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notesMasterIdLst>
    <p:notesMasterId r:id="rId14"/>
  </p:notesMasterIdLst>
  <p:sldIdLst>
    <p:sldId id="257" r:id="rId2"/>
    <p:sldId id="2007" r:id="rId3"/>
    <p:sldId id="2016" r:id="rId4"/>
    <p:sldId id="2014" r:id="rId5"/>
    <p:sldId id="2010" r:id="rId6"/>
    <p:sldId id="2022" r:id="rId7"/>
    <p:sldId id="2006" r:id="rId8"/>
    <p:sldId id="2034" r:id="rId9"/>
    <p:sldId id="2035" r:id="rId10"/>
    <p:sldId id="2036" r:id="rId11"/>
    <p:sldId id="2037" r:id="rId12"/>
    <p:sldId id="2039" r:id="rId13"/>
  </p:sldIdLst>
  <p:sldSz cx="9144000" cy="5143500" type="screen16x9"/>
  <p:notesSz cx="6858000" cy="9144000"/>
  <p:defaultTextStyle>
    <a:defPPr>
      <a:defRPr lang="en-US"/>
    </a:defPPr>
    <a:lvl1pPr marL="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3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663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494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326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157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/>
  <p:cmAuthor id="2" name="Microsoft Office User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020006"/>
    <a:srgbClr val="3B1F4D"/>
    <a:srgbClr val="00B8DB"/>
    <a:srgbClr val="EC72A5"/>
    <a:srgbClr val="2D1E42"/>
    <a:srgbClr val="583F52"/>
    <a:srgbClr val="4AEDDE"/>
    <a:srgbClr val="FA5C79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9" autoAdjust="0"/>
    <p:restoredTop sz="96202" autoAdjust="0"/>
  </p:normalViewPr>
  <p:slideViewPr>
    <p:cSldViewPr snapToGrid="0" snapToObjects="1">
      <p:cViewPr>
        <p:scale>
          <a:sx n="100" d="100"/>
          <a:sy n="100" d="100"/>
        </p:scale>
        <p:origin x="744" y="42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6" d="100"/>
        <a:sy n="15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1pPr>
    <a:lvl2pPr marL="342831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2pPr>
    <a:lvl3pPr marL="685663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3pPr>
    <a:lvl4pPr marL="1028494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4pPr>
    <a:lvl5pPr marL="1371326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5pPr>
    <a:lvl6pPr marL="1714157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B07A2238-64FF-3744-9BD3-204A945267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DB3B1333-2D82-F943-972C-F7E9734683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742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137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320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5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7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72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44001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5EB34-8A20-834D-A552-1D430F5C5AA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E502D-50A1-E24A-9FF6-ADFE8151F5B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98D613B-08DA-544E-BEB3-3D0E6E669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2">
            <a:extLst>
              <a:ext uri="{FF2B5EF4-FFF2-40B4-BE49-F238E27FC236}">
                <a16:creationId xmlns:a16="http://schemas.microsoft.com/office/drawing/2014/main" id="{46218D43-C5F9-A240-A6C4-515DAB19F176}"/>
              </a:ext>
            </a:extLst>
          </p:cNvPr>
          <p:cNvSpPr/>
          <p:nvPr userDrawn="1"/>
        </p:nvSpPr>
        <p:spPr>
          <a:xfrm rot="3021489">
            <a:off x="1452387" y="-1777921"/>
            <a:ext cx="8869454" cy="76460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0760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1F702F13-E74F-0D45-849D-76B0EE7CC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0217" y="980900"/>
            <a:ext cx="2718947" cy="349965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371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26D1CCD-D6E6-5641-AAAB-2F17701CCC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" y="1347861"/>
            <a:ext cx="3614492" cy="2670819"/>
          </a:xfrm>
          <a:custGeom>
            <a:avLst/>
            <a:gdLst>
              <a:gd name="connsiteX0" fmla="*/ 2196799 w 3614492"/>
              <a:gd name="connsiteY0" fmla="*/ 1569807 h 2670819"/>
              <a:gd name="connsiteX1" fmla="*/ 2835386 w 3614492"/>
              <a:gd name="connsiteY1" fmla="*/ 2670819 h 2670819"/>
              <a:gd name="connsiteX2" fmla="*/ 1558212 w 3614492"/>
              <a:gd name="connsiteY2" fmla="*/ 2670819 h 2670819"/>
              <a:gd name="connsiteX3" fmla="*/ 638587 w 3614492"/>
              <a:gd name="connsiteY3" fmla="*/ 1569807 h 2670819"/>
              <a:gd name="connsiteX4" fmla="*/ 1277174 w 3614492"/>
              <a:gd name="connsiteY4" fmla="*/ 2670819 h 2670819"/>
              <a:gd name="connsiteX5" fmla="*/ 0 w 3614492"/>
              <a:gd name="connsiteY5" fmla="*/ 2670819 h 2670819"/>
              <a:gd name="connsiteX6" fmla="*/ 2337318 w 3614492"/>
              <a:gd name="connsiteY6" fmla="*/ 1427584 h 2670819"/>
              <a:gd name="connsiteX7" fmla="*/ 3614492 w 3614492"/>
              <a:gd name="connsiteY7" fmla="*/ 1427584 h 2670819"/>
              <a:gd name="connsiteX8" fmla="*/ 2975905 w 3614492"/>
              <a:gd name="connsiteY8" fmla="*/ 2528596 h 2670819"/>
              <a:gd name="connsiteX9" fmla="*/ 779106 w 3614492"/>
              <a:gd name="connsiteY9" fmla="*/ 1427584 h 2670819"/>
              <a:gd name="connsiteX10" fmla="*/ 2056280 w 3614492"/>
              <a:gd name="connsiteY10" fmla="*/ 1427584 h 2670819"/>
              <a:gd name="connsiteX11" fmla="*/ 1417693 w 3614492"/>
              <a:gd name="connsiteY11" fmla="*/ 2528596 h 2670819"/>
              <a:gd name="connsiteX12" fmla="*/ 2196799 w 3614492"/>
              <a:gd name="connsiteY12" fmla="*/ 142223 h 2670819"/>
              <a:gd name="connsiteX13" fmla="*/ 2835386 w 3614492"/>
              <a:gd name="connsiteY13" fmla="*/ 1243235 h 2670819"/>
              <a:gd name="connsiteX14" fmla="*/ 1558212 w 3614492"/>
              <a:gd name="connsiteY14" fmla="*/ 1243235 h 2670819"/>
              <a:gd name="connsiteX15" fmla="*/ 638587 w 3614492"/>
              <a:gd name="connsiteY15" fmla="*/ 142223 h 2670819"/>
              <a:gd name="connsiteX16" fmla="*/ 1277174 w 3614492"/>
              <a:gd name="connsiteY16" fmla="*/ 1243235 h 2670819"/>
              <a:gd name="connsiteX17" fmla="*/ 0 w 3614492"/>
              <a:gd name="connsiteY17" fmla="*/ 1243235 h 2670819"/>
              <a:gd name="connsiteX18" fmla="*/ 2337318 w 3614492"/>
              <a:gd name="connsiteY18" fmla="*/ 0 h 2670819"/>
              <a:gd name="connsiteX19" fmla="*/ 3614492 w 3614492"/>
              <a:gd name="connsiteY19" fmla="*/ 0 h 2670819"/>
              <a:gd name="connsiteX20" fmla="*/ 2975905 w 3614492"/>
              <a:gd name="connsiteY20" fmla="*/ 1101012 h 2670819"/>
              <a:gd name="connsiteX21" fmla="*/ 779106 w 3614492"/>
              <a:gd name="connsiteY21" fmla="*/ 0 h 2670819"/>
              <a:gd name="connsiteX22" fmla="*/ 2056280 w 3614492"/>
              <a:gd name="connsiteY22" fmla="*/ 0 h 2670819"/>
              <a:gd name="connsiteX23" fmla="*/ 1417693 w 3614492"/>
              <a:gd name="connsiteY23" fmla="*/ 1101012 h 267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14492" h="2670819">
                <a:moveTo>
                  <a:pt x="2196799" y="1569807"/>
                </a:moveTo>
                <a:lnTo>
                  <a:pt x="2835386" y="2670819"/>
                </a:lnTo>
                <a:lnTo>
                  <a:pt x="1558212" y="2670819"/>
                </a:lnTo>
                <a:close/>
                <a:moveTo>
                  <a:pt x="638587" y="1569807"/>
                </a:moveTo>
                <a:lnTo>
                  <a:pt x="1277174" y="2670819"/>
                </a:lnTo>
                <a:lnTo>
                  <a:pt x="0" y="2670819"/>
                </a:lnTo>
                <a:close/>
                <a:moveTo>
                  <a:pt x="2337318" y="1427584"/>
                </a:moveTo>
                <a:lnTo>
                  <a:pt x="3614492" y="1427584"/>
                </a:lnTo>
                <a:lnTo>
                  <a:pt x="2975905" y="2528596"/>
                </a:lnTo>
                <a:close/>
                <a:moveTo>
                  <a:pt x="779106" y="1427584"/>
                </a:moveTo>
                <a:lnTo>
                  <a:pt x="2056280" y="1427584"/>
                </a:lnTo>
                <a:lnTo>
                  <a:pt x="1417693" y="2528596"/>
                </a:lnTo>
                <a:close/>
                <a:moveTo>
                  <a:pt x="2196799" y="142223"/>
                </a:moveTo>
                <a:lnTo>
                  <a:pt x="2835386" y="1243235"/>
                </a:lnTo>
                <a:lnTo>
                  <a:pt x="1558212" y="1243235"/>
                </a:lnTo>
                <a:close/>
                <a:moveTo>
                  <a:pt x="638587" y="142223"/>
                </a:moveTo>
                <a:lnTo>
                  <a:pt x="1277174" y="1243235"/>
                </a:lnTo>
                <a:lnTo>
                  <a:pt x="0" y="1243235"/>
                </a:lnTo>
                <a:close/>
                <a:moveTo>
                  <a:pt x="2337318" y="0"/>
                </a:moveTo>
                <a:lnTo>
                  <a:pt x="3614492" y="0"/>
                </a:lnTo>
                <a:lnTo>
                  <a:pt x="2975905" y="1101012"/>
                </a:lnTo>
                <a:close/>
                <a:moveTo>
                  <a:pt x="779106" y="0"/>
                </a:moveTo>
                <a:lnTo>
                  <a:pt x="2056280" y="0"/>
                </a:lnTo>
                <a:lnTo>
                  <a:pt x="1417693" y="11010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75CD7A9-E177-EC4A-AD93-D5EC6334DA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53668" y="1218712"/>
            <a:ext cx="1636663" cy="2885378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icture Placeholder 13">
            <a:extLst>
              <a:ext uri="{FF2B5EF4-FFF2-40B4-BE49-F238E27FC236}">
                <a16:creationId xmlns:a16="http://schemas.microsoft.com/office/drawing/2014/main" id="{320510A6-CFA1-B949-A389-23542C07A0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3882" y="1558136"/>
            <a:ext cx="2753274" cy="17429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250158" y="1624453"/>
            <a:ext cx="2753274" cy="15618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80" r:id="rId2"/>
    <p:sldLayoutId id="2147483979" r:id="rId3"/>
    <p:sldLayoutId id="2147483981" r:id="rId4"/>
    <p:sldLayoutId id="2147483956" r:id="rId5"/>
    <p:sldLayoutId id="2147483953" r:id="rId6"/>
    <p:sldLayoutId id="2147483959" r:id="rId7"/>
    <p:sldLayoutId id="2147483960" r:id="rId8"/>
    <p:sldLayoutId id="2147483958" r:id="rId9"/>
    <p:sldLayoutId id="214748398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Box 334">
            <a:extLst>
              <a:ext uri="{FF2B5EF4-FFF2-40B4-BE49-F238E27FC236}">
                <a16:creationId xmlns:a16="http://schemas.microsoft.com/office/drawing/2014/main" id="{E699A195-D8B1-E24F-A2D1-316738186D2F}"/>
              </a:ext>
            </a:extLst>
          </p:cNvPr>
          <p:cNvSpPr txBox="1"/>
          <p:nvPr/>
        </p:nvSpPr>
        <p:spPr>
          <a:xfrm>
            <a:off x="573151" y="692656"/>
            <a:ext cx="4832605" cy="698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5400" b="1" spc="300" dirty="0">
                <a:solidFill>
                  <a:schemeClr val="accent3">
                    <a:lumMod val="75000"/>
                  </a:schemeClr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Optical Center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A3B1845B-0A01-0440-8FC5-F878BF46E572}"/>
              </a:ext>
            </a:extLst>
          </p:cNvPr>
          <p:cNvSpPr txBox="1"/>
          <p:nvPr/>
        </p:nvSpPr>
        <p:spPr>
          <a:xfrm>
            <a:off x="565085" y="1577062"/>
            <a:ext cx="278416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pc="100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Lecturer name:</a:t>
            </a:r>
          </a:p>
          <a:p>
            <a:r>
              <a:rPr lang="en-US" sz="1600" spc="100" dirty="0">
                <a:solidFill>
                  <a:schemeClr val="accent1">
                    <a:lumMod val="75000"/>
                  </a:schemeClr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Dr. Yasser Omar</a:t>
            </a:r>
          </a:p>
          <a:p>
            <a:endParaRPr lang="en-US" sz="1600" spc="100" dirty="0">
              <a:solidFill>
                <a:schemeClr val="accent1">
                  <a:lumMod val="75000"/>
                </a:schemeClr>
              </a:solidFill>
              <a:latin typeface="Montserrat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600" b="1" spc="100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Students:</a:t>
            </a:r>
          </a:p>
          <a:p>
            <a:r>
              <a:rPr lang="en-US" sz="1600" spc="100" dirty="0">
                <a:solidFill>
                  <a:schemeClr val="accent1">
                    <a:lumMod val="75000"/>
                  </a:schemeClr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Ahmed Rady        </a:t>
            </a:r>
            <a:r>
              <a:rPr lang="en-US" sz="1600" b="1" spc="100" dirty="0">
                <a:solidFill>
                  <a:schemeClr val="accent3">
                    <a:lumMod val="75000"/>
                  </a:schemeClr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19106585</a:t>
            </a:r>
          </a:p>
          <a:p>
            <a:r>
              <a:rPr lang="en-US" sz="1600" spc="100" dirty="0">
                <a:solidFill>
                  <a:schemeClr val="accent1">
                    <a:lumMod val="75000"/>
                  </a:schemeClr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Adham Sabry       </a:t>
            </a:r>
            <a:r>
              <a:rPr lang="en-US" sz="1600" b="1" spc="100" dirty="0">
                <a:solidFill>
                  <a:schemeClr val="accent3">
                    <a:lumMod val="75000"/>
                  </a:schemeClr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19105661</a:t>
            </a:r>
          </a:p>
          <a:p>
            <a:r>
              <a:rPr lang="en-US" sz="1600" spc="100" dirty="0">
                <a:solidFill>
                  <a:schemeClr val="accent1">
                    <a:lumMod val="75000"/>
                  </a:schemeClr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Mohamed Fawzy </a:t>
            </a:r>
            <a:r>
              <a:rPr lang="en-US" sz="1600" b="1" spc="100" dirty="0">
                <a:solidFill>
                  <a:schemeClr val="accent3">
                    <a:lumMod val="75000"/>
                  </a:schemeClr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19105542</a:t>
            </a:r>
          </a:p>
          <a:p>
            <a:endParaRPr lang="en-US" sz="1600" spc="100" dirty="0">
              <a:solidFill>
                <a:schemeClr val="accent1">
                  <a:lumMod val="75000"/>
                </a:schemeClr>
              </a:solidFill>
              <a:latin typeface="Montserrat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600" b="1" spc="100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Lecture time:</a:t>
            </a:r>
          </a:p>
          <a:p>
            <a:r>
              <a:rPr lang="en-US" sz="1600" b="1" spc="100" dirty="0">
                <a:solidFill>
                  <a:schemeClr val="accent3">
                    <a:lumMod val="75000"/>
                  </a:schemeClr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Monday 8:30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651E558-0111-E942-964A-76F619E6F3E8}"/>
              </a:ext>
            </a:extLst>
          </p:cNvPr>
          <p:cNvGrpSpPr/>
          <p:nvPr/>
        </p:nvGrpSpPr>
        <p:grpSpPr>
          <a:xfrm rot="5400000">
            <a:off x="5670063" y="2120809"/>
            <a:ext cx="5972476" cy="975398"/>
            <a:chOff x="1869557" y="865171"/>
            <a:chExt cx="4790303" cy="782331"/>
          </a:xfrm>
        </p:grpSpPr>
        <p:sp>
          <p:nvSpPr>
            <p:cNvPr id="155" name="Freeform 85">
              <a:extLst>
                <a:ext uri="{FF2B5EF4-FFF2-40B4-BE49-F238E27FC236}">
                  <a16:creationId xmlns:a16="http://schemas.microsoft.com/office/drawing/2014/main" id="{DFE017A0-10E1-3045-B8D9-10E141207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6" name="Freeform 87">
              <a:extLst>
                <a:ext uri="{FF2B5EF4-FFF2-40B4-BE49-F238E27FC236}">
                  <a16:creationId xmlns:a16="http://schemas.microsoft.com/office/drawing/2014/main" id="{E85986DC-65CB-FF46-850B-AC662DF47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7" name="Freeform 89">
              <a:extLst>
                <a:ext uri="{FF2B5EF4-FFF2-40B4-BE49-F238E27FC236}">
                  <a16:creationId xmlns:a16="http://schemas.microsoft.com/office/drawing/2014/main" id="{89F58995-6513-E54C-8CE8-66BC9B4CF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8" name="Freeform 91">
              <a:extLst>
                <a:ext uri="{FF2B5EF4-FFF2-40B4-BE49-F238E27FC236}">
                  <a16:creationId xmlns:a16="http://schemas.microsoft.com/office/drawing/2014/main" id="{6FE9CBB4-B130-1B4D-A82C-A2B726CF3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9" name="Freeform 92">
              <a:extLst>
                <a:ext uri="{FF2B5EF4-FFF2-40B4-BE49-F238E27FC236}">
                  <a16:creationId xmlns:a16="http://schemas.microsoft.com/office/drawing/2014/main" id="{0CA66EA0-17A9-164A-9CBC-08EA1206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0" name="Freeform 98">
              <a:extLst>
                <a:ext uri="{FF2B5EF4-FFF2-40B4-BE49-F238E27FC236}">
                  <a16:creationId xmlns:a16="http://schemas.microsoft.com/office/drawing/2014/main" id="{6C237464-9511-9240-8A6C-BD892B3DB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1" name="Freeform 104">
              <a:extLst>
                <a:ext uri="{FF2B5EF4-FFF2-40B4-BE49-F238E27FC236}">
                  <a16:creationId xmlns:a16="http://schemas.microsoft.com/office/drawing/2014/main" id="{01A71A15-FAD1-9549-9154-9104ADEA5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2" name="Freeform 106">
              <a:extLst>
                <a:ext uri="{FF2B5EF4-FFF2-40B4-BE49-F238E27FC236}">
                  <a16:creationId xmlns:a16="http://schemas.microsoft.com/office/drawing/2014/main" id="{C6100368-3A81-AC42-9E50-D97423F26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3" name="Freeform 111">
              <a:extLst>
                <a:ext uri="{FF2B5EF4-FFF2-40B4-BE49-F238E27FC236}">
                  <a16:creationId xmlns:a16="http://schemas.microsoft.com/office/drawing/2014/main" id="{7EC73371-9E61-F043-A87B-E73948DE3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4" name="Freeform 112">
              <a:extLst>
                <a:ext uri="{FF2B5EF4-FFF2-40B4-BE49-F238E27FC236}">
                  <a16:creationId xmlns:a16="http://schemas.microsoft.com/office/drawing/2014/main" id="{63C6E1F2-0D49-384D-8969-6D488C691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5" name="Freeform 115">
              <a:extLst>
                <a:ext uri="{FF2B5EF4-FFF2-40B4-BE49-F238E27FC236}">
                  <a16:creationId xmlns:a16="http://schemas.microsoft.com/office/drawing/2014/main" id="{929C73CD-FE8B-E146-BEED-24164935C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6" name="Freeform 120">
              <a:extLst>
                <a:ext uri="{FF2B5EF4-FFF2-40B4-BE49-F238E27FC236}">
                  <a16:creationId xmlns:a16="http://schemas.microsoft.com/office/drawing/2014/main" id="{6622893B-D306-B749-8082-614B554D1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7" name="Freeform 121">
              <a:extLst>
                <a:ext uri="{FF2B5EF4-FFF2-40B4-BE49-F238E27FC236}">
                  <a16:creationId xmlns:a16="http://schemas.microsoft.com/office/drawing/2014/main" id="{660C79B0-717E-AB43-8016-1D1A77C95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8" name="Freeform 126">
              <a:extLst>
                <a:ext uri="{FF2B5EF4-FFF2-40B4-BE49-F238E27FC236}">
                  <a16:creationId xmlns:a16="http://schemas.microsoft.com/office/drawing/2014/main" id="{C5213D50-22BD-AB44-B513-59E0DF796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9" name="Freeform 128">
              <a:extLst>
                <a:ext uri="{FF2B5EF4-FFF2-40B4-BE49-F238E27FC236}">
                  <a16:creationId xmlns:a16="http://schemas.microsoft.com/office/drawing/2014/main" id="{E6190918-40C5-6145-8D56-1C1841F34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0" name="Freeform 129">
              <a:extLst>
                <a:ext uri="{FF2B5EF4-FFF2-40B4-BE49-F238E27FC236}">
                  <a16:creationId xmlns:a16="http://schemas.microsoft.com/office/drawing/2014/main" id="{08D79BD6-8F61-4940-842F-1E4DF97A2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1" name="Freeform 130">
              <a:extLst>
                <a:ext uri="{FF2B5EF4-FFF2-40B4-BE49-F238E27FC236}">
                  <a16:creationId xmlns:a16="http://schemas.microsoft.com/office/drawing/2014/main" id="{24A50129-54F0-9641-89F9-37FEC126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2" name="Freeform 131">
              <a:extLst>
                <a:ext uri="{FF2B5EF4-FFF2-40B4-BE49-F238E27FC236}">
                  <a16:creationId xmlns:a16="http://schemas.microsoft.com/office/drawing/2014/main" id="{00C63B73-8801-E541-BDCF-8BF20F5DD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3" name="Freeform 132">
              <a:extLst>
                <a:ext uri="{FF2B5EF4-FFF2-40B4-BE49-F238E27FC236}">
                  <a16:creationId xmlns:a16="http://schemas.microsoft.com/office/drawing/2014/main" id="{04675631-98B4-DF43-A9A0-E57BB2A14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4" name="Freeform 135">
              <a:extLst>
                <a:ext uri="{FF2B5EF4-FFF2-40B4-BE49-F238E27FC236}">
                  <a16:creationId xmlns:a16="http://schemas.microsoft.com/office/drawing/2014/main" id="{7592627F-FB5C-B848-9E68-B82FEE38B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5" name="Freeform 136">
              <a:extLst>
                <a:ext uri="{FF2B5EF4-FFF2-40B4-BE49-F238E27FC236}">
                  <a16:creationId xmlns:a16="http://schemas.microsoft.com/office/drawing/2014/main" id="{8087CBFD-C70E-0043-A5F2-9FB6EF0AD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6" name="Freeform 140">
              <a:extLst>
                <a:ext uri="{FF2B5EF4-FFF2-40B4-BE49-F238E27FC236}">
                  <a16:creationId xmlns:a16="http://schemas.microsoft.com/office/drawing/2014/main" id="{91B3FADF-A31D-DF46-99BA-63EC9CE6E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7" name="Freeform 141">
              <a:extLst>
                <a:ext uri="{FF2B5EF4-FFF2-40B4-BE49-F238E27FC236}">
                  <a16:creationId xmlns:a16="http://schemas.microsoft.com/office/drawing/2014/main" id="{D5169880-FE29-C24E-B787-081E81AEA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8" name="Freeform 143">
              <a:extLst>
                <a:ext uri="{FF2B5EF4-FFF2-40B4-BE49-F238E27FC236}">
                  <a16:creationId xmlns:a16="http://schemas.microsoft.com/office/drawing/2014/main" id="{0EF06BC4-0AFE-5846-91B9-EAD284FEE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146">
              <a:extLst>
                <a:ext uri="{FF2B5EF4-FFF2-40B4-BE49-F238E27FC236}">
                  <a16:creationId xmlns:a16="http://schemas.microsoft.com/office/drawing/2014/main" id="{BD5984C0-AC48-9641-9201-237ED3A8C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147">
              <a:extLst>
                <a:ext uri="{FF2B5EF4-FFF2-40B4-BE49-F238E27FC236}">
                  <a16:creationId xmlns:a16="http://schemas.microsoft.com/office/drawing/2014/main" id="{C85E5E13-BF40-4A43-A8C9-B4D6602E5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1" name="Freeform 149">
              <a:extLst>
                <a:ext uri="{FF2B5EF4-FFF2-40B4-BE49-F238E27FC236}">
                  <a16:creationId xmlns:a16="http://schemas.microsoft.com/office/drawing/2014/main" id="{DA3FB708-3283-F94E-B4B8-50A7E6E06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150">
              <a:extLst>
                <a:ext uri="{FF2B5EF4-FFF2-40B4-BE49-F238E27FC236}">
                  <a16:creationId xmlns:a16="http://schemas.microsoft.com/office/drawing/2014/main" id="{899C4C38-AEB3-D94B-8A65-264F964AB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156">
              <a:extLst>
                <a:ext uri="{FF2B5EF4-FFF2-40B4-BE49-F238E27FC236}">
                  <a16:creationId xmlns:a16="http://schemas.microsoft.com/office/drawing/2014/main" id="{D43C373B-93B3-5B47-B028-215BA1326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4" name="Freeform 158">
              <a:extLst>
                <a:ext uri="{FF2B5EF4-FFF2-40B4-BE49-F238E27FC236}">
                  <a16:creationId xmlns:a16="http://schemas.microsoft.com/office/drawing/2014/main" id="{99189D34-F040-FE48-A3F1-B5985CCA4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161">
              <a:extLst>
                <a:ext uri="{FF2B5EF4-FFF2-40B4-BE49-F238E27FC236}">
                  <a16:creationId xmlns:a16="http://schemas.microsoft.com/office/drawing/2014/main" id="{F6163559-E4A0-5B41-BF52-21F1D7A7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162">
              <a:extLst>
                <a:ext uri="{FF2B5EF4-FFF2-40B4-BE49-F238E27FC236}">
                  <a16:creationId xmlns:a16="http://schemas.microsoft.com/office/drawing/2014/main" id="{F881E2EF-0DBE-1241-A67A-D47DB1777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7" name="Freeform 163">
              <a:extLst>
                <a:ext uri="{FF2B5EF4-FFF2-40B4-BE49-F238E27FC236}">
                  <a16:creationId xmlns:a16="http://schemas.microsoft.com/office/drawing/2014/main" id="{24DCE41B-A3B9-B64F-96B0-01568BFBA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8" name="Freeform 164">
              <a:extLst>
                <a:ext uri="{FF2B5EF4-FFF2-40B4-BE49-F238E27FC236}">
                  <a16:creationId xmlns:a16="http://schemas.microsoft.com/office/drawing/2014/main" id="{948858A9-5DA7-634A-837E-71014F46C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9" name="Freeform 166">
              <a:extLst>
                <a:ext uri="{FF2B5EF4-FFF2-40B4-BE49-F238E27FC236}">
                  <a16:creationId xmlns:a16="http://schemas.microsoft.com/office/drawing/2014/main" id="{F5768737-B595-8648-B8A7-B96E326A1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0" name="Freeform 167">
              <a:extLst>
                <a:ext uri="{FF2B5EF4-FFF2-40B4-BE49-F238E27FC236}">
                  <a16:creationId xmlns:a16="http://schemas.microsoft.com/office/drawing/2014/main" id="{C3748B7A-188A-4B43-A889-D9FCEC929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1" name="Freeform 172">
              <a:extLst>
                <a:ext uri="{FF2B5EF4-FFF2-40B4-BE49-F238E27FC236}">
                  <a16:creationId xmlns:a16="http://schemas.microsoft.com/office/drawing/2014/main" id="{CC1D80B8-A9FA-4C45-B173-D18CC4A46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2" name="Freeform 173">
              <a:extLst>
                <a:ext uri="{FF2B5EF4-FFF2-40B4-BE49-F238E27FC236}">
                  <a16:creationId xmlns:a16="http://schemas.microsoft.com/office/drawing/2014/main" id="{84B8EF25-6719-8D41-B812-3DE8529DD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3" name="Freeform 178">
              <a:extLst>
                <a:ext uri="{FF2B5EF4-FFF2-40B4-BE49-F238E27FC236}">
                  <a16:creationId xmlns:a16="http://schemas.microsoft.com/office/drawing/2014/main" id="{D3CE2BAA-DAD5-684A-BD0C-4B1CE1319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4" name="Freeform 180">
              <a:extLst>
                <a:ext uri="{FF2B5EF4-FFF2-40B4-BE49-F238E27FC236}">
                  <a16:creationId xmlns:a16="http://schemas.microsoft.com/office/drawing/2014/main" id="{F1E1C14F-7B8E-FA46-8990-6895BC6A1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5" name="Freeform 181">
              <a:extLst>
                <a:ext uri="{FF2B5EF4-FFF2-40B4-BE49-F238E27FC236}">
                  <a16:creationId xmlns:a16="http://schemas.microsoft.com/office/drawing/2014/main" id="{80F14241-3EF0-7A48-BDA9-8BD1370A8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6" name="Freeform 182">
              <a:extLst>
                <a:ext uri="{FF2B5EF4-FFF2-40B4-BE49-F238E27FC236}">
                  <a16:creationId xmlns:a16="http://schemas.microsoft.com/office/drawing/2014/main" id="{38788789-C775-2446-A668-AE1669EC1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7" name="Freeform 184">
              <a:extLst>
                <a:ext uri="{FF2B5EF4-FFF2-40B4-BE49-F238E27FC236}">
                  <a16:creationId xmlns:a16="http://schemas.microsoft.com/office/drawing/2014/main" id="{76127273-D27C-EF43-8B5D-5BDD4E59F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8" name="Freeform 185">
              <a:extLst>
                <a:ext uri="{FF2B5EF4-FFF2-40B4-BE49-F238E27FC236}">
                  <a16:creationId xmlns:a16="http://schemas.microsoft.com/office/drawing/2014/main" id="{39CCFDE6-CAB5-7A40-9718-E31B7536D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9" name="Freeform 189">
              <a:extLst>
                <a:ext uri="{FF2B5EF4-FFF2-40B4-BE49-F238E27FC236}">
                  <a16:creationId xmlns:a16="http://schemas.microsoft.com/office/drawing/2014/main" id="{2DD03305-D050-2F42-BE90-F54EAD5F4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0" name="Freeform 190">
              <a:extLst>
                <a:ext uri="{FF2B5EF4-FFF2-40B4-BE49-F238E27FC236}">
                  <a16:creationId xmlns:a16="http://schemas.microsoft.com/office/drawing/2014/main" id="{9285F056-5ED4-F144-A92F-CE7AD1352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1" name="Freeform 195">
              <a:extLst>
                <a:ext uri="{FF2B5EF4-FFF2-40B4-BE49-F238E27FC236}">
                  <a16:creationId xmlns:a16="http://schemas.microsoft.com/office/drawing/2014/main" id="{04A3D433-7B84-0341-A45B-2B9DAA7EB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2" name="Freeform 196">
              <a:extLst>
                <a:ext uri="{FF2B5EF4-FFF2-40B4-BE49-F238E27FC236}">
                  <a16:creationId xmlns:a16="http://schemas.microsoft.com/office/drawing/2014/main" id="{4D9A5050-04D3-8141-9D70-D042F0E2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3" name="Freeform 197">
              <a:extLst>
                <a:ext uri="{FF2B5EF4-FFF2-40B4-BE49-F238E27FC236}">
                  <a16:creationId xmlns:a16="http://schemas.microsoft.com/office/drawing/2014/main" id="{5EF3AEFB-655B-9244-8712-28657A9B4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4" name="Freeform 199">
              <a:extLst>
                <a:ext uri="{FF2B5EF4-FFF2-40B4-BE49-F238E27FC236}">
                  <a16:creationId xmlns:a16="http://schemas.microsoft.com/office/drawing/2014/main" id="{4E07F530-8FE9-244E-91B4-7EDC0556A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5" name="Freeform 203">
              <a:extLst>
                <a:ext uri="{FF2B5EF4-FFF2-40B4-BE49-F238E27FC236}">
                  <a16:creationId xmlns:a16="http://schemas.microsoft.com/office/drawing/2014/main" id="{94E525AB-CE1B-BF41-8216-058DC70F3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6" name="Freeform 204">
              <a:extLst>
                <a:ext uri="{FF2B5EF4-FFF2-40B4-BE49-F238E27FC236}">
                  <a16:creationId xmlns:a16="http://schemas.microsoft.com/office/drawing/2014/main" id="{817038A2-85BB-E74F-A020-76412CDFE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8360EA10-8D68-244D-B2B6-A9193E787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A3853655-23EC-D443-866D-3299D395F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9" name="Freeform 213">
              <a:extLst>
                <a:ext uri="{FF2B5EF4-FFF2-40B4-BE49-F238E27FC236}">
                  <a16:creationId xmlns:a16="http://schemas.microsoft.com/office/drawing/2014/main" id="{547E9915-854A-CE44-A758-2FC040FA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0" name="Freeform 216">
              <a:extLst>
                <a:ext uri="{FF2B5EF4-FFF2-40B4-BE49-F238E27FC236}">
                  <a16:creationId xmlns:a16="http://schemas.microsoft.com/office/drawing/2014/main" id="{58BCCE77-3047-C94A-8C94-86BBAE382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1" name="Freeform 221">
              <a:extLst>
                <a:ext uri="{FF2B5EF4-FFF2-40B4-BE49-F238E27FC236}">
                  <a16:creationId xmlns:a16="http://schemas.microsoft.com/office/drawing/2014/main" id="{01EE9AE4-1A0F-6443-BCCE-EF7ED4735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12" name="Freeform 222">
              <a:extLst>
                <a:ext uri="{FF2B5EF4-FFF2-40B4-BE49-F238E27FC236}">
                  <a16:creationId xmlns:a16="http://schemas.microsoft.com/office/drawing/2014/main" id="{4C65C8D8-FE61-184E-808B-B47C65ECC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3" name="Freeform 223">
              <a:extLst>
                <a:ext uri="{FF2B5EF4-FFF2-40B4-BE49-F238E27FC236}">
                  <a16:creationId xmlns:a16="http://schemas.microsoft.com/office/drawing/2014/main" id="{586905E1-FFFE-6344-98FA-6895B1D5C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4" name="Freeform 224">
              <a:extLst>
                <a:ext uri="{FF2B5EF4-FFF2-40B4-BE49-F238E27FC236}">
                  <a16:creationId xmlns:a16="http://schemas.microsoft.com/office/drawing/2014/main" id="{4D640E60-54DA-0B40-93FE-9F806213A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5" name="Freeform 225">
              <a:extLst>
                <a:ext uri="{FF2B5EF4-FFF2-40B4-BE49-F238E27FC236}">
                  <a16:creationId xmlns:a16="http://schemas.microsoft.com/office/drawing/2014/main" id="{8584720D-8E79-C841-9272-4F81C8C94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6" name="Freeform 227">
              <a:extLst>
                <a:ext uri="{FF2B5EF4-FFF2-40B4-BE49-F238E27FC236}">
                  <a16:creationId xmlns:a16="http://schemas.microsoft.com/office/drawing/2014/main" id="{C4C4AB0A-40A7-874E-AD10-E6D490E12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7" name="Freeform 228">
              <a:extLst>
                <a:ext uri="{FF2B5EF4-FFF2-40B4-BE49-F238E27FC236}">
                  <a16:creationId xmlns:a16="http://schemas.microsoft.com/office/drawing/2014/main" id="{34E4BB9D-F3BB-8340-A8FD-CB211970C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8" name="Freeform 230">
              <a:extLst>
                <a:ext uri="{FF2B5EF4-FFF2-40B4-BE49-F238E27FC236}">
                  <a16:creationId xmlns:a16="http://schemas.microsoft.com/office/drawing/2014/main" id="{9F225E93-5B65-544A-A2CF-45FF2D52D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9" name="Freeform 267">
              <a:extLst>
                <a:ext uri="{FF2B5EF4-FFF2-40B4-BE49-F238E27FC236}">
                  <a16:creationId xmlns:a16="http://schemas.microsoft.com/office/drawing/2014/main" id="{CFB2E4DD-1E91-6C4B-A40A-9636F8D0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0" name="Freeform 271">
              <a:extLst>
                <a:ext uri="{FF2B5EF4-FFF2-40B4-BE49-F238E27FC236}">
                  <a16:creationId xmlns:a16="http://schemas.microsoft.com/office/drawing/2014/main" id="{84776430-7B99-C44B-9574-D78E7A3AA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1" name="Freeform 272">
              <a:extLst>
                <a:ext uri="{FF2B5EF4-FFF2-40B4-BE49-F238E27FC236}">
                  <a16:creationId xmlns:a16="http://schemas.microsoft.com/office/drawing/2014/main" id="{6F3FC123-DA33-914C-B294-AFB4363EB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2" name="Freeform 278">
              <a:extLst>
                <a:ext uri="{FF2B5EF4-FFF2-40B4-BE49-F238E27FC236}">
                  <a16:creationId xmlns:a16="http://schemas.microsoft.com/office/drawing/2014/main" id="{6D68A71B-E9E5-1447-9EB3-5368B881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3" name="Freeform 279">
              <a:extLst>
                <a:ext uri="{FF2B5EF4-FFF2-40B4-BE49-F238E27FC236}">
                  <a16:creationId xmlns:a16="http://schemas.microsoft.com/office/drawing/2014/main" id="{04AF7653-0A7E-6F47-AF58-C817F6DBA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4" name="Freeform 280">
              <a:extLst>
                <a:ext uri="{FF2B5EF4-FFF2-40B4-BE49-F238E27FC236}">
                  <a16:creationId xmlns:a16="http://schemas.microsoft.com/office/drawing/2014/main" id="{1F77933A-2419-DB49-A057-981206C39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5" name="Freeform 281">
              <a:extLst>
                <a:ext uri="{FF2B5EF4-FFF2-40B4-BE49-F238E27FC236}">
                  <a16:creationId xmlns:a16="http://schemas.microsoft.com/office/drawing/2014/main" id="{491D0F9E-448C-BB44-BDDB-671CEED0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6" name="Freeform 282">
              <a:extLst>
                <a:ext uri="{FF2B5EF4-FFF2-40B4-BE49-F238E27FC236}">
                  <a16:creationId xmlns:a16="http://schemas.microsoft.com/office/drawing/2014/main" id="{D38DE738-8D5B-A645-924F-8994D2C57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7" name="Freeform 285">
              <a:extLst>
                <a:ext uri="{FF2B5EF4-FFF2-40B4-BE49-F238E27FC236}">
                  <a16:creationId xmlns:a16="http://schemas.microsoft.com/office/drawing/2014/main" id="{CFBCABBB-96DD-8C46-9986-030EAC3D5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8" name="Freeform 286">
              <a:extLst>
                <a:ext uri="{FF2B5EF4-FFF2-40B4-BE49-F238E27FC236}">
                  <a16:creationId xmlns:a16="http://schemas.microsoft.com/office/drawing/2014/main" id="{2A73EDA5-98E3-C54E-A44E-26D4149E8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9" name="Freeform 289">
              <a:extLst>
                <a:ext uri="{FF2B5EF4-FFF2-40B4-BE49-F238E27FC236}">
                  <a16:creationId xmlns:a16="http://schemas.microsoft.com/office/drawing/2014/main" id="{A489936F-8A84-4845-8E97-79A7CE214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0" name="Freeform 290">
              <a:extLst>
                <a:ext uri="{FF2B5EF4-FFF2-40B4-BE49-F238E27FC236}">
                  <a16:creationId xmlns:a16="http://schemas.microsoft.com/office/drawing/2014/main" id="{8EE66092-4BE7-3241-964C-7C9F4CCC7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1" name="Freeform 292">
              <a:extLst>
                <a:ext uri="{FF2B5EF4-FFF2-40B4-BE49-F238E27FC236}">
                  <a16:creationId xmlns:a16="http://schemas.microsoft.com/office/drawing/2014/main" id="{109DBE25-3E07-774C-BEBE-2859B615F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2" name="Freeform 297">
              <a:extLst>
                <a:ext uri="{FF2B5EF4-FFF2-40B4-BE49-F238E27FC236}">
                  <a16:creationId xmlns:a16="http://schemas.microsoft.com/office/drawing/2014/main" id="{B96C6F8A-039A-D54E-89B6-EC3F04B47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3" name="Freeform 298">
              <a:extLst>
                <a:ext uri="{FF2B5EF4-FFF2-40B4-BE49-F238E27FC236}">
                  <a16:creationId xmlns:a16="http://schemas.microsoft.com/office/drawing/2014/main" id="{58DEEE96-1F60-1248-BF5A-39C92D680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4" name="Freeform 300">
              <a:extLst>
                <a:ext uri="{FF2B5EF4-FFF2-40B4-BE49-F238E27FC236}">
                  <a16:creationId xmlns:a16="http://schemas.microsoft.com/office/drawing/2014/main" id="{27F82557-EF4E-E94B-848D-77F11D73A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5" name="Freeform 301">
              <a:extLst>
                <a:ext uri="{FF2B5EF4-FFF2-40B4-BE49-F238E27FC236}">
                  <a16:creationId xmlns:a16="http://schemas.microsoft.com/office/drawing/2014/main" id="{C80DF605-2F23-4C4D-9AE2-1DAB6CD97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6" name="Freeform 307">
              <a:extLst>
                <a:ext uri="{FF2B5EF4-FFF2-40B4-BE49-F238E27FC236}">
                  <a16:creationId xmlns:a16="http://schemas.microsoft.com/office/drawing/2014/main" id="{D867ABD3-4EB8-6246-B676-CC3BFA37D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7" name="Freeform 309">
              <a:extLst>
                <a:ext uri="{FF2B5EF4-FFF2-40B4-BE49-F238E27FC236}">
                  <a16:creationId xmlns:a16="http://schemas.microsoft.com/office/drawing/2014/main" id="{7C440CD2-C9BC-AE4E-BD4A-904D78895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38" name="Freeform 312">
              <a:extLst>
                <a:ext uri="{FF2B5EF4-FFF2-40B4-BE49-F238E27FC236}">
                  <a16:creationId xmlns:a16="http://schemas.microsoft.com/office/drawing/2014/main" id="{59BDFB5C-A059-B647-B3A0-99EE292C1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9" name="Freeform 313">
              <a:extLst>
                <a:ext uri="{FF2B5EF4-FFF2-40B4-BE49-F238E27FC236}">
                  <a16:creationId xmlns:a16="http://schemas.microsoft.com/office/drawing/2014/main" id="{8986D50B-A1F4-3F4A-96B0-04645EC9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0" name="Freeform 314">
              <a:extLst>
                <a:ext uri="{FF2B5EF4-FFF2-40B4-BE49-F238E27FC236}">
                  <a16:creationId xmlns:a16="http://schemas.microsoft.com/office/drawing/2014/main" id="{916F330A-888C-7145-9A4A-970C98427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1" name="Freeform 315">
              <a:extLst>
                <a:ext uri="{FF2B5EF4-FFF2-40B4-BE49-F238E27FC236}">
                  <a16:creationId xmlns:a16="http://schemas.microsoft.com/office/drawing/2014/main" id="{46B5A08B-A56D-CD44-A06F-BD45D34B5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2" name="Freeform 317">
              <a:extLst>
                <a:ext uri="{FF2B5EF4-FFF2-40B4-BE49-F238E27FC236}">
                  <a16:creationId xmlns:a16="http://schemas.microsoft.com/office/drawing/2014/main" id="{7FEA9269-482C-434F-89D1-BFFF2D11E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3" name="Freeform 318">
              <a:extLst>
                <a:ext uri="{FF2B5EF4-FFF2-40B4-BE49-F238E27FC236}">
                  <a16:creationId xmlns:a16="http://schemas.microsoft.com/office/drawing/2014/main" id="{CD2A4AA1-6C47-6D42-90B5-27A8C6C34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4" name="Freeform 322">
              <a:extLst>
                <a:ext uri="{FF2B5EF4-FFF2-40B4-BE49-F238E27FC236}">
                  <a16:creationId xmlns:a16="http://schemas.microsoft.com/office/drawing/2014/main" id="{93F64C18-886D-9C4C-BE9D-C5A01A0C0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5" name="Freeform 325">
              <a:extLst>
                <a:ext uri="{FF2B5EF4-FFF2-40B4-BE49-F238E27FC236}">
                  <a16:creationId xmlns:a16="http://schemas.microsoft.com/office/drawing/2014/main" id="{D7728368-9DA6-0A46-AC70-B75513713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6" name="Freeform 326">
              <a:extLst>
                <a:ext uri="{FF2B5EF4-FFF2-40B4-BE49-F238E27FC236}">
                  <a16:creationId xmlns:a16="http://schemas.microsoft.com/office/drawing/2014/main" id="{A7743AA1-E788-A840-BC36-B89EEDD18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7" name="Freeform 328">
              <a:extLst>
                <a:ext uri="{FF2B5EF4-FFF2-40B4-BE49-F238E27FC236}">
                  <a16:creationId xmlns:a16="http://schemas.microsoft.com/office/drawing/2014/main" id="{DFBB9994-9BBA-744A-8A8B-CBCCFAA50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BCA97E8-617D-E045-8819-3A9F9B8BCF8F}"/>
              </a:ext>
            </a:extLst>
          </p:cNvPr>
          <p:cNvGrpSpPr/>
          <p:nvPr/>
        </p:nvGrpSpPr>
        <p:grpSpPr>
          <a:xfrm rot="10800000">
            <a:off x="-359990" y="4508856"/>
            <a:ext cx="9422502" cy="1538841"/>
            <a:chOff x="1869557" y="865171"/>
            <a:chExt cx="4790303" cy="782331"/>
          </a:xfrm>
        </p:grpSpPr>
        <p:sp>
          <p:nvSpPr>
            <p:cNvPr id="249" name="Freeform 85">
              <a:extLst>
                <a:ext uri="{FF2B5EF4-FFF2-40B4-BE49-F238E27FC236}">
                  <a16:creationId xmlns:a16="http://schemas.microsoft.com/office/drawing/2014/main" id="{F1FA0CD2-7A23-8944-86F5-7306E88B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0" name="Freeform 87">
              <a:extLst>
                <a:ext uri="{FF2B5EF4-FFF2-40B4-BE49-F238E27FC236}">
                  <a16:creationId xmlns:a16="http://schemas.microsoft.com/office/drawing/2014/main" id="{99123340-33CA-6640-9C13-706A4F952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1" name="Freeform 89">
              <a:extLst>
                <a:ext uri="{FF2B5EF4-FFF2-40B4-BE49-F238E27FC236}">
                  <a16:creationId xmlns:a16="http://schemas.microsoft.com/office/drawing/2014/main" id="{383AEE25-1ABD-A94A-A59B-A429CFE67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2" name="Freeform 91">
              <a:extLst>
                <a:ext uri="{FF2B5EF4-FFF2-40B4-BE49-F238E27FC236}">
                  <a16:creationId xmlns:a16="http://schemas.microsoft.com/office/drawing/2014/main" id="{A7090ADB-54E4-8645-A252-404985BD9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3" name="Freeform 92">
              <a:extLst>
                <a:ext uri="{FF2B5EF4-FFF2-40B4-BE49-F238E27FC236}">
                  <a16:creationId xmlns:a16="http://schemas.microsoft.com/office/drawing/2014/main" id="{3EA5C77B-01E8-E54A-801C-B9D9355CA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4" name="Freeform 98">
              <a:extLst>
                <a:ext uri="{FF2B5EF4-FFF2-40B4-BE49-F238E27FC236}">
                  <a16:creationId xmlns:a16="http://schemas.microsoft.com/office/drawing/2014/main" id="{19A748DD-78F7-3F43-A9A2-E1011B455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5" name="Freeform 104">
              <a:extLst>
                <a:ext uri="{FF2B5EF4-FFF2-40B4-BE49-F238E27FC236}">
                  <a16:creationId xmlns:a16="http://schemas.microsoft.com/office/drawing/2014/main" id="{73EDFBF9-FECC-B04F-968A-2CE8E2F16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6" name="Freeform 106">
              <a:extLst>
                <a:ext uri="{FF2B5EF4-FFF2-40B4-BE49-F238E27FC236}">
                  <a16:creationId xmlns:a16="http://schemas.microsoft.com/office/drawing/2014/main" id="{B086AF46-22F7-F148-AFC1-0137CA4D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7" name="Freeform 111">
              <a:extLst>
                <a:ext uri="{FF2B5EF4-FFF2-40B4-BE49-F238E27FC236}">
                  <a16:creationId xmlns:a16="http://schemas.microsoft.com/office/drawing/2014/main" id="{44AAF186-A1DA-9046-9AD7-ADC8F7D0F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8" name="Freeform 112">
              <a:extLst>
                <a:ext uri="{FF2B5EF4-FFF2-40B4-BE49-F238E27FC236}">
                  <a16:creationId xmlns:a16="http://schemas.microsoft.com/office/drawing/2014/main" id="{F82D7232-6913-6349-A856-768C7D803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9" name="Freeform 115">
              <a:extLst>
                <a:ext uri="{FF2B5EF4-FFF2-40B4-BE49-F238E27FC236}">
                  <a16:creationId xmlns:a16="http://schemas.microsoft.com/office/drawing/2014/main" id="{A7275B08-2713-8B48-938C-68BAC287B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0" name="Freeform 120">
              <a:extLst>
                <a:ext uri="{FF2B5EF4-FFF2-40B4-BE49-F238E27FC236}">
                  <a16:creationId xmlns:a16="http://schemas.microsoft.com/office/drawing/2014/main" id="{DB2E2EB0-8E54-5F4B-8346-AD5D1CA41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1" name="Freeform 121">
              <a:extLst>
                <a:ext uri="{FF2B5EF4-FFF2-40B4-BE49-F238E27FC236}">
                  <a16:creationId xmlns:a16="http://schemas.microsoft.com/office/drawing/2014/main" id="{6B07157B-7E06-A848-9D94-43CEB9F89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2" name="Freeform 126">
              <a:extLst>
                <a:ext uri="{FF2B5EF4-FFF2-40B4-BE49-F238E27FC236}">
                  <a16:creationId xmlns:a16="http://schemas.microsoft.com/office/drawing/2014/main" id="{CC0CC11A-B89D-474A-899E-0A2799A44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3" name="Freeform 128">
              <a:extLst>
                <a:ext uri="{FF2B5EF4-FFF2-40B4-BE49-F238E27FC236}">
                  <a16:creationId xmlns:a16="http://schemas.microsoft.com/office/drawing/2014/main" id="{A76B2846-72CB-C744-B0DE-B5DBBF16B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4" name="Freeform 129">
              <a:extLst>
                <a:ext uri="{FF2B5EF4-FFF2-40B4-BE49-F238E27FC236}">
                  <a16:creationId xmlns:a16="http://schemas.microsoft.com/office/drawing/2014/main" id="{5B0ADDAD-1C96-C348-8340-B32A573B5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5" name="Freeform 130">
              <a:extLst>
                <a:ext uri="{FF2B5EF4-FFF2-40B4-BE49-F238E27FC236}">
                  <a16:creationId xmlns:a16="http://schemas.microsoft.com/office/drawing/2014/main" id="{8A703566-8A23-3C47-B05A-2D59B09FB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6" name="Freeform 131">
              <a:extLst>
                <a:ext uri="{FF2B5EF4-FFF2-40B4-BE49-F238E27FC236}">
                  <a16:creationId xmlns:a16="http://schemas.microsoft.com/office/drawing/2014/main" id="{763CDAE3-9E71-AF48-AD6D-BF4288C1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7" name="Freeform 132">
              <a:extLst>
                <a:ext uri="{FF2B5EF4-FFF2-40B4-BE49-F238E27FC236}">
                  <a16:creationId xmlns:a16="http://schemas.microsoft.com/office/drawing/2014/main" id="{8FCF346B-D0EB-154A-B9A7-B3D1277B7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8" name="Freeform 135">
              <a:extLst>
                <a:ext uri="{FF2B5EF4-FFF2-40B4-BE49-F238E27FC236}">
                  <a16:creationId xmlns:a16="http://schemas.microsoft.com/office/drawing/2014/main" id="{BA0C6138-7196-9F4A-B2E3-810BD60E2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9" name="Freeform 136">
              <a:extLst>
                <a:ext uri="{FF2B5EF4-FFF2-40B4-BE49-F238E27FC236}">
                  <a16:creationId xmlns:a16="http://schemas.microsoft.com/office/drawing/2014/main" id="{438A62BB-5438-F140-A2BC-6AEA97EB9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0" name="Freeform 140">
              <a:extLst>
                <a:ext uri="{FF2B5EF4-FFF2-40B4-BE49-F238E27FC236}">
                  <a16:creationId xmlns:a16="http://schemas.microsoft.com/office/drawing/2014/main" id="{2306A5F4-749F-7049-A872-37B4A5625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1" name="Freeform 141">
              <a:extLst>
                <a:ext uri="{FF2B5EF4-FFF2-40B4-BE49-F238E27FC236}">
                  <a16:creationId xmlns:a16="http://schemas.microsoft.com/office/drawing/2014/main" id="{026CFE5D-3E57-684C-9605-A4D67ED6D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2" name="Freeform 143">
              <a:extLst>
                <a:ext uri="{FF2B5EF4-FFF2-40B4-BE49-F238E27FC236}">
                  <a16:creationId xmlns:a16="http://schemas.microsoft.com/office/drawing/2014/main" id="{F41106F7-20A9-9144-8AA3-0EE6046DB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3" name="Freeform 146">
              <a:extLst>
                <a:ext uri="{FF2B5EF4-FFF2-40B4-BE49-F238E27FC236}">
                  <a16:creationId xmlns:a16="http://schemas.microsoft.com/office/drawing/2014/main" id="{4BCD6B71-6C8F-7647-A2BD-04988175C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4" name="Freeform 147">
              <a:extLst>
                <a:ext uri="{FF2B5EF4-FFF2-40B4-BE49-F238E27FC236}">
                  <a16:creationId xmlns:a16="http://schemas.microsoft.com/office/drawing/2014/main" id="{DDBE50FB-83CB-5949-A1BC-7270BAC9D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5" name="Freeform 149">
              <a:extLst>
                <a:ext uri="{FF2B5EF4-FFF2-40B4-BE49-F238E27FC236}">
                  <a16:creationId xmlns:a16="http://schemas.microsoft.com/office/drawing/2014/main" id="{8EF3EB71-DBE6-3D48-B7E3-8D4683057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6" name="Freeform 150">
              <a:extLst>
                <a:ext uri="{FF2B5EF4-FFF2-40B4-BE49-F238E27FC236}">
                  <a16:creationId xmlns:a16="http://schemas.microsoft.com/office/drawing/2014/main" id="{CD8476EF-5331-D647-9EDF-08C8801B3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7" name="Freeform 156">
              <a:extLst>
                <a:ext uri="{FF2B5EF4-FFF2-40B4-BE49-F238E27FC236}">
                  <a16:creationId xmlns:a16="http://schemas.microsoft.com/office/drawing/2014/main" id="{F67A35BC-2226-4241-B600-E665E16C5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8" name="Freeform 158">
              <a:extLst>
                <a:ext uri="{FF2B5EF4-FFF2-40B4-BE49-F238E27FC236}">
                  <a16:creationId xmlns:a16="http://schemas.microsoft.com/office/drawing/2014/main" id="{61F64A9A-2927-9843-9F23-45B7067F0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9" name="Freeform 161">
              <a:extLst>
                <a:ext uri="{FF2B5EF4-FFF2-40B4-BE49-F238E27FC236}">
                  <a16:creationId xmlns:a16="http://schemas.microsoft.com/office/drawing/2014/main" id="{9089D2BC-0BBF-AB4E-B806-B65AD5F61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0" name="Freeform 162">
              <a:extLst>
                <a:ext uri="{FF2B5EF4-FFF2-40B4-BE49-F238E27FC236}">
                  <a16:creationId xmlns:a16="http://schemas.microsoft.com/office/drawing/2014/main" id="{DE800817-DD5E-5745-BC48-268464364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1" name="Freeform 163">
              <a:extLst>
                <a:ext uri="{FF2B5EF4-FFF2-40B4-BE49-F238E27FC236}">
                  <a16:creationId xmlns:a16="http://schemas.microsoft.com/office/drawing/2014/main" id="{D0B02050-BC7B-D948-96A3-F25AA2871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2" name="Freeform 164">
              <a:extLst>
                <a:ext uri="{FF2B5EF4-FFF2-40B4-BE49-F238E27FC236}">
                  <a16:creationId xmlns:a16="http://schemas.microsoft.com/office/drawing/2014/main" id="{E9BDFB9C-B7CE-C04B-AE3F-0FE4429F5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3" name="Freeform 166">
              <a:extLst>
                <a:ext uri="{FF2B5EF4-FFF2-40B4-BE49-F238E27FC236}">
                  <a16:creationId xmlns:a16="http://schemas.microsoft.com/office/drawing/2014/main" id="{1CCE27B7-D73C-BF45-A3A6-53702143C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4" name="Freeform 167">
              <a:extLst>
                <a:ext uri="{FF2B5EF4-FFF2-40B4-BE49-F238E27FC236}">
                  <a16:creationId xmlns:a16="http://schemas.microsoft.com/office/drawing/2014/main" id="{0E72C4A0-FD35-0646-88FB-EEE7C91E9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5" name="Freeform 172">
              <a:extLst>
                <a:ext uri="{FF2B5EF4-FFF2-40B4-BE49-F238E27FC236}">
                  <a16:creationId xmlns:a16="http://schemas.microsoft.com/office/drawing/2014/main" id="{2DFF3D21-D86A-5046-B628-2DC688C4B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6" name="Freeform 173">
              <a:extLst>
                <a:ext uri="{FF2B5EF4-FFF2-40B4-BE49-F238E27FC236}">
                  <a16:creationId xmlns:a16="http://schemas.microsoft.com/office/drawing/2014/main" id="{80EB5D6C-22DB-EE4D-89DB-BA845A819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7" name="Freeform 178">
              <a:extLst>
                <a:ext uri="{FF2B5EF4-FFF2-40B4-BE49-F238E27FC236}">
                  <a16:creationId xmlns:a16="http://schemas.microsoft.com/office/drawing/2014/main" id="{653DFE6A-B62E-3347-BF89-129F9DD66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8" name="Freeform 180">
              <a:extLst>
                <a:ext uri="{FF2B5EF4-FFF2-40B4-BE49-F238E27FC236}">
                  <a16:creationId xmlns:a16="http://schemas.microsoft.com/office/drawing/2014/main" id="{A6ED3479-C306-7F4F-B49B-FF840015C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9" name="Freeform 181">
              <a:extLst>
                <a:ext uri="{FF2B5EF4-FFF2-40B4-BE49-F238E27FC236}">
                  <a16:creationId xmlns:a16="http://schemas.microsoft.com/office/drawing/2014/main" id="{48253CF6-ADC1-D743-8BF3-49965AE62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0" name="Freeform 182">
              <a:extLst>
                <a:ext uri="{FF2B5EF4-FFF2-40B4-BE49-F238E27FC236}">
                  <a16:creationId xmlns:a16="http://schemas.microsoft.com/office/drawing/2014/main" id="{46B28A5E-51D7-E54D-82B6-34D5CF3BC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1" name="Freeform 184">
              <a:extLst>
                <a:ext uri="{FF2B5EF4-FFF2-40B4-BE49-F238E27FC236}">
                  <a16:creationId xmlns:a16="http://schemas.microsoft.com/office/drawing/2014/main" id="{24C7218C-BEEE-8943-88B9-70E02B92E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2" name="Freeform 185">
              <a:extLst>
                <a:ext uri="{FF2B5EF4-FFF2-40B4-BE49-F238E27FC236}">
                  <a16:creationId xmlns:a16="http://schemas.microsoft.com/office/drawing/2014/main" id="{57C3047F-236B-3348-B33A-FAAF3B4F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3" name="Freeform 189">
              <a:extLst>
                <a:ext uri="{FF2B5EF4-FFF2-40B4-BE49-F238E27FC236}">
                  <a16:creationId xmlns:a16="http://schemas.microsoft.com/office/drawing/2014/main" id="{6CF2604B-EDD0-9848-BE55-510676A6C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4" name="Freeform 190">
              <a:extLst>
                <a:ext uri="{FF2B5EF4-FFF2-40B4-BE49-F238E27FC236}">
                  <a16:creationId xmlns:a16="http://schemas.microsoft.com/office/drawing/2014/main" id="{65011003-0CD9-7745-8414-57FEAD3FF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5" name="Freeform 195">
              <a:extLst>
                <a:ext uri="{FF2B5EF4-FFF2-40B4-BE49-F238E27FC236}">
                  <a16:creationId xmlns:a16="http://schemas.microsoft.com/office/drawing/2014/main" id="{401A5D19-9FD5-EA4A-9F59-59BFBEF6B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6" name="Freeform 196">
              <a:extLst>
                <a:ext uri="{FF2B5EF4-FFF2-40B4-BE49-F238E27FC236}">
                  <a16:creationId xmlns:a16="http://schemas.microsoft.com/office/drawing/2014/main" id="{52664BE6-7A76-654C-AD09-BB158C228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7" name="Freeform 197">
              <a:extLst>
                <a:ext uri="{FF2B5EF4-FFF2-40B4-BE49-F238E27FC236}">
                  <a16:creationId xmlns:a16="http://schemas.microsoft.com/office/drawing/2014/main" id="{9B2024AE-9B56-3940-89F4-C2AE6FA0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8" name="Freeform 199">
              <a:extLst>
                <a:ext uri="{FF2B5EF4-FFF2-40B4-BE49-F238E27FC236}">
                  <a16:creationId xmlns:a16="http://schemas.microsoft.com/office/drawing/2014/main" id="{F3642307-EAA3-1C4F-94A8-546A6A723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9" name="Freeform 203">
              <a:extLst>
                <a:ext uri="{FF2B5EF4-FFF2-40B4-BE49-F238E27FC236}">
                  <a16:creationId xmlns:a16="http://schemas.microsoft.com/office/drawing/2014/main" id="{5D001642-33E9-5842-B070-50F715F08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0" name="Freeform 204">
              <a:extLst>
                <a:ext uri="{FF2B5EF4-FFF2-40B4-BE49-F238E27FC236}">
                  <a16:creationId xmlns:a16="http://schemas.microsoft.com/office/drawing/2014/main" id="{FB0F36A2-E1C7-EE47-A376-ACDB2AD42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D203E2E3-E5C1-124A-8BA6-DCC1C30B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CC657FAC-22A2-5547-875C-146D0F589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3" name="Freeform 213">
              <a:extLst>
                <a:ext uri="{FF2B5EF4-FFF2-40B4-BE49-F238E27FC236}">
                  <a16:creationId xmlns:a16="http://schemas.microsoft.com/office/drawing/2014/main" id="{E6F0D289-3818-9C4D-BA61-4125397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4" name="Freeform 216">
              <a:extLst>
                <a:ext uri="{FF2B5EF4-FFF2-40B4-BE49-F238E27FC236}">
                  <a16:creationId xmlns:a16="http://schemas.microsoft.com/office/drawing/2014/main" id="{605B1511-8817-AF4B-81B6-3B698C735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5" name="Freeform 221">
              <a:extLst>
                <a:ext uri="{FF2B5EF4-FFF2-40B4-BE49-F238E27FC236}">
                  <a16:creationId xmlns:a16="http://schemas.microsoft.com/office/drawing/2014/main" id="{9EBE511A-D800-9048-8BA0-C17822A09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306" name="Freeform 222">
              <a:extLst>
                <a:ext uri="{FF2B5EF4-FFF2-40B4-BE49-F238E27FC236}">
                  <a16:creationId xmlns:a16="http://schemas.microsoft.com/office/drawing/2014/main" id="{42637EEB-9C31-4C40-82FE-B778BAFAB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7" name="Freeform 223">
              <a:extLst>
                <a:ext uri="{FF2B5EF4-FFF2-40B4-BE49-F238E27FC236}">
                  <a16:creationId xmlns:a16="http://schemas.microsoft.com/office/drawing/2014/main" id="{A56C8492-6448-5447-A229-F30389CF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8" name="Freeform 224">
              <a:extLst>
                <a:ext uri="{FF2B5EF4-FFF2-40B4-BE49-F238E27FC236}">
                  <a16:creationId xmlns:a16="http://schemas.microsoft.com/office/drawing/2014/main" id="{0500B393-D9BF-C14A-8619-A80CE82D4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9" name="Freeform 225">
              <a:extLst>
                <a:ext uri="{FF2B5EF4-FFF2-40B4-BE49-F238E27FC236}">
                  <a16:creationId xmlns:a16="http://schemas.microsoft.com/office/drawing/2014/main" id="{BFB50098-8A33-6C4A-AF29-B0FBC0B4A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0" name="Freeform 227">
              <a:extLst>
                <a:ext uri="{FF2B5EF4-FFF2-40B4-BE49-F238E27FC236}">
                  <a16:creationId xmlns:a16="http://schemas.microsoft.com/office/drawing/2014/main" id="{F268B868-0F8A-0145-92D3-4AFA83812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1" name="Freeform 228">
              <a:extLst>
                <a:ext uri="{FF2B5EF4-FFF2-40B4-BE49-F238E27FC236}">
                  <a16:creationId xmlns:a16="http://schemas.microsoft.com/office/drawing/2014/main" id="{F64747D7-272D-E44F-B20D-FA332BB86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2" name="Freeform 230">
              <a:extLst>
                <a:ext uri="{FF2B5EF4-FFF2-40B4-BE49-F238E27FC236}">
                  <a16:creationId xmlns:a16="http://schemas.microsoft.com/office/drawing/2014/main" id="{A0F7DFF1-CC74-384F-887C-9898E203C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3" name="Freeform 267">
              <a:extLst>
                <a:ext uri="{FF2B5EF4-FFF2-40B4-BE49-F238E27FC236}">
                  <a16:creationId xmlns:a16="http://schemas.microsoft.com/office/drawing/2014/main" id="{37BAF730-F29F-FB4D-A786-A65FBC973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4" name="Freeform 271">
              <a:extLst>
                <a:ext uri="{FF2B5EF4-FFF2-40B4-BE49-F238E27FC236}">
                  <a16:creationId xmlns:a16="http://schemas.microsoft.com/office/drawing/2014/main" id="{A49A9397-7EF4-3447-AE30-57DD3FC8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5" name="Freeform 272">
              <a:extLst>
                <a:ext uri="{FF2B5EF4-FFF2-40B4-BE49-F238E27FC236}">
                  <a16:creationId xmlns:a16="http://schemas.microsoft.com/office/drawing/2014/main" id="{5BD75805-7B62-8F49-9137-9777C926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6" name="Freeform 278">
              <a:extLst>
                <a:ext uri="{FF2B5EF4-FFF2-40B4-BE49-F238E27FC236}">
                  <a16:creationId xmlns:a16="http://schemas.microsoft.com/office/drawing/2014/main" id="{759B691E-C72E-8344-932A-0ACB4F911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7" name="Freeform 279">
              <a:extLst>
                <a:ext uri="{FF2B5EF4-FFF2-40B4-BE49-F238E27FC236}">
                  <a16:creationId xmlns:a16="http://schemas.microsoft.com/office/drawing/2014/main" id="{771F77BC-F8D1-414E-830C-F04ABFC4E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8" name="Freeform 280">
              <a:extLst>
                <a:ext uri="{FF2B5EF4-FFF2-40B4-BE49-F238E27FC236}">
                  <a16:creationId xmlns:a16="http://schemas.microsoft.com/office/drawing/2014/main" id="{FC2480CF-1EB4-8044-92A7-5B76F2013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9" name="Freeform 281">
              <a:extLst>
                <a:ext uri="{FF2B5EF4-FFF2-40B4-BE49-F238E27FC236}">
                  <a16:creationId xmlns:a16="http://schemas.microsoft.com/office/drawing/2014/main" id="{45CBE93C-85F5-2E42-8E1D-0E139BA4B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0" name="Freeform 282">
              <a:extLst>
                <a:ext uri="{FF2B5EF4-FFF2-40B4-BE49-F238E27FC236}">
                  <a16:creationId xmlns:a16="http://schemas.microsoft.com/office/drawing/2014/main" id="{E89BA547-6D67-D347-8213-C2236D89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1" name="Freeform 285">
              <a:extLst>
                <a:ext uri="{FF2B5EF4-FFF2-40B4-BE49-F238E27FC236}">
                  <a16:creationId xmlns:a16="http://schemas.microsoft.com/office/drawing/2014/main" id="{2F52DE50-4233-EC41-8C69-F0CE4BED1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2" name="Freeform 286">
              <a:extLst>
                <a:ext uri="{FF2B5EF4-FFF2-40B4-BE49-F238E27FC236}">
                  <a16:creationId xmlns:a16="http://schemas.microsoft.com/office/drawing/2014/main" id="{B2E89BC7-7D73-2343-9002-0F27ACCA0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3" name="Freeform 289">
              <a:extLst>
                <a:ext uri="{FF2B5EF4-FFF2-40B4-BE49-F238E27FC236}">
                  <a16:creationId xmlns:a16="http://schemas.microsoft.com/office/drawing/2014/main" id="{776ACE85-3775-B143-B352-E07BFD25A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4" name="Freeform 290">
              <a:extLst>
                <a:ext uri="{FF2B5EF4-FFF2-40B4-BE49-F238E27FC236}">
                  <a16:creationId xmlns:a16="http://schemas.microsoft.com/office/drawing/2014/main" id="{4375DBB3-EE5E-FA4B-9315-96D161741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5" name="Freeform 292">
              <a:extLst>
                <a:ext uri="{FF2B5EF4-FFF2-40B4-BE49-F238E27FC236}">
                  <a16:creationId xmlns:a16="http://schemas.microsoft.com/office/drawing/2014/main" id="{8C5D0C84-3C24-084E-B36B-FB7DA3D5F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6" name="Freeform 297">
              <a:extLst>
                <a:ext uri="{FF2B5EF4-FFF2-40B4-BE49-F238E27FC236}">
                  <a16:creationId xmlns:a16="http://schemas.microsoft.com/office/drawing/2014/main" id="{329D7302-1C57-5841-9937-54D8463B0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7" name="Freeform 298">
              <a:extLst>
                <a:ext uri="{FF2B5EF4-FFF2-40B4-BE49-F238E27FC236}">
                  <a16:creationId xmlns:a16="http://schemas.microsoft.com/office/drawing/2014/main" id="{3122DE82-7058-FC45-BA7C-912ADBD4F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8" name="Freeform 300">
              <a:extLst>
                <a:ext uri="{FF2B5EF4-FFF2-40B4-BE49-F238E27FC236}">
                  <a16:creationId xmlns:a16="http://schemas.microsoft.com/office/drawing/2014/main" id="{D206E943-E9DC-AA42-B00C-886EE2E13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9" name="Freeform 301">
              <a:extLst>
                <a:ext uri="{FF2B5EF4-FFF2-40B4-BE49-F238E27FC236}">
                  <a16:creationId xmlns:a16="http://schemas.microsoft.com/office/drawing/2014/main" id="{1C65B90A-A603-584F-9395-8F05869B5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0" name="Freeform 307">
              <a:extLst>
                <a:ext uri="{FF2B5EF4-FFF2-40B4-BE49-F238E27FC236}">
                  <a16:creationId xmlns:a16="http://schemas.microsoft.com/office/drawing/2014/main" id="{25F62EF3-F5F8-FC41-8B4C-71A264789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1" name="Freeform 309">
              <a:extLst>
                <a:ext uri="{FF2B5EF4-FFF2-40B4-BE49-F238E27FC236}">
                  <a16:creationId xmlns:a16="http://schemas.microsoft.com/office/drawing/2014/main" id="{B5BF1A9B-9E99-004E-B3B2-175322DBB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337" name="Freeform 312">
              <a:extLst>
                <a:ext uri="{FF2B5EF4-FFF2-40B4-BE49-F238E27FC236}">
                  <a16:creationId xmlns:a16="http://schemas.microsoft.com/office/drawing/2014/main" id="{CD3C377A-4553-9941-B711-C6E1CD833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6" name="Freeform 313">
              <a:extLst>
                <a:ext uri="{FF2B5EF4-FFF2-40B4-BE49-F238E27FC236}">
                  <a16:creationId xmlns:a16="http://schemas.microsoft.com/office/drawing/2014/main" id="{BF91A182-7092-614D-B674-74DF65417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7" name="Freeform 314">
              <a:extLst>
                <a:ext uri="{FF2B5EF4-FFF2-40B4-BE49-F238E27FC236}">
                  <a16:creationId xmlns:a16="http://schemas.microsoft.com/office/drawing/2014/main" id="{092EB461-3AE4-984A-BA7D-BE643FEE5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8" name="Freeform 315">
              <a:extLst>
                <a:ext uri="{FF2B5EF4-FFF2-40B4-BE49-F238E27FC236}">
                  <a16:creationId xmlns:a16="http://schemas.microsoft.com/office/drawing/2014/main" id="{BE3E7A50-E90C-7941-8DF1-53176F678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9" name="Freeform 317">
              <a:extLst>
                <a:ext uri="{FF2B5EF4-FFF2-40B4-BE49-F238E27FC236}">
                  <a16:creationId xmlns:a16="http://schemas.microsoft.com/office/drawing/2014/main" id="{174CDA35-397B-ED42-9CC0-2155CAB68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0" name="Freeform 318">
              <a:extLst>
                <a:ext uri="{FF2B5EF4-FFF2-40B4-BE49-F238E27FC236}">
                  <a16:creationId xmlns:a16="http://schemas.microsoft.com/office/drawing/2014/main" id="{5921D1CA-B959-A441-9391-A2919FD04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1" name="Freeform 322">
              <a:extLst>
                <a:ext uri="{FF2B5EF4-FFF2-40B4-BE49-F238E27FC236}">
                  <a16:creationId xmlns:a16="http://schemas.microsoft.com/office/drawing/2014/main" id="{064585B5-DA50-CB46-9AC2-893143A1F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2" name="Freeform 325">
              <a:extLst>
                <a:ext uri="{FF2B5EF4-FFF2-40B4-BE49-F238E27FC236}">
                  <a16:creationId xmlns:a16="http://schemas.microsoft.com/office/drawing/2014/main" id="{5B4419CB-725C-F94F-91CF-9016423E0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3" name="Freeform 326">
              <a:extLst>
                <a:ext uri="{FF2B5EF4-FFF2-40B4-BE49-F238E27FC236}">
                  <a16:creationId xmlns:a16="http://schemas.microsoft.com/office/drawing/2014/main" id="{963169FF-C02D-A341-B0D2-B6D08D78F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4" name="Freeform 328">
              <a:extLst>
                <a:ext uri="{FF2B5EF4-FFF2-40B4-BE49-F238E27FC236}">
                  <a16:creationId xmlns:a16="http://schemas.microsoft.com/office/drawing/2014/main" id="{20BEA80E-C1EF-C94D-80AB-CFE80D8F9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</p:spTree>
    <p:extLst>
      <p:ext uri="{BB962C8B-B14F-4D97-AF65-F5344CB8AC3E}">
        <p14:creationId xmlns:p14="http://schemas.microsoft.com/office/powerpoint/2010/main" val="777388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AFBC30-234A-4FBB-AD06-4D1CF42A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" y="510830"/>
            <a:ext cx="8461248" cy="2195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EB80C2-CF39-45F0-B546-0DA367365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" y="2578972"/>
            <a:ext cx="5059886" cy="23228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376232-F796-4C0A-A056-FD6B3946A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114" y="3365702"/>
            <a:ext cx="5059886" cy="1777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C0E1B6-073B-476F-95D8-27DA6FEDBCEA}"/>
              </a:ext>
            </a:extLst>
          </p:cNvPr>
          <p:cNvSpPr txBox="1"/>
          <p:nvPr/>
        </p:nvSpPr>
        <p:spPr>
          <a:xfrm>
            <a:off x="109728" y="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spc="113" dirty="0">
                <a:solidFill>
                  <a:schemeClr val="accent3">
                    <a:lumMod val="75000"/>
                  </a:schemeClr>
                </a:solidFill>
                <a:latin typeface="Montserrat Bold"/>
                <a:ea typeface="Nunito Bold" charset="0"/>
                <a:cs typeface="Nunito Bold" charset="0"/>
              </a:rPr>
              <a:t>Complex Queries</a:t>
            </a:r>
          </a:p>
        </p:txBody>
      </p:sp>
    </p:spTree>
    <p:extLst>
      <p:ext uri="{BB962C8B-B14F-4D97-AF65-F5344CB8AC3E}">
        <p14:creationId xmlns:p14="http://schemas.microsoft.com/office/powerpoint/2010/main" val="1775060808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95F847-C324-42CB-9CC8-1BACB69DA7C5}"/>
              </a:ext>
            </a:extLst>
          </p:cNvPr>
          <p:cNvSpPr txBox="1"/>
          <p:nvPr/>
        </p:nvSpPr>
        <p:spPr>
          <a:xfrm>
            <a:off x="91440" y="17562"/>
            <a:ext cx="5433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spc="113" dirty="0">
                <a:solidFill>
                  <a:schemeClr val="accent3">
                    <a:lumMod val="75000"/>
                  </a:schemeClr>
                </a:solidFill>
                <a:latin typeface="Montserrat Bold"/>
                <a:ea typeface="Nunito Bold" charset="0"/>
                <a:cs typeface="Nunito Bold" charset="0"/>
              </a:rPr>
              <a:t>Implementation of SQL &amp; DDL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A10B7-4227-4CCD-829B-7A791834F07F}"/>
              </a:ext>
            </a:extLst>
          </p:cNvPr>
          <p:cNvSpPr txBox="1"/>
          <p:nvPr/>
        </p:nvSpPr>
        <p:spPr>
          <a:xfrm>
            <a:off x="91440" y="478869"/>
            <a:ext cx="470916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insert into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Montserrat"/>
              </a:rPr>
              <a:t>TRANSACTIONS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(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TRANSACTION_ID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PAYMENT,RETURN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_,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PURCHASE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CUSTOMER_ID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TRANSACTION_DATE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serial_Number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EMPLOYEE_ID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)  values (19,'visa', 'done', 300, 10, date'2021-5-22', 2973, 1);</a:t>
            </a: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Montserrat"/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insert into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Montserrat"/>
              </a:rPr>
              <a:t>TRANSACTIONS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(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TRANSACTION_ID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PAYMENT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RETURN_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PURCHASE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CUSTOMER_ID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TRANSACTION_DATE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serial_Number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EMPLOYEE_ID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)  values (20,'visa', 14, 144, 1, date'2021-5-22', 2973, 5);</a:t>
            </a: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Montserrat"/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insert into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Montserrat"/>
              </a:rPr>
              <a:t>PRODUCT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 (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serial_Number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GLASSES_TYPE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PRICE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DISCOUNT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INVENTORY_ID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SUPPLIER_ID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QUANTITY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BRAND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)  values(6458, 'sunglasses', 560, 50, 1,1135,1,'reyBan’);</a:t>
            </a: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Montserrat"/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insert into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Montserrat"/>
              </a:rPr>
              <a:t>PRODUCT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 (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serial_Number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GLASSES_TYPE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PRICE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DISCOUNT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INVENTORY_ID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SUPPLIER_ID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QUANTITY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BRAND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)  values(3879, ‘eyeglasses', 460, 50, 1, 1138, 2,'reyBan');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89767-51C8-40AC-8256-1BC3B15F4F0C}"/>
              </a:ext>
            </a:extLst>
          </p:cNvPr>
          <p:cNvSpPr txBox="1"/>
          <p:nvPr/>
        </p:nvSpPr>
        <p:spPr>
          <a:xfrm>
            <a:off x="4800600" y="540424"/>
            <a:ext cx="45872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insert into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Montserrat"/>
              </a:rPr>
              <a:t>SUPPLIER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 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SUPPLIER_ID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EMAIL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SUPPLIER_NAME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) values (1122,'zaki@gamil.com','zaki’);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Montserrat"/>
            </a:endParaRP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Montserrat"/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insert into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Montserrat"/>
              </a:rPr>
              <a:t>SUPPLIER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 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SUPPLIER_ID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EMAIL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SUPPLIER_NAME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) values (1133,'may@gamil.com','may');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D0F4D-4E8D-4A95-B474-93CB2CC654EC}"/>
              </a:ext>
            </a:extLst>
          </p:cNvPr>
          <p:cNvSpPr txBox="1"/>
          <p:nvPr/>
        </p:nvSpPr>
        <p:spPr>
          <a:xfrm>
            <a:off x="4739640" y="2571749"/>
            <a:ext cx="4709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insert into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Montserrat"/>
              </a:rPr>
              <a:t>PROMOTION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 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DISCOUNT_VALUE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DISCOUNT_DURATION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DISCOUNT_DATE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) values (60,date'2021-2-4',date'2021-8-1’);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Montserrat"/>
            </a:endParaRP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Montserrat"/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insert into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Montserrat"/>
              </a:rPr>
              <a:t>PROMOTION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DISCOUNT_VALUE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DISCOUNT_DURATION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DISCOUNT_DATE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) values (20,date'2021-8-8',date'2022-6-20');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4F6FC2-9E18-4225-9818-88CB4FFB9F88}"/>
              </a:ext>
            </a:extLst>
          </p:cNvPr>
          <p:cNvGrpSpPr/>
          <p:nvPr/>
        </p:nvGrpSpPr>
        <p:grpSpPr>
          <a:xfrm rot="10800000">
            <a:off x="-237949" y="4603074"/>
            <a:ext cx="9625789" cy="1572041"/>
            <a:chOff x="1869557" y="865171"/>
            <a:chExt cx="4790303" cy="782331"/>
          </a:xfrm>
        </p:grpSpPr>
        <p:sp>
          <p:nvSpPr>
            <p:cNvPr id="105" name="Freeform 85">
              <a:extLst>
                <a:ext uri="{FF2B5EF4-FFF2-40B4-BE49-F238E27FC236}">
                  <a16:creationId xmlns:a16="http://schemas.microsoft.com/office/drawing/2014/main" id="{9C366D6F-168E-49E3-9CFE-ECC30A385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6" name="Freeform 87">
              <a:extLst>
                <a:ext uri="{FF2B5EF4-FFF2-40B4-BE49-F238E27FC236}">
                  <a16:creationId xmlns:a16="http://schemas.microsoft.com/office/drawing/2014/main" id="{F6C66661-0D28-4FBC-A06D-FF85D57EE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7" name="Freeform 89">
              <a:extLst>
                <a:ext uri="{FF2B5EF4-FFF2-40B4-BE49-F238E27FC236}">
                  <a16:creationId xmlns:a16="http://schemas.microsoft.com/office/drawing/2014/main" id="{4C818788-270E-4A8C-850E-8DD25B191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8" name="Freeform 91">
              <a:extLst>
                <a:ext uri="{FF2B5EF4-FFF2-40B4-BE49-F238E27FC236}">
                  <a16:creationId xmlns:a16="http://schemas.microsoft.com/office/drawing/2014/main" id="{94E4BE3A-74A5-4827-8747-98B6E3D06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9" name="Freeform 92">
              <a:extLst>
                <a:ext uri="{FF2B5EF4-FFF2-40B4-BE49-F238E27FC236}">
                  <a16:creationId xmlns:a16="http://schemas.microsoft.com/office/drawing/2014/main" id="{EA0A392D-553C-49DD-8CC1-312D360A7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0" name="Freeform 98">
              <a:extLst>
                <a:ext uri="{FF2B5EF4-FFF2-40B4-BE49-F238E27FC236}">
                  <a16:creationId xmlns:a16="http://schemas.microsoft.com/office/drawing/2014/main" id="{8AD79136-22E1-419B-9AB4-BBD443807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1" name="Freeform 104">
              <a:extLst>
                <a:ext uri="{FF2B5EF4-FFF2-40B4-BE49-F238E27FC236}">
                  <a16:creationId xmlns:a16="http://schemas.microsoft.com/office/drawing/2014/main" id="{F75F7AB2-60EA-4D2C-BB7C-4AE1E7D56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2" name="Freeform 106">
              <a:extLst>
                <a:ext uri="{FF2B5EF4-FFF2-40B4-BE49-F238E27FC236}">
                  <a16:creationId xmlns:a16="http://schemas.microsoft.com/office/drawing/2014/main" id="{05AEE199-3993-4384-8CD2-95974070A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3" name="Freeform 111">
              <a:extLst>
                <a:ext uri="{FF2B5EF4-FFF2-40B4-BE49-F238E27FC236}">
                  <a16:creationId xmlns:a16="http://schemas.microsoft.com/office/drawing/2014/main" id="{C60C7E05-8817-474E-9302-9CB8100C7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4" name="Freeform 112">
              <a:extLst>
                <a:ext uri="{FF2B5EF4-FFF2-40B4-BE49-F238E27FC236}">
                  <a16:creationId xmlns:a16="http://schemas.microsoft.com/office/drawing/2014/main" id="{E986BFA1-A71C-4C9B-8DD2-4E7B39883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5" name="Freeform 115">
              <a:extLst>
                <a:ext uri="{FF2B5EF4-FFF2-40B4-BE49-F238E27FC236}">
                  <a16:creationId xmlns:a16="http://schemas.microsoft.com/office/drawing/2014/main" id="{466B7CE5-BCA2-44B3-BEF1-5CDA48CC0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6" name="Freeform 120">
              <a:extLst>
                <a:ext uri="{FF2B5EF4-FFF2-40B4-BE49-F238E27FC236}">
                  <a16:creationId xmlns:a16="http://schemas.microsoft.com/office/drawing/2014/main" id="{CF4E6B12-E003-442C-ACD5-AD54D737B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7" name="Freeform 121">
              <a:extLst>
                <a:ext uri="{FF2B5EF4-FFF2-40B4-BE49-F238E27FC236}">
                  <a16:creationId xmlns:a16="http://schemas.microsoft.com/office/drawing/2014/main" id="{A674C930-B7CB-43D9-A058-DEF4422FB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8" name="Freeform 126">
              <a:extLst>
                <a:ext uri="{FF2B5EF4-FFF2-40B4-BE49-F238E27FC236}">
                  <a16:creationId xmlns:a16="http://schemas.microsoft.com/office/drawing/2014/main" id="{D5030285-F76E-4CC4-93E5-90DB0EADF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0283BDCB-B129-41D5-84C8-3BDE59506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8D43F2D3-4A19-4B2D-892D-572D1D1BA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1" name="Freeform 130">
              <a:extLst>
                <a:ext uri="{FF2B5EF4-FFF2-40B4-BE49-F238E27FC236}">
                  <a16:creationId xmlns:a16="http://schemas.microsoft.com/office/drawing/2014/main" id="{CB608A4A-CCF5-4C69-9757-162DC2B29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2" name="Freeform 131">
              <a:extLst>
                <a:ext uri="{FF2B5EF4-FFF2-40B4-BE49-F238E27FC236}">
                  <a16:creationId xmlns:a16="http://schemas.microsoft.com/office/drawing/2014/main" id="{A3F9879E-4910-4DDF-A0A8-C8AA92354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3" name="Freeform 132">
              <a:extLst>
                <a:ext uri="{FF2B5EF4-FFF2-40B4-BE49-F238E27FC236}">
                  <a16:creationId xmlns:a16="http://schemas.microsoft.com/office/drawing/2014/main" id="{8BCAD980-37D5-436A-AA24-84191C6A0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4" name="Freeform 135">
              <a:extLst>
                <a:ext uri="{FF2B5EF4-FFF2-40B4-BE49-F238E27FC236}">
                  <a16:creationId xmlns:a16="http://schemas.microsoft.com/office/drawing/2014/main" id="{209F6795-0C70-429D-B6E8-4A991F157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5" name="Freeform 136">
              <a:extLst>
                <a:ext uri="{FF2B5EF4-FFF2-40B4-BE49-F238E27FC236}">
                  <a16:creationId xmlns:a16="http://schemas.microsoft.com/office/drawing/2014/main" id="{28659099-586B-4563-9FDD-886235C80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6" name="Freeform 140">
              <a:extLst>
                <a:ext uri="{FF2B5EF4-FFF2-40B4-BE49-F238E27FC236}">
                  <a16:creationId xmlns:a16="http://schemas.microsoft.com/office/drawing/2014/main" id="{5D9A801E-3286-4D64-9A34-5870DF278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7" name="Freeform 141">
              <a:extLst>
                <a:ext uri="{FF2B5EF4-FFF2-40B4-BE49-F238E27FC236}">
                  <a16:creationId xmlns:a16="http://schemas.microsoft.com/office/drawing/2014/main" id="{6EA9AEFD-D697-4D86-AA73-0A7688921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8" name="Freeform 143">
              <a:extLst>
                <a:ext uri="{FF2B5EF4-FFF2-40B4-BE49-F238E27FC236}">
                  <a16:creationId xmlns:a16="http://schemas.microsoft.com/office/drawing/2014/main" id="{05868C2F-5F47-439A-8AB4-836955537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9" name="Freeform 146">
              <a:extLst>
                <a:ext uri="{FF2B5EF4-FFF2-40B4-BE49-F238E27FC236}">
                  <a16:creationId xmlns:a16="http://schemas.microsoft.com/office/drawing/2014/main" id="{F3DB49E3-049D-475C-B1DD-385C1BC48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0" name="Freeform 147">
              <a:extLst>
                <a:ext uri="{FF2B5EF4-FFF2-40B4-BE49-F238E27FC236}">
                  <a16:creationId xmlns:a16="http://schemas.microsoft.com/office/drawing/2014/main" id="{9068B022-0F73-4ADA-AA5E-66949AE85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1" name="Freeform 149">
              <a:extLst>
                <a:ext uri="{FF2B5EF4-FFF2-40B4-BE49-F238E27FC236}">
                  <a16:creationId xmlns:a16="http://schemas.microsoft.com/office/drawing/2014/main" id="{F9B869D2-AEFA-44C5-BFAC-3A2425AEE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2" name="Freeform 150">
              <a:extLst>
                <a:ext uri="{FF2B5EF4-FFF2-40B4-BE49-F238E27FC236}">
                  <a16:creationId xmlns:a16="http://schemas.microsoft.com/office/drawing/2014/main" id="{EE19C22A-5F1A-4BA5-B6AE-C88378C4E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3" name="Freeform 156">
              <a:extLst>
                <a:ext uri="{FF2B5EF4-FFF2-40B4-BE49-F238E27FC236}">
                  <a16:creationId xmlns:a16="http://schemas.microsoft.com/office/drawing/2014/main" id="{BF950D45-652B-4E9D-9840-B81AB7DAA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4" name="Freeform 158">
              <a:extLst>
                <a:ext uri="{FF2B5EF4-FFF2-40B4-BE49-F238E27FC236}">
                  <a16:creationId xmlns:a16="http://schemas.microsoft.com/office/drawing/2014/main" id="{02547DBB-AE3D-429F-968B-44F4A98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5" name="Freeform 161">
              <a:extLst>
                <a:ext uri="{FF2B5EF4-FFF2-40B4-BE49-F238E27FC236}">
                  <a16:creationId xmlns:a16="http://schemas.microsoft.com/office/drawing/2014/main" id="{9CDD293B-4337-4487-8E2D-98E6C0580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6" name="Freeform 162">
              <a:extLst>
                <a:ext uri="{FF2B5EF4-FFF2-40B4-BE49-F238E27FC236}">
                  <a16:creationId xmlns:a16="http://schemas.microsoft.com/office/drawing/2014/main" id="{B523EF90-FC3C-476E-822A-3CA98A145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7" name="Freeform 163">
              <a:extLst>
                <a:ext uri="{FF2B5EF4-FFF2-40B4-BE49-F238E27FC236}">
                  <a16:creationId xmlns:a16="http://schemas.microsoft.com/office/drawing/2014/main" id="{747B25A7-65E7-416D-8D7E-26877FFE4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8" name="Freeform 164">
              <a:extLst>
                <a:ext uri="{FF2B5EF4-FFF2-40B4-BE49-F238E27FC236}">
                  <a16:creationId xmlns:a16="http://schemas.microsoft.com/office/drawing/2014/main" id="{D2A3D6FA-0056-40B8-9C5E-CD7A2483C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9" name="Freeform 166">
              <a:extLst>
                <a:ext uri="{FF2B5EF4-FFF2-40B4-BE49-F238E27FC236}">
                  <a16:creationId xmlns:a16="http://schemas.microsoft.com/office/drawing/2014/main" id="{BA49EC42-3D58-47D6-B58E-519BC06CA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0" name="Freeform 167">
              <a:extLst>
                <a:ext uri="{FF2B5EF4-FFF2-40B4-BE49-F238E27FC236}">
                  <a16:creationId xmlns:a16="http://schemas.microsoft.com/office/drawing/2014/main" id="{4F2CA007-0ED9-4FCD-B104-7EA483A8D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1" name="Freeform 172">
              <a:extLst>
                <a:ext uri="{FF2B5EF4-FFF2-40B4-BE49-F238E27FC236}">
                  <a16:creationId xmlns:a16="http://schemas.microsoft.com/office/drawing/2014/main" id="{C493B011-5E8D-4D7C-A4F5-6708644E6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2" name="Freeform 173">
              <a:extLst>
                <a:ext uri="{FF2B5EF4-FFF2-40B4-BE49-F238E27FC236}">
                  <a16:creationId xmlns:a16="http://schemas.microsoft.com/office/drawing/2014/main" id="{C3789FAC-D41B-4A1A-8A1B-D778788D3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3" name="Freeform 178">
              <a:extLst>
                <a:ext uri="{FF2B5EF4-FFF2-40B4-BE49-F238E27FC236}">
                  <a16:creationId xmlns:a16="http://schemas.microsoft.com/office/drawing/2014/main" id="{F8BFED23-2985-45FC-9F17-AC08DE2FF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4" name="Freeform 180">
              <a:extLst>
                <a:ext uri="{FF2B5EF4-FFF2-40B4-BE49-F238E27FC236}">
                  <a16:creationId xmlns:a16="http://schemas.microsoft.com/office/drawing/2014/main" id="{E97B1D06-2F35-4FE4-BFA8-E3620F116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5" name="Freeform 181">
              <a:extLst>
                <a:ext uri="{FF2B5EF4-FFF2-40B4-BE49-F238E27FC236}">
                  <a16:creationId xmlns:a16="http://schemas.microsoft.com/office/drawing/2014/main" id="{0B589E9E-25DF-4D3C-A122-95C312DB3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6" name="Freeform 182">
              <a:extLst>
                <a:ext uri="{FF2B5EF4-FFF2-40B4-BE49-F238E27FC236}">
                  <a16:creationId xmlns:a16="http://schemas.microsoft.com/office/drawing/2014/main" id="{8218353A-124D-4CB2-A22A-5C496FEA3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7" name="Freeform 184">
              <a:extLst>
                <a:ext uri="{FF2B5EF4-FFF2-40B4-BE49-F238E27FC236}">
                  <a16:creationId xmlns:a16="http://schemas.microsoft.com/office/drawing/2014/main" id="{3C4F9D19-2DE7-4312-9496-03570247C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8" name="Freeform 185">
              <a:extLst>
                <a:ext uri="{FF2B5EF4-FFF2-40B4-BE49-F238E27FC236}">
                  <a16:creationId xmlns:a16="http://schemas.microsoft.com/office/drawing/2014/main" id="{31E42B6F-8612-4B0D-8050-D625668C7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9" name="Freeform 189">
              <a:extLst>
                <a:ext uri="{FF2B5EF4-FFF2-40B4-BE49-F238E27FC236}">
                  <a16:creationId xmlns:a16="http://schemas.microsoft.com/office/drawing/2014/main" id="{E5779AB5-095F-4CB5-B32D-583024A76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0" name="Freeform 190">
              <a:extLst>
                <a:ext uri="{FF2B5EF4-FFF2-40B4-BE49-F238E27FC236}">
                  <a16:creationId xmlns:a16="http://schemas.microsoft.com/office/drawing/2014/main" id="{B7BFBF90-1519-42D5-BFDE-3709FFB5D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1" name="Freeform 195">
              <a:extLst>
                <a:ext uri="{FF2B5EF4-FFF2-40B4-BE49-F238E27FC236}">
                  <a16:creationId xmlns:a16="http://schemas.microsoft.com/office/drawing/2014/main" id="{B33B41DC-91A5-4A85-8668-DB7BA8683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2" name="Freeform 196">
              <a:extLst>
                <a:ext uri="{FF2B5EF4-FFF2-40B4-BE49-F238E27FC236}">
                  <a16:creationId xmlns:a16="http://schemas.microsoft.com/office/drawing/2014/main" id="{02ED18DC-9C03-4EB6-9CB4-E14A0F4CB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3" name="Freeform 197">
              <a:extLst>
                <a:ext uri="{FF2B5EF4-FFF2-40B4-BE49-F238E27FC236}">
                  <a16:creationId xmlns:a16="http://schemas.microsoft.com/office/drawing/2014/main" id="{AF8F13D6-B3FD-44FE-A70A-6E3A952BB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4" name="Freeform 199">
              <a:extLst>
                <a:ext uri="{FF2B5EF4-FFF2-40B4-BE49-F238E27FC236}">
                  <a16:creationId xmlns:a16="http://schemas.microsoft.com/office/drawing/2014/main" id="{3A6D6528-6D78-4452-8D91-2B11912EE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5" name="Freeform 203">
              <a:extLst>
                <a:ext uri="{FF2B5EF4-FFF2-40B4-BE49-F238E27FC236}">
                  <a16:creationId xmlns:a16="http://schemas.microsoft.com/office/drawing/2014/main" id="{0D2E58BE-C9A2-460E-BD6C-DC6B112D2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6" name="Freeform 204">
              <a:extLst>
                <a:ext uri="{FF2B5EF4-FFF2-40B4-BE49-F238E27FC236}">
                  <a16:creationId xmlns:a16="http://schemas.microsoft.com/office/drawing/2014/main" id="{8A9484B8-8640-4FCC-BF6E-F5FC74BF0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7" name="Freeform 206">
              <a:extLst>
                <a:ext uri="{FF2B5EF4-FFF2-40B4-BE49-F238E27FC236}">
                  <a16:creationId xmlns:a16="http://schemas.microsoft.com/office/drawing/2014/main" id="{929F6D92-8273-4C39-96BA-5F5B33161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8" name="Freeform 207">
              <a:extLst>
                <a:ext uri="{FF2B5EF4-FFF2-40B4-BE49-F238E27FC236}">
                  <a16:creationId xmlns:a16="http://schemas.microsoft.com/office/drawing/2014/main" id="{5F451F3B-D85D-4BFF-9FF8-23E9EC175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9" name="Freeform 213">
              <a:extLst>
                <a:ext uri="{FF2B5EF4-FFF2-40B4-BE49-F238E27FC236}">
                  <a16:creationId xmlns:a16="http://schemas.microsoft.com/office/drawing/2014/main" id="{3A970FAF-0163-4F60-95EB-53954415C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0" name="Freeform 216">
              <a:extLst>
                <a:ext uri="{FF2B5EF4-FFF2-40B4-BE49-F238E27FC236}">
                  <a16:creationId xmlns:a16="http://schemas.microsoft.com/office/drawing/2014/main" id="{64954F1A-2DA4-4712-8EA3-CEB94219D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1" name="Freeform 221">
              <a:extLst>
                <a:ext uri="{FF2B5EF4-FFF2-40B4-BE49-F238E27FC236}">
                  <a16:creationId xmlns:a16="http://schemas.microsoft.com/office/drawing/2014/main" id="{906E4B8C-2A28-40AC-8961-B247F0787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162" name="Freeform 222">
              <a:extLst>
                <a:ext uri="{FF2B5EF4-FFF2-40B4-BE49-F238E27FC236}">
                  <a16:creationId xmlns:a16="http://schemas.microsoft.com/office/drawing/2014/main" id="{C8CB75F7-49C3-4AD4-9EE7-C6B5B0AD0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3" name="Freeform 223">
              <a:extLst>
                <a:ext uri="{FF2B5EF4-FFF2-40B4-BE49-F238E27FC236}">
                  <a16:creationId xmlns:a16="http://schemas.microsoft.com/office/drawing/2014/main" id="{8BA07F05-6AF1-4F5D-8479-49FE912B5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4" name="Freeform 224">
              <a:extLst>
                <a:ext uri="{FF2B5EF4-FFF2-40B4-BE49-F238E27FC236}">
                  <a16:creationId xmlns:a16="http://schemas.microsoft.com/office/drawing/2014/main" id="{F3A51386-2255-4F18-B1F2-2C20B5631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5" name="Freeform 225">
              <a:extLst>
                <a:ext uri="{FF2B5EF4-FFF2-40B4-BE49-F238E27FC236}">
                  <a16:creationId xmlns:a16="http://schemas.microsoft.com/office/drawing/2014/main" id="{3CBC4A83-7B99-46EB-91E3-73207A9F3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6" name="Freeform 227">
              <a:extLst>
                <a:ext uri="{FF2B5EF4-FFF2-40B4-BE49-F238E27FC236}">
                  <a16:creationId xmlns:a16="http://schemas.microsoft.com/office/drawing/2014/main" id="{AE84A7BB-E1DD-4DC4-992D-B195B0D04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7" name="Freeform 228">
              <a:extLst>
                <a:ext uri="{FF2B5EF4-FFF2-40B4-BE49-F238E27FC236}">
                  <a16:creationId xmlns:a16="http://schemas.microsoft.com/office/drawing/2014/main" id="{99B0347A-8AA9-473B-868F-007FBA9D0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8" name="Freeform 230">
              <a:extLst>
                <a:ext uri="{FF2B5EF4-FFF2-40B4-BE49-F238E27FC236}">
                  <a16:creationId xmlns:a16="http://schemas.microsoft.com/office/drawing/2014/main" id="{5557CF8F-7E21-4E8C-984D-E41B14E9A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9" name="Freeform 267">
              <a:extLst>
                <a:ext uri="{FF2B5EF4-FFF2-40B4-BE49-F238E27FC236}">
                  <a16:creationId xmlns:a16="http://schemas.microsoft.com/office/drawing/2014/main" id="{BE26F284-6E21-433F-917E-CBA492191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0" name="Freeform 271">
              <a:extLst>
                <a:ext uri="{FF2B5EF4-FFF2-40B4-BE49-F238E27FC236}">
                  <a16:creationId xmlns:a16="http://schemas.microsoft.com/office/drawing/2014/main" id="{AD8A99C8-3CE2-4048-9B02-C41E03627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1" name="Freeform 272">
              <a:extLst>
                <a:ext uri="{FF2B5EF4-FFF2-40B4-BE49-F238E27FC236}">
                  <a16:creationId xmlns:a16="http://schemas.microsoft.com/office/drawing/2014/main" id="{66C21B96-B2A0-4142-8A51-F0C477917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2" name="Freeform 278">
              <a:extLst>
                <a:ext uri="{FF2B5EF4-FFF2-40B4-BE49-F238E27FC236}">
                  <a16:creationId xmlns:a16="http://schemas.microsoft.com/office/drawing/2014/main" id="{DD508D08-FB3C-4184-BB2D-1D939C589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3" name="Freeform 279">
              <a:extLst>
                <a:ext uri="{FF2B5EF4-FFF2-40B4-BE49-F238E27FC236}">
                  <a16:creationId xmlns:a16="http://schemas.microsoft.com/office/drawing/2014/main" id="{3416172E-005A-4C85-AF60-F10092501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4" name="Freeform 280">
              <a:extLst>
                <a:ext uri="{FF2B5EF4-FFF2-40B4-BE49-F238E27FC236}">
                  <a16:creationId xmlns:a16="http://schemas.microsoft.com/office/drawing/2014/main" id="{13530A27-C066-4A1B-A970-F21C44F5E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5" name="Freeform 281">
              <a:extLst>
                <a:ext uri="{FF2B5EF4-FFF2-40B4-BE49-F238E27FC236}">
                  <a16:creationId xmlns:a16="http://schemas.microsoft.com/office/drawing/2014/main" id="{88AB08B9-4ED1-4BB2-8B32-71CA9F975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6" name="Freeform 282">
              <a:extLst>
                <a:ext uri="{FF2B5EF4-FFF2-40B4-BE49-F238E27FC236}">
                  <a16:creationId xmlns:a16="http://schemas.microsoft.com/office/drawing/2014/main" id="{59569BAF-8A49-4290-A395-DDA41E13A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7" name="Freeform 285">
              <a:extLst>
                <a:ext uri="{FF2B5EF4-FFF2-40B4-BE49-F238E27FC236}">
                  <a16:creationId xmlns:a16="http://schemas.microsoft.com/office/drawing/2014/main" id="{1EC34F59-698D-4434-B823-65EC704E5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8" name="Freeform 286">
              <a:extLst>
                <a:ext uri="{FF2B5EF4-FFF2-40B4-BE49-F238E27FC236}">
                  <a16:creationId xmlns:a16="http://schemas.microsoft.com/office/drawing/2014/main" id="{CFDA94B1-7212-49F5-A7B8-B9551BDF1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289">
              <a:extLst>
                <a:ext uri="{FF2B5EF4-FFF2-40B4-BE49-F238E27FC236}">
                  <a16:creationId xmlns:a16="http://schemas.microsoft.com/office/drawing/2014/main" id="{FD73DDC7-2AB4-4F12-BE17-EC54491AA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290">
              <a:extLst>
                <a:ext uri="{FF2B5EF4-FFF2-40B4-BE49-F238E27FC236}">
                  <a16:creationId xmlns:a16="http://schemas.microsoft.com/office/drawing/2014/main" id="{B6B3FC77-707C-4AFB-887A-F32DECF59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1" name="Freeform 292">
              <a:extLst>
                <a:ext uri="{FF2B5EF4-FFF2-40B4-BE49-F238E27FC236}">
                  <a16:creationId xmlns:a16="http://schemas.microsoft.com/office/drawing/2014/main" id="{D25FB45D-3050-4632-837D-6A684108F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297">
              <a:extLst>
                <a:ext uri="{FF2B5EF4-FFF2-40B4-BE49-F238E27FC236}">
                  <a16:creationId xmlns:a16="http://schemas.microsoft.com/office/drawing/2014/main" id="{5C84C8CB-F909-4F38-ACF8-CC1A9C4C7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298">
              <a:extLst>
                <a:ext uri="{FF2B5EF4-FFF2-40B4-BE49-F238E27FC236}">
                  <a16:creationId xmlns:a16="http://schemas.microsoft.com/office/drawing/2014/main" id="{41191FF2-2BC0-4D74-A987-028C1FB54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184" name="Freeform 300">
              <a:extLst>
                <a:ext uri="{FF2B5EF4-FFF2-40B4-BE49-F238E27FC236}">
                  <a16:creationId xmlns:a16="http://schemas.microsoft.com/office/drawing/2014/main" id="{8817168B-8F30-4028-982E-DB1548760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301">
              <a:extLst>
                <a:ext uri="{FF2B5EF4-FFF2-40B4-BE49-F238E27FC236}">
                  <a16:creationId xmlns:a16="http://schemas.microsoft.com/office/drawing/2014/main" id="{D7AA5657-586C-4AC5-A69E-46F5B6624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307">
              <a:extLst>
                <a:ext uri="{FF2B5EF4-FFF2-40B4-BE49-F238E27FC236}">
                  <a16:creationId xmlns:a16="http://schemas.microsoft.com/office/drawing/2014/main" id="{916BB712-5A7A-4442-AB94-6A2B0FF15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7" name="Freeform 309">
              <a:extLst>
                <a:ext uri="{FF2B5EF4-FFF2-40B4-BE49-F238E27FC236}">
                  <a16:creationId xmlns:a16="http://schemas.microsoft.com/office/drawing/2014/main" id="{3AC54BFB-FB32-45EE-AD8F-1653FF610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188" name="Freeform 312">
              <a:extLst>
                <a:ext uri="{FF2B5EF4-FFF2-40B4-BE49-F238E27FC236}">
                  <a16:creationId xmlns:a16="http://schemas.microsoft.com/office/drawing/2014/main" id="{C7EACD1C-6EE5-4018-8E5C-B5C1F2716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9" name="Freeform 313">
              <a:extLst>
                <a:ext uri="{FF2B5EF4-FFF2-40B4-BE49-F238E27FC236}">
                  <a16:creationId xmlns:a16="http://schemas.microsoft.com/office/drawing/2014/main" id="{FC5655BB-F6B9-4D07-8ACE-D93D3267C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0" name="Freeform 314">
              <a:extLst>
                <a:ext uri="{FF2B5EF4-FFF2-40B4-BE49-F238E27FC236}">
                  <a16:creationId xmlns:a16="http://schemas.microsoft.com/office/drawing/2014/main" id="{283FB9BE-191E-4FBF-912A-C8CA8B96A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1" name="Freeform 315">
              <a:extLst>
                <a:ext uri="{FF2B5EF4-FFF2-40B4-BE49-F238E27FC236}">
                  <a16:creationId xmlns:a16="http://schemas.microsoft.com/office/drawing/2014/main" id="{40CCCF3E-6650-40A2-8A05-E6CE8FD39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2" name="Freeform 317">
              <a:extLst>
                <a:ext uri="{FF2B5EF4-FFF2-40B4-BE49-F238E27FC236}">
                  <a16:creationId xmlns:a16="http://schemas.microsoft.com/office/drawing/2014/main" id="{411AB80A-A4E6-4CA1-BA95-0AA3E6D42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3" name="Freeform 318">
              <a:extLst>
                <a:ext uri="{FF2B5EF4-FFF2-40B4-BE49-F238E27FC236}">
                  <a16:creationId xmlns:a16="http://schemas.microsoft.com/office/drawing/2014/main" id="{3FA47AEB-54B3-4FB2-9741-5920EABCC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4" name="Freeform 322">
              <a:extLst>
                <a:ext uri="{FF2B5EF4-FFF2-40B4-BE49-F238E27FC236}">
                  <a16:creationId xmlns:a16="http://schemas.microsoft.com/office/drawing/2014/main" id="{046773B8-1C9C-4EF9-9B38-8A0D8A42C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5" name="Freeform 325">
              <a:extLst>
                <a:ext uri="{FF2B5EF4-FFF2-40B4-BE49-F238E27FC236}">
                  <a16:creationId xmlns:a16="http://schemas.microsoft.com/office/drawing/2014/main" id="{E6E303D2-3BBC-4FB6-B7E1-D9060B30B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6" name="Freeform 326">
              <a:extLst>
                <a:ext uri="{FF2B5EF4-FFF2-40B4-BE49-F238E27FC236}">
                  <a16:creationId xmlns:a16="http://schemas.microsoft.com/office/drawing/2014/main" id="{B334EED9-69C7-4A2F-A39C-E3F266EBF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7" name="Freeform 328">
              <a:extLst>
                <a:ext uri="{FF2B5EF4-FFF2-40B4-BE49-F238E27FC236}">
                  <a16:creationId xmlns:a16="http://schemas.microsoft.com/office/drawing/2014/main" id="{0068672E-F539-4DAE-8A21-81B4FC7E7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</p:spTree>
    <p:extLst>
      <p:ext uri="{BB962C8B-B14F-4D97-AF65-F5344CB8AC3E}">
        <p14:creationId xmlns:p14="http://schemas.microsoft.com/office/powerpoint/2010/main" val="3230971015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95F847-C324-42CB-9CC8-1BACB69DA7C5}"/>
              </a:ext>
            </a:extLst>
          </p:cNvPr>
          <p:cNvSpPr txBox="1"/>
          <p:nvPr/>
        </p:nvSpPr>
        <p:spPr>
          <a:xfrm>
            <a:off x="91440" y="17562"/>
            <a:ext cx="5433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spc="113" dirty="0">
                <a:solidFill>
                  <a:schemeClr val="accent3">
                    <a:lumMod val="75000"/>
                  </a:schemeClr>
                </a:solidFill>
                <a:latin typeface="Montserrat Bold"/>
                <a:ea typeface="Nunito Bold" charset="0"/>
                <a:cs typeface="Nunito Bold" charset="0"/>
              </a:rPr>
              <a:t>Implementation of SQL &amp; DDL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A10B7-4227-4CCD-829B-7A791834F07F}"/>
              </a:ext>
            </a:extLst>
          </p:cNvPr>
          <p:cNvSpPr txBox="1"/>
          <p:nvPr/>
        </p:nvSpPr>
        <p:spPr>
          <a:xfrm>
            <a:off x="91440" y="478869"/>
            <a:ext cx="47091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insert into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Montserrat"/>
              </a:rPr>
              <a:t>INVENTORY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(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inventory_id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inventory_location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inventory_capacity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inventory_availabilty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)VALUES(3,'maadi',1000,800);</a:t>
            </a: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Montserrat"/>
            </a:endParaRP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Montserrat"/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insert into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Montserrat"/>
              </a:rPr>
              <a:t>INVENTORY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(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inventory_id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inventory_location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inventory_capacity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inventory_availabilty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)VALUES(5,'nasr city',500,50);</a:t>
            </a: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Montserrat"/>
            </a:endParaRP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Montserrat"/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insert into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Montserrat"/>
              </a:rPr>
              <a:t>SUPPLIER 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(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SUPPLIER_ID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EMAIL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SUPPLIER_NAME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) values (1126,'yousef@gamil.com','yousef’);</a:t>
            </a: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Montserrat"/>
            </a:endParaRP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Montserrat"/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insert into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Montserrat"/>
              </a:rPr>
              <a:t>SUPPLIER 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(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SUPPLIER_ID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EMAIL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,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SUPPLIER_NAME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) values (1135,'khalid@gamil.com','khalid');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89767-51C8-40AC-8256-1BC3B15F4F0C}"/>
              </a:ext>
            </a:extLst>
          </p:cNvPr>
          <p:cNvSpPr txBox="1"/>
          <p:nvPr/>
        </p:nvSpPr>
        <p:spPr>
          <a:xfrm>
            <a:off x="4739640" y="478869"/>
            <a:ext cx="4404360" cy="4039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insert into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Montserrat"/>
              </a:rPr>
              <a:t>EMPLOYEE 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(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Montserrat"/>
              </a:rPr>
              <a:t>employee_id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Montserrat"/>
              </a:rPr>
              <a:t>employee_name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address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age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Montserrat"/>
              </a:rPr>
              <a:t>national_id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email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phone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gender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) values (3, 'rana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amgd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', '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cairo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', 26, 2133949, 'rana@gmail.com','01035542340', 'female’) ;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Montserrat"/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insert into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Montserrat"/>
              </a:rPr>
              <a:t>EMPLOYEE 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employee_id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Montserrat"/>
              </a:rPr>
              <a:t>employee_name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address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age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Montserrat"/>
              </a:rPr>
              <a:t>national_id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email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phone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 gender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) values (4, '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mahetab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yosef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', '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cairo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', 29, 8793739, 'mahetab@gmail.com','01134323340', 'female’) ;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Montserrat"/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insert into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Montserrat"/>
              </a:rPr>
              <a:t>customer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(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Montserrat"/>
              </a:rPr>
              <a:t>CUSTOMER_id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Montserrat"/>
              </a:rPr>
              <a:t>CUSTOMER_name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Montserrat"/>
              </a:rPr>
              <a:t>EMAIL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Montserrat"/>
              </a:rPr>
              <a:t>PHONE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Montserrat"/>
              </a:rPr>
              <a:t>GENDER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)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VALUES(9,'cilia','cilia@gmail.com',01888888888,'female’) ;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Montserrat"/>
            </a:endParaRP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Montserrat"/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insert into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Montserrat"/>
              </a:rPr>
              <a:t>customer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(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Montserrat"/>
              </a:rPr>
              <a:t>CUSTOMER_id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Montserrat"/>
              </a:rPr>
              <a:t>CUSTOMER_name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Montserrat"/>
              </a:rPr>
              <a:t>EMAIL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Montserrat"/>
              </a:rPr>
              <a:t>PHONE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,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Montserrat"/>
              </a:rPr>
              <a:t>GENDER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)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/>
              </a:rPr>
              <a:t>VALUES(10,'hossam','hossam@gmail.com',0199999999,'male') 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E406D6-7D2E-4725-8EFB-4A688AF93460}"/>
              </a:ext>
            </a:extLst>
          </p:cNvPr>
          <p:cNvGrpSpPr/>
          <p:nvPr/>
        </p:nvGrpSpPr>
        <p:grpSpPr>
          <a:xfrm rot="10800000">
            <a:off x="-240895" y="4494545"/>
            <a:ext cx="9625789" cy="1572041"/>
            <a:chOff x="1869557" y="865171"/>
            <a:chExt cx="4790303" cy="782331"/>
          </a:xfrm>
        </p:grpSpPr>
        <p:sp>
          <p:nvSpPr>
            <p:cNvPr id="8" name="Freeform 85">
              <a:extLst>
                <a:ext uri="{FF2B5EF4-FFF2-40B4-BE49-F238E27FC236}">
                  <a16:creationId xmlns:a16="http://schemas.microsoft.com/office/drawing/2014/main" id="{053C5F9D-F0F8-4005-AC32-8376196DD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87">
              <a:extLst>
                <a:ext uri="{FF2B5EF4-FFF2-40B4-BE49-F238E27FC236}">
                  <a16:creationId xmlns:a16="http://schemas.microsoft.com/office/drawing/2014/main" id="{B3899903-7257-49A8-A4A6-D0D27C25D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" name="Freeform 89">
              <a:extLst>
                <a:ext uri="{FF2B5EF4-FFF2-40B4-BE49-F238E27FC236}">
                  <a16:creationId xmlns:a16="http://schemas.microsoft.com/office/drawing/2014/main" id="{33769330-3A24-4547-A3AE-A52322B2D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" name="Freeform 91">
              <a:extLst>
                <a:ext uri="{FF2B5EF4-FFF2-40B4-BE49-F238E27FC236}">
                  <a16:creationId xmlns:a16="http://schemas.microsoft.com/office/drawing/2014/main" id="{0BCBB1D6-DFED-48D3-B5A9-E128B4FF8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" name="Freeform 92">
              <a:extLst>
                <a:ext uri="{FF2B5EF4-FFF2-40B4-BE49-F238E27FC236}">
                  <a16:creationId xmlns:a16="http://schemas.microsoft.com/office/drawing/2014/main" id="{E73A8CEA-21F7-4A0E-8DD8-40ADF11C3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98">
              <a:extLst>
                <a:ext uri="{FF2B5EF4-FFF2-40B4-BE49-F238E27FC236}">
                  <a16:creationId xmlns:a16="http://schemas.microsoft.com/office/drawing/2014/main" id="{D6B65E37-53B7-4D3F-BA2A-A5CF550E8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104">
              <a:extLst>
                <a:ext uri="{FF2B5EF4-FFF2-40B4-BE49-F238E27FC236}">
                  <a16:creationId xmlns:a16="http://schemas.microsoft.com/office/drawing/2014/main" id="{293E04F1-7405-44BB-A399-87C836147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:a16="http://schemas.microsoft.com/office/drawing/2014/main" id="{A03BE924-D86E-4AD4-930C-C71478E28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" name="Freeform 111">
              <a:extLst>
                <a:ext uri="{FF2B5EF4-FFF2-40B4-BE49-F238E27FC236}">
                  <a16:creationId xmlns:a16="http://schemas.microsoft.com/office/drawing/2014/main" id="{1D4FC078-4A35-44BD-BC83-A64AE9E68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" name="Freeform 112">
              <a:extLst>
                <a:ext uri="{FF2B5EF4-FFF2-40B4-BE49-F238E27FC236}">
                  <a16:creationId xmlns:a16="http://schemas.microsoft.com/office/drawing/2014/main" id="{168E7D21-718D-428A-8DD7-B4AFDD9FE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115">
              <a:extLst>
                <a:ext uri="{FF2B5EF4-FFF2-40B4-BE49-F238E27FC236}">
                  <a16:creationId xmlns:a16="http://schemas.microsoft.com/office/drawing/2014/main" id="{187D4D31-0149-4AFF-803E-2F9676F48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120">
              <a:extLst>
                <a:ext uri="{FF2B5EF4-FFF2-40B4-BE49-F238E27FC236}">
                  <a16:creationId xmlns:a16="http://schemas.microsoft.com/office/drawing/2014/main" id="{2A81D92A-0E4A-49FE-8BEB-E96F2BB0B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121">
              <a:extLst>
                <a:ext uri="{FF2B5EF4-FFF2-40B4-BE49-F238E27FC236}">
                  <a16:creationId xmlns:a16="http://schemas.microsoft.com/office/drawing/2014/main" id="{54FCB130-0FCC-40E2-9F68-A0DB19B06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126">
              <a:extLst>
                <a:ext uri="{FF2B5EF4-FFF2-40B4-BE49-F238E27FC236}">
                  <a16:creationId xmlns:a16="http://schemas.microsoft.com/office/drawing/2014/main" id="{2F076542-F53E-4333-B484-DF5C46A7B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128">
              <a:extLst>
                <a:ext uri="{FF2B5EF4-FFF2-40B4-BE49-F238E27FC236}">
                  <a16:creationId xmlns:a16="http://schemas.microsoft.com/office/drawing/2014/main" id="{77D25D68-3E7D-4388-9EEE-612DDFA39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129">
              <a:extLst>
                <a:ext uri="{FF2B5EF4-FFF2-40B4-BE49-F238E27FC236}">
                  <a16:creationId xmlns:a16="http://schemas.microsoft.com/office/drawing/2014/main" id="{4169D014-F522-4947-B192-ECA51D62F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130">
              <a:extLst>
                <a:ext uri="{FF2B5EF4-FFF2-40B4-BE49-F238E27FC236}">
                  <a16:creationId xmlns:a16="http://schemas.microsoft.com/office/drawing/2014/main" id="{9BE42DA1-3C41-4AD5-A1A8-F5E2EBE52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131">
              <a:extLst>
                <a:ext uri="{FF2B5EF4-FFF2-40B4-BE49-F238E27FC236}">
                  <a16:creationId xmlns:a16="http://schemas.microsoft.com/office/drawing/2014/main" id="{AE4BBAF1-F817-4CEC-B760-48F3C6182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132">
              <a:extLst>
                <a:ext uri="{FF2B5EF4-FFF2-40B4-BE49-F238E27FC236}">
                  <a16:creationId xmlns:a16="http://schemas.microsoft.com/office/drawing/2014/main" id="{CB8F8711-7755-4FA6-8F6C-B72C565C4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135">
              <a:extLst>
                <a:ext uri="{FF2B5EF4-FFF2-40B4-BE49-F238E27FC236}">
                  <a16:creationId xmlns:a16="http://schemas.microsoft.com/office/drawing/2014/main" id="{D23CD1E6-47F5-4325-A53E-947E24F22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136">
              <a:extLst>
                <a:ext uri="{FF2B5EF4-FFF2-40B4-BE49-F238E27FC236}">
                  <a16:creationId xmlns:a16="http://schemas.microsoft.com/office/drawing/2014/main" id="{97111B4B-72BE-4F8A-A7C8-296F0BCA7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" name="Freeform 140">
              <a:extLst>
                <a:ext uri="{FF2B5EF4-FFF2-40B4-BE49-F238E27FC236}">
                  <a16:creationId xmlns:a16="http://schemas.microsoft.com/office/drawing/2014/main" id="{D9D4F851-2A57-48FF-87BB-81BDE4DDA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" name="Freeform 141">
              <a:extLst>
                <a:ext uri="{FF2B5EF4-FFF2-40B4-BE49-F238E27FC236}">
                  <a16:creationId xmlns:a16="http://schemas.microsoft.com/office/drawing/2014/main" id="{804CFDEC-2315-45D6-8C66-5E60D95CD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143">
              <a:extLst>
                <a:ext uri="{FF2B5EF4-FFF2-40B4-BE49-F238E27FC236}">
                  <a16:creationId xmlns:a16="http://schemas.microsoft.com/office/drawing/2014/main" id="{DF5DAA7E-25EA-4276-AD96-A9C00C8A7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146">
              <a:extLst>
                <a:ext uri="{FF2B5EF4-FFF2-40B4-BE49-F238E27FC236}">
                  <a16:creationId xmlns:a16="http://schemas.microsoft.com/office/drawing/2014/main" id="{6991BED6-0561-419F-9F1E-4FB9DC89C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147">
              <a:extLst>
                <a:ext uri="{FF2B5EF4-FFF2-40B4-BE49-F238E27FC236}">
                  <a16:creationId xmlns:a16="http://schemas.microsoft.com/office/drawing/2014/main" id="{68231341-3D5F-4648-8EC4-BBD6017AC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149">
              <a:extLst>
                <a:ext uri="{FF2B5EF4-FFF2-40B4-BE49-F238E27FC236}">
                  <a16:creationId xmlns:a16="http://schemas.microsoft.com/office/drawing/2014/main" id="{F9BB2360-792F-4478-9E96-68B79EF04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6" name="Freeform 150">
              <a:extLst>
                <a:ext uri="{FF2B5EF4-FFF2-40B4-BE49-F238E27FC236}">
                  <a16:creationId xmlns:a16="http://schemas.microsoft.com/office/drawing/2014/main" id="{88982337-4D3E-4CC9-A8B1-B204EC9FB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156">
              <a:extLst>
                <a:ext uri="{FF2B5EF4-FFF2-40B4-BE49-F238E27FC236}">
                  <a16:creationId xmlns:a16="http://schemas.microsoft.com/office/drawing/2014/main" id="{594C9A48-3CFD-41DB-B999-B42AD1DF0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158">
              <a:extLst>
                <a:ext uri="{FF2B5EF4-FFF2-40B4-BE49-F238E27FC236}">
                  <a16:creationId xmlns:a16="http://schemas.microsoft.com/office/drawing/2014/main" id="{5FB950D0-AC20-47A0-9E36-2087EC21A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161">
              <a:extLst>
                <a:ext uri="{FF2B5EF4-FFF2-40B4-BE49-F238E27FC236}">
                  <a16:creationId xmlns:a16="http://schemas.microsoft.com/office/drawing/2014/main" id="{932EF1BF-9C9A-48C3-90C4-15B6675AA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162">
              <a:extLst>
                <a:ext uri="{FF2B5EF4-FFF2-40B4-BE49-F238E27FC236}">
                  <a16:creationId xmlns:a16="http://schemas.microsoft.com/office/drawing/2014/main" id="{EDFDAD40-F38A-45B6-A044-33065D7E1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163">
              <a:extLst>
                <a:ext uri="{FF2B5EF4-FFF2-40B4-BE49-F238E27FC236}">
                  <a16:creationId xmlns:a16="http://schemas.microsoft.com/office/drawing/2014/main" id="{3AE2ABBB-67BB-4E0D-831E-1C1527793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164">
              <a:extLst>
                <a:ext uri="{FF2B5EF4-FFF2-40B4-BE49-F238E27FC236}">
                  <a16:creationId xmlns:a16="http://schemas.microsoft.com/office/drawing/2014/main" id="{A2ECCC65-6015-4960-8A23-FE7BBC44C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166">
              <a:extLst>
                <a:ext uri="{FF2B5EF4-FFF2-40B4-BE49-F238E27FC236}">
                  <a16:creationId xmlns:a16="http://schemas.microsoft.com/office/drawing/2014/main" id="{DBB61D55-3055-41AD-9B2E-ECEAF8154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167">
              <a:extLst>
                <a:ext uri="{FF2B5EF4-FFF2-40B4-BE49-F238E27FC236}">
                  <a16:creationId xmlns:a16="http://schemas.microsoft.com/office/drawing/2014/main" id="{A0069382-72FD-4155-894D-29CE2444E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172">
              <a:extLst>
                <a:ext uri="{FF2B5EF4-FFF2-40B4-BE49-F238E27FC236}">
                  <a16:creationId xmlns:a16="http://schemas.microsoft.com/office/drawing/2014/main" id="{88EA1DE7-BEC8-4E9B-8A32-AF90C717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173">
              <a:extLst>
                <a:ext uri="{FF2B5EF4-FFF2-40B4-BE49-F238E27FC236}">
                  <a16:creationId xmlns:a16="http://schemas.microsoft.com/office/drawing/2014/main" id="{F54ED3B1-B890-4B66-A988-8C78C4A8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178">
              <a:extLst>
                <a:ext uri="{FF2B5EF4-FFF2-40B4-BE49-F238E27FC236}">
                  <a16:creationId xmlns:a16="http://schemas.microsoft.com/office/drawing/2014/main" id="{05D09052-2818-420E-96B4-731C7B711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180">
              <a:extLst>
                <a:ext uri="{FF2B5EF4-FFF2-40B4-BE49-F238E27FC236}">
                  <a16:creationId xmlns:a16="http://schemas.microsoft.com/office/drawing/2014/main" id="{A433FBC6-E14F-4A89-B205-230AB5CD7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181">
              <a:extLst>
                <a:ext uri="{FF2B5EF4-FFF2-40B4-BE49-F238E27FC236}">
                  <a16:creationId xmlns:a16="http://schemas.microsoft.com/office/drawing/2014/main" id="{CF81B6B7-21CC-40D3-B063-3FA9D9622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182">
              <a:extLst>
                <a:ext uri="{FF2B5EF4-FFF2-40B4-BE49-F238E27FC236}">
                  <a16:creationId xmlns:a16="http://schemas.microsoft.com/office/drawing/2014/main" id="{09C924C5-C822-4050-8BAA-57D5D7B2C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184">
              <a:extLst>
                <a:ext uri="{FF2B5EF4-FFF2-40B4-BE49-F238E27FC236}">
                  <a16:creationId xmlns:a16="http://schemas.microsoft.com/office/drawing/2014/main" id="{35B1FB3A-BDC8-41A2-8938-8D240E948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185">
              <a:extLst>
                <a:ext uri="{FF2B5EF4-FFF2-40B4-BE49-F238E27FC236}">
                  <a16:creationId xmlns:a16="http://schemas.microsoft.com/office/drawing/2014/main" id="{439C44CF-33C3-4D71-B394-3E230BB13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3" name="Freeform 189">
              <a:extLst>
                <a:ext uri="{FF2B5EF4-FFF2-40B4-BE49-F238E27FC236}">
                  <a16:creationId xmlns:a16="http://schemas.microsoft.com/office/drawing/2014/main" id="{C3D35659-0B84-443A-8727-D411D8B5A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190">
              <a:extLst>
                <a:ext uri="{FF2B5EF4-FFF2-40B4-BE49-F238E27FC236}">
                  <a16:creationId xmlns:a16="http://schemas.microsoft.com/office/drawing/2014/main" id="{A5118DFB-4C56-4E9C-B943-7157EEE72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195">
              <a:extLst>
                <a:ext uri="{FF2B5EF4-FFF2-40B4-BE49-F238E27FC236}">
                  <a16:creationId xmlns:a16="http://schemas.microsoft.com/office/drawing/2014/main" id="{21592884-C0E3-42F5-B6D9-9123C3D05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196">
              <a:extLst>
                <a:ext uri="{FF2B5EF4-FFF2-40B4-BE49-F238E27FC236}">
                  <a16:creationId xmlns:a16="http://schemas.microsoft.com/office/drawing/2014/main" id="{5622A40B-68CD-4A79-912C-C6505D171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197">
              <a:extLst>
                <a:ext uri="{FF2B5EF4-FFF2-40B4-BE49-F238E27FC236}">
                  <a16:creationId xmlns:a16="http://schemas.microsoft.com/office/drawing/2014/main" id="{AEF0258C-EAAF-4225-BDB7-0434F5728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199">
              <a:extLst>
                <a:ext uri="{FF2B5EF4-FFF2-40B4-BE49-F238E27FC236}">
                  <a16:creationId xmlns:a16="http://schemas.microsoft.com/office/drawing/2014/main" id="{A80E7B04-3473-46DD-9152-4DC7F2C58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03">
              <a:extLst>
                <a:ext uri="{FF2B5EF4-FFF2-40B4-BE49-F238E27FC236}">
                  <a16:creationId xmlns:a16="http://schemas.microsoft.com/office/drawing/2014/main" id="{8EA7CA07-E3D3-4004-8F8A-B789D660F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04">
              <a:extLst>
                <a:ext uri="{FF2B5EF4-FFF2-40B4-BE49-F238E27FC236}">
                  <a16:creationId xmlns:a16="http://schemas.microsoft.com/office/drawing/2014/main" id="{3BAA71DD-9D63-496F-BDCE-60D9DA07B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1" name="Freeform 206">
              <a:extLst>
                <a:ext uri="{FF2B5EF4-FFF2-40B4-BE49-F238E27FC236}">
                  <a16:creationId xmlns:a16="http://schemas.microsoft.com/office/drawing/2014/main" id="{1E024E70-D27B-4537-9500-AB21EC503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207">
              <a:extLst>
                <a:ext uri="{FF2B5EF4-FFF2-40B4-BE49-F238E27FC236}">
                  <a16:creationId xmlns:a16="http://schemas.microsoft.com/office/drawing/2014/main" id="{ED69F122-E1E8-4727-BEA4-FDF9C88CE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213">
              <a:extLst>
                <a:ext uri="{FF2B5EF4-FFF2-40B4-BE49-F238E27FC236}">
                  <a16:creationId xmlns:a16="http://schemas.microsoft.com/office/drawing/2014/main" id="{8048F55C-4F5D-40D8-9E27-759E18AE9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4" name="Freeform 216">
              <a:extLst>
                <a:ext uri="{FF2B5EF4-FFF2-40B4-BE49-F238E27FC236}">
                  <a16:creationId xmlns:a16="http://schemas.microsoft.com/office/drawing/2014/main" id="{BBCFD1D1-48DD-4EBF-AFAE-ABB107983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5" name="Freeform 221">
              <a:extLst>
                <a:ext uri="{FF2B5EF4-FFF2-40B4-BE49-F238E27FC236}">
                  <a16:creationId xmlns:a16="http://schemas.microsoft.com/office/drawing/2014/main" id="{46F59042-8314-48FF-B390-A5E839F3B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66" name="Freeform 222">
              <a:extLst>
                <a:ext uri="{FF2B5EF4-FFF2-40B4-BE49-F238E27FC236}">
                  <a16:creationId xmlns:a16="http://schemas.microsoft.com/office/drawing/2014/main" id="{A1970D38-B229-4159-8FC0-22E0E6C46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223">
              <a:extLst>
                <a:ext uri="{FF2B5EF4-FFF2-40B4-BE49-F238E27FC236}">
                  <a16:creationId xmlns:a16="http://schemas.microsoft.com/office/drawing/2014/main" id="{BC733A23-5CA2-4118-9BDB-BB0CA9834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224">
              <a:extLst>
                <a:ext uri="{FF2B5EF4-FFF2-40B4-BE49-F238E27FC236}">
                  <a16:creationId xmlns:a16="http://schemas.microsoft.com/office/drawing/2014/main" id="{B6B0D26D-D265-46EE-9FA4-F5D261858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225">
              <a:extLst>
                <a:ext uri="{FF2B5EF4-FFF2-40B4-BE49-F238E27FC236}">
                  <a16:creationId xmlns:a16="http://schemas.microsoft.com/office/drawing/2014/main" id="{D0D0A2AC-FE2E-4685-82A1-10F125FDF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0" name="Freeform 227">
              <a:extLst>
                <a:ext uri="{FF2B5EF4-FFF2-40B4-BE49-F238E27FC236}">
                  <a16:creationId xmlns:a16="http://schemas.microsoft.com/office/drawing/2014/main" id="{F86AEA1F-2EB5-4E62-86FA-5A2A75C6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228">
              <a:extLst>
                <a:ext uri="{FF2B5EF4-FFF2-40B4-BE49-F238E27FC236}">
                  <a16:creationId xmlns:a16="http://schemas.microsoft.com/office/drawing/2014/main" id="{E49D482E-9EA1-450F-B888-B5D93C4C6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230">
              <a:extLst>
                <a:ext uri="{FF2B5EF4-FFF2-40B4-BE49-F238E27FC236}">
                  <a16:creationId xmlns:a16="http://schemas.microsoft.com/office/drawing/2014/main" id="{1AFB590B-FE66-48EA-BEB0-23B6A666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267">
              <a:extLst>
                <a:ext uri="{FF2B5EF4-FFF2-40B4-BE49-F238E27FC236}">
                  <a16:creationId xmlns:a16="http://schemas.microsoft.com/office/drawing/2014/main" id="{A1C0675E-15AF-4AE3-AE9E-8919AC67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4" name="Freeform 271">
              <a:extLst>
                <a:ext uri="{FF2B5EF4-FFF2-40B4-BE49-F238E27FC236}">
                  <a16:creationId xmlns:a16="http://schemas.microsoft.com/office/drawing/2014/main" id="{3921CD4C-12C0-4A14-9879-504249D4D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272">
              <a:extLst>
                <a:ext uri="{FF2B5EF4-FFF2-40B4-BE49-F238E27FC236}">
                  <a16:creationId xmlns:a16="http://schemas.microsoft.com/office/drawing/2014/main" id="{8CF96D48-5DAC-433F-933E-F107E8264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6" name="Freeform 278">
              <a:extLst>
                <a:ext uri="{FF2B5EF4-FFF2-40B4-BE49-F238E27FC236}">
                  <a16:creationId xmlns:a16="http://schemas.microsoft.com/office/drawing/2014/main" id="{79C59222-F32F-4748-9038-8F98D8690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7" name="Freeform 279">
              <a:extLst>
                <a:ext uri="{FF2B5EF4-FFF2-40B4-BE49-F238E27FC236}">
                  <a16:creationId xmlns:a16="http://schemas.microsoft.com/office/drawing/2014/main" id="{5D5F728D-DFD8-4999-A4AD-990C0814A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280">
              <a:extLst>
                <a:ext uri="{FF2B5EF4-FFF2-40B4-BE49-F238E27FC236}">
                  <a16:creationId xmlns:a16="http://schemas.microsoft.com/office/drawing/2014/main" id="{6237711F-1364-41C3-BC2C-0E083A683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281">
              <a:extLst>
                <a:ext uri="{FF2B5EF4-FFF2-40B4-BE49-F238E27FC236}">
                  <a16:creationId xmlns:a16="http://schemas.microsoft.com/office/drawing/2014/main" id="{B1494B94-0BC0-4548-A017-EC224D4DE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282">
              <a:extLst>
                <a:ext uri="{FF2B5EF4-FFF2-40B4-BE49-F238E27FC236}">
                  <a16:creationId xmlns:a16="http://schemas.microsoft.com/office/drawing/2014/main" id="{6D3F298B-3DBC-44EB-B819-4C8268B71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1" name="Freeform 285">
              <a:extLst>
                <a:ext uri="{FF2B5EF4-FFF2-40B4-BE49-F238E27FC236}">
                  <a16:creationId xmlns:a16="http://schemas.microsoft.com/office/drawing/2014/main" id="{AF5AF443-F39D-4EE1-9409-441FB6ED8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2" name="Freeform 286">
              <a:extLst>
                <a:ext uri="{FF2B5EF4-FFF2-40B4-BE49-F238E27FC236}">
                  <a16:creationId xmlns:a16="http://schemas.microsoft.com/office/drawing/2014/main" id="{3CF58300-15FF-4A33-9724-34D55D76D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3" name="Freeform 289">
              <a:extLst>
                <a:ext uri="{FF2B5EF4-FFF2-40B4-BE49-F238E27FC236}">
                  <a16:creationId xmlns:a16="http://schemas.microsoft.com/office/drawing/2014/main" id="{C68453B9-D941-47DC-9A74-FE4497711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290">
              <a:extLst>
                <a:ext uri="{FF2B5EF4-FFF2-40B4-BE49-F238E27FC236}">
                  <a16:creationId xmlns:a16="http://schemas.microsoft.com/office/drawing/2014/main" id="{8900C883-9607-447E-8BB3-800F1A8C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292">
              <a:extLst>
                <a:ext uri="{FF2B5EF4-FFF2-40B4-BE49-F238E27FC236}">
                  <a16:creationId xmlns:a16="http://schemas.microsoft.com/office/drawing/2014/main" id="{A6C445CE-3D8F-4E19-9AB5-FE44CAB08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297">
              <a:extLst>
                <a:ext uri="{FF2B5EF4-FFF2-40B4-BE49-F238E27FC236}">
                  <a16:creationId xmlns:a16="http://schemas.microsoft.com/office/drawing/2014/main" id="{E4A898AD-6A86-42FB-A631-01CB89FCE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298">
              <a:extLst>
                <a:ext uri="{FF2B5EF4-FFF2-40B4-BE49-F238E27FC236}">
                  <a16:creationId xmlns:a16="http://schemas.microsoft.com/office/drawing/2014/main" id="{5320C0EB-4683-481C-A08D-5839A7001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88" name="Freeform 300">
              <a:extLst>
                <a:ext uri="{FF2B5EF4-FFF2-40B4-BE49-F238E27FC236}">
                  <a16:creationId xmlns:a16="http://schemas.microsoft.com/office/drawing/2014/main" id="{92B1DAB1-A658-4A06-A53A-802B49FB5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301">
              <a:extLst>
                <a:ext uri="{FF2B5EF4-FFF2-40B4-BE49-F238E27FC236}">
                  <a16:creationId xmlns:a16="http://schemas.microsoft.com/office/drawing/2014/main" id="{2853D3D2-F560-415B-9AE3-F550F4E30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307">
              <a:extLst>
                <a:ext uri="{FF2B5EF4-FFF2-40B4-BE49-F238E27FC236}">
                  <a16:creationId xmlns:a16="http://schemas.microsoft.com/office/drawing/2014/main" id="{0F0F8E38-520B-40C5-979E-AB417385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1" name="Freeform 309">
              <a:extLst>
                <a:ext uri="{FF2B5EF4-FFF2-40B4-BE49-F238E27FC236}">
                  <a16:creationId xmlns:a16="http://schemas.microsoft.com/office/drawing/2014/main" id="{0CE1C473-DCF9-4F31-BFCC-7F84702AA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92" name="Freeform 312">
              <a:extLst>
                <a:ext uri="{FF2B5EF4-FFF2-40B4-BE49-F238E27FC236}">
                  <a16:creationId xmlns:a16="http://schemas.microsoft.com/office/drawing/2014/main" id="{3BB3C63D-ACA2-4E90-9461-964FED76E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313">
              <a:extLst>
                <a:ext uri="{FF2B5EF4-FFF2-40B4-BE49-F238E27FC236}">
                  <a16:creationId xmlns:a16="http://schemas.microsoft.com/office/drawing/2014/main" id="{72DE6903-4FE1-4E15-8DDD-DE6295836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4" name="Freeform 314">
              <a:extLst>
                <a:ext uri="{FF2B5EF4-FFF2-40B4-BE49-F238E27FC236}">
                  <a16:creationId xmlns:a16="http://schemas.microsoft.com/office/drawing/2014/main" id="{BB0A50CA-F6FC-4433-9E4F-170B00F4F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315">
              <a:extLst>
                <a:ext uri="{FF2B5EF4-FFF2-40B4-BE49-F238E27FC236}">
                  <a16:creationId xmlns:a16="http://schemas.microsoft.com/office/drawing/2014/main" id="{284F81D0-AEC7-4D7E-859A-F461794BA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317">
              <a:extLst>
                <a:ext uri="{FF2B5EF4-FFF2-40B4-BE49-F238E27FC236}">
                  <a16:creationId xmlns:a16="http://schemas.microsoft.com/office/drawing/2014/main" id="{DC0EB4F9-6B65-4928-8B93-1FA64B563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318">
              <a:extLst>
                <a:ext uri="{FF2B5EF4-FFF2-40B4-BE49-F238E27FC236}">
                  <a16:creationId xmlns:a16="http://schemas.microsoft.com/office/drawing/2014/main" id="{40C9DA6B-8C7B-4A03-B7AE-19F498328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322">
              <a:extLst>
                <a:ext uri="{FF2B5EF4-FFF2-40B4-BE49-F238E27FC236}">
                  <a16:creationId xmlns:a16="http://schemas.microsoft.com/office/drawing/2014/main" id="{172461FF-FC8D-4F6F-BFB7-34BFCAE3D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9" name="Freeform 325">
              <a:extLst>
                <a:ext uri="{FF2B5EF4-FFF2-40B4-BE49-F238E27FC236}">
                  <a16:creationId xmlns:a16="http://schemas.microsoft.com/office/drawing/2014/main" id="{781C5835-30B6-447F-85B9-6FD91A4C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326">
              <a:extLst>
                <a:ext uri="{FF2B5EF4-FFF2-40B4-BE49-F238E27FC236}">
                  <a16:creationId xmlns:a16="http://schemas.microsoft.com/office/drawing/2014/main" id="{FE4D7914-6A26-4916-9541-99F630F83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1" name="Freeform 328">
              <a:extLst>
                <a:ext uri="{FF2B5EF4-FFF2-40B4-BE49-F238E27FC236}">
                  <a16:creationId xmlns:a16="http://schemas.microsoft.com/office/drawing/2014/main" id="{B0999110-3132-4080-BC92-469F9C8E3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</p:spTree>
    <p:extLst>
      <p:ext uri="{BB962C8B-B14F-4D97-AF65-F5344CB8AC3E}">
        <p14:creationId xmlns:p14="http://schemas.microsoft.com/office/powerpoint/2010/main" val="11229508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-415848" y="87735"/>
            <a:ext cx="4314933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Project Description 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8A8CBD8-84C5-1E44-A119-F794050BB843}"/>
              </a:ext>
            </a:extLst>
          </p:cNvPr>
          <p:cNvGrpSpPr/>
          <p:nvPr/>
        </p:nvGrpSpPr>
        <p:grpSpPr>
          <a:xfrm rot="10800000">
            <a:off x="-386527" y="4357479"/>
            <a:ext cx="9625789" cy="1572041"/>
            <a:chOff x="1869557" y="865171"/>
            <a:chExt cx="4790303" cy="782331"/>
          </a:xfrm>
        </p:grpSpPr>
        <p:sp>
          <p:nvSpPr>
            <p:cNvPr id="177" name="Freeform 85">
              <a:extLst>
                <a:ext uri="{FF2B5EF4-FFF2-40B4-BE49-F238E27FC236}">
                  <a16:creationId xmlns:a16="http://schemas.microsoft.com/office/drawing/2014/main" id="{6D08C46E-8519-AE40-BD09-3DF449E8A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8" name="Freeform 87">
              <a:extLst>
                <a:ext uri="{FF2B5EF4-FFF2-40B4-BE49-F238E27FC236}">
                  <a16:creationId xmlns:a16="http://schemas.microsoft.com/office/drawing/2014/main" id="{303523BB-DA87-4643-B8B8-AD9194668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89">
              <a:extLst>
                <a:ext uri="{FF2B5EF4-FFF2-40B4-BE49-F238E27FC236}">
                  <a16:creationId xmlns:a16="http://schemas.microsoft.com/office/drawing/2014/main" id="{1016D806-6645-9946-963C-003AB0A63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91">
              <a:extLst>
                <a:ext uri="{FF2B5EF4-FFF2-40B4-BE49-F238E27FC236}">
                  <a16:creationId xmlns:a16="http://schemas.microsoft.com/office/drawing/2014/main" id="{DF97A69F-C49D-CC4A-B36D-F55C9DA1F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1" name="Freeform 92">
              <a:extLst>
                <a:ext uri="{FF2B5EF4-FFF2-40B4-BE49-F238E27FC236}">
                  <a16:creationId xmlns:a16="http://schemas.microsoft.com/office/drawing/2014/main" id="{CCCF5E77-8D46-A846-8626-E6B308249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98">
              <a:extLst>
                <a:ext uri="{FF2B5EF4-FFF2-40B4-BE49-F238E27FC236}">
                  <a16:creationId xmlns:a16="http://schemas.microsoft.com/office/drawing/2014/main" id="{89A9256A-BA3E-B649-944B-044CDCD2E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104">
              <a:extLst>
                <a:ext uri="{FF2B5EF4-FFF2-40B4-BE49-F238E27FC236}">
                  <a16:creationId xmlns:a16="http://schemas.microsoft.com/office/drawing/2014/main" id="{F15C7311-54C9-4E42-BE9A-85C05C4FF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4" name="Freeform 106">
              <a:extLst>
                <a:ext uri="{FF2B5EF4-FFF2-40B4-BE49-F238E27FC236}">
                  <a16:creationId xmlns:a16="http://schemas.microsoft.com/office/drawing/2014/main" id="{3E49B968-1525-4643-8B10-B97EBF60B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111">
              <a:extLst>
                <a:ext uri="{FF2B5EF4-FFF2-40B4-BE49-F238E27FC236}">
                  <a16:creationId xmlns:a16="http://schemas.microsoft.com/office/drawing/2014/main" id="{7D31C030-F766-D74B-B6EA-DDEBA01D5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112">
              <a:extLst>
                <a:ext uri="{FF2B5EF4-FFF2-40B4-BE49-F238E27FC236}">
                  <a16:creationId xmlns:a16="http://schemas.microsoft.com/office/drawing/2014/main" id="{42F54B0F-5946-A147-ADDE-3F4EE42A6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7" name="Freeform 115">
              <a:extLst>
                <a:ext uri="{FF2B5EF4-FFF2-40B4-BE49-F238E27FC236}">
                  <a16:creationId xmlns:a16="http://schemas.microsoft.com/office/drawing/2014/main" id="{AF16B715-E6EB-FF4B-9CF4-38F800E0C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8" name="Freeform 120">
              <a:extLst>
                <a:ext uri="{FF2B5EF4-FFF2-40B4-BE49-F238E27FC236}">
                  <a16:creationId xmlns:a16="http://schemas.microsoft.com/office/drawing/2014/main" id="{ACF2868F-6E49-4A43-BF4F-DB94A41C3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9" name="Freeform 121">
              <a:extLst>
                <a:ext uri="{FF2B5EF4-FFF2-40B4-BE49-F238E27FC236}">
                  <a16:creationId xmlns:a16="http://schemas.microsoft.com/office/drawing/2014/main" id="{30C3630A-F33B-A44E-9607-4E49FCE0D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0" name="Freeform 126">
              <a:extLst>
                <a:ext uri="{FF2B5EF4-FFF2-40B4-BE49-F238E27FC236}">
                  <a16:creationId xmlns:a16="http://schemas.microsoft.com/office/drawing/2014/main" id="{F8AABCAC-7960-D44D-9659-955841DF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1" name="Freeform 128">
              <a:extLst>
                <a:ext uri="{FF2B5EF4-FFF2-40B4-BE49-F238E27FC236}">
                  <a16:creationId xmlns:a16="http://schemas.microsoft.com/office/drawing/2014/main" id="{5B482CD6-1D61-9744-ACF1-3F04227D2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2" name="Freeform 129">
              <a:extLst>
                <a:ext uri="{FF2B5EF4-FFF2-40B4-BE49-F238E27FC236}">
                  <a16:creationId xmlns:a16="http://schemas.microsoft.com/office/drawing/2014/main" id="{B896AB49-AA35-B64F-8DA1-41F839CC9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3" name="Freeform 130">
              <a:extLst>
                <a:ext uri="{FF2B5EF4-FFF2-40B4-BE49-F238E27FC236}">
                  <a16:creationId xmlns:a16="http://schemas.microsoft.com/office/drawing/2014/main" id="{D7A1D02B-41A6-1B41-8DB4-45D370838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4" name="Freeform 131">
              <a:extLst>
                <a:ext uri="{FF2B5EF4-FFF2-40B4-BE49-F238E27FC236}">
                  <a16:creationId xmlns:a16="http://schemas.microsoft.com/office/drawing/2014/main" id="{522ADA0D-6205-8C49-9F52-089AE3D64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5" name="Freeform 132">
              <a:extLst>
                <a:ext uri="{FF2B5EF4-FFF2-40B4-BE49-F238E27FC236}">
                  <a16:creationId xmlns:a16="http://schemas.microsoft.com/office/drawing/2014/main" id="{4EC527A7-903C-544D-B9FF-3483FF4AB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6" name="Freeform 135">
              <a:extLst>
                <a:ext uri="{FF2B5EF4-FFF2-40B4-BE49-F238E27FC236}">
                  <a16:creationId xmlns:a16="http://schemas.microsoft.com/office/drawing/2014/main" id="{3E2340E0-A217-394E-B779-839E44DBF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7" name="Freeform 136">
              <a:extLst>
                <a:ext uri="{FF2B5EF4-FFF2-40B4-BE49-F238E27FC236}">
                  <a16:creationId xmlns:a16="http://schemas.microsoft.com/office/drawing/2014/main" id="{BB29BE1D-508E-874B-9244-4CC0708E4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8" name="Freeform 140">
              <a:extLst>
                <a:ext uri="{FF2B5EF4-FFF2-40B4-BE49-F238E27FC236}">
                  <a16:creationId xmlns:a16="http://schemas.microsoft.com/office/drawing/2014/main" id="{D97CE1DE-75E7-CB42-AEB8-DA05AB390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9" name="Freeform 141">
              <a:extLst>
                <a:ext uri="{FF2B5EF4-FFF2-40B4-BE49-F238E27FC236}">
                  <a16:creationId xmlns:a16="http://schemas.microsoft.com/office/drawing/2014/main" id="{93DEB4C8-31CD-DC42-8610-0A6B1B64C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0" name="Freeform 143">
              <a:extLst>
                <a:ext uri="{FF2B5EF4-FFF2-40B4-BE49-F238E27FC236}">
                  <a16:creationId xmlns:a16="http://schemas.microsoft.com/office/drawing/2014/main" id="{27C572AD-843C-7542-B24F-37E01375E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1" name="Freeform 146">
              <a:extLst>
                <a:ext uri="{FF2B5EF4-FFF2-40B4-BE49-F238E27FC236}">
                  <a16:creationId xmlns:a16="http://schemas.microsoft.com/office/drawing/2014/main" id="{4F384D44-A0E8-124E-99B2-53B50C896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2" name="Freeform 147">
              <a:extLst>
                <a:ext uri="{FF2B5EF4-FFF2-40B4-BE49-F238E27FC236}">
                  <a16:creationId xmlns:a16="http://schemas.microsoft.com/office/drawing/2014/main" id="{FB4B6164-0552-7644-865D-75B108A47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3" name="Freeform 149">
              <a:extLst>
                <a:ext uri="{FF2B5EF4-FFF2-40B4-BE49-F238E27FC236}">
                  <a16:creationId xmlns:a16="http://schemas.microsoft.com/office/drawing/2014/main" id="{3DA04FC4-D7C0-E841-86F2-B4BA2A154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4" name="Freeform 150">
              <a:extLst>
                <a:ext uri="{FF2B5EF4-FFF2-40B4-BE49-F238E27FC236}">
                  <a16:creationId xmlns:a16="http://schemas.microsoft.com/office/drawing/2014/main" id="{5406E08A-D966-0747-96D7-72580750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5" name="Freeform 156">
              <a:extLst>
                <a:ext uri="{FF2B5EF4-FFF2-40B4-BE49-F238E27FC236}">
                  <a16:creationId xmlns:a16="http://schemas.microsoft.com/office/drawing/2014/main" id="{FBB96F02-D960-6240-A6C0-1D968E742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6" name="Freeform 158">
              <a:extLst>
                <a:ext uri="{FF2B5EF4-FFF2-40B4-BE49-F238E27FC236}">
                  <a16:creationId xmlns:a16="http://schemas.microsoft.com/office/drawing/2014/main" id="{D703CE8C-9116-234B-8EA8-461691BC4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7" name="Freeform 161">
              <a:extLst>
                <a:ext uri="{FF2B5EF4-FFF2-40B4-BE49-F238E27FC236}">
                  <a16:creationId xmlns:a16="http://schemas.microsoft.com/office/drawing/2014/main" id="{F3984B80-EBB0-124C-A5B3-191FAC93E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8" name="Freeform 162">
              <a:extLst>
                <a:ext uri="{FF2B5EF4-FFF2-40B4-BE49-F238E27FC236}">
                  <a16:creationId xmlns:a16="http://schemas.microsoft.com/office/drawing/2014/main" id="{BA46C42F-4F80-6049-98AA-FFA41A494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9" name="Freeform 163">
              <a:extLst>
                <a:ext uri="{FF2B5EF4-FFF2-40B4-BE49-F238E27FC236}">
                  <a16:creationId xmlns:a16="http://schemas.microsoft.com/office/drawing/2014/main" id="{5AE050A0-866A-C34C-9B4C-08F34573B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0" name="Freeform 164">
              <a:extLst>
                <a:ext uri="{FF2B5EF4-FFF2-40B4-BE49-F238E27FC236}">
                  <a16:creationId xmlns:a16="http://schemas.microsoft.com/office/drawing/2014/main" id="{033405D8-29C5-5941-9AB0-A26F2281C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1" name="Freeform 166">
              <a:extLst>
                <a:ext uri="{FF2B5EF4-FFF2-40B4-BE49-F238E27FC236}">
                  <a16:creationId xmlns:a16="http://schemas.microsoft.com/office/drawing/2014/main" id="{8EB974B0-3CDA-1743-B1E1-7FCA0F3E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2" name="Freeform 167">
              <a:extLst>
                <a:ext uri="{FF2B5EF4-FFF2-40B4-BE49-F238E27FC236}">
                  <a16:creationId xmlns:a16="http://schemas.microsoft.com/office/drawing/2014/main" id="{B4D7A0D1-6EE2-3E4A-B4E1-00D87612B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3" name="Freeform 172">
              <a:extLst>
                <a:ext uri="{FF2B5EF4-FFF2-40B4-BE49-F238E27FC236}">
                  <a16:creationId xmlns:a16="http://schemas.microsoft.com/office/drawing/2014/main" id="{C1E8F0A0-6A12-2749-8454-DD26ABF9D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4" name="Freeform 173">
              <a:extLst>
                <a:ext uri="{FF2B5EF4-FFF2-40B4-BE49-F238E27FC236}">
                  <a16:creationId xmlns:a16="http://schemas.microsoft.com/office/drawing/2014/main" id="{C24921FC-9BEA-7242-8783-8048D9BFA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5" name="Freeform 178">
              <a:extLst>
                <a:ext uri="{FF2B5EF4-FFF2-40B4-BE49-F238E27FC236}">
                  <a16:creationId xmlns:a16="http://schemas.microsoft.com/office/drawing/2014/main" id="{65D9FDC3-4D34-F14A-A0AF-E8D32A843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6" name="Freeform 180">
              <a:extLst>
                <a:ext uri="{FF2B5EF4-FFF2-40B4-BE49-F238E27FC236}">
                  <a16:creationId xmlns:a16="http://schemas.microsoft.com/office/drawing/2014/main" id="{7AC6D9C8-E125-C848-872A-9218D29E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7" name="Freeform 181">
              <a:extLst>
                <a:ext uri="{FF2B5EF4-FFF2-40B4-BE49-F238E27FC236}">
                  <a16:creationId xmlns:a16="http://schemas.microsoft.com/office/drawing/2014/main" id="{C2DB842A-3013-FF42-BEA1-FB10AD069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8" name="Freeform 182">
              <a:extLst>
                <a:ext uri="{FF2B5EF4-FFF2-40B4-BE49-F238E27FC236}">
                  <a16:creationId xmlns:a16="http://schemas.microsoft.com/office/drawing/2014/main" id="{CEBC1B28-8135-1B48-8CC6-CC258743D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9" name="Freeform 184">
              <a:extLst>
                <a:ext uri="{FF2B5EF4-FFF2-40B4-BE49-F238E27FC236}">
                  <a16:creationId xmlns:a16="http://schemas.microsoft.com/office/drawing/2014/main" id="{0816C5F0-4660-0748-BB4B-8DC65B833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0" name="Freeform 185">
              <a:extLst>
                <a:ext uri="{FF2B5EF4-FFF2-40B4-BE49-F238E27FC236}">
                  <a16:creationId xmlns:a16="http://schemas.microsoft.com/office/drawing/2014/main" id="{E0D77855-B868-544D-9DC9-959E7D22C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1" name="Freeform 189">
              <a:extLst>
                <a:ext uri="{FF2B5EF4-FFF2-40B4-BE49-F238E27FC236}">
                  <a16:creationId xmlns:a16="http://schemas.microsoft.com/office/drawing/2014/main" id="{2448226D-D366-E647-9B61-08A0D9149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2" name="Freeform 190">
              <a:extLst>
                <a:ext uri="{FF2B5EF4-FFF2-40B4-BE49-F238E27FC236}">
                  <a16:creationId xmlns:a16="http://schemas.microsoft.com/office/drawing/2014/main" id="{C9BC56BD-797E-C24F-AF64-CF8E12D9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3" name="Freeform 195">
              <a:extLst>
                <a:ext uri="{FF2B5EF4-FFF2-40B4-BE49-F238E27FC236}">
                  <a16:creationId xmlns:a16="http://schemas.microsoft.com/office/drawing/2014/main" id="{1C9E112F-7470-8242-BC6F-805BF2B07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4" name="Freeform 196">
              <a:extLst>
                <a:ext uri="{FF2B5EF4-FFF2-40B4-BE49-F238E27FC236}">
                  <a16:creationId xmlns:a16="http://schemas.microsoft.com/office/drawing/2014/main" id="{350818F6-BCC7-DA4B-B984-56D14181C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5" name="Freeform 197">
              <a:extLst>
                <a:ext uri="{FF2B5EF4-FFF2-40B4-BE49-F238E27FC236}">
                  <a16:creationId xmlns:a16="http://schemas.microsoft.com/office/drawing/2014/main" id="{528C70F4-46E4-CA4D-8188-2F5F8A035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6" name="Freeform 199">
              <a:extLst>
                <a:ext uri="{FF2B5EF4-FFF2-40B4-BE49-F238E27FC236}">
                  <a16:creationId xmlns:a16="http://schemas.microsoft.com/office/drawing/2014/main" id="{8D1E5239-70E1-2D40-BFDC-2813F21F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7" name="Freeform 203">
              <a:extLst>
                <a:ext uri="{FF2B5EF4-FFF2-40B4-BE49-F238E27FC236}">
                  <a16:creationId xmlns:a16="http://schemas.microsoft.com/office/drawing/2014/main" id="{48DA28A9-65EE-7244-A2B1-B2CA23711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8" name="Freeform 204">
              <a:extLst>
                <a:ext uri="{FF2B5EF4-FFF2-40B4-BE49-F238E27FC236}">
                  <a16:creationId xmlns:a16="http://schemas.microsoft.com/office/drawing/2014/main" id="{EC552D28-77B5-C040-959B-A40F3A39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9" name="Freeform 206">
              <a:extLst>
                <a:ext uri="{FF2B5EF4-FFF2-40B4-BE49-F238E27FC236}">
                  <a16:creationId xmlns:a16="http://schemas.microsoft.com/office/drawing/2014/main" id="{FBC1CC2F-DF28-F04B-AF0A-C008675B4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0" name="Freeform 207">
              <a:extLst>
                <a:ext uri="{FF2B5EF4-FFF2-40B4-BE49-F238E27FC236}">
                  <a16:creationId xmlns:a16="http://schemas.microsoft.com/office/drawing/2014/main" id="{5F08BF06-45B7-194F-A9DA-346653067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1" name="Freeform 213">
              <a:extLst>
                <a:ext uri="{FF2B5EF4-FFF2-40B4-BE49-F238E27FC236}">
                  <a16:creationId xmlns:a16="http://schemas.microsoft.com/office/drawing/2014/main" id="{DDDA1D65-4D6A-D845-B85A-282D7343C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2" name="Freeform 216">
              <a:extLst>
                <a:ext uri="{FF2B5EF4-FFF2-40B4-BE49-F238E27FC236}">
                  <a16:creationId xmlns:a16="http://schemas.microsoft.com/office/drawing/2014/main" id="{74CFCC9F-A6B0-184F-B02D-6B43C3545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3" name="Freeform 221">
              <a:extLst>
                <a:ext uri="{FF2B5EF4-FFF2-40B4-BE49-F238E27FC236}">
                  <a16:creationId xmlns:a16="http://schemas.microsoft.com/office/drawing/2014/main" id="{056DA7E1-2B9C-034C-8DCB-1EB9CDB59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34" name="Freeform 222">
              <a:extLst>
                <a:ext uri="{FF2B5EF4-FFF2-40B4-BE49-F238E27FC236}">
                  <a16:creationId xmlns:a16="http://schemas.microsoft.com/office/drawing/2014/main" id="{AF21496F-8E62-D24F-AA21-9313D43E2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5" name="Freeform 223">
              <a:extLst>
                <a:ext uri="{FF2B5EF4-FFF2-40B4-BE49-F238E27FC236}">
                  <a16:creationId xmlns:a16="http://schemas.microsoft.com/office/drawing/2014/main" id="{470964F1-5440-B142-AADB-599127986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6" name="Freeform 224">
              <a:extLst>
                <a:ext uri="{FF2B5EF4-FFF2-40B4-BE49-F238E27FC236}">
                  <a16:creationId xmlns:a16="http://schemas.microsoft.com/office/drawing/2014/main" id="{8D263D75-E44E-6844-B21C-AADF62B65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7" name="Freeform 225">
              <a:extLst>
                <a:ext uri="{FF2B5EF4-FFF2-40B4-BE49-F238E27FC236}">
                  <a16:creationId xmlns:a16="http://schemas.microsoft.com/office/drawing/2014/main" id="{539E61FA-A0DB-A348-89EE-C9827FAF7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8" name="Freeform 227">
              <a:extLst>
                <a:ext uri="{FF2B5EF4-FFF2-40B4-BE49-F238E27FC236}">
                  <a16:creationId xmlns:a16="http://schemas.microsoft.com/office/drawing/2014/main" id="{4AA213F2-EC0F-2F47-9CC6-6C99C07A6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9" name="Freeform 228">
              <a:extLst>
                <a:ext uri="{FF2B5EF4-FFF2-40B4-BE49-F238E27FC236}">
                  <a16:creationId xmlns:a16="http://schemas.microsoft.com/office/drawing/2014/main" id="{5A50062C-F064-814C-8C2D-5ECBAD9AC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0" name="Freeform 230">
              <a:extLst>
                <a:ext uri="{FF2B5EF4-FFF2-40B4-BE49-F238E27FC236}">
                  <a16:creationId xmlns:a16="http://schemas.microsoft.com/office/drawing/2014/main" id="{496B76F3-B910-F84F-8777-027728C60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1" name="Freeform 267">
              <a:extLst>
                <a:ext uri="{FF2B5EF4-FFF2-40B4-BE49-F238E27FC236}">
                  <a16:creationId xmlns:a16="http://schemas.microsoft.com/office/drawing/2014/main" id="{A571FC76-6B41-A94A-AD5B-626F294ED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2" name="Freeform 271">
              <a:extLst>
                <a:ext uri="{FF2B5EF4-FFF2-40B4-BE49-F238E27FC236}">
                  <a16:creationId xmlns:a16="http://schemas.microsoft.com/office/drawing/2014/main" id="{278960CC-EE15-E145-B132-2D37F4908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3" name="Freeform 272">
              <a:extLst>
                <a:ext uri="{FF2B5EF4-FFF2-40B4-BE49-F238E27FC236}">
                  <a16:creationId xmlns:a16="http://schemas.microsoft.com/office/drawing/2014/main" id="{476C09AB-8D45-804D-9B9C-8C3840CC7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4" name="Freeform 278">
              <a:extLst>
                <a:ext uri="{FF2B5EF4-FFF2-40B4-BE49-F238E27FC236}">
                  <a16:creationId xmlns:a16="http://schemas.microsoft.com/office/drawing/2014/main" id="{5870AFC7-07BF-5F4F-A1FA-1F972FC46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5" name="Freeform 279">
              <a:extLst>
                <a:ext uri="{FF2B5EF4-FFF2-40B4-BE49-F238E27FC236}">
                  <a16:creationId xmlns:a16="http://schemas.microsoft.com/office/drawing/2014/main" id="{B1A4589E-0F37-5049-9EC4-B3E545BAA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6" name="Freeform 280">
              <a:extLst>
                <a:ext uri="{FF2B5EF4-FFF2-40B4-BE49-F238E27FC236}">
                  <a16:creationId xmlns:a16="http://schemas.microsoft.com/office/drawing/2014/main" id="{AD9B441C-FD37-6846-99B8-C81F87D5B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7" name="Freeform 281">
              <a:extLst>
                <a:ext uri="{FF2B5EF4-FFF2-40B4-BE49-F238E27FC236}">
                  <a16:creationId xmlns:a16="http://schemas.microsoft.com/office/drawing/2014/main" id="{B8C7BA78-CF5D-534B-8277-EFAF2603C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8" name="Freeform 282">
              <a:extLst>
                <a:ext uri="{FF2B5EF4-FFF2-40B4-BE49-F238E27FC236}">
                  <a16:creationId xmlns:a16="http://schemas.microsoft.com/office/drawing/2014/main" id="{BCBE51DA-5B62-6945-ADAA-3771A48DE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9" name="Freeform 285">
              <a:extLst>
                <a:ext uri="{FF2B5EF4-FFF2-40B4-BE49-F238E27FC236}">
                  <a16:creationId xmlns:a16="http://schemas.microsoft.com/office/drawing/2014/main" id="{98266514-CB61-7044-9B2C-8F48568DB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0" name="Freeform 286">
              <a:extLst>
                <a:ext uri="{FF2B5EF4-FFF2-40B4-BE49-F238E27FC236}">
                  <a16:creationId xmlns:a16="http://schemas.microsoft.com/office/drawing/2014/main" id="{75CE7984-1822-AD4C-97C3-7AA54638E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1" name="Freeform 289">
              <a:extLst>
                <a:ext uri="{FF2B5EF4-FFF2-40B4-BE49-F238E27FC236}">
                  <a16:creationId xmlns:a16="http://schemas.microsoft.com/office/drawing/2014/main" id="{CD717BC6-D70B-CD4D-A52D-067AC0FE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2" name="Freeform 290">
              <a:extLst>
                <a:ext uri="{FF2B5EF4-FFF2-40B4-BE49-F238E27FC236}">
                  <a16:creationId xmlns:a16="http://schemas.microsoft.com/office/drawing/2014/main" id="{D7D2EBA0-76D6-CA40-A3B6-BC1229B3A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3" name="Freeform 292">
              <a:extLst>
                <a:ext uri="{FF2B5EF4-FFF2-40B4-BE49-F238E27FC236}">
                  <a16:creationId xmlns:a16="http://schemas.microsoft.com/office/drawing/2014/main" id="{5CBF5349-A889-784F-BFFC-D6D069B4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4" name="Freeform 297">
              <a:extLst>
                <a:ext uri="{FF2B5EF4-FFF2-40B4-BE49-F238E27FC236}">
                  <a16:creationId xmlns:a16="http://schemas.microsoft.com/office/drawing/2014/main" id="{6CAE890D-ADAF-1040-8149-7BFCA196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5" name="Freeform 298">
              <a:extLst>
                <a:ext uri="{FF2B5EF4-FFF2-40B4-BE49-F238E27FC236}">
                  <a16:creationId xmlns:a16="http://schemas.microsoft.com/office/drawing/2014/main" id="{A12F8F45-9D12-C243-8E65-2F02812E1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56" name="Freeform 300">
              <a:extLst>
                <a:ext uri="{FF2B5EF4-FFF2-40B4-BE49-F238E27FC236}">
                  <a16:creationId xmlns:a16="http://schemas.microsoft.com/office/drawing/2014/main" id="{038D9DD0-9901-D441-89A6-F21A8949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7" name="Freeform 301">
              <a:extLst>
                <a:ext uri="{FF2B5EF4-FFF2-40B4-BE49-F238E27FC236}">
                  <a16:creationId xmlns:a16="http://schemas.microsoft.com/office/drawing/2014/main" id="{0FA896DD-2B6E-594F-B32E-204F8D0D9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8" name="Freeform 307">
              <a:extLst>
                <a:ext uri="{FF2B5EF4-FFF2-40B4-BE49-F238E27FC236}">
                  <a16:creationId xmlns:a16="http://schemas.microsoft.com/office/drawing/2014/main" id="{D62799F8-4B78-0449-9C8F-C17356463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9" name="Freeform 309">
              <a:extLst>
                <a:ext uri="{FF2B5EF4-FFF2-40B4-BE49-F238E27FC236}">
                  <a16:creationId xmlns:a16="http://schemas.microsoft.com/office/drawing/2014/main" id="{547D539E-15A2-254E-929A-1C976EFA5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60" name="Freeform 312">
              <a:extLst>
                <a:ext uri="{FF2B5EF4-FFF2-40B4-BE49-F238E27FC236}">
                  <a16:creationId xmlns:a16="http://schemas.microsoft.com/office/drawing/2014/main" id="{7E86BB91-30CC-B142-B845-264F259C9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1" name="Freeform 313">
              <a:extLst>
                <a:ext uri="{FF2B5EF4-FFF2-40B4-BE49-F238E27FC236}">
                  <a16:creationId xmlns:a16="http://schemas.microsoft.com/office/drawing/2014/main" id="{5FF937CA-9406-1644-BB8E-E94DBCF3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2" name="Freeform 314">
              <a:extLst>
                <a:ext uri="{FF2B5EF4-FFF2-40B4-BE49-F238E27FC236}">
                  <a16:creationId xmlns:a16="http://schemas.microsoft.com/office/drawing/2014/main" id="{FA9B5254-65A0-F14D-8F9F-003EE4411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3" name="Freeform 315">
              <a:extLst>
                <a:ext uri="{FF2B5EF4-FFF2-40B4-BE49-F238E27FC236}">
                  <a16:creationId xmlns:a16="http://schemas.microsoft.com/office/drawing/2014/main" id="{AA556EE6-619A-9941-B12F-332650041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4" name="Freeform 317">
              <a:extLst>
                <a:ext uri="{FF2B5EF4-FFF2-40B4-BE49-F238E27FC236}">
                  <a16:creationId xmlns:a16="http://schemas.microsoft.com/office/drawing/2014/main" id="{64ABFCA9-7E88-5D44-B1B0-11D5A84B0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5" name="Freeform 318">
              <a:extLst>
                <a:ext uri="{FF2B5EF4-FFF2-40B4-BE49-F238E27FC236}">
                  <a16:creationId xmlns:a16="http://schemas.microsoft.com/office/drawing/2014/main" id="{0D80C4A8-85EE-1742-879F-D7C77012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6" name="Freeform 322">
              <a:extLst>
                <a:ext uri="{FF2B5EF4-FFF2-40B4-BE49-F238E27FC236}">
                  <a16:creationId xmlns:a16="http://schemas.microsoft.com/office/drawing/2014/main" id="{D9A75395-E103-2E4F-9BE4-CDE0E3501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7" name="Freeform 325">
              <a:extLst>
                <a:ext uri="{FF2B5EF4-FFF2-40B4-BE49-F238E27FC236}">
                  <a16:creationId xmlns:a16="http://schemas.microsoft.com/office/drawing/2014/main" id="{7510DC5B-CEC1-D049-B1A1-8BA3B13AC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8" name="Freeform 326">
              <a:extLst>
                <a:ext uri="{FF2B5EF4-FFF2-40B4-BE49-F238E27FC236}">
                  <a16:creationId xmlns:a16="http://schemas.microsoft.com/office/drawing/2014/main" id="{07EF3C9C-D15B-5E49-ADAA-0A6651164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9" name="Freeform 328">
              <a:extLst>
                <a:ext uri="{FF2B5EF4-FFF2-40B4-BE49-F238E27FC236}">
                  <a16:creationId xmlns:a16="http://schemas.microsoft.com/office/drawing/2014/main" id="{070B68A8-BD5F-5748-AD28-792E83D35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CBAE6E8-E656-4A8C-9555-3B0951324EE5}"/>
              </a:ext>
            </a:extLst>
          </p:cNvPr>
          <p:cNvSpPr txBox="1"/>
          <p:nvPr/>
        </p:nvSpPr>
        <p:spPr>
          <a:xfrm>
            <a:off x="247135" y="620638"/>
            <a:ext cx="8167816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An </a:t>
            </a:r>
            <a:r>
              <a:rPr lang="en-US" sz="1800" u="sng" dirty="0">
                <a:solidFill>
                  <a:schemeClr val="accent4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Optical management System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works as a desktop application that aims to reduce the work load, containing secure database and contains all the functionality which could be used in an optical store. 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Montserrat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accent5">
                  <a:lumMod val="75000"/>
                </a:schemeClr>
              </a:solidFill>
              <a:effectLst/>
              <a:latin typeface="Montserrat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accent5">
                  <a:lumMod val="75000"/>
                </a:schemeClr>
              </a:solidFill>
              <a:effectLst/>
              <a:latin typeface="Montserrat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accent5">
                  <a:lumMod val="75000"/>
                </a:schemeClr>
              </a:solidFill>
              <a:effectLst/>
              <a:latin typeface="Montserrat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The application is responsible for many things. From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storing product and customer data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, to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preforming transactions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solidFill>
                <a:schemeClr val="accent5">
                  <a:lumMod val="75000"/>
                </a:schemeClr>
              </a:solidFill>
              <a:latin typeface="Montserrat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accent5">
                  <a:lumMod val="75000"/>
                </a:schemeClr>
              </a:solidFill>
              <a:latin typeface="Montserrat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accent5">
                  <a:lumMod val="75000"/>
                </a:schemeClr>
              </a:solidFill>
              <a:latin typeface="Montserrat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One of the main the functionalities is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creating promotions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which helps in one of the main objectives, attracting customers that are source of the company’s margin.</a:t>
            </a:r>
          </a:p>
          <a:p>
            <a:endParaRPr lang="en-US" sz="1800" dirty="0">
              <a:solidFill>
                <a:schemeClr val="accent5">
                  <a:lumMod val="75000"/>
                </a:schemeClr>
              </a:solidFill>
              <a:effectLst/>
              <a:latin typeface="Montserrat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29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675" y="156969"/>
            <a:ext cx="2643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13" dirty="0">
                <a:solidFill>
                  <a:schemeClr val="accent3">
                    <a:lumMod val="75000"/>
                  </a:schemeClr>
                </a:solidFill>
                <a:latin typeface="Montserrat Bold"/>
                <a:ea typeface="Nunito Bold" charset="0"/>
                <a:cs typeface="Nunito Bold" charset="0"/>
              </a:rPr>
              <a:t>Rough Schema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0A8B80-4715-0941-AC25-A47F4BB9D4D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074476" y="2140826"/>
            <a:ext cx="5277199" cy="861848"/>
            <a:chOff x="1869557" y="865171"/>
            <a:chExt cx="4790303" cy="782331"/>
          </a:xfrm>
        </p:grpSpPr>
        <p:sp>
          <p:nvSpPr>
            <p:cNvPr id="6" name="Freeform 85">
              <a:extLst>
                <a:ext uri="{FF2B5EF4-FFF2-40B4-BE49-F238E27FC236}">
                  <a16:creationId xmlns:a16="http://schemas.microsoft.com/office/drawing/2014/main" id="{54654FE1-C618-CB40-A69A-80E53DE9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id="{121F07F2-8B60-A24D-B541-590B7DB2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" name="Freeform 89">
              <a:extLst>
                <a:ext uri="{FF2B5EF4-FFF2-40B4-BE49-F238E27FC236}">
                  <a16:creationId xmlns:a16="http://schemas.microsoft.com/office/drawing/2014/main" id="{281CE4DF-C09F-A54E-B75E-F9E8FA79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91">
              <a:extLst>
                <a:ext uri="{FF2B5EF4-FFF2-40B4-BE49-F238E27FC236}">
                  <a16:creationId xmlns:a16="http://schemas.microsoft.com/office/drawing/2014/main" id="{683FF339-9666-3946-BC7F-DCC33897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" name="Freeform 92">
              <a:extLst>
                <a:ext uri="{FF2B5EF4-FFF2-40B4-BE49-F238E27FC236}">
                  <a16:creationId xmlns:a16="http://schemas.microsoft.com/office/drawing/2014/main" id="{3D184CD8-ECF4-7E46-ABFB-815012D9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" name="Freeform 98">
              <a:extLst>
                <a:ext uri="{FF2B5EF4-FFF2-40B4-BE49-F238E27FC236}">
                  <a16:creationId xmlns:a16="http://schemas.microsoft.com/office/drawing/2014/main" id="{1A77AC01-2214-3F4E-A7B5-A42FADCAD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:a16="http://schemas.microsoft.com/office/drawing/2014/main" id="{B930DCC8-C7EE-6243-AE5A-A16CE84C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:a16="http://schemas.microsoft.com/office/drawing/2014/main" id="{84C1D6A6-F24B-8947-B913-39215944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" name="Freeform 111">
              <a:extLst>
                <a:ext uri="{FF2B5EF4-FFF2-40B4-BE49-F238E27FC236}">
                  <a16:creationId xmlns:a16="http://schemas.microsoft.com/office/drawing/2014/main" id="{E0AE5AB0-75A5-0343-8E7E-1D7F080D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" name="Freeform 112">
              <a:extLst>
                <a:ext uri="{FF2B5EF4-FFF2-40B4-BE49-F238E27FC236}">
                  <a16:creationId xmlns:a16="http://schemas.microsoft.com/office/drawing/2014/main" id="{3D001B3D-AF98-884E-B457-0AA8D6ECE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" name="Freeform 115">
              <a:extLst>
                <a:ext uri="{FF2B5EF4-FFF2-40B4-BE49-F238E27FC236}">
                  <a16:creationId xmlns:a16="http://schemas.microsoft.com/office/drawing/2014/main" id="{539F4521-201F-DF49-B9C1-AAE6854F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120">
              <a:extLst>
                <a:ext uri="{FF2B5EF4-FFF2-40B4-BE49-F238E27FC236}">
                  <a16:creationId xmlns:a16="http://schemas.microsoft.com/office/drawing/2014/main" id="{FBBEF0A9-F8A4-F649-AF9F-5A61AEC95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121">
              <a:extLst>
                <a:ext uri="{FF2B5EF4-FFF2-40B4-BE49-F238E27FC236}">
                  <a16:creationId xmlns:a16="http://schemas.microsoft.com/office/drawing/2014/main" id="{AE7E57E7-5A2A-564C-896C-B5457B39E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126">
              <a:extLst>
                <a:ext uri="{FF2B5EF4-FFF2-40B4-BE49-F238E27FC236}">
                  <a16:creationId xmlns:a16="http://schemas.microsoft.com/office/drawing/2014/main" id="{252A1681-A55F-1044-AE0D-18D66044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:a16="http://schemas.microsoft.com/office/drawing/2014/main" id="{E768D35A-E3ED-3A45-BBFE-939B956A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129">
              <a:extLst>
                <a:ext uri="{FF2B5EF4-FFF2-40B4-BE49-F238E27FC236}">
                  <a16:creationId xmlns:a16="http://schemas.microsoft.com/office/drawing/2014/main" id="{2A06283B-D2CD-0148-886E-627BE975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F878B214-D36F-DD44-9814-87EC4A4E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:a16="http://schemas.microsoft.com/office/drawing/2014/main" id="{65336660-E536-FF4B-A36B-310301D6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EF66EB16-D445-DC47-9BC9-4270E3A2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:a16="http://schemas.microsoft.com/office/drawing/2014/main" id="{2A1E3C27-A9BF-D449-BAAE-3809D31B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136">
              <a:extLst>
                <a:ext uri="{FF2B5EF4-FFF2-40B4-BE49-F238E27FC236}">
                  <a16:creationId xmlns:a16="http://schemas.microsoft.com/office/drawing/2014/main" id="{20A40598-B2DB-444F-B126-497F11F7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140">
              <a:extLst>
                <a:ext uri="{FF2B5EF4-FFF2-40B4-BE49-F238E27FC236}">
                  <a16:creationId xmlns:a16="http://schemas.microsoft.com/office/drawing/2014/main" id="{1435DB01-F760-B740-8434-84717240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F8AC544D-327C-0C44-91B0-2D3DD0E0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" name="Freeform 143">
              <a:extLst>
                <a:ext uri="{FF2B5EF4-FFF2-40B4-BE49-F238E27FC236}">
                  <a16:creationId xmlns:a16="http://schemas.microsoft.com/office/drawing/2014/main" id="{DA25F2C4-AD87-574C-AB1B-9262BB91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:a16="http://schemas.microsoft.com/office/drawing/2014/main" id="{9F836DFE-507E-FB4C-9EFF-DD87EF18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:a16="http://schemas.microsoft.com/office/drawing/2014/main" id="{07DEA2B4-5148-BF49-8C51-F3866B71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:a16="http://schemas.microsoft.com/office/drawing/2014/main" id="{5268D85F-0DA0-8946-9B1B-01B0192DE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:a16="http://schemas.microsoft.com/office/drawing/2014/main" id="{1B19532C-56FA-0C49-A779-194A1858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6" name="Freeform 156">
              <a:extLst>
                <a:ext uri="{FF2B5EF4-FFF2-40B4-BE49-F238E27FC236}">
                  <a16:creationId xmlns:a16="http://schemas.microsoft.com/office/drawing/2014/main" id="{D0101619-B8F9-324E-8854-02BDC4511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158">
              <a:extLst>
                <a:ext uri="{FF2B5EF4-FFF2-40B4-BE49-F238E27FC236}">
                  <a16:creationId xmlns:a16="http://schemas.microsoft.com/office/drawing/2014/main" id="{7673D2F7-FEA9-044A-A66F-ED260C11E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161">
              <a:extLst>
                <a:ext uri="{FF2B5EF4-FFF2-40B4-BE49-F238E27FC236}">
                  <a16:creationId xmlns:a16="http://schemas.microsoft.com/office/drawing/2014/main" id="{A2A76CC0-332F-4445-A62B-D08084B5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162">
              <a:extLst>
                <a:ext uri="{FF2B5EF4-FFF2-40B4-BE49-F238E27FC236}">
                  <a16:creationId xmlns:a16="http://schemas.microsoft.com/office/drawing/2014/main" id="{FF61B5C8-E605-9F45-BA9E-F1AB408B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163">
              <a:extLst>
                <a:ext uri="{FF2B5EF4-FFF2-40B4-BE49-F238E27FC236}">
                  <a16:creationId xmlns:a16="http://schemas.microsoft.com/office/drawing/2014/main" id="{798E9511-2F1B-1642-BDD2-9474E355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164">
              <a:extLst>
                <a:ext uri="{FF2B5EF4-FFF2-40B4-BE49-F238E27FC236}">
                  <a16:creationId xmlns:a16="http://schemas.microsoft.com/office/drawing/2014/main" id="{11F20653-0341-3C46-9969-13DED4D49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166">
              <a:extLst>
                <a:ext uri="{FF2B5EF4-FFF2-40B4-BE49-F238E27FC236}">
                  <a16:creationId xmlns:a16="http://schemas.microsoft.com/office/drawing/2014/main" id="{E675AD7A-034A-2A42-88B2-2D74A0C25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167">
              <a:extLst>
                <a:ext uri="{FF2B5EF4-FFF2-40B4-BE49-F238E27FC236}">
                  <a16:creationId xmlns:a16="http://schemas.microsoft.com/office/drawing/2014/main" id="{604FB12C-1CB9-3946-AC6B-C9A4B75FA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172">
              <a:extLst>
                <a:ext uri="{FF2B5EF4-FFF2-40B4-BE49-F238E27FC236}">
                  <a16:creationId xmlns:a16="http://schemas.microsoft.com/office/drawing/2014/main" id="{8852D5A7-F5CD-384E-97BD-1CD4549C9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173">
              <a:extLst>
                <a:ext uri="{FF2B5EF4-FFF2-40B4-BE49-F238E27FC236}">
                  <a16:creationId xmlns:a16="http://schemas.microsoft.com/office/drawing/2014/main" id="{7B93D7AF-97C7-A040-B265-1DF1BFF7F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178">
              <a:extLst>
                <a:ext uri="{FF2B5EF4-FFF2-40B4-BE49-F238E27FC236}">
                  <a16:creationId xmlns:a16="http://schemas.microsoft.com/office/drawing/2014/main" id="{DF014FBF-1911-A14E-8099-55A6749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180">
              <a:extLst>
                <a:ext uri="{FF2B5EF4-FFF2-40B4-BE49-F238E27FC236}">
                  <a16:creationId xmlns:a16="http://schemas.microsoft.com/office/drawing/2014/main" id="{013CD73F-DCFD-DD45-A86B-71DD2C36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181">
              <a:extLst>
                <a:ext uri="{FF2B5EF4-FFF2-40B4-BE49-F238E27FC236}">
                  <a16:creationId xmlns:a16="http://schemas.microsoft.com/office/drawing/2014/main" id="{A36E83A3-CB38-FE44-8CF9-73FEF78CB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182">
              <a:extLst>
                <a:ext uri="{FF2B5EF4-FFF2-40B4-BE49-F238E27FC236}">
                  <a16:creationId xmlns:a16="http://schemas.microsoft.com/office/drawing/2014/main" id="{1860805E-5339-F743-8887-53CE1FAE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184">
              <a:extLst>
                <a:ext uri="{FF2B5EF4-FFF2-40B4-BE49-F238E27FC236}">
                  <a16:creationId xmlns:a16="http://schemas.microsoft.com/office/drawing/2014/main" id="{B0911693-737B-284F-AACC-5B028FC3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185">
              <a:extLst>
                <a:ext uri="{FF2B5EF4-FFF2-40B4-BE49-F238E27FC236}">
                  <a16:creationId xmlns:a16="http://schemas.microsoft.com/office/drawing/2014/main" id="{75269321-793F-A049-9F52-F002439E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189">
              <a:extLst>
                <a:ext uri="{FF2B5EF4-FFF2-40B4-BE49-F238E27FC236}">
                  <a16:creationId xmlns:a16="http://schemas.microsoft.com/office/drawing/2014/main" id="{679101EA-606D-BC48-A18F-546D2EDA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3" name="Freeform 190">
              <a:extLst>
                <a:ext uri="{FF2B5EF4-FFF2-40B4-BE49-F238E27FC236}">
                  <a16:creationId xmlns:a16="http://schemas.microsoft.com/office/drawing/2014/main" id="{18DD3523-0219-A04A-9C95-CFB3EE1DE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195">
              <a:extLst>
                <a:ext uri="{FF2B5EF4-FFF2-40B4-BE49-F238E27FC236}">
                  <a16:creationId xmlns:a16="http://schemas.microsoft.com/office/drawing/2014/main" id="{D0E766EF-8DC9-844C-842F-2E46F00C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196">
              <a:extLst>
                <a:ext uri="{FF2B5EF4-FFF2-40B4-BE49-F238E27FC236}">
                  <a16:creationId xmlns:a16="http://schemas.microsoft.com/office/drawing/2014/main" id="{A18B0344-8335-6D44-A120-7E447C17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197">
              <a:extLst>
                <a:ext uri="{FF2B5EF4-FFF2-40B4-BE49-F238E27FC236}">
                  <a16:creationId xmlns:a16="http://schemas.microsoft.com/office/drawing/2014/main" id="{8491F099-DB1C-464F-9917-E498B750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199">
              <a:extLst>
                <a:ext uri="{FF2B5EF4-FFF2-40B4-BE49-F238E27FC236}">
                  <a16:creationId xmlns:a16="http://schemas.microsoft.com/office/drawing/2014/main" id="{FF4A6401-C59A-654F-86B2-B663C688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203">
              <a:extLst>
                <a:ext uri="{FF2B5EF4-FFF2-40B4-BE49-F238E27FC236}">
                  <a16:creationId xmlns:a16="http://schemas.microsoft.com/office/drawing/2014/main" id="{6FCA2AB2-E775-B44D-B830-869E1FA0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04">
              <a:extLst>
                <a:ext uri="{FF2B5EF4-FFF2-40B4-BE49-F238E27FC236}">
                  <a16:creationId xmlns:a16="http://schemas.microsoft.com/office/drawing/2014/main" id="{3FB678D3-D554-634C-A9DD-EED41C2C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06">
              <a:extLst>
                <a:ext uri="{FF2B5EF4-FFF2-40B4-BE49-F238E27FC236}">
                  <a16:creationId xmlns:a16="http://schemas.microsoft.com/office/drawing/2014/main" id="{7E2E3711-C8E1-DE46-B4A0-295E42FA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1" name="Freeform 207">
              <a:extLst>
                <a:ext uri="{FF2B5EF4-FFF2-40B4-BE49-F238E27FC236}">
                  <a16:creationId xmlns:a16="http://schemas.microsoft.com/office/drawing/2014/main" id="{A23A1A4B-270F-7B49-AD0E-0786BA9D9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213">
              <a:extLst>
                <a:ext uri="{FF2B5EF4-FFF2-40B4-BE49-F238E27FC236}">
                  <a16:creationId xmlns:a16="http://schemas.microsoft.com/office/drawing/2014/main" id="{A2337FC8-8E1C-2E4A-8154-C33B5EA3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216">
              <a:extLst>
                <a:ext uri="{FF2B5EF4-FFF2-40B4-BE49-F238E27FC236}">
                  <a16:creationId xmlns:a16="http://schemas.microsoft.com/office/drawing/2014/main" id="{EBDF0ED9-E60B-1C48-93DD-F81263B8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4" name="Freeform 221">
              <a:extLst>
                <a:ext uri="{FF2B5EF4-FFF2-40B4-BE49-F238E27FC236}">
                  <a16:creationId xmlns:a16="http://schemas.microsoft.com/office/drawing/2014/main" id="{850B1CD8-E322-3846-9197-20B7B7CA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65" name="Freeform 222">
              <a:extLst>
                <a:ext uri="{FF2B5EF4-FFF2-40B4-BE49-F238E27FC236}">
                  <a16:creationId xmlns:a16="http://schemas.microsoft.com/office/drawing/2014/main" id="{010048F7-8213-8E4C-ADE0-89FE176D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223">
              <a:extLst>
                <a:ext uri="{FF2B5EF4-FFF2-40B4-BE49-F238E27FC236}">
                  <a16:creationId xmlns:a16="http://schemas.microsoft.com/office/drawing/2014/main" id="{7A7BCDD1-534B-6848-85FA-E63F6BBD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224">
              <a:extLst>
                <a:ext uri="{FF2B5EF4-FFF2-40B4-BE49-F238E27FC236}">
                  <a16:creationId xmlns:a16="http://schemas.microsoft.com/office/drawing/2014/main" id="{78F0AF08-5B02-DB45-90AC-18C0494E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225">
              <a:extLst>
                <a:ext uri="{FF2B5EF4-FFF2-40B4-BE49-F238E27FC236}">
                  <a16:creationId xmlns:a16="http://schemas.microsoft.com/office/drawing/2014/main" id="{501C5A18-4697-B048-BB09-5C092C84C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227">
              <a:extLst>
                <a:ext uri="{FF2B5EF4-FFF2-40B4-BE49-F238E27FC236}">
                  <a16:creationId xmlns:a16="http://schemas.microsoft.com/office/drawing/2014/main" id="{71E2E174-98E0-FA46-AE40-1E6AF62D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0" name="Freeform 228">
              <a:extLst>
                <a:ext uri="{FF2B5EF4-FFF2-40B4-BE49-F238E27FC236}">
                  <a16:creationId xmlns:a16="http://schemas.microsoft.com/office/drawing/2014/main" id="{3E8B9AF3-CD30-D148-8AB1-4394B92C7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230">
              <a:extLst>
                <a:ext uri="{FF2B5EF4-FFF2-40B4-BE49-F238E27FC236}">
                  <a16:creationId xmlns:a16="http://schemas.microsoft.com/office/drawing/2014/main" id="{08067D49-FBF2-2443-8DDA-078436E7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267">
              <a:extLst>
                <a:ext uri="{FF2B5EF4-FFF2-40B4-BE49-F238E27FC236}">
                  <a16:creationId xmlns:a16="http://schemas.microsoft.com/office/drawing/2014/main" id="{B31C69FF-F5DB-DB42-BDE8-08622C56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271">
              <a:extLst>
                <a:ext uri="{FF2B5EF4-FFF2-40B4-BE49-F238E27FC236}">
                  <a16:creationId xmlns:a16="http://schemas.microsoft.com/office/drawing/2014/main" id="{15147D87-8EB3-964B-86D9-78C6DE39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4" name="Freeform 272">
              <a:extLst>
                <a:ext uri="{FF2B5EF4-FFF2-40B4-BE49-F238E27FC236}">
                  <a16:creationId xmlns:a16="http://schemas.microsoft.com/office/drawing/2014/main" id="{45287846-6446-B744-AB17-136C50C8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278">
              <a:extLst>
                <a:ext uri="{FF2B5EF4-FFF2-40B4-BE49-F238E27FC236}">
                  <a16:creationId xmlns:a16="http://schemas.microsoft.com/office/drawing/2014/main" id="{555063D8-71F8-5145-9405-6D57E14A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6" name="Freeform 279">
              <a:extLst>
                <a:ext uri="{FF2B5EF4-FFF2-40B4-BE49-F238E27FC236}">
                  <a16:creationId xmlns:a16="http://schemas.microsoft.com/office/drawing/2014/main" id="{922DD58E-43E3-FC45-A251-B958FEC3D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7" name="Freeform 280">
              <a:extLst>
                <a:ext uri="{FF2B5EF4-FFF2-40B4-BE49-F238E27FC236}">
                  <a16:creationId xmlns:a16="http://schemas.microsoft.com/office/drawing/2014/main" id="{183EE691-7AE3-0144-93B0-8B69D380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281">
              <a:extLst>
                <a:ext uri="{FF2B5EF4-FFF2-40B4-BE49-F238E27FC236}">
                  <a16:creationId xmlns:a16="http://schemas.microsoft.com/office/drawing/2014/main" id="{BEF47D27-1572-7C44-BA06-F74BEB21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282">
              <a:extLst>
                <a:ext uri="{FF2B5EF4-FFF2-40B4-BE49-F238E27FC236}">
                  <a16:creationId xmlns:a16="http://schemas.microsoft.com/office/drawing/2014/main" id="{39BD4B98-ACA8-1B4F-8A2A-D7392B83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285">
              <a:extLst>
                <a:ext uri="{FF2B5EF4-FFF2-40B4-BE49-F238E27FC236}">
                  <a16:creationId xmlns:a16="http://schemas.microsoft.com/office/drawing/2014/main" id="{FF8873A0-6A66-CD4C-90C5-8D9E4945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1" name="Freeform 286">
              <a:extLst>
                <a:ext uri="{FF2B5EF4-FFF2-40B4-BE49-F238E27FC236}">
                  <a16:creationId xmlns:a16="http://schemas.microsoft.com/office/drawing/2014/main" id="{C85BFB3B-AD78-6843-B26E-733DBC73F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2" name="Freeform 289">
              <a:extLst>
                <a:ext uri="{FF2B5EF4-FFF2-40B4-BE49-F238E27FC236}">
                  <a16:creationId xmlns:a16="http://schemas.microsoft.com/office/drawing/2014/main" id="{E63BB741-EB17-3941-AFDC-4AF327BF9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3" name="Freeform 290">
              <a:extLst>
                <a:ext uri="{FF2B5EF4-FFF2-40B4-BE49-F238E27FC236}">
                  <a16:creationId xmlns:a16="http://schemas.microsoft.com/office/drawing/2014/main" id="{E8D44ED5-F256-3B48-AB2E-821E9097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292">
              <a:extLst>
                <a:ext uri="{FF2B5EF4-FFF2-40B4-BE49-F238E27FC236}">
                  <a16:creationId xmlns:a16="http://schemas.microsoft.com/office/drawing/2014/main" id="{E54593DB-9157-714A-9652-3FD541C0B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297">
              <a:extLst>
                <a:ext uri="{FF2B5EF4-FFF2-40B4-BE49-F238E27FC236}">
                  <a16:creationId xmlns:a16="http://schemas.microsoft.com/office/drawing/2014/main" id="{A69EF5E6-0294-6944-B0B9-E446F10CA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298">
              <a:extLst>
                <a:ext uri="{FF2B5EF4-FFF2-40B4-BE49-F238E27FC236}">
                  <a16:creationId xmlns:a16="http://schemas.microsoft.com/office/drawing/2014/main" id="{B5588B20-6CC1-5044-A53D-302733A8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300">
              <a:extLst>
                <a:ext uri="{FF2B5EF4-FFF2-40B4-BE49-F238E27FC236}">
                  <a16:creationId xmlns:a16="http://schemas.microsoft.com/office/drawing/2014/main" id="{DEDB50BD-3EFF-E749-8ED5-28628A07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8" name="Freeform 301">
              <a:extLst>
                <a:ext uri="{FF2B5EF4-FFF2-40B4-BE49-F238E27FC236}">
                  <a16:creationId xmlns:a16="http://schemas.microsoft.com/office/drawing/2014/main" id="{74DDA3C9-9947-2B45-9311-4093B1FA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307">
              <a:extLst>
                <a:ext uri="{FF2B5EF4-FFF2-40B4-BE49-F238E27FC236}">
                  <a16:creationId xmlns:a16="http://schemas.microsoft.com/office/drawing/2014/main" id="{CE7D2F6E-66A8-C14D-9476-F0D612E5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309">
              <a:extLst>
                <a:ext uri="{FF2B5EF4-FFF2-40B4-BE49-F238E27FC236}">
                  <a16:creationId xmlns:a16="http://schemas.microsoft.com/office/drawing/2014/main" id="{E27A8705-9C6D-BC4D-94CD-730746BC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91" name="Freeform 312">
              <a:extLst>
                <a:ext uri="{FF2B5EF4-FFF2-40B4-BE49-F238E27FC236}">
                  <a16:creationId xmlns:a16="http://schemas.microsoft.com/office/drawing/2014/main" id="{8BD20397-8BB3-B347-B694-EDD6CA74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2" name="Freeform 313">
              <a:extLst>
                <a:ext uri="{FF2B5EF4-FFF2-40B4-BE49-F238E27FC236}">
                  <a16:creationId xmlns:a16="http://schemas.microsoft.com/office/drawing/2014/main" id="{AB6E0CD9-ADAD-A04D-BC7E-B52453B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314">
              <a:extLst>
                <a:ext uri="{FF2B5EF4-FFF2-40B4-BE49-F238E27FC236}">
                  <a16:creationId xmlns:a16="http://schemas.microsoft.com/office/drawing/2014/main" id="{7B83CC80-6E1A-C34C-9474-9EEF8BE3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4" name="Freeform 315">
              <a:extLst>
                <a:ext uri="{FF2B5EF4-FFF2-40B4-BE49-F238E27FC236}">
                  <a16:creationId xmlns:a16="http://schemas.microsoft.com/office/drawing/2014/main" id="{F020FE40-D823-604C-A055-23D24C4DF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317">
              <a:extLst>
                <a:ext uri="{FF2B5EF4-FFF2-40B4-BE49-F238E27FC236}">
                  <a16:creationId xmlns:a16="http://schemas.microsoft.com/office/drawing/2014/main" id="{70514886-0618-8C4E-A983-65608657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318">
              <a:extLst>
                <a:ext uri="{FF2B5EF4-FFF2-40B4-BE49-F238E27FC236}">
                  <a16:creationId xmlns:a16="http://schemas.microsoft.com/office/drawing/2014/main" id="{3288F534-D58D-3B44-8CF6-18C5BB04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322">
              <a:extLst>
                <a:ext uri="{FF2B5EF4-FFF2-40B4-BE49-F238E27FC236}">
                  <a16:creationId xmlns:a16="http://schemas.microsoft.com/office/drawing/2014/main" id="{6DD34048-4692-C94C-A909-5D69437F3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325">
              <a:extLst>
                <a:ext uri="{FF2B5EF4-FFF2-40B4-BE49-F238E27FC236}">
                  <a16:creationId xmlns:a16="http://schemas.microsoft.com/office/drawing/2014/main" id="{2F2AF027-1B62-5544-AC83-0507256C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9" name="Freeform 326">
              <a:extLst>
                <a:ext uri="{FF2B5EF4-FFF2-40B4-BE49-F238E27FC236}">
                  <a16:creationId xmlns:a16="http://schemas.microsoft.com/office/drawing/2014/main" id="{187B808F-3996-FD44-8D65-2D598087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328">
              <a:extLst>
                <a:ext uri="{FF2B5EF4-FFF2-40B4-BE49-F238E27FC236}">
                  <a16:creationId xmlns:a16="http://schemas.microsoft.com/office/drawing/2014/main" id="{09CAC6EC-2323-7A4D-A8FE-10A3BAF7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3394585-2D51-42EA-A243-7566D7A08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3" y="618008"/>
            <a:ext cx="6914592" cy="44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39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293062" y="95164"/>
            <a:ext cx="3710800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b="1" spc="113" dirty="0">
                <a:solidFill>
                  <a:schemeClr val="accent3">
                    <a:lumMod val="75000"/>
                  </a:schemeClr>
                </a:solidFill>
                <a:latin typeface="Montserrat Bold"/>
                <a:ea typeface="Nunito Bold" charset="0"/>
                <a:cs typeface="Nunito Bold" charset="0"/>
              </a:rPr>
              <a:t>Final 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641754-0BC9-444F-91B4-F16A46D95639}"/>
              </a:ext>
            </a:extLst>
          </p:cNvPr>
          <p:cNvGrpSpPr/>
          <p:nvPr/>
        </p:nvGrpSpPr>
        <p:grpSpPr>
          <a:xfrm rot="5400000">
            <a:off x="6673899" y="-351339"/>
            <a:ext cx="3644801" cy="3276616"/>
            <a:chOff x="-441654" y="-324671"/>
            <a:chExt cx="2711832" cy="2437893"/>
          </a:xfrm>
        </p:grpSpPr>
        <p:sp>
          <p:nvSpPr>
            <p:cNvPr id="12" name="Freeform 115">
              <a:extLst>
                <a:ext uri="{FF2B5EF4-FFF2-40B4-BE49-F238E27FC236}">
                  <a16:creationId xmlns:a16="http://schemas.microsoft.com/office/drawing/2014/main" id="{656619CB-3022-8D4E-8078-5F6FD1B11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388642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13" name="Freeform 120">
              <a:extLst>
                <a:ext uri="{FF2B5EF4-FFF2-40B4-BE49-F238E27FC236}">
                  <a16:creationId xmlns:a16="http://schemas.microsoft.com/office/drawing/2014/main" id="{848AA9BF-F30D-5241-8246-56C9B859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9784" y="159347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5" name="Freeform 121">
              <a:extLst>
                <a:ext uri="{FF2B5EF4-FFF2-40B4-BE49-F238E27FC236}">
                  <a16:creationId xmlns:a16="http://schemas.microsoft.com/office/drawing/2014/main" id="{2BD77B43-CF2A-4548-96A6-4EA92E2B0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-316358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6" name="Freeform 122">
              <a:extLst>
                <a:ext uri="{FF2B5EF4-FFF2-40B4-BE49-F238E27FC236}">
                  <a16:creationId xmlns:a16="http://schemas.microsoft.com/office/drawing/2014/main" id="{1885BA41-A677-0B4F-AD33-CED8E667B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138970"/>
              <a:ext cx="392000" cy="485894"/>
            </a:xfrm>
            <a:custGeom>
              <a:avLst/>
              <a:gdLst>
                <a:gd name="T0" fmla="*/ 0 w 736"/>
                <a:gd name="T1" fmla="*/ 455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5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CA03850E-0759-2E49-B1A4-5919A857A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642893"/>
              <a:ext cx="392001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:a16="http://schemas.microsoft.com/office/drawing/2014/main" id="{EA9449B5-F5D5-F542-A76A-D8020E6FD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697" y="3862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:a16="http://schemas.microsoft.com/office/drawing/2014/main" id="{A413B27F-91D7-6E49-91D0-CAC469489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072" y="-81868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D99C9311-F4EB-C846-A633-BCEAB3FA7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324197"/>
              <a:ext cx="392001" cy="485892"/>
            </a:xfrm>
            <a:custGeom>
              <a:avLst/>
              <a:gdLst>
                <a:gd name="T0" fmla="*/ 0 w 735"/>
                <a:gd name="T1" fmla="*/ 456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6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1" name="Freeform 131">
              <a:extLst>
                <a:ext uri="{FF2B5EF4-FFF2-40B4-BE49-F238E27FC236}">
                  <a16:creationId xmlns:a16="http://schemas.microsoft.com/office/drawing/2014/main" id="{7B8C787B-E7FF-4649-87B0-109F64C9B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41654" y="6428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2" name="Freeform 134">
              <a:extLst>
                <a:ext uri="{FF2B5EF4-FFF2-40B4-BE49-F238E27FC236}">
                  <a16:creationId xmlns:a16="http://schemas.microsoft.com/office/drawing/2014/main" id="{7228289C-CE28-9241-A1B2-B8B393963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79" y="1120728"/>
              <a:ext cx="392001" cy="485894"/>
            </a:xfrm>
            <a:custGeom>
              <a:avLst/>
              <a:gdLst>
                <a:gd name="T0" fmla="*/ 0 w 735"/>
                <a:gd name="T1" fmla="*/ 455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5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3" name="Freeform 135">
              <a:extLst>
                <a:ext uri="{FF2B5EF4-FFF2-40B4-BE49-F238E27FC236}">
                  <a16:creationId xmlns:a16="http://schemas.microsoft.com/office/drawing/2014/main" id="{2B3027EF-757D-3B46-A0F0-0A77A777D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15934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4" name="Freeform 136">
              <a:extLst>
                <a:ext uri="{FF2B5EF4-FFF2-40B4-BE49-F238E27FC236}">
                  <a16:creationId xmlns:a16="http://schemas.microsoft.com/office/drawing/2014/main" id="{FB35D28F-6694-024C-8607-34DAEC3E8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9" y="159347"/>
              <a:ext cx="409512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8" name="Freeform 139">
              <a:extLst>
                <a:ext uri="{FF2B5EF4-FFF2-40B4-BE49-F238E27FC236}">
                  <a16:creationId xmlns:a16="http://schemas.microsoft.com/office/drawing/2014/main" id="{76F9A17C-54C1-0F4A-AB95-95CD8FF11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1870" y="877531"/>
              <a:ext cx="392001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9" name="Freeform 140">
              <a:extLst>
                <a:ext uri="{FF2B5EF4-FFF2-40B4-BE49-F238E27FC236}">
                  <a16:creationId xmlns:a16="http://schemas.microsoft.com/office/drawing/2014/main" id="{5F51FFA3-A030-0E44-8D77-2602A93A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82425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9E136DE7-DAB5-C24F-B650-D1975B3D4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32419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1" name="Freeform 142">
              <a:extLst>
                <a:ext uri="{FF2B5EF4-FFF2-40B4-BE49-F238E27FC236}">
                  <a16:creationId xmlns:a16="http://schemas.microsoft.com/office/drawing/2014/main" id="{6BEB6D55-44AB-7341-868F-0D1B362D4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9284" y="1348457"/>
              <a:ext cx="392001" cy="525451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2" name="Freeform 143">
              <a:extLst>
                <a:ext uri="{FF2B5EF4-FFF2-40B4-BE49-F238E27FC236}">
                  <a16:creationId xmlns:a16="http://schemas.microsoft.com/office/drawing/2014/main" id="{C41A8DF6-ACCD-8249-8BD7-E39082887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159348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3" name="Freeform 144">
              <a:extLst>
                <a:ext uri="{FF2B5EF4-FFF2-40B4-BE49-F238E27FC236}">
                  <a16:creationId xmlns:a16="http://schemas.microsoft.com/office/drawing/2014/main" id="{619C34AC-5C9B-F34E-9097-440A9B2C4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7175" y="1122544"/>
              <a:ext cx="392001" cy="485894"/>
            </a:xfrm>
            <a:custGeom>
              <a:avLst/>
              <a:gdLst>
                <a:gd name="T0" fmla="*/ 735 w 736"/>
                <a:gd name="T1" fmla="*/ 455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5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4" name="Freeform 146">
              <a:extLst>
                <a:ext uri="{FF2B5EF4-FFF2-40B4-BE49-F238E27FC236}">
                  <a16:creationId xmlns:a16="http://schemas.microsoft.com/office/drawing/2014/main" id="{FDCF1F7B-E980-E74B-BAA2-BA14CCCFB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38929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35" name="Freeform 147">
              <a:extLst>
                <a:ext uri="{FF2B5EF4-FFF2-40B4-BE49-F238E27FC236}">
                  <a16:creationId xmlns:a16="http://schemas.microsoft.com/office/drawing/2014/main" id="{47E581EE-1D85-EA40-A348-577964FA9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401121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6" name="Freeform 149">
              <a:extLst>
                <a:ext uri="{FF2B5EF4-FFF2-40B4-BE49-F238E27FC236}">
                  <a16:creationId xmlns:a16="http://schemas.microsoft.com/office/drawing/2014/main" id="{A15C672A-B87D-9143-B9B0-3FC7BF58C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80077"/>
              <a:ext cx="392000" cy="483546"/>
            </a:xfrm>
            <a:custGeom>
              <a:avLst/>
              <a:gdLst>
                <a:gd name="T0" fmla="*/ 734 w 735"/>
                <a:gd name="T1" fmla="*/ 455 h 910"/>
                <a:gd name="T2" fmla="*/ 0 w 735"/>
                <a:gd name="T3" fmla="*/ 909 h 910"/>
                <a:gd name="T4" fmla="*/ 0 w 735"/>
                <a:gd name="T5" fmla="*/ 0 h 910"/>
                <a:gd name="T6" fmla="*/ 734 w 735"/>
                <a:gd name="T7" fmla="*/ 455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0">
                  <a:moveTo>
                    <a:pt x="734" y="455"/>
                  </a:moveTo>
                  <a:lnTo>
                    <a:pt x="0" y="909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7" name="Freeform 150">
              <a:extLst>
                <a:ext uri="{FF2B5EF4-FFF2-40B4-BE49-F238E27FC236}">
                  <a16:creationId xmlns:a16="http://schemas.microsoft.com/office/drawing/2014/main" id="{C9FC1566-9B13-DB48-B105-306C02B13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654" y="630415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8" name="Freeform 153">
              <a:extLst>
                <a:ext uri="{FF2B5EF4-FFF2-40B4-BE49-F238E27FC236}">
                  <a16:creationId xmlns:a16="http://schemas.microsoft.com/office/drawing/2014/main" id="{1EC9BADB-84F7-6249-A43B-C0C80BB9F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2" y="88701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9" name="Freeform 156">
              <a:extLst>
                <a:ext uri="{FF2B5EF4-FFF2-40B4-BE49-F238E27FC236}">
                  <a16:creationId xmlns:a16="http://schemas.microsoft.com/office/drawing/2014/main" id="{BF5B1F92-58DC-8841-93D9-562D20081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00" y="64289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0" name="Freeform 158">
              <a:extLst>
                <a:ext uri="{FF2B5EF4-FFF2-40B4-BE49-F238E27FC236}">
                  <a16:creationId xmlns:a16="http://schemas.microsoft.com/office/drawing/2014/main" id="{24C5106B-1404-BF4F-BBEF-0C42114D9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738" y="157616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1" name="Freeform 161">
              <a:extLst>
                <a:ext uri="{FF2B5EF4-FFF2-40B4-BE49-F238E27FC236}">
                  <a16:creationId xmlns:a16="http://schemas.microsoft.com/office/drawing/2014/main" id="{82FD0840-232B-834E-BABC-5E9C7E744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341" y="-324671"/>
              <a:ext cx="392001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2" name="Freeform 162">
              <a:extLst>
                <a:ext uri="{FF2B5EF4-FFF2-40B4-BE49-F238E27FC236}">
                  <a16:creationId xmlns:a16="http://schemas.microsoft.com/office/drawing/2014/main" id="{65EA9673-E706-7B44-B8B8-2FF36D848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376" y="-8345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3" name="Freeform 163">
              <a:extLst>
                <a:ext uri="{FF2B5EF4-FFF2-40B4-BE49-F238E27FC236}">
                  <a16:creationId xmlns:a16="http://schemas.microsoft.com/office/drawing/2014/main" id="{2DC46412-850C-5848-BD41-426920B4F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316358"/>
              <a:ext cx="392000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4" name="Freeform 164">
              <a:extLst>
                <a:ext uri="{FF2B5EF4-FFF2-40B4-BE49-F238E27FC236}">
                  <a16:creationId xmlns:a16="http://schemas.microsoft.com/office/drawing/2014/main" id="{04FE133F-988E-724D-A62A-7213DC056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82425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5" name="Freeform 166">
              <a:extLst>
                <a:ext uri="{FF2B5EF4-FFF2-40B4-BE49-F238E27FC236}">
                  <a16:creationId xmlns:a16="http://schemas.microsoft.com/office/drawing/2014/main" id="{044EA31D-ABA3-F940-982C-240616825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183" y="159347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6" name="Freeform 173">
              <a:extLst>
                <a:ext uri="{FF2B5EF4-FFF2-40B4-BE49-F238E27FC236}">
                  <a16:creationId xmlns:a16="http://schemas.microsoft.com/office/drawing/2014/main" id="{916D0003-4689-C642-B532-C66141CDC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96" y="399695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7" name="Freeform 181">
              <a:extLst>
                <a:ext uri="{FF2B5EF4-FFF2-40B4-BE49-F238E27FC236}">
                  <a16:creationId xmlns:a16="http://schemas.microsoft.com/office/drawing/2014/main" id="{CFFA22D5-953B-BB46-99AB-7FA83FD6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177" y="146345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8" name="Freeform 228">
              <a:extLst>
                <a:ext uri="{FF2B5EF4-FFF2-40B4-BE49-F238E27FC236}">
                  <a16:creationId xmlns:a16="http://schemas.microsoft.com/office/drawing/2014/main" id="{14FB6963-1606-AA43-87B9-33EE2D7B0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044" y="-324197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A5B4A771-79B8-E34D-A973-1BB325FD4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627328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0" name="Freeform 127">
              <a:extLst>
                <a:ext uri="{FF2B5EF4-FFF2-40B4-BE49-F238E27FC236}">
                  <a16:creationId xmlns:a16="http://schemas.microsoft.com/office/drawing/2014/main" id="{4D77F6EF-879B-774D-8570-DBB57C82D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497" y="641159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1" name="Freeform 166">
              <a:extLst>
                <a:ext uri="{FF2B5EF4-FFF2-40B4-BE49-F238E27FC236}">
                  <a16:creationId xmlns:a16="http://schemas.microsoft.com/office/drawing/2014/main" id="{CCE24106-27D6-DC45-9AAB-2952FB6B9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297" y="396803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2" name="Freeform 127">
              <a:extLst>
                <a:ext uri="{FF2B5EF4-FFF2-40B4-BE49-F238E27FC236}">
                  <a16:creationId xmlns:a16="http://schemas.microsoft.com/office/drawing/2014/main" id="{F51AD28A-C442-9744-A34A-927B0BB4E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078" y="878700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37B7BFF-55E4-4344-B191-57BEBE450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91" y="622570"/>
            <a:ext cx="7132753" cy="452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89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324958" y="67887"/>
            <a:ext cx="1613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13" dirty="0">
                <a:solidFill>
                  <a:schemeClr val="accent3">
                    <a:lumMod val="75000"/>
                  </a:schemeClr>
                </a:solidFill>
                <a:latin typeface="Montserrat Bold"/>
                <a:ea typeface="Nunito Bold" charset="0"/>
                <a:cs typeface="Nunito Bold" charset="0"/>
              </a:rPr>
              <a:t>Mapping</a:t>
            </a:r>
            <a:endParaRPr lang="en-US" sz="3200" b="1" spc="113" dirty="0">
              <a:solidFill>
                <a:schemeClr val="accent3">
                  <a:lumMod val="75000"/>
                </a:schemeClr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7A84E23-6B70-984C-BC53-9868A9BB8DAC}"/>
              </a:ext>
            </a:extLst>
          </p:cNvPr>
          <p:cNvGrpSpPr/>
          <p:nvPr/>
        </p:nvGrpSpPr>
        <p:grpSpPr>
          <a:xfrm rot="18716105">
            <a:off x="6451417" y="2871151"/>
            <a:ext cx="4339322" cy="2704998"/>
            <a:chOff x="1869557" y="2557941"/>
            <a:chExt cx="2518825" cy="1570157"/>
          </a:xfrm>
        </p:grpSpPr>
        <p:sp>
          <p:nvSpPr>
            <p:cNvPr id="128" name="Freeform 1">
              <a:extLst>
                <a:ext uri="{FF2B5EF4-FFF2-40B4-BE49-F238E27FC236}">
                  <a16:creationId xmlns:a16="http://schemas.microsoft.com/office/drawing/2014/main" id="{8E8B6011-DE4A-8B45-A35B-1513FE02C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870093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9" name="Freeform 2">
              <a:extLst>
                <a:ext uri="{FF2B5EF4-FFF2-40B4-BE49-F238E27FC236}">
                  <a16:creationId xmlns:a16="http://schemas.microsoft.com/office/drawing/2014/main" id="{FB181224-526B-DE4E-AF2E-AF29A2AE7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0" name="Freeform 3">
              <a:extLst>
                <a:ext uri="{FF2B5EF4-FFF2-40B4-BE49-F238E27FC236}">
                  <a16:creationId xmlns:a16="http://schemas.microsoft.com/office/drawing/2014/main" id="{D3D88297-88E0-B042-A3CC-E9878F774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33886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1" name="Freeform 4">
              <a:extLst>
                <a:ext uri="{FF2B5EF4-FFF2-40B4-BE49-F238E27FC236}">
                  <a16:creationId xmlns:a16="http://schemas.microsoft.com/office/drawing/2014/main" id="{A3FBE48E-0115-1849-BC4D-741947B20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651016"/>
              <a:ext cx="252747" cy="313233"/>
            </a:xfrm>
            <a:custGeom>
              <a:avLst/>
              <a:gdLst>
                <a:gd name="T0" fmla="*/ 0 w 1030"/>
                <a:gd name="T1" fmla="*/ 639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9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1BCCC84F-410C-4A42-B640-B7F822BED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035023"/>
              <a:ext cx="252747" cy="312152"/>
            </a:xfrm>
            <a:custGeom>
              <a:avLst/>
              <a:gdLst>
                <a:gd name="T0" fmla="*/ 0 w 1030"/>
                <a:gd name="T1" fmla="*/ 638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8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BDADBAB0-AB11-1148-B640-FAEEA4FE7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191639"/>
              <a:ext cx="252747" cy="312153"/>
            </a:xfrm>
            <a:custGeom>
              <a:avLst/>
              <a:gdLst>
                <a:gd name="T0" fmla="*/ 0 w 1032"/>
                <a:gd name="T1" fmla="*/ 636 h 1275"/>
                <a:gd name="T2" fmla="*/ 1031 w 1032"/>
                <a:gd name="T3" fmla="*/ 1274 h 1275"/>
                <a:gd name="T4" fmla="*/ 1031 w 1032"/>
                <a:gd name="T5" fmla="*/ 0 h 1275"/>
                <a:gd name="T6" fmla="*/ 0 w 1032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5">
                  <a:moveTo>
                    <a:pt x="0" y="636"/>
                  </a:moveTo>
                  <a:lnTo>
                    <a:pt x="1031" y="1274"/>
                  </a:lnTo>
                  <a:lnTo>
                    <a:pt x="1031" y="0"/>
                  </a:lnTo>
                  <a:lnTo>
                    <a:pt x="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85CE1603-EE0F-A14F-838D-738CAEC0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15FBF2EE-DB84-2943-AD56-335A5C772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557941"/>
              <a:ext cx="249506" cy="312152"/>
            </a:xfrm>
            <a:custGeom>
              <a:avLst/>
              <a:gdLst>
                <a:gd name="T0" fmla="*/ 0 w 1017"/>
                <a:gd name="T1" fmla="*/ 629 h 1276"/>
                <a:gd name="T2" fmla="*/ 0 w 1017"/>
                <a:gd name="T3" fmla="*/ 646 h 1276"/>
                <a:gd name="T4" fmla="*/ 1016 w 1017"/>
                <a:gd name="T5" fmla="*/ 1275 h 1276"/>
                <a:gd name="T6" fmla="*/ 1016 w 1017"/>
                <a:gd name="T7" fmla="*/ 0 h 1276"/>
                <a:gd name="T8" fmla="*/ 0 w 1017"/>
                <a:gd name="T9" fmla="*/ 629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6">
                  <a:moveTo>
                    <a:pt x="0" y="629"/>
                  </a:moveTo>
                  <a:lnTo>
                    <a:pt x="0" y="646"/>
                  </a:lnTo>
                  <a:lnTo>
                    <a:pt x="1016" y="1275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B3FF936A-5348-5440-A15F-642B86783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878406"/>
              <a:ext cx="252747" cy="313233"/>
            </a:xfrm>
            <a:custGeom>
              <a:avLst/>
              <a:gdLst>
                <a:gd name="T0" fmla="*/ 0 w 1032"/>
                <a:gd name="T1" fmla="*/ 639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9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7" name="Freeform 12">
              <a:extLst>
                <a:ext uri="{FF2B5EF4-FFF2-40B4-BE49-F238E27FC236}">
                  <a16:creationId xmlns:a16="http://schemas.microsoft.com/office/drawing/2014/main" id="{E8BBFF18-2D97-7044-BF6A-90C88B6AD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495479"/>
              <a:ext cx="252747" cy="313233"/>
            </a:xfrm>
            <a:custGeom>
              <a:avLst/>
              <a:gdLst>
                <a:gd name="T0" fmla="*/ 0 w 1032"/>
                <a:gd name="T1" fmla="*/ 638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8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8" name="Freeform 13">
              <a:extLst>
                <a:ext uri="{FF2B5EF4-FFF2-40B4-BE49-F238E27FC236}">
                  <a16:creationId xmlns:a16="http://schemas.microsoft.com/office/drawing/2014/main" id="{C6590E6E-40DB-E641-9824-8842A8062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3175013"/>
              <a:ext cx="249506" cy="312153"/>
            </a:xfrm>
            <a:custGeom>
              <a:avLst/>
              <a:gdLst>
                <a:gd name="T0" fmla="*/ 0 w 1017"/>
                <a:gd name="T1" fmla="*/ 628 h 1275"/>
                <a:gd name="T2" fmla="*/ 0 w 1017"/>
                <a:gd name="T3" fmla="*/ 645 h 1275"/>
                <a:gd name="T4" fmla="*/ 1016 w 1017"/>
                <a:gd name="T5" fmla="*/ 1274 h 1275"/>
                <a:gd name="T6" fmla="*/ 1016 w 1017"/>
                <a:gd name="T7" fmla="*/ 0 h 1275"/>
                <a:gd name="T8" fmla="*/ 0 w 1017"/>
                <a:gd name="T9" fmla="*/ 62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5">
                  <a:moveTo>
                    <a:pt x="0" y="628"/>
                  </a:moveTo>
                  <a:lnTo>
                    <a:pt x="0" y="645"/>
                  </a:lnTo>
                  <a:lnTo>
                    <a:pt x="1016" y="1274"/>
                  </a:lnTo>
                  <a:lnTo>
                    <a:pt x="1016" y="0"/>
                  </a:lnTo>
                  <a:lnTo>
                    <a:pt x="0" y="62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9" name="Freeform 14">
              <a:extLst>
                <a:ext uri="{FF2B5EF4-FFF2-40B4-BE49-F238E27FC236}">
                  <a16:creationId xmlns:a16="http://schemas.microsoft.com/office/drawing/2014/main" id="{7968134C-1EDC-A243-B6AD-CC9EFFE8D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33886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0" name="Freeform 15">
              <a:extLst>
                <a:ext uri="{FF2B5EF4-FFF2-40B4-BE49-F238E27FC236}">
                  <a16:creationId xmlns:a16="http://schemas.microsoft.com/office/drawing/2014/main" id="{BA2D50DC-2001-9E49-B433-ABEA84338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721790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B66604FF-FC32-6449-AFC7-CA4B61888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721790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A5B6F85A-9D68-2F48-B318-BD5A6E82F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3183326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196A8399-383C-7E44-B36F-ACB056D92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861780"/>
              <a:ext cx="249506" cy="313233"/>
            </a:xfrm>
            <a:custGeom>
              <a:avLst/>
              <a:gdLst>
                <a:gd name="T0" fmla="*/ 0 w 1017"/>
                <a:gd name="T1" fmla="*/ 630 h 1278"/>
                <a:gd name="T2" fmla="*/ 0 w 1017"/>
                <a:gd name="T3" fmla="*/ 647 h 1278"/>
                <a:gd name="T4" fmla="*/ 1016 w 1017"/>
                <a:gd name="T5" fmla="*/ 1277 h 1278"/>
                <a:gd name="T6" fmla="*/ 1016 w 1017"/>
                <a:gd name="T7" fmla="*/ 0 h 1278"/>
                <a:gd name="T8" fmla="*/ 0 w 1017"/>
                <a:gd name="T9" fmla="*/ 630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8">
                  <a:moveTo>
                    <a:pt x="0" y="630"/>
                  </a:moveTo>
                  <a:lnTo>
                    <a:pt x="0" y="647"/>
                  </a:lnTo>
                  <a:lnTo>
                    <a:pt x="1016" y="1277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08485959-6054-C840-BC6D-F8300C2E9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566254"/>
              <a:ext cx="252747" cy="312152"/>
            </a:xfrm>
            <a:custGeom>
              <a:avLst/>
              <a:gdLst>
                <a:gd name="T0" fmla="*/ 0 w 1032"/>
                <a:gd name="T1" fmla="*/ 637 h 1276"/>
                <a:gd name="T2" fmla="*/ 1031 w 1032"/>
                <a:gd name="T3" fmla="*/ 1275 h 1276"/>
                <a:gd name="T4" fmla="*/ 1031 w 1032"/>
                <a:gd name="T5" fmla="*/ 0 h 1276"/>
                <a:gd name="T6" fmla="*/ 0 w 1032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0" y="637"/>
                  </a:moveTo>
                  <a:lnTo>
                    <a:pt x="1031" y="1275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5" name="Freeform 21">
              <a:extLst>
                <a:ext uri="{FF2B5EF4-FFF2-40B4-BE49-F238E27FC236}">
                  <a16:creationId xmlns:a16="http://schemas.microsoft.com/office/drawing/2014/main" id="{17A73533-182F-D940-97B9-B4168890C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6" name="Freeform 22">
              <a:extLst>
                <a:ext uri="{FF2B5EF4-FFF2-40B4-BE49-F238E27FC236}">
                  <a16:creationId xmlns:a16="http://schemas.microsoft.com/office/drawing/2014/main" id="{5DB29250-0E37-D443-AA9B-87C2D5839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7" name="Freeform 23">
              <a:extLst>
                <a:ext uri="{FF2B5EF4-FFF2-40B4-BE49-F238E27FC236}">
                  <a16:creationId xmlns:a16="http://schemas.microsoft.com/office/drawing/2014/main" id="{0AF18DB7-FFF0-104A-8937-0967452CC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2870093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8" name="Freeform 24">
              <a:extLst>
                <a:ext uri="{FF2B5EF4-FFF2-40B4-BE49-F238E27FC236}">
                  <a16:creationId xmlns:a16="http://schemas.microsoft.com/office/drawing/2014/main" id="{D29E88A2-EE3C-7B41-90A8-7DE6177DC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878406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9" name="Freeform 25">
              <a:extLst>
                <a:ext uri="{FF2B5EF4-FFF2-40B4-BE49-F238E27FC236}">
                  <a16:creationId xmlns:a16="http://schemas.microsoft.com/office/drawing/2014/main" id="{09C8448E-F1F2-6446-BE10-9D0F9BA6A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574567"/>
              <a:ext cx="252747" cy="312152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0" name="Freeform 26">
              <a:extLst>
                <a:ext uri="{FF2B5EF4-FFF2-40B4-BE49-F238E27FC236}">
                  <a16:creationId xmlns:a16="http://schemas.microsoft.com/office/drawing/2014/main" id="{D4F27853-3B07-FD47-8345-7504CBDC0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495479"/>
              <a:ext cx="252747" cy="313233"/>
            </a:xfrm>
            <a:custGeom>
              <a:avLst/>
              <a:gdLst>
                <a:gd name="T0" fmla="*/ 1029 w 1030"/>
                <a:gd name="T1" fmla="*/ 638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1" name="Freeform 27">
              <a:extLst>
                <a:ext uri="{FF2B5EF4-FFF2-40B4-BE49-F238E27FC236}">
                  <a16:creationId xmlns:a16="http://schemas.microsoft.com/office/drawing/2014/main" id="{D8AF8C49-5261-764D-AF7A-09B32375A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3183326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2" name="Freeform 28">
              <a:extLst>
                <a:ext uri="{FF2B5EF4-FFF2-40B4-BE49-F238E27FC236}">
                  <a16:creationId xmlns:a16="http://schemas.microsoft.com/office/drawing/2014/main" id="{742AB168-11C8-464D-89D3-5A40367BF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651016"/>
              <a:ext cx="252747" cy="313233"/>
            </a:xfrm>
            <a:custGeom>
              <a:avLst/>
              <a:gdLst>
                <a:gd name="T0" fmla="*/ 1031 w 1032"/>
                <a:gd name="T1" fmla="*/ 639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3" name="Freeform 29">
              <a:extLst>
                <a:ext uri="{FF2B5EF4-FFF2-40B4-BE49-F238E27FC236}">
                  <a16:creationId xmlns:a16="http://schemas.microsoft.com/office/drawing/2014/main" id="{B67D8032-B69E-204F-A667-95F3F1019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191639"/>
              <a:ext cx="252747" cy="312153"/>
            </a:xfrm>
            <a:custGeom>
              <a:avLst/>
              <a:gdLst>
                <a:gd name="T0" fmla="*/ 1029 w 1030"/>
                <a:gd name="T1" fmla="*/ 636 h 1275"/>
                <a:gd name="T2" fmla="*/ 0 w 1030"/>
                <a:gd name="T3" fmla="*/ 1274 h 1275"/>
                <a:gd name="T4" fmla="*/ 0 w 1030"/>
                <a:gd name="T5" fmla="*/ 0 h 1275"/>
                <a:gd name="T6" fmla="*/ 1029 w 1030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1029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9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4" name="Freeform 30">
              <a:extLst>
                <a:ext uri="{FF2B5EF4-FFF2-40B4-BE49-F238E27FC236}">
                  <a16:creationId xmlns:a16="http://schemas.microsoft.com/office/drawing/2014/main" id="{4CC6E3A6-4023-CF4D-9F2F-F84A14B7C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338863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5" name="Freeform 31">
              <a:extLst>
                <a:ext uri="{FF2B5EF4-FFF2-40B4-BE49-F238E27FC236}">
                  <a16:creationId xmlns:a16="http://schemas.microsoft.com/office/drawing/2014/main" id="{AD9F8BC3-A211-784A-BAF5-0D3C9180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721790"/>
              <a:ext cx="252747" cy="313233"/>
            </a:xfrm>
            <a:custGeom>
              <a:avLst/>
              <a:gdLst>
                <a:gd name="T0" fmla="*/ 1031 w 1032"/>
                <a:gd name="T1" fmla="*/ 638 h 1278"/>
                <a:gd name="T2" fmla="*/ 0 w 1032"/>
                <a:gd name="T3" fmla="*/ 1277 h 1278"/>
                <a:gd name="T4" fmla="*/ 0 w 1032"/>
                <a:gd name="T5" fmla="*/ 0 h 1278"/>
                <a:gd name="T6" fmla="*/ 1031 w 1032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1031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610C018A-72FD-9241-997D-B12116A6D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191639"/>
              <a:ext cx="252747" cy="312153"/>
            </a:xfrm>
            <a:custGeom>
              <a:avLst/>
              <a:gdLst>
                <a:gd name="T0" fmla="*/ 1029 w 1030"/>
                <a:gd name="T1" fmla="*/ 636 h 1275"/>
                <a:gd name="T2" fmla="*/ 0 w 1030"/>
                <a:gd name="T3" fmla="*/ 1274 h 1275"/>
                <a:gd name="T4" fmla="*/ 0 w 1030"/>
                <a:gd name="T5" fmla="*/ 0 h 1275"/>
                <a:gd name="T6" fmla="*/ 1029 w 1030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1029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9" y="63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7" name="Freeform 33">
              <a:extLst>
                <a:ext uri="{FF2B5EF4-FFF2-40B4-BE49-F238E27FC236}">
                  <a16:creationId xmlns:a16="http://schemas.microsoft.com/office/drawing/2014/main" id="{501FE739-541D-C343-9EFE-0317D96B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807632"/>
              <a:ext cx="252747" cy="312153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8" name="Freeform 34">
              <a:extLst>
                <a:ext uri="{FF2B5EF4-FFF2-40B4-BE49-F238E27FC236}">
                  <a16:creationId xmlns:a16="http://schemas.microsoft.com/office/drawing/2014/main" id="{506BD0AD-7C83-7B4B-9912-9BFC0BE6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708405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29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29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897A55F6-437C-EA4F-8A0E-8D58BBDCC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B62F4399-56C9-3E4F-932E-05B17F221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566254"/>
              <a:ext cx="252747" cy="312152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2F2C9CB9-FBA1-5B4A-878F-96B18EAB7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878406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2" name="Freeform 39">
              <a:extLst>
                <a:ext uri="{FF2B5EF4-FFF2-40B4-BE49-F238E27FC236}">
                  <a16:creationId xmlns:a16="http://schemas.microsoft.com/office/drawing/2014/main" id="{139649D3-69D1-494A-BA11-BEA5C986B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503792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3" name="Freeform 42">
              <a:extLst>
                <a:ext uri="{FF2B5EF4-FFF2-40B4-BE49-F238E27FC236}">
                  <a16:creationId xmlns:a16="http://schemas.microsoft.com/office/drawing/2014/main" id="{DA77F0B6-9ABE-EA4E-800C-A58635B42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651016"/>
              <a:ext cx="251667" cy="313233"/>
            </a:xfrm>
            <a:custGeom>
              <a:avLst/>
              <a:gdLst>
                <a:gd name="T0" fmla="*/ 0 w 1029"/>
                <a:gd name="T1" fmla="*/ 639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9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4" name="Freeform 44">
              <a:extLst>
                <a:ext uri="{FF2B5EF4-FFF2-40B4-BE49-F238E27FC236}">
                  <a16:creationId xmlns:a16="http://schemas.microsoft.com/office/drawing/2014/main" id="{B3E911E3-3165-0C41-95C9-6C03EFC94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347176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5" name="Freeform 46">
              <a:extLst>
                <a:ext uri="{FF2B5EF4-FFF2-40B4-BE49-F238E27FC236}">
                  <a16:creationId xmlns:a16="http://schemas.microsoft.com/office/drawing/2014/main" id="{7981FA4D-84DB-7440-996B-4A955E599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815945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6" name="Freeform 47">
              <a:extLst>
                <a:ext uri="{FF2B5EF4-FFF2-40B4-BE49-F238E27FC236}">
                  <a16:creationId xmlns:a16="http://schemas.microsoft.com/office/drawing/2014/main" id="{F055156B-95F5-434A-B054-37551A457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035023"/>
              <a:ext cx="251667" cy="312152"/>
            </a:xfrm>
            <a:custGeom>
              <a:avLst/>
              <a:gdLst>
                <a:gd name="T0" fmla="*/ 0 w 1029"/>
                <a:gd name="T1" fmla="*/ 638 h 1275"/>
                <a:gd name="T2" fmla="*/ 1028 w 1029"/>
                <a:gd name="T3" fmla="*/ 1274 h 1275"/>
                <a:gd name="T4" fmla="*/ 1028 w 1029"/>
                <a:gd name="T5" fmla="*/ 0 h 1275"/>
                <a:gd name="T6" fmla="*/ 0 w 1029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5">
                  <a:moveTo>
                    <a:pt x="0" y="638"/>
                  </a:moveTo>
                  <a:lnTo>
                    <a:pt x="1028" y="1274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7" name="Freeform 49">
              <a:extLst>
                <a:ext uri="{FF2B5EF4-FFF2-40B4-BE49-F238E27FC236}">
                  <a16:creationId xmlns:a16="http://schemas.microsoft.com/office/drawing/2014/main" id="{E90E6DA9-348D-3A4B-856C-52BA5BE72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8" name="Freeform 50">
              <a:extLst>
                <a:ext uri="{FF2B5EF4-FFF2-40B4-BE49-F238E27FC236}">
                  <a16:creationId xmlns:a16="http://schemas.microsoft.com/office/drawing/2014/main" id="{EBBDF504-E025-1244-843C-FCD1CBDB2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69" name="Freeform 53">
              <a:extLst>
                <a:ext uri="{FF2B5EF4-FFF2-40B4-BE49-F238E27FC236}">
                  <a16:creationId xmlns:a16="http://schemas.microsoft.com/office/drawing/2014/main" id="{1EB9B003-3788-0942-AF67-B43AE3C96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0" name="Freeform 54">
              <a:extLst>
                <a:ext uri="{FF2B5EF4-FFF2-40B4-BE49-F238E27FC236}">
                  <a16:creationId xmlns:a16="http://schemas.microsoft.com/office/drawing/2014/main" id="{C1FBFC99-D349-B043-A671-7E75B9012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1" name="Freeform 57">
              <a:extLst>
                <a:ext uri="{FF2B5EF4-FFF2-40B4-BE49-F238E27FC236}">
                  <a16:creationId xmlns:a16="http://schemas.microsoft.com/office/drawing/2014/main" id="{17B489EC-3225-304F-BADE-BCE9B7D4C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338863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2" name="Freeform 59">
              <a:extLst>
                <a:ext uri="{FF2B5EF4-FFF2-40B4-BE49-F238E27FC236}">
                  <a16:creationId xmlns:a16="http://schemas.microsoft.com/office/drawing/2014/main" id="{E5382C14-333A-FD4B-AC37-A9D8D6720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3" name="Freeform 60">
              <a:extLst>
                <a:ext uri="{FF2B5EF4-FFF2-40B4-BE49-F238E27FC236}">
                  <a16:creationId xmlns:a16="http://schemas.microsoft.com/office/drawing/2014/main" id="{2A2426F9-8A16-734B-A15A-2231AA876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075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74" name="Freeform 61">
              <a:extLst>
                <a:ext uri="{FF2B5EF4-FFF2-40B4-BE49-F238E27FC236}">
                  <a16:creationId xmlns:a16="http://schemas.microsoft.com/office/drawing/2014/main" id="{337C6434-0E63-844A-BB21-028BAE957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5" name="Freeform 64">
              <a:extLst>
                <a:ext uri="{FF2B5EF4-FFF2-40B4-BE49-F238E27FC236}">
                  <a16:creationId xmlns:a16="http://schemas.microsoft.com/office/drawing/2014/main" id="{2246811B-B15E-B84C-9F93-AD91852A5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659329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6" name="Freeform 65">
              <a:extLst>
                <a:ext uri="{FF2B5EF4-FFF2-40B4-BE49-F238E27FC236}">
                  <a16:creationId xmlns:a16="http://schemas.microsoft.com/office/drawing/2014/main" id="{B1D3B817-31D8-2448-A3AE-4B434F9BF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7" name="Freeform 66">
              <a:extLst>
                <a:ext uri="{FF2B5EF4-FFF2-40B4-BE49-F238E27FC236}">
                  <a16:creationId xmlns:a16="http://schemas.microsoft.com/office/drawing/2014/main" id="{6A05D0A8-14B4-9249-A34A-CB74D7D50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659329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78" name="Freeform 67">
              <a:extLst>
                <a:ext uri="{FF2B5EF4-FFF2-40B4-BE49-F238E27FC236}">
                  <a16:creationId xmlns:a16="http://schemas.microsoft.com/office/drawing/2014/main" id="{F5D55A3D-AB28-9B4A-991A-90782207C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68">
              <a:extLst>
                <a:ext uri="{FF2B5EF4-FFF2-40B4-BE49-F238E27FC236}">
                  <a16:creationId xmlns:a16="http://schemas.microsoft.com/office/drawing/2014/main" id="{98754594-9C77-6048-AF13-D6107D91C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2878406"/>
              <a:ext cx="251667" cy="313233"/>
            </a:xfrm>
            <a:custGeom>
              <a:avLst/>
              <a:gdLst>
                <a:gd name="T0" fmla="*/ 1028 w 1029"/>
                <a:gd name="T1" fmla="*/ 639 h 1278"/>
                <a:gd name="T2" fmla="*/ 0 w 1029"/>
                <a:gd name="T3" fmla="*/ 1277 h 1278"/>
                <a:gd name="T4" fmla="*/ 0 w 1029"/>
                <a:gd name="T5" fmla="*/ 0 h 1278"/>
                <a:gd name="T6" fmla="*/ 1028 w 1029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8">
                  <a:moveTo>
                    <a:pt x="1028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8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70">
              <a:extLst>
                <a:ext uri="{FF2B5EF4-FFF2-40B4-BE49-F238E27FC236}">
                  <a16:creationId xmlns:a16="http://schemas.microsoft.com/office/drawing/2014/main" id="{F4A1F07F-EAB9-2846-B3A0-1E7E14C30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81" name="Freeform 74">
              <a:extLst>
                <a:ext uri="{FF2B5EF4-FFF2-40B4-BE49-F238E27FC236}">
                  <a16:creationId xmlns:a16="http://schemas.microsoft.com/office/drawing/2014/main" id="{68C701B5-F956-5147-8D34-B1E861AC0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191639"/>
              <a:ext cx="251667" cy="312153"/>
            </a:xfrm>
            <a:custGeom>
              <a:avLst/>
              <a:gdLst>
                <a:gd name="T0" fmla="*/ 1028 w 1029"/>
                <a:gd name="T1" fmla="*/ 636 h 1275"/>
                <a:gd name="T2" fmla="*/ 0 w 1029"/>
                <a:gd name="T3" fmla="*/ 1274 h 1275"/>
                <a:gd name="T4" fmla="*/ 0 w 1029"/>
                <a:gd name="T5" fmla="*/ 0 h 1275"/>
                <a:gd name="T6" fmla="*/ 1028 w 1029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5">
                  <a:moveTo>
                    <a:pt x="1028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8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77">
              <a:extLst>
                <a:ext uri="{FF2B5EF4-FFF2-40B4-BE49-F238E27FC236}">
                  <a16:creationId xmlns:a16="http://schemas.microsoft.com/office/drawing/2014/main" id="{39C56AEE-9374-1A48-9E38-03BC7FA20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80">
              <a:extLst>
                <a:ext uri="{FF2B5EF4-FFF2-40B4-BE49-F238E27FC236}">
                  <a16:creationId xmlns:a16="http://schemas.microsoft.com/office/drawing/2014/main" id="{68C63642-AA42-5F47-8CF2-99E92ED97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4" name="Freeform 82">
              <a:extLst>
                <a:ext uri="{FF2B5EF4-FFF2-40B4-BE49-F238E27FC236}">
                  <a16:creationId xmlns:a16="http://schemas.microsoft.com/office/drawing/2014/main" id="{A88F424C-C2E1-924D-9579-0ED55BA04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93">
              <a:extLst>
                <a:ext uri="{FF2B5EF4-FFF2-40B4-BE49-F238E27FC236}">
                  <a16:creationId xmlns:a16="http://schemas.microsoft.com/office/drawing/2014/main" id="{AFB9FDA8-CA88-504E-9550-884A7479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2566254"/>
              <a:ext cx="251667" cy="312152"/>
            </a:xfrm>
            <a:custGeom>
              <a:avLst/>
              <a:gdLst>
                <a:gd name="T0" fmla="*/ 1028 w 1029"/>
                <a:gd name="T1" fmla="*/ 637 h 1276"/>
                <a:gd name="T2" fmla="*/ 0 w 1029"/>
                <a:gd name="T3" fmla="*/ 1275 h 1276"/>
                <a:gd name="T4" fmla="*/ 0 w 1029"/>
                <a:gd name="T5" fmla="*/ 0 h 1276"/>
                <a:gd name="T6" fmla="*/ 1028 w 1029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1028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114">
              <a:extLst>
                <a:ext uri="{FF2B5EF4-FFF2-40B4-BE49-F238E27FC236}">
                  <a16:creationId xmlns:a16="http://schemas.microsoft.com/office/drawing/2014/main" id="{DA2E8D59-431B-C941-B1EC-99AA23ED7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04DEEEC-B5AE-452B-AAD9-2EC02A1B1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55901"/>
              </p:ext>
            </p:extLst>
          </p:nvPr>
        </p:nvGraphicFramePr>
        <p:xfrm>
          <a:off x="372500" y="887164"/>
          <a:ext cx="5402327" cy="446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2684">
                  <a:extLst>
                    <a:ext uri="{9D8B030D-6E8A-4147-A177-3AD203B41FA5}">
                      <a16:colId xmlns:a16="http://schemas.microsoft.com/office/drawing/2014/main" val="3395890700"/>
                    </a:ext>
                  </a:extLst>
                </a:gridCol>
                <a:gridCol w="1013495">
                  <a:extLst>
                    <a:ext uri="{9D8B030D-6E8A-4147-A177-3AD203B41FA5}">
                      <a16:colId xmlns:a16="http://schemas.microsoft.com/office/drawing/2014/main" val="3409029253"/>
                    </a:ext>
                  </a:extLst>
                </a:gridCol>
                <a:gridCol w="929484">
                  <a:extLst>
                    <a:ext uri="{9D8B030D-6E8A-4147-A177-3AD203B41FA5}">
                      <a16:colId xmlns:a16="http://schemas.microsoft.com/office/drawing/2014/main" val="1122086565"/>
                    </a:ext>
                  </a:extLst>
                </a:gridCol>
                <a:gridCol w="928888">
                  <a:extLst>
                    <a:ext uri="{9D8B030D-6E8A-4147-A177-3AD203B41FA5}">
                      <a16:colId xmlns:a16="http://schemas.microsoft.com/office/drawing/2014/main" val="739182249"/>
                    </a:ext>
                  </a:extLst>
                </a:gridCol>
                <a:gridCol w="928888">
                  <a:extLst>
                    <a:ext uri="{9D8B030D-6E8A-4147-A177-3AD203B41FA5}">
                      <a16:colId xmlns:a16="http://schemas.microsoft.com/office/drawing/2014/main" val="4287381864"/>
                    </a:ext>
                  </a:extLst>
                </a:gridCol>
                <a:gridCol w="928888">
                  <a:extLst>
                    <a:ext uri="{9D8B030D-6E8A-4147-A177-3AD203B41FA5}">
                      <a16:colId xmlns:a16="http://schemas.microsoft.com/office/drawing/2014/main" val="141437448"/>
                    </a:ext>
                  </a:extLst>
                </a:gridCol>
              </a:tblGrid>
              <a:tr h="2427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First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Last name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Phone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Email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Gender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5111385"/>
                  </a:ext>
                </a:extLst>
              </a:tr>
            </a:tbl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7234901A-AEAA-46A7-B2E2-713C28887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878" y="549315"/>
            <a:ext cx="9503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Customer</a:t>
            </a:r>
            <a:r>
              <a:rPr lang="en-US" altLang="en-US" sz="1400" dirty="0"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D943D4-DB9D-428D-9ED8-8016830E6114}"/>
              </a:ext>
            </a:extLst>
          </p:cNvPr>
          <p:cNvSpPr txBox="1"/>
          <p:nvPr/>
        </p:nvSpPr>
        <p:spPr>
          <a:xfrm>
            <a:off x="372500" y="1358321"/>
            <a:ext cx="506627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213225" algn="l"/>
              </a:tabLst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Employee:</a:t>
            </a:r>
            <a:endParaRPr lang="en-US" sz="1100" b="1" dirty="0">
              <a:solidFill>
                <a:schemeClr val="accent4">
                  <a:lumMod val="75000"/>
                </a:schemeClr>
              </a:solidFill>
              <a:effectLst/>
              <a:latin typeface="Montserra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06B6B51-87EC-4230-9E22-0CB8C6A75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152138"/>
              </p:ext>
            </p:extLst>
          </p:nvPr>
        </p:nvGraphicFramePr>
        <p:xfrm>
          <a:off x="369870" y="1666555"/>
          <a:ext cx="7960256" cy="321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672">
                  <a:extLst>
                    <a:ext uri="{9D8B030D-6E8A-4147-A177-3AD203B41FA5}">
                      <a16:colId xmlns:a16="http://schemas.microsoft.com/office/drawing/2014/main" val="2801211316"/>
                    </a:ext>
                  </a:extLst>
                </a:gridCol>
                <a:gridCol w="1076552">
                  <a:extLst>
                    <a:ext uri="{9D8B030D-6E8A-4147-A177-3AD203B41FA5}">
                      <a16:colId xmlns:a16="http://schemas.microsoft.com/office/drawing/2014/main" val="4221069598"/>
                    </a:ext>
                  </a:extLst>
                </a:gridCol>
                <a:gridCol w="1075792">
                  <a:extLst>
                    <a:ext uri="{9D8B030D-6E8A-4147-A177-3AD203B41FA5}">
                      <a16:colId xmlns:a16="http://schemas.microsoft.com/office/drawing/2014/main" val="1037539720"/>
                    </a:ext>
                  </a:extLst>
                </a:gridCol>
                <a:gridCol w="1184359">
                  <a:extLst>
                    <a:ext uri="{9D8B030D-6E8A-4147-A177-3AD203B41FA5}">
                      <a16:colId xmlns:a16="http://schemas.microsoft.com/office/drawing/2014/main" val="1445770970"/>
                    </a:ext>
                  </a:extLst>
                </a:gridCol>
                <a:gridCol w="1075792">
                  <a:extLst>
                    <a:ext uri="{9D8B030D-6E8A-4147-A177-3AD203B41FA5}">
                      <a16:colId xmlns:a16="http://schemas.microsoft.com/office/drawing/2014/main" val="75717245"/>
                    </a:ext>
                  </a:extLst>
                </a:gridCol>
                <a:gridCol w="860937">
                  <a:extLst>
                    <a:ext uri="{9D8B030D-6E8A-4147-A177-3AD203B41FA5}">
                      <a16:colId xmlns:a16="http://schemas.microsoft.com/office/drawing/2014/main" val="1374830802"/>
                    </a:ext>
                  </a:extLst>
                </a:gridCol>
                <a:gridCol w="753131">
                  <a:extLst>
                    <a:ext uri="{9D8B030D-6E8A-4147-A177-3AD203B41FA5}">
                      <a16:colId xmlns:a16="http://schemas.microsoft.com/office/drawing/2014/main" val="4025321948"/>
                    </a:ext>
                  </a:extLst>
                </a:gridCol>
                <a:gridCol w="753890">
                  <a:extLst>
                    <a:ext uri="{9D8B030D-6E8A-4147-A177-3AD203B41FA5}">
                      <a16:colId xmlns:a16="http://schemas.microsoft.com/office/drawing/2014/main" val="3483835404"/>
                    </a:ext>
                  </a:extLst>
                </a:gridCol>
                <a:gridCol w="753131">
                  <a:extLst>
                    <a:ext uri="{9D8B030D-6E8A-4147-A177-3AD203B41FA5}">
                      <a16:colId xmlns:a16="http://schemas.microsoft.com/office/drawing/2014/main" val="3440852438"/>
                    </a:ext>
                  </a:extLst>
                </a:gridCol>
              </a:tblGrid>
              <a:tr h="3219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 u="sng">
                          <a:effectLst/>
                        </a:rPr>
                        <a:t>ID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 dirty="0">
                          <a:effectLst/>
                        </a:rPr>
                        <a:t>first name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 dirty="0">
                          <a:effectLst/>
                        </a:rPr>
                        <a:t>Last name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>
                          <a:effectLst/>
                        </a:rPr>
                        <a:t>National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>
                          <a:effectLst/>
                        </a:rPr>
                        <a:t>Gender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>
                          <a:effectLst/>
                        </a:rPr>
                        <a:t>Phone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>
                          <a:effectLst/>
                        </a:rPr>
                        <a:t>Email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 dirty="0">
                          <a:effectLst/>
                        </a:rPr>
                        <a:t>Age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748824"/>
                  </a:ext>
                </a:extLst>
              </a:tr>
            </a:tbl>
          </a:graphicData>
        </a:graphic>
      </p:graphicFrame>
      <p:sp>
        <p:nvSpPr>
          <p:cNvPr id="19" name="Rectangle 3">
            <a:extLst>
              <a:ext uri="{FF2B5EF4-FFF2-40B4-BE49-F238E27FC236}">
                <a16:creationId xmlns:a16="http://schemas.microsoft.com/office/drawing/2014/main" id="{2C140FF8-6C9F-42AF-93CF-6D10F19E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65" y="1753767"/>
            <a:ext cx="1393007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13046E3-46CE-4FCD-AA30-543A583EFF1D}"/>
              </a:ext>
            </a:extLst>
          </p:cNvPr>
          <p:cNvSpPr txBox="1"/>
          <p:nvPr/>
        </p:nvSpPr>
        <p:spPr>
          <a:xfrm>
            <a:off x="354621" y="1986584"/>
            <a:ext cx="714838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213225" algn="l"/>
              </a:tabLst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Transaction:</a:t>
            </a:r>
            <a:endParaRPr lang="en-US" sz="1100" b="1" dirty="0">
              <a:solidFill>
                <a:schemeClr val="accent4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DF3AEDA-3A2E-4E72-925E-F7B8789F8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42165"/>
              </p:ext>
            </p:extLst>
          </p:nvPr>
        </p:nvGraphicFramePr>
        <p:xfrm>
          <a:off x="368878" y="2299144"/>
          <a:ext cx="5937250" cy="312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1140186099"/>
                    </a:ext>
                  </a:extLst>
                </a:gridCol>
                <a:gridCol w="1419860">
                  <a:extLst>
                    <a:ext uri="{9D8B030D-6E8A-4147-A177-3AD203B41FA5}">
                      <a16:colId xmlns:a16="http://schemas.microsoft.com/office/drawing/2014/main" val="1368529928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208721460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3231920826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3249156227"/>
                    </a:ext>
                  </a:extLst>
                </a:gridCol>
              </a:tblGrid>
              <a:tr h="312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 u="sng" dirty="0">
                          <a:effectLst/>
                        </a:rPr>
                        <a:t>Customer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 dirty="0">
                          <a:effectLst/>
                        </a:rPr>
                        <a:t>Payment method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>
                          <a:effectLst/>
                        </a:rPr>
                        <a:t>Purchase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 dirty="0">
                          <a:effectLst/>
                        </a:rPr>
                        <a:t>Return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9972562"/>
                  </a:ext>
                </a:extLst>
              </a:tr>
            </a:tbl>
          </a:graphicData>
        </a:graphic>
      </p:graphicFrame>
      <p:sp>
        <p:nvSpPr>
          <p:cNvPr id="22" name="Rectangle 4">
            <a:extLst>
              <a:ext uri="{FF2B5EF4-FFF2-40B4-BE49-F238E27FC236}">
                <a16:creationId xmlns:a16="http://schemas.microsoft.com/office/drawing/2014/main" id="{5646B0F9-1E90-4D41-A962-48B465EFF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68" y="652563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DA5191C-754D-437E-AE3E-3BB264B44D4F}"/>
              </a:ext>
            </a:extLst>
          </p:cNvPr>
          <p:cNvSpPr txBox="1"/>
          <p:nvPr/>
        </p:nvSpPr>
        <p:spPr>
          <a:xfrm>
            <a:off x="354621" y="2630469"/>
            <a:ext cx="714838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213225" algn="l"/>
              </a:tabLst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Supplier:</a:t>
            </a:r>
            <a:endParaRPr lang="en-US" sz="1100" dirty="0">
              <a:solidFill>
                <a:schemeClr val="accent4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D5A9633-CDBB-4D8A-98D3-2B349036C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44923"/>
              </p:ext>
            </p:extLst>
          </p:nvPr>
        </p:nvGraphicFramePr>
        <p:xfrm>
          <a:off x="364359" y="2965610"/>
          <a:ext cx="1701754" cy="312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410">
                  <a:extLst>
                    <a:ext uri="{9D8B030D-6E8A-4147-A177-3AD203B41FA5}">
                      <a16:colId xmlns:a16="http://schemas.microsoft.com/office/drawing/2014/main" val="2068423676"/>
                    </a:ext>
                  </a:extLst>
                </a:gridCol>
                <a:gridCol w="796344">
                  <a:extLst>
                    <a:ext uri="{9D8B030D-6E8A-4147-A177-3AD203B41FA5}">
                      <a16:colId xmlns:a16="http://schemas.microsoft.com/office/drawing/2014/main" val="529338271"/>
                    </a:ext>
                  </a:extLst>
                </a:gridCol>
              </a:tblGrid>
              <a:tr h="312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 u="sng" dirty="0">
                          <a:effectLst/>
                        </a:rPr>
                        <a:t>Name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 dirty="0">
                          <a:effectLst/>
                        </a:rPr>
                        <a:t>Email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2394256"/>
                  </a:ext>
                </a:extLst>
              </a:tr>
            </a:tbl>
          </a:graphicData>
        </a:graphic>
      </p:graphicFrame>
      <p:sp>
        <p:nvSpPr>
          <p:cNvPr id="25" name="Rectangle 5">
            <a:extLst>
              <a:ext uri="{FF2B5EF4-FFF2-40B4-BE49-F238E27FC236}">
                <a16:creationId xmlns:a16="http://schemas.microsoft.com/office/drawing/2014/main" id="{206B0A82-061B-4FB5-8AC5-B767F7548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02" y="3039197"/>
            <a:ext cx="11548189" cy="65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1667B2-19B2-4EE5-89E7-6559944B88FE}"/>
              </a:ext>
            </a:extLst>
          </p:cNvPr>
          <p:cNvSpPr txBox="1"/>
          <p:nvPr/>
        </p:nvSpPr>
        <p:spPr>
          <a:xfrm>
            <a:off x="372500" y="2999054"/>
            <a:ext cx="7148384" cy="612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21322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213225" algn="l"/>
              </a:tabLst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Product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100" dirty="0">
              <a:solidFill>
                <a:schemeClr val="accent4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D94E776-D5FC-419F-80C7-78FB50E37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87077"/>
              </p:ext>
            </p:extLst>
          </p:nvPr>
        </p:nvGraphicFramePr>
        <p:xfrm>
          <a:off x="372500" y="3679933"/>
          <a:ext cx="5937250" cy="312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2477385276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74715182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4003778229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1614276556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544066311"/>
                    </a:ext>
                  </a:extLst>
                </a:gridCol>
              </a:tblGrid>
              <a:tr h="3126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 u="sng" dirty="0">
                          <a:effectLst/>
                        </a:rPr>
                        <a:t>Serial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 dirty="0">
                          <a:effectLst/>
                        </a:rPr>
                        <a:t>Brand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>
                          <a:effectLst/>
                        </a:rPr>
                        <a:t>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>
                          <a:effectLst/>
                        </a:rPr>
                        <a:t>Type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 dirty="0">
                          <a:effectLst/>
                        </a:rPr>
                        <a:t>Quantity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1535938"/>
                  </a:ext>
                </a:extLst>
              </a:tr>
            </a:tbl>
          </a:graphicData>
        </a:graphic>
      </p:graphicFrame>
      <p:sp>
        <p:nvSpPr>
          <p:cNvPr id="28" name="Rectangle 6">
            <a:extLst>
              <a:ext uri="{FF2B5EF4-FFF2-40B4-BE49-F238E27FC236}">
                <a16:creationId xmlns:a16="http://schemas.microsoft.com/office/drawing/2014/main" id="{7644441B-2676-41AA-AFE1-296677833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5" y="370574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CB1B53A-A7BB-4660-81DA-3D351AAECBFE}"/>
              </a:ext>
            </a:extLst>
          </p:cNvPr>
          <p:cNvSpPr txBox="1"/>
          <p:nvPr/>
        </p:nvSpPr>
        <p:spPr>
          <a:xfrm>
            <a:off x="349759" y="4067324"/>
            <a:ext cx="714838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213225" algn="l"/>
              </a:tabLst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Promotion:</a:t>
            </a:r>
            <a:endParaRPr lang="en-US" sz="1100" dirty="0">
              <a:solidFill>
                <a:schemeClr val="accent4">
                  <a:lumMod val="75000"/>
                </a:schemeClr>
              </a:solidFill>
              <a:effectLst/>
              <a:latin typeface="Montserra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579DD17-A90B-448F-8027-E3E4869E6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61285"/>
              </p:ext>
            </p:extLst>
          </p:nvPr>
        </p:nvGraphicFramePr>
        <p:xfrm>
          <a:off x="372500" y="4385731"/>
          <a:ext cx="3057525" cy="359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130">
                  <a:extLst>
                    <a:ext uri="{9D8B030D-6E8A-4147-A177-3AD203B41FA5}">
                      <a16:colId xmlns:a16="http://schemas.microsoft.com/office/drawing/2014/main" val="1497999511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2321375403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724147550"/>
                    </a:ext>
                  </a:extLst>
                </a:gridCol>
              </a:tblGrid>
              <a:tr h="359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 u="sng" dirty="0">
                          <a:effectLst/>
                        </a:rPr>
                        <a:t>Start date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 dirty="0">
                          <a:effectLst/>
                        </a:rPr>
                        <a:t>Percent 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 dirty="0">
                          <a:effectLst/>
                        </a:rPr>
                        <a:t>End 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4768574"/>
                  </a:ext>
                </a:extLst>
              </a:tr>
            </a:tbl>
          </a:graphicData>
        </a:graphic>
      </p:graphicFrame>
      <p:sp>
        <p:nvSpPr>
          <p:cNvPr id="31" name="Rectangle 7">
            <a:extLst>
              <a:ext uri="{FF2B5EF4-FFF2-40B4-BE49-F238E27FC236}">
                <a16:creationId xmlns:a16="http://schemas.microsoft.com/office/drawing/2014/main" id="{EB6F2CDD-A529-4F85-8879-B3D28D746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57" y="45735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EC0C162-D99F-4F9A-8808-2979481AD412}"/>
              </a:ext>
            </a:extLst>
          </p:cNvPr>
          <p:cNvSpPr txBox="1"/>
          <p:nvPr/>
        </p:nvSpPr>
        <p:spPr>
          <a:xfrm>
            <a:off x="4599021" y="3769085"/>
            <a:ext cx="7148384" cy="612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21322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213225" algn="l"/>
              </a:tabLst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Inventory:</a:t>
            </a:r>
            <a:endParaRPr lang="en-US" sz="1100" dirty="0">
              <a:solidFill>
                <a:schemeClr val="accent4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7C8FE7D-EF34-4654-9937-24C9DCAB1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94375"/>
              </p:ext>
            </p:extLst>
          </p:nvPr>
        </p:nvGraphicFramePr>
        <p:xfrm>
          <a:off x="4645149" y="4385822"/>
          <a:ext cx="987425" cy="3315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729806679"/>
                    </a:ext>
                  </a:extLst>
                </a:gridCol>
              </a:tblGrid>
              <a:tr h="331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225" algn="l"/>
                        </a:tabLst>
                      </a:pPr>
                      <a:r>
                        <a:rPr lang="en-US" sz="1400" u="sng" dirty="0">
                          <a:effectLst/>
                        </a:rPr>
                        <a:t>Location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536763"/>
                  </a:ext>
                </a:extLst>
              </a:tr>
            </a:tbl>
          </a:graphicData>
        </a:graphic>
      </p:graphicFrame>
      <p:sp>
        <p:nvSpPr>
          <p:cNvPr id="34" name="Rectangle 8">
            <a:extLst>
              <a:ext uri="{FF2B5EF4-FFF2-40B4-BE49-F238E27FC236}">
                <a16:creationId xmlns:a16="http://schemas.microsoft.com/office/drawing/2014/main" id="{F4BDAA27-7AF4-41A7-AC4E-1C83393C5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2892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78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18823" y="128219"/>
            <a:ext cx="4335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13" dirty="0">
                <a:solidFill>
                  <a:schemeClr val="accent3">
                    <a:lumMod val="75000"/>
                  </a:schemeClr>
                </a:solidFill>
                <a:latin typeface="Montserrat Bold"/>
                <a:ea typeface="Nunito Bold" charset="0"/>
                <a:cs typeface="Nunito Bold" charset="0"/>
              </a:rPr>
              <a:t>Relation Algebra Queries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DBD514-CD72-244F-9D2A-A95C83383D5F}"/>
              </a:ext>
            </a:extLst>
          </p:cNvPr>
          <p:cNvGrpSpPr/>
          <p:nvPr/>
        </p:nvGrpSpPr>
        <p:grpSpPr>
          <a:xfrm rot="7974419">
            <a:off x="5236254" y="-1348526"/>
            <a:ext cx="7582532" cy="6141455"/>
            <a:chOff x="9587" y="597359"/>
            <a:chExt cx="8570996" cy="6942058"/>
          </a:xfrm>
        </p:grpSpPr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11F1F0D-401A-D04D-976E-9A940D99DD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314599">
              <a:off x="6168968" y="1076493"/>
              <a:ext cx="1733224" cy="2148010"/>
            </a:xfrm>
            <a:custGeom>
              <a:avLst/>
              <a:gdLst>
                <a:gd name="T0" fmla="*/ 0 w 1032"/>
                <a:gd name="T1" fmla="*/ 639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9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E951A79-7C22-CF4D-8943-EF282C129016}"/>
                </a:ext>
              </a:extLst>
            </p:cNvPr>
            <p:cNvGrpSpPr/>
            <p:nvPr/>
          </p:nvGrpSpPr>
          <p:grpSpPr>
            <a:xfrm rot="17114831">
              <a:off x="824056" y="-217110"/>
              <a:ext cx="6942058" cy="8570996"/>
              <a:chOff x="6131178" y="3084988"/>
              <a:chExt cx="1012324" cy="1249863"/>
            </a:xfrm>
          </p:grpSpPr>
          <p:sp>
            <p:nvSpPr>
              <p:cNvPr id="27" name="Freeform 2">
                <a:extLst>
                  <a:ext uri="{FF2B5EF4-FFF2-40B4-BE49-F238E27FC236}">
                    <a16:creationId xmlns:a16="http://schemas.microsoft.com/office/drawing/2014/main" id="{2F3BF77F-B75F-3443-BCDE-DEB0F7751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755" y="3084988"/>
                <a:ext cx="252747" cy="313233"/>
              </a:xfrm>
              <a:custGeom>
                <a:avLst/>
                <a:gdLst>
                  <a:gd name="T0" fmla="*/ 0 w 1031"/>
                  <a:gd name="T1" fmla="*/ 638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8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ECD407D2-C0CC-D941-9E01-1BF4F81E3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0210" y="3707652"/>
                <a:ext cx="252747" cy="312152"/>
              </a:xfrm>
              <a:custGeom>
                <a:avLst/>
                <a:gdLst>
                  <a:gd name="T0" fmla="*/ 0 w 1030"/>
                  <a:gd name="T1" fmla="*/ 638 h 1275"/>
                  <a:gd name="T2" fmla="*/ 1029 w 1030"/>
                  <a:gd name="T3" fmla="*/ 1274 h 1275"/>
                  <a:gd name="T4" fmla="*/ 1029 w 1030"/>
                  <a:gd name="T5" fmla="*/ 0 h 1275"/>
                  <a:gd name="T6" fmla="*/ 0 w 1030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5">
                    <a:moveTo>
                      <a:pt x="0" y="638"/>
                    </a:moveTo>
                    <a:lnTo>
                      <a:pt x="1029" y="1274"/>
                    </a:lnTo>
                    <a:lnTo>
                      <a:pt x="1029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73B3B09E-1199-6945-B664-06ACD4FFF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1178" y="3552998"/>
                <a:ext cx="252747" cy="313233"/>
              </a:xfrm>
              <a:custGeom>
                <a:avLst/>
                <a:gdLst>
                  <a:gd name="T0" fmla="*/ 0 w 1032"/>
                  <a:gd name="T1" fmla="*/ 639 h 1278"/>
                  <a:gd name="T2" fmla="*/ 1031 w 1032"/>
                  <a:gd name="T3" fmla="*/ 1277 h 1278"/>
                  <a:gd name="T4" fmla="*/ 1031 w 1032"/>
                  <a:gd name="T5" fmla="*/ 0 h 1278"/>
                  <a:gd name="T6" fmla="*/ 0 w 1032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1278">
                    <a:moveTo>
                      <a:pt x="0" y="639"/>
                    </a:moveTo>
                    <a:lnTo>
                      <a:pt x="1031" y="1277"/>
                    </a:lnTo>
                    <a:lnTo>
                      <a:pt x="1031" y="0"/>
                    </a:lnTo>
                    <a:lnTo>
                      <a:pt x="0" y="63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0" name="Freeform 15">
                <a:extLst>
                  <a:ext uri="{FF2B5EF4-FFF2-40B4-BE49-F238E27FC236}">
                    <a16:creationId xmlns:a16="http://schemas.microsoft.com/office/drawing/2014/main" id="{A65AAF71-3C00-964C-B1E6-129D4114E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3925" y="3396382"/>
                <a:ext cx="252747" cy="313233"/>
              </a:xfrm>
              <a:custGeom>
                <a:avLst/>
                <a:gdLst>
                  <a:gd name="T0" fmla="*/ 0 w 1030"/>
                  <a:gd name="T1" fmla="*/ 638 h 1278"/>
                  <a:gd name="T2" fmla="*/ 1029 w 1030"/>
                  <a:gd name="T3" fmla="*/ 1277 h 1278"/>
                  <a:gd name="T4" fmla="*/ 1029 w 1030"/>
                  <a:gd name="T5" fmla="*/ 0 h 1278"/>
                  <a:gd name="T6" fmla="*/ 0 w 1030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8">
                    <a:moveTo>
                      <a:pt x="0" y="638"/>
                    </a:moveTo>
                    <a:lnTo>
                      <a:pt x="1029" y="1277"/>
                    </a:lnTo>
                    <a:lnTo>
                      <a:pt x="1029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1" name="Freeform 38">
                <a:extLst>
                  <a:ext uri="{FF2B5EF4-FFF2-40B4-BE49-F238E27FC236}">
                    <a16:creationId xmlns:a16="http://schemas.microsoft.com/office/drawing/2014/main" id="{CFAC64BE-54A7-0B47-BA31-9B67A615E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3925" y="3552998"/>
                <a:ext cx="252747" cy="313233"/>
              </a:xfrm>
              <a:custGeom>
                <a:avLst/>
                <a:gdLst>
                  <a:gd name="T0" fmla="*/ 1029 w 1030"/>
                  <a:gd name="T1" fmla="*/ 639 h 1278"/>
                  <a:gd name="T2" fmla="*/ 0 w 1030"/>
                  <a:gd name="T3" fmla="*/ 1277 h 1278"/>
                  <a:gd name="T4" fmla="*/ 0 w 1030"/>
                  <a:gd name="T5" fmla="*/ 0 h 1278"/>
                  <a:gd name="T6" fmla="*/ 1029 w 1030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8">
                    <a:moveTo>
                      <a:pt x="1029" y="639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29" y="639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2" name="Freeform 39">
                <a:extLst>
                  <a:ext uri="{FF2B5EF4-FFF2-40B4-BE49-F238E27FC236}">
                    <a16:creationId xmlns:a16="http://schemas.microsoft.com/office/drawing/2014/main" id="{40267117-929A-0140-B9CD-A85B0EC9F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114" y="3397018"/>
                <a:ext cx="252747" cy="313233"/>
              </a:xfrm>
              <a:custGeom>
                <a:avLst/>
                <a:gdLst>
                  <a:gd name="T0" fmla="*/ 0 w 1031"/>
                  <a:gd name="T1" fmla="*/ 638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8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3" name="Freeform 44">
                <a:extLst>
                  <a:ext uri="{FF2B5EF4-FFF2-40B4-BE49-F238E27FC236}">
                    <a16:creationId xmlns:a16="http://schemas.microsoft.com/office/drawing/2014/main" id="{0761C6EF-6919-4B47-9D42-5E1C11A57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297" y="4021618"/>
                <a:ext cx="252747" cy="313233"/>
              </a:xfrm>
              <a:custGeom>
                <a:avLst/>
                <a:gdLst>
                  <a:gd name="T0" fmla="*/ 0 w 1031"/>
                  <a:gd name="T1" fmla="*/ 638 h 1277"/>
                  <a:gd name="T2" fmla="*/ 1030 w 1031"/>
                  <a:gd name="T3" fmla="*/ 1276 h 1277"/>
                  <a:gd name="T4" fmla="*/ 1030 w 1031"/>
                  <a:gd name="T5" fmla="*/ 0 h 1277"/>
                  <a:gd name="T6" fmla="*/ 0 w 1031"/>
                  <a:gd name="T7" fmla="*/ 638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7">
                    <a:moveTo>
                      <a:pt x="0" y="638"/>
                    </a:moveTo>
                    <a:lnTo>
                      <a:pt x="1030" y="1276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4" name="Freeform 50">
                <a:extLst>
                  <a:ext uri="{FF2B5EF4-FFF2-40B4-BE49-F238E27FC236}">
                    <a16:creationId xmlns:a16="http://schemas.microsoft.com/office/drawing/2014/main" id="{08C1BEA1-9A24-464B-B77F-6C71B6F11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240846"/>
                <a:ext cx="252747" cy="312152"/>
              </a:xfrm>
              <a:custGeom>
                <a:avLst/>
                <a:gdLst>
                  <a:gd name="T0" fmla="*/ 0 w 1031"/>
                  <a:gd name="T1" fmla="*/ 637 h 1276"/>
                  <a:gd name="T2" fmla="*/ 1030 w 1031"/>
                  <a:gd name="T3" fmla="*/ 1275 h 1276"/>
                  <a:gd name="T4" fmla="*/ 1030 w 1031"/>
                  <a:gd name="T5" fmla="*/ 0 h 1276"/>
                  <a:gd name="T6" fmla="*/ 0 w 1031"/>
                  <a:gd name="T7" fmla="*/ 637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6">
                    <a:moveTo>
                      <a:pt x="0" y="637"/>
                    </a:moveTo>
                    <a:lnTo>
                      <a:pt x="1030" y="1275"/>
                    </a:lnTo>
                    <a:lnTo>
                      <a:pt x="1030" y="0"/>
                    </a:lnTo>
                    <a:lnTo>
                      <a:pt x="0" y="637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5" name="Freeform 54">
                <a:extLst>
                  <a:ext uri="{FF2B5EF4-FFF2-40B4-BE49-F238E27FC236}">
                    <a16:creationId xmlns:a16="http://schemas.microsoft.com/office/drawing/2014/main" id="{056EC02A-7D83-C04B-8814-CBDC95E49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9011" y="3712604"/>
                <a:ext cx="252747" cy="312152"/>
              </a:xfrm>
              <a:custGeom>
                <a:avLst/>
                <a:gdLst>
                  <a:gd name="T0" fmla="*/ 0 w 1031"/>
                  <a:gd name="T1" fmla="*/ 638 h 1275"/>
                  <a:gd name="T2" fmla="*/ 1030 w 1031"/>
                  <a:gd name="T3" fmla="*/ 1274 h 1275"/>
                  <a:gd name="T4" fmla="*/ 1030 w 1031"/>
                  <a:gd name="T5" fmla="*/ 0 h 1275"/>
                  <a:gd name="T6" fmla="*/ 0 w 1031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0" y="638"/>
                    </a:moveTo>
                    <a:lnTo>
                      <a:pt x="1030" y="1274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6" name="Freeform 60">
                <a:extLst>
                  <a:ext uri="{FF2B5EF4-FFF2-40B4-BE49-F238E27FC236}">
                    <a16:creationId xmlns:a16="http://schemas.microsoft.com/office/drawing/2014/main" id="{A49F0744-61F1-144C-91D9-5B2911FA3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2369" y="3865343"/>
                <a:ext cx="252747" cy="312153"/>
              </a:xfrm>
              <a:custGeom>
                <a:avLst/>
                <a:gdLst>
                  <a:gd name="T0" fmla="*/ 0 w 1031"/>
                  <a:gd name="T1" fmla="*/ 636 h 1275"/>
                  <a:gd name="T2" fmla="*/ 1030 w 1031"/>
                  <a:gd name="T3" fmla="*/ 1274 h 1275"/>
                  <a:gd name="T4" fmla="*/ 1030 w 1031"/>
                  <a:gd name="T5" fmla="*/ 0 h 1275"/>
                  <a:gd name="T6" fmla="*/ 0 w 1031"/>
                  <a:gd name="T7" fmla="*/ 636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0" y="636"/>
                    </a:moveTo>
                    <a:lnTo>
                      <a:pt x="1030" y="1274"/>
                    </a:lnTo>
                    <a:lnTo>
                      <a:pt x="1030" y="0"/>
                    </a:lnTo>
                    <a:lnTo>
                      <a:pt x="0" y="636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7" name="Freeform 61">
                <a:extLst>
                  <a:ext uri="{FF2B5EF4-FFF2-40B4-BE49-F238E27FC236}">
                    <a16:creationId xmlns:a16="http://schemas.microsoft.com/office/drawing/2014/main" id="{ECA148C8-30C2-674B-8B1D-552900014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552998"/>
                <a:ext cx="252747" cy="313233"/>
              </a:xfrm>
              <a:custGeom>
                <a:avLst/>
                <a:gdLst>
                  <a:gd name="T0" fmla="*/ 0 w 1031"/>
                  <a:gd name="T1" fmla="*/ 639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9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8" name="Freeform 67">
                <a:extLst>
                  <a:ext uri="{FF2B5EF4-FFF2-40B4-BE49-F238E27FC236}">
                    <a16:creationId xmlns:a16="http://schemas.microsoft.com/office/drawing/2014/main" id="{99D13D6A-94A9-934F-B097-6179E8DB7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220" y="3554074"/>
                <a:ext cx="252747" cy="313233"/>
              </a:xfrm>
              <a:custGeom>
                <a:avLst/>
                <a:gdLst>
                  <a:gd name="T0" fmla="*/ 1030 w 1031"/>
                  <a:gd name="T1" fmla="*/ 639 h 1278"/>
                  <a:gd name="T2" fmla="*/ 0 w 1031"/>
                  <a:gd name="T3" fmla="*/ 1277 h 1278"/>
                  <a:gd name="T4" fmla="*/ 0 w 1031"/>
                  <a:gd name="T5" fmla="*/ 0 h 1278"/>
                  <a:gd name="T6" fmla="*/ 1030 w 1031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1030" y="639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30" y="639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9" name="Freeform 80">
                <a:extLst>
                  <a:ext uri="{FF2B5EF4-FFF2-40B4-BE49-F238E27FC236}">
                    <a16:creationId xmlns:a16="http://schemas.microsoft.com/office/drawing/2014/main" id="{D37FFE02-587A-594B-8752-E1A5C2C53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396382"/>
                <a:ext cx="252747" cy="313233"/>
              </a:xfrm>
              <a:custGeom>
                <a:avLst/>
                <a:gdLst>
                  <a:gd name="T0" fmla="*/ 1030 w 1031"/>
                  <a:gd name="T1" fmla="*/ 638 h 1278"/>
                  <a:gd name="T2" fmla="*/ 0 w 1031"/>
                  <a:gd name="T3" fmla="*/ 1277 h 1278"/>
                  <a:gd name="T4" fmla="*/ 0 w 1031"/>
                  <a:gd name="T5" fmla="*/ 0 h 1278"/>
                  <a:gd name="T6" fmla="*/ 103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1030" y="638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30" y="638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40" name="Freeform 82">
                <a:extLst>
                  <a:ext uri="{FF2B5EF4-FFF2-40B4-BE49-F238E27FC236}">
                    <a16:creationId xmlns:a16="http://schemas.microsoft.com/office/drawing/2014/main" id="{6B7A19A4-8D60-B04B-8B88-9AEE0EB7E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338" y="3240846"/>
                <a:ext cx="252747" cy="312152"/>
              </a:xfrm>
              <a:custGeom>
                <a:avLst/>
                <a:gdLst>
                  <a:gd name="T0" fmla="*/ 1030 w 1031"/>
                  <a:gd name="T1" fmla="*/ 637 h 1276"/>
                  <a:gd name="T2" fmla="*/ 0 w 1031"/>
                  <a:gd name="T3" fmla="*/ 1275 h 1276"/>
                  <a:gd name="T4" fmla="*/ 0 w 1031"/>
                  <a:gd name="T5" fmla="*/ 0 h 1276"/>
                  <a:gd name="T6" fmla="*/ 1030 w 1031"/>
                  <a:gd name="T7" fmla="*/ 637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6">
                    <a:moveTo>
                      <a:pt x="1030" y="637"/>
                    </a:moveTo>
                    <a:lnTo>
                      <a:pt x="0" y="1275"/>
                    </a:lnTo>
                    <a:lnTo>
                      <a:pt x="0" y="0"/>
                    </a:lnTo>
                    <a:lnTo>
                      <a:pt x="1030" y="637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41" name="Freeform 114">
                <a:extLst>
                  <a:ext uri="{FF2B5EF4-FFF2-40B4-BE49-F238E27FC236}">
                    <a16:creationId xmlns:a16="http://schemas.microsoft.com/office/drawing/2014/main" id="{2D9DB2C0-05B9-B646-87A9-77F0214A6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892" y="3708875"/>
                <a:ext cx="252747" cy="312152"/>
              </a:xfrm>
              <a:custGeom>
                <a:avLst/>
                <a:gdLst>
                  <a:gd name="T0" fmla="*/ 1030 w 1031"/>
                  <a:gd name="T1" fmla="*/ 638 h 1275"/>
                  <a:gd name="T2" fmla="*/ 0 w 1031"/>
                  <a:gd name="T3" fmla="*/ 1274 h 1275"/>
                  <a:gd name="T4" fmla="*/ 0 w 1031"/>
                  <a:gd name="T5" fmla="*/ 0 h 1275"/>
                  <a:gd name="T6" fmla="*/ 1030 w 1031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1030" y="638"/>
                    </a:moveTo>
                    <a:lnTo>
                      <a:pt x="0" y="1274"/>
                    </a:lnTo>
                    <a:lnTo>
                      <a:pt x="0" y="0"/>
                    </a:lnTo>
                    <a:lnTo>
                      <a:pt x="1030" y="638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82DDF4-4DFF-459A-892B-CF79C152CC13}"/>
              </a:ext>
            </a:extLst>
          </p:cNvPr>
          <p:cNvSpPr txBox="1"/>
          <p:nvPr/>
        </p:nvSpPr>
        <p:spPr>
          <a:xfrm>
            <a:off x="362837" y="283216"/>
            <a:ext cx="5165125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indent="-22860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A) Retrieve all the female customer</a:t>
            </a:r>
            <a:endParaRPr lang="en-US" sz="1800" dirty="0">
              <a:solidFill>
                <a:schemeClr val="accent2">
                  <a:lumMod val="75000"/>
                </a:schemeClr>
              </a:solidFill>
              <a:effectLst/>
              <a:latin typeface="Montserra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/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Montserrat"/>
                <a:ea typeface="Times New Roman" panose="02020603050405020304" pitchFamily="18" charset="0"/>
                <a:cs typeface="Times New Roman" panose="02020603050405020304" pitchFamily="18" charset="0"/>
              </a:rPr>
              <a:t>customer ℑCOUNT gender=’female’;</a:t>
            </a:r>
          </a:p>
          <a:p>
            <a:pPr marL="0" marR="0"/>
            <a:endParaRPr lang="en-US" sz="1800" dirty="0">
              <a:solidFill>
                <a:schemeClr val="accent4">
                  <a:lumMod val="75000"/>
                </a:schemeClr>
              </a:solidFill>
              <a:latin typeface="Montserrat"/>
              <a:ea typeface="Times New Roman" panose="02020603050405020304" pitchFamily="18" charset="0"/>
            </a:endParaRPr>
          </a:p>
          <a:p>
            <a:pPr marL="0" marR="0"/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B) Retrieve all the employees live in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airo</a:t>
            </a:r>
            <a:endParaRPr lang="en-US" sz="1800" dirty="0">
              <a:solidFill>
                <a:schemeClr val="accent2">
                  <a:lumMod val="75000"/>
                </a:schemeClr>
              </a:solidFill>
              <a:effectLst/>
              <a:latin typeface="Montserra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/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Montserrat"/>
                <a:ea typeface="Times New Roman" panose="02020603050405020304" pitchFamily="18" charset="0"/>
                <a:cs typeface="Times New Roman" panose="02020603050405020304" pitchFamily="18" charset="0"/>
              </a:rPr>
              <a:t>π employee_name ( σ address=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Montserrat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Montserrat"/>
                <a:ea typeface="Times New Roman" panose="02020603050405020304" pitchFamily="18" charset="0"/>
                <a:cs typeface="Times New Roman" panose="02020603050405020304" pitchFamily="18" charset="0"/>
              </a:rPr>
              <a:t>airo (Employee)).</a:t>
            </a:r>
          </a:p>
          <a:p>
            <a:pPr marL="0" marR="0"/>
            <a:endParaRPr lang="en-US" sz="1800" dirty="0">
              <a:solidFill>
                <a:schemeClr val="accent4">
                  <a:lumMod val="75000"/>
                </a:schemeClr>
              </a:solidFill>
              <a:latin typeface="Montserrat"/>
              <a:ea typeface="Times New Roman" panose="02020603050405020304" pitchFamily="18" charset="0"/>
            </a:endParaRPr>
          </a:p>
          <a:p>
            <a:pPr marL="0" marR="0"/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C) Retrieve all the types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acoste</a:t>
            </a:r>
            <a:endParaRPr lang="en-US" sz="1800" dirty="0">
              <a:solidFill>
                <a:schemeClr val="accent2">
                  <a:lumMod val="75000"/>
                </a:schemeClr>
              </a:solidFill>
              <a:effectLst/>
              <a:latin typeface="Montserra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/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Montserrat"/>
                <a:ea typeface="Times New Roman" panose="02020603050405020304" pitchFamily="18" charset="0"/>
                <a:cs typeface="Times New Roman" panose="02020603050405020304" pitchFamily="18" charset="0"/>
              </a:rPr>
              <a:t>π brand ( σ brand=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Montserrat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Montserrat"/>
                <a:ea typeface="Times New Roman" panose="02020603050405020304" pitchFamily="18" charset="0"/>
                <a:cs typeface="Times New Roman" panose="02020603050405020304" pitchFamily="18" charset="0"/>
              </a:rPr>
              <a:t>acoste (Product)).</a:t>
            </a:r>
          </a:p>
          <a:p>
            <a:pPr marL="0" marR="0"/>
            <a:endParaRPr lang="en-US" sz="1800" dirty="0">
              <a:solidFill>
                <a:schemeClr val="accent4">
                  <a:lumMod val="75000"/>
                </a:schemeClr>
              </a:solidFill>
              <a:effectLst/>
              <a:latin typeface="Montserrat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D) Retrieve all promotions before end of the year</a:t>
            </a:r>
            <a:endParaRPr lang="en-US" sz="1800" dirty="0">
              <a:solidFill>
                <a:schemeClr val="accent2">
                  <a:lumMod val="75000"/>
                </a:schemeClr>
              </a:solidFill>
              <a:effectLst/>
              <a:latin typeface="Montserra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/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Montserrat"/>
                <a:ea typeface="Times New Roman" panose="02020603050405020304" pitchFamily="18" charset="0"/>
                <a:cs typeface="Times New Roman" panose="02020603050405020304" pitchFamily="18" charset="0"/>
              </a:rPr>
              <a:t>π discount value (σ date &lt;3l/12/2021’(Promotion))</a:t>
            </a:r>
          </a:p>
          <a:p>
            <a:endParaRPr lang="en-US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123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A26167-061E-D947-8B3D-1681BDC33670}"/>
              </a:ext>
            </a:extLst>
          </p:cNvPr>
          <p:cNvSpPr txBox="1"/>
          <p:nvPr/>
        </p:nvSpPr>
        <p:spPr>
          <a:xfrm>
            <a:off x="2094172" y="1953181"/>
            <a:ext cx="713657" cy="16312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Montserrat Bold"/>
                <a:ea typeface="Nunito Black" charset="0"/>
                <a:cs typeface="Nunito Black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11A46-ABDA-45B1-AF85-912919801CA1}"/>
              </a:ext>
            </a:extLst>
          </p:cNvPr>
          <p:cNvSpPr txBox="1"/>
          <p:nvPr/>
        </p:nvSpPr>
        <p:spPr>
          <a:xfrm>
            <a:off x="118823" y="128219"/>
            <a:ext cx="4335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13" dirty="0">
                <a:solidFill>
                  <a:schemeClr val="accent3">
                    <a:lumMod val="75000"/>
                  </a:schemeClr>
                </a:solidFill>
                <a:latin typeface="Montserrat Bold"/>
                <a:ea typeface="Nunito Bold" charset="0"/>
                <a:cs typeface="Nunito Bold" charset="0"/>
              </a:rPr>
              <a:t>Relation Algebra Queries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0C2C6CD-5434-495A-A4E1-9AE1A4785873}"/>
              </a:ext>
            </a:extLst>
          </p:cNvPr>
          <p:cNvGrpSpPr/>
          <p:nvPr/>
        </p:nvGrpSpPr>
        <p:grpSpPr>
          <a:xfrm rot="7974419">
            <a:off x="5236254" y="-1348526"/>
            <a:ext cx="7582532" cy="6141455"/>
            <a:chOff x="9587" y="597359"/>
            <a:chExt cx="8570996" cy="6942058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291B8DEC-09CF-4D4E-82BB-5EBCBEB679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314599">
              <a:off x="6168968" y="1076493"/>
              <a:ext cx="1733224" cy="2148010"/>
            </a:xfrm>
            <a:custGeom>
              <a:avLst/>
              <a:gdLst>
                <a:gd name="T0" fmla="*/ 0 w 1032"/>
                <a:gd name="T1" fmla="*/ 639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9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4985D7-0B67-494D-A98E-1F7B32D64839}"/>
                </a:ext>
              </a:extLst>
            </p:cNvPr>
            <p:cNvGrpSpPr/>
            <p:nvPr/>
          </p:nvGrpSpPr>
          <p:grpSpPr>
            <a:xfrm rot="17114831">
              <a:off x="824056" y="-217110"/>
              <a:ext cx="6942058" cy="8570996"/>
              <a:chOff x="6131178" y="3084988"/>
              <a:chExt cx="1012324" cy="1249863"/>
            </a:xfrm>
          </p:grpSpPr>
          <p:sp>
            <p:nvSpPr>
              <p:cNvPr id="11" name="Freeform 2">
                <a:extLst>
                  <a:ext uri="{FF2B5EF4-FFF2-40B4-BE49-F238E27FC236}">
                    <a16:creationId xmlns:a16="http://schemas.microsoft.com/office/drawing/2014/main" id="{6E32A13C-2450-4724-9F18-E0C4E72BF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755" y="3084988"/>
                <a:ext cx="252747" cy="313233"/>
              </a:xfrm>
              <a:custGeom>
                <a:avLst/>
                <a:gdLst>
                  <a:gd name="T0" fmla="*/ 0 w 1031"/>
                  <a:gd name="T1" fmla="*/ 638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8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E23CB70A-DD2F-4392-B9BD-65337A4B1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0210" y="3707652"/>
                <a:ext cx="252747" cy="312152"/>
              </a:xfrm>
              <a:custGeom>
                <a:avLst/>
                <a:gdLst>
                  <a:gd name="T0" fmla="*/ 0 w 1030"/>
                  <a:gd name="T1" fmla="*/ 638 h 1275"/>
                  <a:gd name="T2" fmla="*/ 1029 w 1030"/>
                  <a:gd name="T3" fmla="*/ 1274 h 1275"/>
                  <a:gd name="T4" fmla="*/ 1029 w 1030"/>
                  <a:gd name="T5" fmla="*/ 0 h 1275"/>
                  <a:gd name="T6" fmla="*/ 0 w 1030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5">
                    <a:moveTo>
                      <a:pt x="0" y="638"/>
                    </a:moveTo>
                    <a:lnTo>
                      <a:pt x="1029" y="1274"/>
                    </a:lnTo>
                    <a:lnTo>
                      <a:pt x="1029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15BF1313-9247-411B-BD13-A5CF03967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1178" y="3552998"/>
                <a:ext cx="252747" cy="313233"/>
              </a:xfrm>
              <a:custGeom>
                <a:avLst/>
                <a:gdLst>
                  <a:gd name="T0" fmla="*/ 0 w 1032"/>
                  <a:gd name="T1" fmla="*/ 639 h 1278"/>
                  <a:gd name="T2" fmla="*/ 1031 w 1032"/>
                  <a:gd name="T3" fmla="*/ 1277 h 1278"/>
                  <a:gd name="T4" fmla="*/ 1031 w 1032"/>
                  <a:gd name="T5" fmla="*/ 0 h 1278"/>
                  <a:gd name="T6" fmla="*/ 0 w 1032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1278">
                    <a:moveTo>
                      <a:pt x="0" y="639"/>
                    </a:moveTo>
                    <a:lnTo>
                      <a:pt x="1031" y="1277"/>
                    </a:lnTo>
                    <a:lnTo>
                      <a:pt x="1031" y="0"/>
                    </a:lnTo>
                    <a:lnTo>
                      <a:pt x="0" y="63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C5A9BBB-0A03-4881-AB0A-C4AB4988A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3925" y="3396382"/>
                <a:ext cx="252747" cy="313233"/>
              </a:xfrm>
              <a:custGeom>
                <a:avLst/>
                <a:gdLst>
                  <a:gd name="T0" fmla="*/ 0 w 1030"/>
                  <a:gd name="T1" fmla="*/ 638 h 1278"/>
                  <a:gd name="T2" fmla="*/ 1029 w 1030"/>
                  <a:gd name="T3" fmla="*/ 1277 h 1278"/>
                  <a:gd name="T4" fmla="*/ 1029 w 1030"/>
                  <a:gd name="T5" fmla="*/ 0 h 1278"/>
                  <a:gd name="T6" fmla="*/ 0 w 1030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8">
                    <a:moveTo>
                      <a:pt x="0" y="638"/>
                    </a:moveTo>
                    <a:lnTo>
                      <a:pt x="1029" y="1277"/>
                    </a:lnTo>
                    <a:lnTo>
                      <a:pt x="1029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17" name="Freeform 38">
                <a:extLst>
                  <a:ext uri="{FF2B5EF4-FFF2-40B4-BE49-F238E27FC236}">
                    <a16:creationId xmlns:a16="http://schemas.microsoft.com/office/drawing/2014/main" id="{7196D279-4685-474C-8A32-DC8F49769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3925" y="3552998"/>
                <a:ext cx="252747" cy="313233"/>
              </a:xfrm>
              <a:custGeom>
                <a:avLst/>
                <a:gdLst>
                  <a:gd name="T0" fmla="*/ 1029 w 1030"/>
                  <a:gd name="T1" fmla="*/ 639 h 1278"/>
                  <a:gd name="T2" fmla="*/ 0 w 1030"/>
                  <a:gd name="T3" fmla="*/ 1277 h 1278"/>
                  <a:gd name="T4" fmla="*/ 0 w 1030"/>
                  <a:gd name="T5" fmla="*/ 0 h 1278"/>
                  <a:gd name="T6" fmla="*/ 1029 w 1030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8">
                    <a:moveTo>
                      <a:pt x="1029" y="639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29" y="639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18" name="Freeform 39">
                <a:extLst>
                  <a:ext uri="{FF2B5EF4-FFF2-40B4-BE49-F238E27FC236}">
                    <a16:creationId xmlns:a16="http://schemas.microsoft.com/office/drawing/2014/main" id="{2498F469-BBE4-40DE-B926-8429C16A8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114" y="3397018"/>
                <a:ext cx="252747" cy="313233"/>
              </a:xfrm>
              <a:custGeom>
                <a:avLst/>
                <a:gdLst>
                  <a:gd name="T0" fmla="*/ 0 w 1031"/>
                  <a:gd name="T1" fmla="*/ 638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8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19" name="Freeform 44">
                <a:extLst>
                  <a:ext uri="{FF2B5EF4-FFF2-40B4-BE49-F238E27FC236}">
                    <a16:creationId xmlns:a16="http://schemas.microsoft.com/office/drawing/2014/main" id="{8C90677A-0153-47E2-BE87-BCE43ACD4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297" y="4021618"/>
                <a:ext cx="252747" cy="313233"/>
              </a:xfrm>
              <a:custGeom>
                <a:avLst/>
                <a:gdLst>
                  <a:gd name="T0" fmla="*/ 0 w 1031"/>
                  <a:gd name="T1" fmla="*/ 638 h 1277"/>
                  <a:gd name="T2" fmla="*/ 1030 w 1031"/>
                  <a:gd name="T3" fmla="*/ 1276 h 1277"/>
                  <a:gd name="T4" fmla="*/ 1030 w 1031"/>
                  <a:gd name="T5" fmla="*/ 0 h 1277"/>
                  <a:gd name="T6" fmla="*/ 0 w 1031"/>
                  <a:gd name="T7" fmla="*/ 638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7">
                    <a:moveTo>
                      <a:pt x="0" y="638"/>
                    </a:moveTo>
                    <a:lnTo>
                      <a:pt x="1030" y="1276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0" name="Freeform 50">
                <a:extLst>
                  <a:ext uri="{FF2B5EF4-FFF2-40B4-BE49-F238E27FC236}">
                    <a16:creationId xmlns:a16="http://schemas.microsoft.com/office/drawing/2014/main" id="{0E4EFCB5-BCE4-4A99-BCA4-9132DC2DF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240846"/>
                <a:ext cx="252747" cy="312152"/>
              </a:xfrm>
              <a:custGeom>
                <a:avLst/>
                <a:gdLst>
                  <a:gd name="T0" fmla="*/ 0 w 1031"/>
                  <a:gd name="T1" fmla="*/ 637 h 1276"/>
                  <a:gd name="T2" fmla="*/ 1030 w 1031"/>
                  <a:gd name="T3" fmla="*/ 1275 h 1276"/>
                  <a:gd name="T4" fmla="*/ 1030 w 1031"/>
                  <a:gd name="T5" fmla="*/ 0 h 1276"/>
                  <a:gd name="T6" fmla="*/ 0 w 1031"/>
                  <a:gd name="T7" fmla="*/ 637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6">
                    <a:moveTo>
                      <a:pt x="0" y="637"/>
                    </a:moveTo>
                    <a:lnTo>
                      <a:pt x="1030" y="1275"/>
                    </a:lnTo>
                    <a:lnTo>
                      <a:pt x="1030" y="0"/>
                    </a:lnTo>
                    <a:lnTo>
                      <a:pt x="0" y="637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1" name="Freeform 54">
                <a:extLst>
                  <a:ext uri="{FF2B5EF4-FFF2-40B4-BE49-F238E27FC236}">
                    <a16:creationId xmlns:a16="http://schemas.microsoft.com/office/drawing/2014/main" id="{0D87FD4B-E982-4EDD-A8FD-523F104D0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9011" y="3712604"/>
                <a:ext cx="252747" cy="312152"/>
              </a:xfrm>
              <a:custGeom>
                <a:avLst/>
                <a:gdLst>
                  <a:gd name="T0" fmla="*/ 0 w 1031"/>
                  <a:gd name="T1" fmla="*/ 638 h 1275"/>
                  <a:gd name="T2" fmla="*/ 1030 w 1031"/>
                  <a:gd name="T3" fmla="*/ 1274 h 1275"/>
                  <a:gd name="T4" fmla="*/ 1030 w 1031"/>
                  <a:gd name="T5" fmla="*/ 0 h 1275"/>
                  <a:gd name="T6" fmla="*/ 0 w 1031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0" y="638"/>
                    </a:moveTo>
                    <a:lnTo>
                      <a:pt x="1030" y="1274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2" name="Freeform 60">
                <a:extLst>
                  <a:ext uri="{FF2B5EF4-FFF2-40B4-BE49-F238E27FC236}">
                    <a16:creationId xmlns:a16="http://schemas.microsoft.com/office/drawing/2014/main" id="{D94CF0E4-22C9-42C1-993E-23BA014E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2369" y="3865343"/>
                <a:ext cx="252747" cy="312153"/>
              </a:xfrm>
              <a:custGeom>
                <a:avLst/>
                <a:gdLst>
                  <a:gd name="T0" fmla="*/ 0 w 1031"/>
                  <a:gd name="T1" fmla="*/ 636 h 1275"/>
                  <a:gd name="T2" fmla="*/ 1030 w 1031"/>
                  <a:gd name="T3" fmla="*/ 1274 h 1275"/>
                  <a:gd name="T4" fmla="*/ 1030 w 1031"/>
                  <a:gd name="T5" fmla="*/ 0 h 1275"/>
                  <a:gd name="T6" fmla="*/ 0 w 1031"/>
                  <a:gd name="T7" fmla="*/ 636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0" y="636"/>
                    </a:moveTo>
                    <a:lnTo>
                      <a:pt x="1030" y="1274"/>
                    </a:lnTo>
                    <a:lnTo>
                      <a:pt x="1030" y="0"/>
                    </a:lnTo>
                    <a:lnTo>
                      <a:pt x="0" y="636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" name="Freeform 61">
                <a:extLst>
                  <a:ext uri="{FF2B5EF4-FFF2-40B4-BE49-F238E27FC236}">
                    <a16:creationId xmlns:a16="http://schemas.microsoft.com/office/drawing/2014/main" id="{63032F73-85F2-41D4-BC2C-31B71FC72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552998"/>
                <a:ext cx="252747" cy="313233"/>
              </a:xfrm>
              <a:custGeom>
                <a:avLst/>
                <a:gdLst>
                  <a:gd name="T0" fmla="*/ 0 w 1031"/>
                  <a:gd name="T1" fmla="*/ 639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9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4" name="Freeform 67">
                <a:extLst>
                  <a:ext uri="{FF2B5EF4-FFF2-40B4-BE49-F238E27FC236}">
                    <a16:creationId xmlns:a16="http://schemas.microsoft.com/office/drawing/2014/main" id="{45037D32-0458-45C8-B493-B3C3D2A6A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220" y="3554074"/>
                <a:ext cx="252747" cy="313233"/>
              </a:xfrm>
              <a:custGeom>
                <a:avLst/>
                <a:gdLst>
                  <a:gd name="T0" fmla="*/ 1030 w 1031"/>
                  <a:gd name="T1" fmla="*/ 639 h 1278"/>
                  <a:gd name="T2" fmla="*/ 0 w 1031"/>
                  <a:gd name="T3" fmla="*/ 1277 h 1278"/>
                  <a:gd name="T4" fmla="*/ 0 w 1031"/>
                  <a:gd name="T5" fmla="*/ 0 h 1278"/>
                  <a:gd name="T6" fmla="*/ 1030 w 1031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1030" y="639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30" y="639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5" name="Freeform 80">
                <a:extLst>
                  <a:ext uri="{FF2B5EF4-FFF2-40B4-BE49-F238E27FC236}">
                    <a16:creationId xmlns:a16="http://schemas.microsoft.com/office/drawing/2014/main" id="{86AC21EC-65BD-4078-BC14-675253683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396382"/>
                <a:ext cx="252747" cy="313233"/>
              </a:xfrm>
              <a:custGeom>
                <a:avLst/>
                <a:gdLst>
                  <a:gd name="T0" fmla="*/ 1030 w 1031"/>
                  <a:gd name="T1" fmla="*/ 638 h 1278"/>
                  <a:gd name="T2" fmla="*/ 0 w 1031"/>
                  <a:gd name="T3" fmla="*/ 1277 h 1278"/>
                  <a:gd name="T4" fmla="*/ 0 w 1031"/>
                  <a:gd name="T5" fmla="*/ 0 h 1278"/>
                  <a:gd name="T6" fmla="*/ 103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1030" y="638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30" y="638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6" name="Freeform 82">
                <a:extLst>
                  <a:ext uri="{FF2B5EF4-FFF2-40B4-BE49-F238E27FC236}">
                    <a16:creationId xmlns:a16="http://schemas.microsoft.com/office/drawing/2014/main" id="{CBCF0BB0-C5E3-4A48-8DE7-91FFD5F76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338" y="3240846"/>
                <a:ext cx="252747" cy="312152"/>
              </a:xfrm>
              <a:custGeom>
                <a:avLst/>
                <a:gdLst>
                  <a:gd name="T0" fmla="*/ 1030 w 1031"/>
                  <a:gd name="T1" fmla="*/ 637 h 1276"/>
                  <a:gd name="T2" fmla="*/ 0 w 1031"/>
                  <a:gd name="T3" fmla="*/ 1275 h 1276"/>
                  <a:gd name="T4" fmla="*/ 0 w 1031"/>
                  <a:gd name="T5" fmla="*/ 0 h 1276"/>
                  <a:gd name="T6" fmla="*/ 1030 w 1031"/>
                  <a:gd name="T7" fmla="*/ 637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6">
                    <a:moveTo>
                      <a:pt x="1030" y="637"/>
                    </a:moveTo>
                    <a:lnTo>
                      <a:pt x="0" y="1275"/>
                    </a:lnTo>
                    <a:lnTo>
                      <a:pt x="0" y="0"/>
                    </a:lnTo>
                    <a:lnTo>
                      <a:pt x="1030" y="637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7" name="Freeform 114">
                <a:extLst>
                  <a:ext uri="{FF2B5EF4-FFF2-40B4-BE49-F238E27FC236}">
                    <a16:creationId xmlns:a16="http://schemas.microsoft.com/office/drawing/2014/main" id="{6287C475-5157-4780-800D-59C8240B4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892" y="3708875"/>
                <a:ext cx="252747" cy="312152"/>
              </a:xfrm>
              <a:custGeom>
                <a:avLst/>
                <a:gdLst>
                  <a:gd name="T0" fmla="*/ 1030 w 1031"/>
                  <a:gd name="T1" fmla="*/ 638 h 1275"/>
                  <a:gd name="T2" fmla="*/ 0 w 1031"/>
                  <a:gd name="T3" fmla="*/ 1274 h 1275"/>
                  <a:gd name="T4" fmla="*/ 0 w 1031"/>
                  <a:gd name="T5" fmla="*/ 0 h 1275"/>
                  <a:gd name="T6" fmla="*/ 1030 w 1031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1030" y="638"/>
                    </a:moveTo>
                    <a:lnTo>
                      <a:pt x="0" y="1274"/>
                    </a:lnTo>
                    <a:lnTo>
                      <a:pt x="0" y="0"/>
                    </a:lnTo>
                    <a:lnTo>
                      <a:pt x="1030" y="638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BF2CA64-F692-4498-B185-986AB710F004}"/>
              </a:ext>
            </a:extLst>
          </p:cNvPr>
          <p:cNvSpPr txBox="1"/>
          <p:nvPr/>
        </p:nvSpPr>
        <p:spPr>
          <a:xfrm>
            <a:off x="362837" y="283216"/>
            <a:ext cx="5165125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indent="-22860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solidFill>
                <a:schemeClr val="accent4">
                  <a:lumMod val="75000"/>
                </a:schemeClr>
              </a:solidFill>
              <a:effectLst/>
              <a:latin typeface="Montserra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E) Retrieve all the customer that make transaction and their serial number in specific month</a:t>
            </a:r>
          </a:p>
          <a:p>
            <a:pPr marL="0" marR="0"/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Montserrat"/>
                <a:ea typeface="Times New Roman" panose="02020603050405020304" pitchFamily="18" charset="0"/>
                <a:cs typeface="Times New Roman" panose="02020603050405020304" pitchFamily="18" charset="0"/>
              </a:rPr>
              <a:t>π customer_id,serial_number (σ date &lt;3/11/2021’(Transactions))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accent4">
                  <a:lumMod val="75000"/>
                </a:schemeClr>
              </a:solidFill>
              <a:latin typeface="Montserrat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Arial" panose="020B0604020202020204" pitchFamily="34" charset="0"/>
              </a:rPr>
              <a:t>F) Retrieve all the inventories </a:t>
            </a:r>
            <a:endParaRPr lang="en-US" sz="1800" dirty="0">
              <a:solidFill>
                <a:schemeClr val="accent2">
                  <a:lumMod val="75000"/>
                </a:schemeClr>
              </a:solidFill>
              <a:effectLst/>
              <a:latin typeface="Montserra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/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Montserrat"/>
                <a:ea typeface="Times New Roman" panose="02020603050405020304" pitchFamily="18" charset="0"/>
                <a:cs typeface="Times New Roman" panose="02020603050405020304" pitchFamily="18" charset="0"/>
              </a:rPr>
              <a:t>inventories ℑCOUNT capacity;</a:t>
            </a:r>
            <a:endParaRPr lang="en-US" sz="1800" dirty="0">
              <a:solidFill>
                <a:schemeClr val="accent2">
                  <a:lumMod val="75000"/>
                </a:schemeClr>
              </a:solidFill>
              <a:effectLst/>
              <a:latin typeface="Montserrat"/>
              <a:ea typeface="Times New Roman" panose="02020603050405020304" pitchFamily="18" charset="0"/>
            </a:endParaRPr>
          </a:p>
          <a:p>
            <a:endParaRPr lang="en-US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3538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B4ABE3CE-F2E4-40E9-87FE-136B11AE4009}"/>
              </a:ext>
            </a:extLst>
          </p:cNvPr>
          <p:cNvSpPr txBox="1"/>
          <p:nvPr/>
        </p:nvSpPr>
        <p:spPr>
          <a:xfrm>
            <a:off x="137163" y="18516"/>
            <a:ext cx="4749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spc="113" dirty="0">
                <a:solidFill>
                  <a:schemeClr val="accent3">
                    <a:lumMod val="75000"/>
                  </a:schemeClr>
                </a:solidFill>
                <a:latin typeface="Montserrat Bold"/>
                <a:ea typeface="Nunito Bold" charset="0"/>
                <a:cs typeface="Nunito Bold" charset="0"/>
              </a:rPr>
              <a:t>Tables 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953A301C-6D04-4520-B1AC-7808DF2B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355"/>
            <a:ext cx="2890129" cy="462736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88FA0D77-3640-45A1-91CA-E02A4AA7A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129" y="429355"/>
            <a:ext cx="3520388" cy="4771369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E2220115-E883-4A9A-BC7E-E46E5A51C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729" y="429355"/>
            <a:ext cx="2438400" cy="158115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72381E-8259-417C-AEDC-18F27DC0FB89}"/>
              </a:ext>
            </a:extLst>
          </p:cNvPr>
          <p:cNvGrpSpPr/>
          <p:nvPr/>
        </p:nvGrpSpPr>
        <p:grpSpPr>
          <a:xfrm rot="10800000">
            <a:off x="6720479" y="2912318"/>
            <a:ext cx="3326038" cy="2290111"/>
            <a:chOff x="4388382" y="2566254"/>
            <a:chExt cx="2271478" cy="1564004"/>
          </a:xfrm>
        </p:grpSpPr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9AD04DA5-77E0-4FDB-931A-6A4310768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33886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9F36D57B-ED30-4E4D-8DFB-4EFB94C5B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6510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7" name="Freeform 45">
              <a:extLst>
                <a:ext uri="{FF2B5EF4-FFF2-40B4-BE49-F238E27FC236}">
                  <a16:creationId xmlns:a16="http://schemas.microsoft.com/office/drawing/2014/main" id="{7B05CDD1-1843-4933-A7BA-F23C9A691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8" name="Freeform 48">
              <a:extLst>
                <a:ext uri="{FF2B5EF4-FFF2-40B4-BE49-F238E27FC236}">
                  <a16:creationId xmlns:a16="http://schemas.microsoft.com/office/drawing/2014/main" id="{C215C2CE-8564-4A44-B583-10EF530F8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9" name="Freeform 52">
              <a:extLst>
                <a:ext uri="{FF2B5EF4-FFF2-40B4-BE49-F238E27FC236}">
                  <a16:creationId xmlns:a16="http://schemas.microsoft.com/office/drawing/2014/main" id="{9EEE5784-5561-41E6-954B-BECDB3E7B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0" name="Freeform 55">
              <a:extLst>
                <a:ext uri="{FF2B5EF4-FFF2-40B4-BE49-F238E27FC236}">
                  <a16:creationId xmlns:a16="http://schemas.microsoft.com/office/drawing/2014/main" id="{36BB74A5-1225-450E-8AFF-5118ACBFE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11" name="Freeform 56">
              <a:extLst>
                <a:ext uri="{FF2B5EF4-FFF2-40B4-BE49-F238E27FC236}">
                  <a16:creationId xmlns:a16="http://schemas.microsoft.com/office/drawing/2014/main" id="{54377126-F15D-47AD-B14D-52CD78089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2" name="Freeform 58">
              <a:extLst>
                <a:ext uri="{FF2B5EF4-FFF2-40B4-BE49-F238E27FC236}">
                  <a16:creationId xmlns:a16="http://schemas.microsoft.com/office/drawing/2014/main" id="{5DBFC987-A680-4968-A13D-7814CE2CB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721790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3" name="Freeform 62">
              <a:extLst>
                <a:ext uri="{FF2B5EF4-FFF2-40B4-BE49-F238E27FC236}">
                  <a16:creationId xmlns:a16="http://schemas.microsoft.com/office/drawing/2014/main" id="{3E993EFF-ED9F-4E09-961D-DBBA9A824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4" name="Freeform 69">
              <a:extLst>
                <a:ext uri="{FF2B5EF4-FFF2-40B4-BE49-F238E27FC236}">
                  <a16:creationId xmlns:a16="http://schemas.microsoft.com/office/drawing/2014/main" id="{D4337307-7329-4EA9-96E9-119132CB6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24AC71F-1C79-46DF-B04E-E8BF4CE64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16" name="Freeform 72">
              <a:extLst>
                <a:ext uri="{FF2B5EF4-FFF2-40B4-BE49-F238E27FC236}">
                  <a16:creationId xmlns:a16="http://schemas.microsoft.com/office/drawing/2014/main" id="{DF7BB6ED-0632-4DF7-80EC-E450EDFAD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17" name="Freeform 73">
              <a:extLst>
                <a:ext uri="{FF2B5EF4-FFF2-40B4-BE49-F238E27FC236}">
                  <a16:creationId xmlns:a16="http://schemas.microsoft.com/office/drawing/2014/main" id="{062AF487-F044-47C2-B417-6A3BE9BD6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8" name="Freeform 75">
              <a:extLst>
                <a:ext uri="{FF2B5EF4-FFF2-40B4-BE49-F238E27FC236}">
                  <a16:creationId xmlns:a16="http://schemas.microsoft.com/office/drawing/2014/main" id="{C84F7852-5D22-4F5B-B849-B20E7545E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9" name="Freeform 76">
              <a:extLst>
                <a:ext uri="{FF2B5EF4-FFF2-40B4-BE49-F238E27FC236}">
                  <a16:creationId xmlns:a16="http://schemas.microsoft.com/office/drawing/2014/main" id="{D86D6093-DDCE-45A0-8316-277D0DD98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0" name="Freeform 78">
              <a:extLst>
                <a:ext uri="{FF2B5EF4-FFF2-40B4-BE49-F238E27FC236}">
                  <a16:creationId xmlns:a16="http://schemas.microsoft.com/office/drawing/2014/main" id="{CE317218-BD80-453D-874C-9C1377AE9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191639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1" name="Freeform 79">
              <a:extLst>
                <a:ext uri="{FF2B5EF4-FFF2-40B4-BE49-F238E27FC236}">
                  <a16:creationId xmlns:a16="http://schemas.microsoft.com/office/drawing/2014/main" id="{FBFBE5E0-950D-42D0-9553-52BE96591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807632"/>
              <a:ext cx="252747" cy="312153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2" name="Freeform 94">
              <a:extLst>
                <a:ext uri="{FF2B5EF4-FFF2-40B4-BE49-F238E27FC236}">
                  <a16:creationId xmlns:a16="http://schemas.microsoft.com/office/drawing/2014/main" id="{A59E81F1-BC1A-44ED-91ED-58727F3A3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B600055B-40A0-416A-9C20-D09E817CC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4" name="Freeform 96">
              <a:extLst>
                <a:ext uri="{FF2B5EF4-FFF2-40B4-BE49-F238E27FC236}">
                  <a16:creationId xmlns:a16="http://schemas.microsoft.com/office/drawing/2014/main" id="{4F592940-B8DF-4414-8B28-AF565ED0C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5" name="Freeform 97">
              <a:extLst>
                <a:ext uri="{FF2B5EF4-FFF2-40B4-BE49-F238E27FC236}">
                  <a16:creationId xmlns:a16="http://schemas.microsoft.com/office/drawing/2014/main" id="{2D51AD10-CC41-42BE-B577-B23493891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6" name="Freeform 99">
              <a:extLst>
                <a:ext uri="{FF2B5EF4-FFF2-40B4-BE49-F238E27FC236}">
                  <a16:creationId xmlns:a16="http://schemas.microsoft.com/office/drawing/2014/main" id="{3CEAE279-404A-4C44-8982-2FF1ABA47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7" name="Freeform 100">
              <a:extLst>
                <a:ext uri="{FF2B5EF4-FFF2-40B4-BE49-F238E27FC236}">
                  <a16:creationId xmlns:a16="http://schemas.microsoft.com/office/drawing/2014/main" id="{316CB176-FC44-41AD-80FF-5BB33848D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28" name="Freeform 101">
              <a:extLst>
                <a:ext uri="{FF2B5EF4-FFF2-40B4-BE49-F238E27FC236}">
                  <a16:creationId xmlns:a16="http://schemas.microsoft.com/office/drawing/2014/main" id="{6E658FED-0749-48A2-8421-E65C0B16B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9" name="Freeform 231">
              <a:extLst>
                <a:ext uri="{FF2B5EF4-FFF2-40B4-BE49-F238E27FC236}">
                  <a16:creationId xmlns:a16="http://schemas.microsoft.com/office/drawing/2014/main" id="{C46A46D4-71C7-466F-8B99-5EEC43441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888880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0" name="Freeform 232">
              <a:extLst>
                <a:ext uri="{FF2B5EF4-FFF2-40B4-BE49-F238E27FC236}">
                  <a16:creationId xmlns:a16="http://schemas.microsoft.com/office/drawing/2014/main" id="{881BC6F1-D1B2-4A57-A799-20EA5ADB6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513185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1" name="Freeform 233">
              <a:extLst>
                <a:ext uri="{FF2B5EF4-FFF2-40B4-BE49-F238E27FC236}">
                  <a16:creationId xmlns:a16="http://schemas.microsoft.com/office/drawing/2014/main" id="{BDC8A906-A15F-4302-8433-777548BC7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2" name="Freeform 235">
              <a:extLst>
                <a:ext uri="{FF2B5EF4-FFF2-40B4-BE49-F238E27FC236}">
                  <a16:creationId xmlns:a16="http://schemas.microsoft.com/office/drawing/2014/main" id="{2DAF63D5-BB2B-4E97-A1D5-AE43A729B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357649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33" name="Freeform 236">
              <a:extLst>
                <a:ext uri="{FF2B5EF4-FFF2-40B4-BE49-F238E27FC236}">
                  <a16:creationId xmlns:a16="http://schemas.microsoft.com/office/drawing/2014/main" id="{51F6DAC1-932D-48B9-B59E-D81492402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4" name="Freeform 237">
              <a:extLst>
                <a:ext uri="{FF2B5EF4-FFF2-40B4-BE49-F238E27FC236}">
                  <a16:creationId xmlns:a16="http://schemas.microsoft.com/office/drawing/2014/main" id="{2DB18FBA-D68D-4963-94FF-94089DDD0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5" name="Freeform 238">
              <a:extLst>
                <a:ext uri="{FF2B5EF4-FFF2-40B4-BE49-F238E27FC236}">
                  <a16:creationId xmlns:a16="http://schemas.microsoft.com/office/drawing/2014/main" id="{FE64E21F-E9AB-48C9-8DDD-850786557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6" name="Freeform 239">
              <a:extLst>
                <a:ext uri="{FF2B5EF4-FFF2-40B4-BE49-F238E27FC236}">
                  <a16:creationId xmlns:a16="http://schemas.microsoft.com/office/drawing/2014/main" id="{8D53D5F6-6E5D-4FA1-A445-2899301E5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576727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7" name="Freeform 241">
              <a:extLst>
                <a:ext uri="{FF2B5EF4-FFF2-40B4-BE49-F238E27FC236}">
                  <a16:creationId xmlns:a16="http://schemas.microsoft.com/office/drawing/2014/main" id="{86AF0761-3E13-4032-98A7-3D8ABC133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818105"/>
              <a:ext cx="252747" cy="312153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8" name="Freeform 242">
              <a:extLst>
                <a:ext uri="{FF2B5EF4-FFF2-40B4-BE49-F238E27FC236}">
                  <a16:creationId xmlns:a16="http://schemas.microsoft.com/office/drawing/2014/main" id="{AE53B67B-70A5-4168-B9AA-94F689173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9" name="Freeform 243">
              <a:extLst>
                <a:ext uri="{FF2B5EF4-FFF2-40B4-BE49-F238E27FC236}">
                  <a16:creationId xmlns:a16="http://schemas.microsoft.com/office/drawing/2014/main" id="{02EE877A-9E65-4354-AB8F-D42F0B0E0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880567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0" name="Freeform 244">
              <a:extLst>
                <a:ext uri="{FF2B5EF4-FFF2-40B4-BE49-F238E27FC236}">
                  <a16:creationId xmlns:a16="http://schemas.microsoft.com/office/drawing/2014/main" id="{1543799B-1ED2-4B8A-AF1F-645F3F753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192720"/>
              <a:ext cx="252747" cy="312152"/>
            </a:xfrm>
            <a:custGeom>
              <a:avLst/>
              <a:gdLst>
                <a:gd name="T0" fmla="*/ 0 w 1030"/>
                <a:gd name="T1" fmla="*/ 637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7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1" name="Freeform 245">
              <a:extLst>
                <a:ext uri="{FF2B5EF4-FFF2-40B4-BE49-F238E27FC236}">
                  <a16:creationId xmlns:a16="http://schemas.microsoft.com/office/drawing/2014/main" id="{9C28FF3D-0662-4499-ADA0-83535D400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2" name="Freeform 246">
              <a:extLst>
                <a:ext uri="{FF2B5EF4-FFF2-40B4-BE49-F238E27FC236}">
                  <a16:creationId xmlns:a16="http://schemas.microsoft.com/office/drawing/2014/main" id="{6E49118C-CB1F-4C3C-A3C3-0C6C26AD2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3" name="Freeform 247">
              <a:extLst>
                <a:ext uri="{FF2B5EF4-FFF2-40B4-BE49-F238E27FC236}">
                  <a16:creationId xmlns:a16="http://schemas.microsoft.com/office/drawing/2014/main" id="{CE225FD7-9E57-4540-801E-554DE6880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504872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4" name="Freeform 248">
              <a:extLst>
                <a:ext uri="{FF2B5EF4-FFF2-40B4-BE49-F238E27FC236}">
                  <a16:creationId xmlns:a16="http://schemas.microsoft.com/office/drawing/2014/main" id="{E94A9F15-55C1-444C-B9F4-B1DF17EAC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880567"/>
              <a:ext cx="252747" cy="313233"/>
            </a:xfrm>
            <a:custGeom>
              <a:avLst/>
              <a:gdLst>
                <a:gd name="T0" fmla="*/ 0 w 1030"/>
                <a:gd name="T1" fmla="*/ 637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7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5" name="Freeform 249">
              <a:extLst>
                <a:ext uri="{FF2B5EF4-FFF2-40B4-BE49-F238E27FC236}">
                  <a16:creationId xmlns:a16="http://schemas.microsoft.com/office/drawing/2014/main" id="{804F7F67-535E-4AD8-A0F8-8A636D8AC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6" name="Freeform 251">
              <a:extLst>
                <a:ext uri="{FF2B5EF4-FFF2-40B4-BE49-F238E27FC236}">
                  <a16:creationId xmlns:a16="http://schemas.microsoft.com/office/drawing/2014/main" id="{BC4EC345-A78C-4953-8B23-0ADB93210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669802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7" name="Freeform 252">
              <a:extLst>
                <a:ext uri="{FF2B5EF4-FFF2-40B4-BE49-F238E27FC236}">
                  <a16:creationId xmlns:a16="http://schemas.microsoft.com/office/drawing/2014/main" id="{71F7B6F2-9BC3-493D-8122-05F812687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504872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8" name="Freeform 253">
              <a:extLst>
                <a:ext uri="{FF2B5EF4-FFF2-40B4-BE49-F238E27FC236}">
                  <a16:creationId xmlns:a16="http://schemas.microsoft.com/office/drawing/2014/main" id="{077175E3-BE91-4259-BBFC-0E7166B4F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576727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9" name="Freeform 254">
              <a:extLst>
                <a:ext uri="{FF2B5EF4-FFF2-40B4-BE49-F238E27FC236}">
                  <a16:creationId xmlns:a16="http://schemas.microsoft.com/office/drawing/2014/main" id="{59CEFDF5-F7FA-4773-B867-9E96E314B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0444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0" name="Freeform 255">
              <a:extLst>
                <a:ext uri="{FF2B5EF4-FFF2-40B4-BE49-F238E27FC236}">
                  <a16:creationId xmlns:a16="http://schemas.microsoft.com/office/drawing/2014/main" id="{53C6B5EB-3502-4A1A-94E5-32C2924C8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513185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1" name="Freeform 256">
              <a:extLst>
                <a:ext uri="{FF2B5EF4-FFF2-40B4-BE49-F238E27FC236}">
                  <a16:creationId xmlns:a16="http://schemas.microsoft.com/office/drawing/2014/main" id="{76EAEC20-D5C1-4FB2-A32F-BC1F1B12C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2" name="Freeform 257">
              <a:extLst>
                <a:ext uri="{FF2B5EF4-FFF2-40B4-BE49-F238E27FC236}">
                  <a16:creationId xmlns:a16="http://schemas.microsoft.com/office/drawing/2014/main" id="{F01EBBFD-B2C0-4E95-A8DA-AE5B987AD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3" name="Freeform 258">
              <a:extLst>
                <a:ext uri="{FF2B5EF4-FFF2-40B4-BE49-F238E27FC236}">
                  <a16:creationId xmlns:a16="http://schemas.microsoft.com/office/drawing/2014/main" id="{2EF0FEF7-BC1D-45E8-9080-6C40FBADD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732264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4" name="Freeform 259">
              <a:extLst>
                <a:ext uri="{FF2B5EF4-FFF2-40B4-BE49-F238E27FC236}">
                  <a16:creationId xmlns:a16="http://schemas.microsoft.com/office/drawing/2014/main" id="{068D3FAC-8909-46D3-830F-436E89585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661489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5" name="Freeform 260">
              <a:extLst>
                <a:ext uri="{FF2B5EF4-FFF2-40B4-BE49-F238E27FC236}">
                  <a16:creationId xmlns:a16="http://schemas.microsoft.com/office/drawing/2014/main" id="{146B3E41-ED4E-4A63-A5E4-955CC50A8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732264"/>
              <a:ext cx="252747" cy="312152"/>
            </a:xfrm>
            <a:custGeom>
              <a:avLst/>
              <a:gdLst>
                <a:gd name="T0" fmla="*/ 1029 w 1030"/>
                <a:gd name="T1" fmla="*/ 638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6" name="Freeform 262">
              <a:extLst>
                <a:ext uri="{FF2B5EF4-FFF2-40B4-BE49-F238E27FC236}">
                  <a16:creationId xmlns:a16="http://schemas.microsoft.com/office/drawing/2014/main" id="{756CCD41-FCCA-4DF1-BEE1-A073EEA9B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7" name="Freeform 264">
              <a:extLst>
                <a:ext uri="{FF2B5EF4-FFF2-40B4-BE49-F238E27FC236}">
                  <a16:creationId xmlns:a16="http://schemas.microsoft.com/office/drawing/2014/main" id="{5E340B9C-54CE-4D22-A771-48FF5CB9F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8" name="Freeform 265">
              <a:extLst>
                <a:ext uri="{FF2B5EF4-FFF2-40B4-BE49-F238E27FC236}">
                  <a16:creationId xmlns:a16="http://schemas.microsoft.com/office/drawing/2014/main" id="{C55DDA40-C913-4260-97BE-3EBE61EFD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888880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9" name="Freeform 266">
              <a:extLst>
                <a:ext uri="{FF2B5EF4-FFF2-40B4-BE49-F238E27FC236}">
                  <a16:creationId xmlns:a16="http://schemas.microsoft.com/office/drawing/2014/main" id="{515830D9-98F4-4A6D-826A-7601B4136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036103"/>
              <a:ext cx="252747" cy="313233"/>
            </a:xfrm>
            <a:custGeom>
              <a:avLst/>
              <a:gdLst>
                <a:gd name="T0" fmla="*/ 1029 w 1030"/>
                <a:gd name="T1" fmla="*/ 639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</p:spTree>
    <p:extLst>
      <p:ext uri="{BB962C8B-B14F-4D97-AF65-F5344CB8AC3E}">
        <p14:creationId xmlns:p14="http://schemas.microsoft.com/office/powerpoint/2010/main" val="2800238341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491FD9-1B85-499A-BEE7-4D9C650ACBC8}"/>
              </a:ext>
            </a:extLst>
          </p:cNvPr>
          <p:cNvSpPr txBox="1"/>
          <p:nvPr/>
        </p:nvSpPr>
        <p:spPr>
          <a:xfrm>
            <a:off x="116665" y="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spc="113" dirty="0">
                <a:solidFill>
                  <a:schemeClr val="accent3">
                    <a:lumMod val="75000"/>
                  </a:schemeClr>
                </a:solidFill>
                <a:latin typeface="Montserrat Bold"/>
                <a:ea typeface="Nunito Bold" charset="0"/>
                <a:cs typeface="Nunito Bold" charset="0"/>
              </a:rPr>
              <a:t>Complex Queries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BB5D02-F040-4609-BACC-EBB61C652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0" y="523219"/>
            <a:ext cx="6100930" cy="1835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E64549-E29F-457C-98C9-B157AB4F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71" y="2241336"/>
            <a:ext cx="4348330" cy="24664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10F7DEB-B85E-4ABF-B541-E72365213E16}"/>
              </a:ext>
            </a:extLst>
          </p:cNvPr>
          <p:cNvGrpSpPr/>
          <p:nvPr/>
        </p:nvGrpSpPr>
        <p:grpSpPr>
          <a:xfrm rot="8916813">
            <a:off x="6488194" y="1909775"/>
            <a:ext cx="3644801" cy="3276616"/>
            <a:chOff x="-441654" y="-324671"/>
            <a:chExt cx="2711832" cy="2437893"/>
          </a:xfrm>
        </p:grpSpPr>
        <p:sp>
          <p:nvSpPr>
            <p:cNvPr id="17" name="Freeform 115">
              <a:extLst>
                <a:ext uri="{FF2B5EF4-FFF2-40B4-BE49-F238E27FC236}">
                  <a16:creationId xmlns:a16="http://schemas.microsoft.com/office/drawing/2014/main" id="{4A32C727-4593-4EF9-AB57-6852B247D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388642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18" name="Freeform 120">
              <a:extLst>
                <a:ext uri="{FF2B5EF4-FFF2-40B4-BE49-F238E27FC236}">
                  <a16:creationId xmlns:a16="http://schemas.microsoft.com/office/drawing/2014/main" id="{4E90CF53-2B1B-4C7C-920B-A0C2371E0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9784" y="159347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9" name="Freeform 121">
              <a:extLst>
                <a:ext uri="{FF2B5EF4-FFF2-40B4-BE49-F238E27FC236}">
                  <a16:creationId xmlns:a16="http://schemas.microsoft.com/office/drawing/2014/main" id="{FD850B08-9050-4BDB-A0C5-E0B5E8A79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-316358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0" name="Freeform 122">
              <a:extLst>
                <a:ext uri="{FF2B5EF4-FFF2-40B4-BE49-F238E27FC236}">
                  <a16:creationId xmlns:a16="http://schemas.microsoft.com/office/drawing/2014/main" id="{B62144C0-64BF-4E57-A083-88DF7CCE6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138970"/>
              <a:ext cx="392000" cy="485894"/>
            </a:xfrm>
            <a:custGeom>
              <a:avLst/>
              <a:gdLst>
                <a:gd name="T0" fmla="*/ 0 w 736"/>
                <a:gd name="T1" fmla="*/ 455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5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1" name="Freeform 126">
              <a:extLst>
                <a:ext uri="{FF2B5EF4-FFF2-40B4-BE49-F238E27FC236}">
                  <a16:creationId xmlns:a16="http://schemas.microsoft.com/office/drawing/2014/main" id="{5F88246D-0F80-4C1D-A30B-6D165ECB1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642893"/>
              <a:ext cx="392001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2" name="Freeform 127">
              <a:extLst>
                <a:ext uri="{FF2B5EF4-FFF2-40B4-BE49-F238E27FC236}">
                  <a16:creationId xmlns:a16="http://schemas.microsoft.com/office/drawing/2014/main" id="{5C944ABD-0A28-411C-A485-E74DE60FD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697" y="3862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3" name="Freeform 128">
              <a:extLst>
                <a:ext uri="{FF2B5EF4-FFF2-40B4-BE49-F238E27FC236}">
                  <a16:creationId xmlns:a16="http://schemas.microsoft.com/office/drawing/2014/main" id="{6C22F8C4-7A82-4504-9C5D-73DC35A9D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072" y="-81868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4" name="Freeform 129">
              <a:extLst>
                <a:ext uri="{FF2B5EF4-FFF2-40B4-BE49-F238E27FC236}">
                  <a16:creationId xmlns:a16="http://schemas.microsoft.com/office/drawing/2014/main" id="{B4E8AE7B-2513-43F2-80CC-E9972E39F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324197"/>
              <a:ext cx="392001" cy="485892"/>
            </a:xfrm>
            <a:custGeom>
              <a:avLst/>
              <a:gdLst>
                <a:gd name="T0" fmla="*/ 0 w 735"/>
                <a:gd name="T1" fmla="*/ 456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6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:a16="http://schemas.microsoft.com/office/drawing/2014/main" id="{23A608AE-A0A9-40A8-94EF-47BA56F80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41654" y="6428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6" name="Freeform 134">
              <a:extLst>
                <a:ext uri="{FF2B5EF4-FFF2-40B4-BE49-F238E27FC236}">
                  <a16:creationId xmlns:a16="http://schemas.microsoft.com/office/drawing/2014/main" id="{FB4CCACA-E9E4-44DF-809E-C7D6C7BBA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79" y="1120728"/>
              <a:ext cx="392001" cy="485894"/>
            </a:xfrm>
            <a:custGeom>
              <a:avLst/>
              <a:gdLst>
                <a:gd name="T0" fmla="*/ 0 w 735"/>
                <a:gd name="T1" fmla="*/ 455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5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:a16="http://schemas.microsoft.com/office/drawing/2014/main" id="{796139C0-2FD0-45CC-B317-1498236CF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15934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8" name="Freeform 136">
              <a:extLst>
                <a:ext uri="{FF2B5EF4-FFF2-40B4-BE49-F238E27FC236}">
                  <a16:creationId xmlns:a16="http://schemas.microsoft.com/office/drawing/2014/main" id="{5493B06A-0C5B-4623-8542-782FD3320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9" y="159347"/>
              <a:ext cx="409512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9" name="Freeform 139">
              <a:extLst>
                <a:ext uri="{FF2B5EF4-FFF2-40B4-BE49-F238E27FC236}">
                  <a16:creationId xmlns:a16="http://schemas.microsoft.com/office/drawing/2014/main" id="{031E15F0-4B1F-46DA-8BE6-ABA30DB6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1870" y="877531"/>
              <a:ext cx="392001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0" name="Freeform 140">
              <a:extLst>
                <a:ext uri="{FF2B5EF4-FFF2-40B4-BE49-F238E27FC236}">
                  <a16:creationId xmlns:a16="http://schemas.microsoft.com/office/drawing/2014/main" id="{57CF3A6A-385B-4BA6-914E-0BD5DDA53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82425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1" name="Freeform 141">
              <a:extLst>
                <a:ext uri="{FF2B5EF4-FFF2-40B4-BE49-F238E27FC236}">
                  <a16:creationId xmlns:a16="http://schemas.microsoft.com/office/drawing/2014/main" id="{71170733-B41A-4E6E-B8F3-51447AA03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32419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2" name="Freeform 142">
              <a:extLst>
                <a:ext uri="{FF2B5EF4-FFF2-40B4-BE49-F238E27FC236}">
                  <a16:creationId xmlns:a16="http://schemas.microsoft.com/office/drawing/2014/main" id="{E9B2C12F-1F99-4A39-811A-E1578300C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9284" y="1348457"/>
              <a:ext cx="392001" cy="525451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3" name="Freeform 143">
              <a:extLst>
                <a:ext uri="{FF2B5EF4-FFF2-40B4-BE49-F238E27FC236}">
                  <a16:creationId xmlns:a16="http://schemas.microsoft.com/office/drawing/2014/main" id="{698C661E-6A95-4EAA-B01C-645256937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159348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4" name="Freeform 144">
              <a:extLst>
                <a:ext uri="{FF2B5EF4-FFF2-40B4-BE49-F238E27FC236}">
                  <a16:creationId xmlns:a16="http://schemas.microsoft.com/office/drawing/2014/main" id="{41848AFC-EE3B-4861-8786-EA13067AF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7175" y="1122544"/>
              <a:ext cx="392001" cy="485894"/>
            </a:xfrm>
            <a:custGeom>
              <a:avLst/>
              <a:gdLst>
                <a:gd name="T0" fmla="*/ 735 w 736"/>
                <a:gd name="T1" fmla="*/ 455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5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5" name="Freeform 146">
              <a:extLst>
                <a:ext uri="{FF2B5EF4-FFF2-40B4-BE49-F238E27FC236}">
                  <a16:creationId xmlns:a16="http://schemas.microsoft.com/office/drawing/2014/main" id="{D00360E8-A65A-474F-9E08-2E4590508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38929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36" name="Freeform 147">
              <a:extLst>
                <a:ext uri="{FF2B5EF4-FFF2-40B4-BE49-F238E27FC236}">
                  <a16:creationId xmlns:a16="http://schemas.microsoft.com/office/drawing/2014/main" id="{102052AF-A2E6-41CC-A4F5-8430F98A3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401121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7" name="Freeform 149">
              <a:extLst>
                <a:ext uri="{FF2B5EF4-FFF2-40B4-BE49-F238E27FC236}">
                  <a16:creationId xmlns:a16="http://schemas.microsoft.com/office/drawing/2014/main" id="{B57379A4-9190-480C-B0C8-05B3718A1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80077"/>
              <a:ext cx="392000" cy="483546"/>
            </a:xfrm>
            <a:custGeom>
              <a:avLst/>
              <a:gdLst>
                <a:gd name="T0" fmla="*/ 734 w 735"/>
                <a:gd name="T1" fmla="*/ 455 h 910"/>
                <a:gd name="T2" fmla="*/ 0 w 735"/>
                <a:gd name="T3" fmla="*/ 909 h 910"/>
                <a:gd name="T4" fmla="*/ 0 w 735"/>
                <a:gd name="T5" fmla="*/ 0 h 910"/>
                <a:gd name="T6" fmla="*/ 734 w 735"/>
                <a:gd name="T7" fmla="*/ 455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0">
                  <a:moveTo>
                    <a:pt x="734" y="455"/>
                  </a:moveTo>
                  <a:lnTo>
                    <a:pt x="0" y="909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8" name="Freeform 150">
              <a:extLst>
                <a:ext uri="{FF2B5EF4-FFF2-40B4-BE49-F238E27FC236}">
                  <a16:creationId xmlns:a16="http://schemas.microsoft.com/office/drawing/2014/main" id="{27C08700-1AB4-4954-A0D1-B5C303287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654" y="630415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9" name="Freeform 153">
              <a:extLst>
                <a:ext uri="{FF2B5EF4-FFF2-40B4-BE49-F238E27FC236}">
                  <a16:creationId xmlns:a16="http://schemas.microsoft.com/office/drawing/2014/main" id="{6FD51628-82BD-4D72-85C0-43863B58D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2" y="88701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0" name="Freeform 156">
              <a:extLst>
                <a:ext uri="{FF2B5EF4-FFF2-40B4-BE49-F238E27FC236}">
                  <a16:creationId xmlns:a16="http://schemas.microsoft.com/office/drawing/2014/main" id="{DB9DA918-DAD8-4DA2-B9A3-8C6211F59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00" y="64289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1" name="Freeform 158">
              <a:extLst>
                <a:ext uri="{FF2B5EF4-FFF2-40B4-BE49-F238E27FC236}">
                  <a16:creationId xmlns:a16="http://schemas.microsoft.com/office/drawing/2014/main" id="{C87228BB-AB82-47FD-AFA3-E3BA649B1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738" y="157616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2" name="Freeform 161">
              <a:extLst>
                <a:ext uri="{FF2B5EF4-FFF2-40B4-BE49-F238E27FC236}">
                  <a16:creationId xmlns:a16="http://schemas.microsoft.com/office/drawing/2014/main" id="{BD10109C-EC42-44DD-A4CA-ABD7E5765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341" y="-324671"/>
              <a:ext cx="392001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3" name="Freeform 162">
              <a:extLst>
                <a:ext uri="{FF2B5EF4-FFF2-40B4-BE49-F238E27FC236}">
                  <a16:creationId xmlns:a16="http://schemas.microsoft.com/office/drawing/2014/main" id="{F189700C-8229-4EF8-8B33-825E52E2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376" y="-8345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4" name="Freeform 163">
              <a:extLst>
                <a:ext uri="{FF2B5EF4-FFF2-40B4-BE49-F238E27FC236}">
                  <a16:creationId xmlns:a16="http://schemas.microsoft.com/office/drawing/2014/main" id="{F5FC3624-7397-40B1-AE09-B3FF64BE2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316358"/>
              <a:ext cx="392000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5" name="Freeform 164">
              <a:extLst>
                <a:ext uri="{FF2B5EF4-FFF2-40B4-BE49-F238E27FC236}">
                  <a16:creationId xmlns:a16="http://schemas.microsoft.com/office/drawing/2014/main" id="{2F4BDA30-1663-455F-9CBC-C3A52B05E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82425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6" name="Freeform 166">
              <a:extLst>
                <a:ext uri="{FF2B5EF4-FFF2-40B4-BE49-F238E27FC236}">
                  <a16:creationId xmlns:a16="http://schemas.microsoft.com/office/drawing/2014/main" id="{B5E5B34B-3698-4E5C-8773-24E771B0E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183" y="159347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7" name="Freeform 173">
              <a:extLst>
                <a:ext uri="{FF2B5EF4-FFF2-40B4-BE49-F238E27FC236}">
                  <a16:creationId xmlns:a16="http://schemas.microsoft.com/office/drawing/2014/main" id="{109B1778-9DCD-488D-8537-805FAEFCD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96" y="399695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8" name="Freeform 181">
              <a:extLst>
                <a:ext uri="{FF2B5EF4-FFF2-40B4-BE49-F238E27FC236}">
                  <a16:creationId xmlns:a16="http://schemas.microsoft.com/office/drawing/2014/main" id="{874BC1BC-407B-40EB-8384-ECF3183E8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177" y="146345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9" name="Freeform 228">
              <a:extLst>
                <a:ext uri="{FF2B5EF4-FFF2-40B4-BE49-F238E27FC236}">
                  <a16:creationId xmlns:a16="http://schemas.microsoft.com/office/drawing/2014/main" id="{0CF69CC0-1FCD-4194-92B6-8E632BF9F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044" y="-324197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0" name="Freeform 142">
              <a:extLst>
                <a:ext uri="{FF2B5EF4-FFF2-40B4-BE49-F238E27FC236}">
                  <a16:creationId xmlns:a16="http://schemas.microsoft.com/office/drawing/2014/main" id="{5AD06C67-104B-4664-BC81-C93D5812B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627328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1" name="Freeform 127">
              <a:extLst>
                <a:ext uri="{FF2B5EF4-FFF2-40B4-BE49-F238E27FC236}">
                  <a16:creationId xmlns:a16="http://schemas.microsoft.com/office/drawing/2014/main" id="{BB836E2B-016A-4B54-A09C-DEB64D2FB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497" y="641159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2" name="Freeform 166">
              <a:extLst>
                <a:ext uri="{FF2B5EF4-FFF2-40B4-BE49-F238E27FC236}">
                  <a16:creationId xmlns:a16="http://schemas.microsoft.com/office/drawing/2014/main" id="{233B9825-EFC9-4C3C-96CD-65E079A6A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297" y="396803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E3B5CC93-56B4-4081-A0F1-74CCE8DBE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078" y="878700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</p:grpSp>
    </p:spTree>
    <p:extLst>
      <p:ext uri="{BB962C8B-B14F-4D97-AF65-F5344CB8AC3E}">
        <p14:creationId xmlns:p14="http://schemas.microsoft.com/office/powerpoint/2010/main" val="1785532178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Default Theme">
  <a:themeElements>
    <a:clrScheme name="Color Scheme - Manuel">
      <a:dk1>
        <a:srgbClr val="999999"/>
      </a:dk1>
      <a:lt1>
        <a:srgbClr val="FFFFFF"/>
      </a:lt1>
      <a:dk2>
        <a:srgbClr val="232C34"/>
      </a:dk2>
      <a:lt2>
        <a:srgbClr val="FFFFFF"/>
      </a:lt2>
      <a:accent1>
        <a:srgbClr val="383C58"/>
      </a:accent1>
      <a:accent2>
        <a:srgbClr val="486794"/>
      </a:accent2>
      <a:accent3>
        <a:srgbClr val="C4604C"/>
      </a:accent3>
      <a:accent4>
        <a:srgbClr val="F3AC58"/>
      </a:accent4>
      <a:accent5>
        <a:srgbClr val="767689"/>
      </a:accent5>
      <a:accent6>
        <a:srgbClr val="8095B5"/>
      </a:accent6>
      <a:hlink>
        <a:srgbClr val="F6F7F6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30105</TotalTime>
  <Words>879</Words>
  <Application>Microsoft Office PowerPoint</Application>
  <PresentationFormat>On-screen Show (16:9)</PresentationFormat>
  <Paragraphs>140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Montserrat Bold</vt:lpstr>
      <vt:lpstr>Roboto Regular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subject/>
  <dc:creator>Designed by Slidesmash</dc:creator>
  <cp:keywords/>
  <dc:description/>
  <cp:lastModifiedBy>Adham Sabry</cp:lastModifiedBy>
  <cp:revision>6007</cp:revision>
  <dcterms:created xsi:type="dcterms:W3CDTF">2014-11-12T21:47:38Z</dcterms:created>
  <dcterms:modified xsi:type="dcterms:W3CDTF">2021-05-22T20:54:43Z</dcterms:modified>
  <cp:category/>
</cp:coreProperties>
</file>