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jpeg" ContentType="image/jpeg"/>
  <Override PartName="/ppt/media/image4.png" ContentType="image/png"/>
  <Override PartName="/ppt/media/image3.jpeg" ContentType="image/jpe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E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7E29EF-1264-4461-AB99-C5C380929A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3BA82E9-DE4C-4A2C-B0B4-6E6EC40A42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7610EFA0-2E4F-42F3-8836-9DF04479AD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D23454-3BF5-41C3-8E74-A4B9858680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3FB7FF3-B9EA-4159-9299-8DDD7CAE39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E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EG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DB15F1F-3A52-4466-930D-EC64CCABE4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632DD27-477C-4BFD-9425-7442005AE7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E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EG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EG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4185902-E0F4-4696-B19B-1187FBBC87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4C0ABAB-F021-43AC-A670-1EC43B166D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E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F1184CA-B2D7-40BF-9365-56FC1A268D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BB52DC9-5FF2-4509-A7A2-099384911A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Master title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style</a:t>
            </a:r>
            <a:endParaRPr b="0" lang="en-EG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1D5E4C1-5569-4789-A9BD-2CF7D078E1E9}" type="slidenum"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EG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EG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EG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EG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EG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EG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EG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EG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EG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EG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EG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EG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EG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EG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EG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EG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AC5907D-1579-4F41-A4CB-AD6A74E09A34}" type="slidenum"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EG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EG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EG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EG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EG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EG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EG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EG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EG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EG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EG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74D7F5C-BD03-4278-8844-92491CBCA148}" type="slidenum"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EG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EG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EG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EG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EG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E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B404535-764E-4DC7-972B-3A737D9CEFBC}" type="slidenum"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EG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EG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EG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EG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EG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E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D631414-115E-4610-BA09-E098E1C37D05}" type="slidenum"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EG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EG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EG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EG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EG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E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40614E4-1AAE-4A9C-B15B-5105568504B7}" type="slidenum"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EG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EG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FB9B22E-B332-4BB9-9F70-F0DBF83FDD4B}" type="slidenum"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EG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EG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EG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EG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EG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E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EG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EG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EG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EG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E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B1D856B-F029-42D7-83A9-B038FAF95483}" type="slidenum"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EG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EG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EG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EG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EG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EG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E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EG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EG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EG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EG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EG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E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38A57BB-FA89-459D-892B-AA438E648C16}" type="slidenum"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EG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C599B4C-5B06-477C-9952-21AEC481E41E}" type="slidenum"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46D1ED2-C9E9-4380-B246-6DEF4075B166}" type="slidenum">
              <a:rPr b="0" lang="en-EG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 rot="4800">
            <a:off x="684000" y="2293560"/>
            <a:ext cx="1097280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4800" spc="-1" strike="noStrike">
                <a:solidFill>
                  <a:srgbClr val="ff0000"/>
                </a:solidFill>
                <a:latin typeface="Continuum Medium"/>
              </a:rPr>
              <a:t>A Flexible Schedular for Single-Processor Embedded systems for Arduino UNO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Box 7"/>
          <p:cNvSpPr/>
          <p:nvPr/>
        </p:nvSpPr>
        <p:spPr>
          <a:xfrm>
            <a:off x="1143000" y="4908600"/>
            <a:ext cx="963864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ontinuum Medium"/>
              </a:rPr>
              <a:t>Presented BY Mohamed Gamil &amp; Kareem Yasser &amp; Abdelrahman Elsayed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ontinuum Medium"/>
              </a:rPr>
              <a:t>Supervised BY DR.Rami Zeweil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4"/>
          <p:cNvSpPr/>
          <p:nvPr/>
        </p:nvSpPr>
        <p:spPr>
          <a:xfrm>
            <a:off x="3146400" y="2743200"/>
            <a:ext cx="599760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7200" spc="-1" strike="noStrike">
                <a:solidFill>
                  <a:srgbClr val="ff0000"/>
                </a:solidFill>
                <a:latin typeface="Continuum Medium"/>
              </a:rPr>
              <a:t>Introduction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3"/>
          <p:cNvSpPr/>
          <p:nvPr/>
        </p:nvSpPr>
        <p:spPr>
          <a:xfrm>
            <a:off x="671760" y="441720"/>
            <a:ext cx="54241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ontinuum Medium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Box 5"/>
          <p:cNvSpPr/>
          <p:nvPr/>
        </p:nvSpPr>
        <p:spPr>
          <a:xfrm>
            <a:off x="671760" y="1150200"/>
            <a:ext cx="542412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Continuum Light"/>
              </a:rPr>
              <a:t>Cooperative Scheduler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Box 6"/>
          <p:cNvSpPr/>
          <p:nvPr/>
        </p:nvSpPr>
        <p:spPr>
          <a:xfrm>
            <a:off x="671760" y="1866960"/>
            <a:ext cx="109260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4"/>
          <p:cNvSpPr/>
          <p:nvPr/>
        </p:nvSpPr>
        <p:spPr>
          <a:xfrm>
            <a:off x="3245400" y="2698560"/>
            <a:ext cx="544140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7200" spc="-1" strike="noStrike">
                <a:solidFill>
                  <a:srgbClr val="ff0000"/>
                </a:solidFill>
                <a:latin typeface="Continuum Medium"/>
              </a:rPr>
              <a:t>Overview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3"/>
          <p:cNvSpPr/>
          <p:nvPr/>
        </p:nvSpPr>
        <p:spPr>
          <a:xfrm>
            <a:off x="671760" y="441720"/>
            <a:ext cx="54241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ontinuum Medium"/>
              </a:rPr>
              <a:t>Overview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Box 5"/>
          <p:cNvSpPr/>
          <p:nvPr/>
        </p:nvSpPr>
        <p:spPr>
          <a:xfrm>
            <a:off x="671760" y="1150200"/>
            <a:ext cx="542412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Continuum Light"/>
              </a:rPr>
              <a:t>Main code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1371600" y="1727640"/>
            <a:ext cx="9144000" cy="486324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2"/>
          <p:cNvSpPr/>
          <p:nvPr/>
        </p:nvSpPr>
        <p:spPr>
          <a:xfrm>
            <a:off x="3245400" y="2698560"/>
            <a:ext cx="544140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4800" spc="-1" strike="noStrike">
                <a:solidFill>
                  <a:srgbClr val="ff0000"/>
                </a:solidFill>
                <a:latin typeface="Continuum Medium"/>
              </a:rPr>
              <a:t>Scheduler Data </a:t>
            </a:r>
            <a:r>
              <a:rPr b="0" lang="en-US" sz="4800" spc="-1" strike="noStrike">
                <a:solidFill>
                  <a:srgbClr val="ff0000"/>
                </a:solidFill>
                <a:latin typeface="Continuum Medium"/>
              </a:rPr>
              <a:t>Structure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8"/>
          <p:cNvSpPr/>
          <p:nvPr/>
        </p:nvSpPr>
        <p:spPr>
          <a:xfrm>
            <a:off x="671760" y="441720"/>
            <a:ext cx="938664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ontinuum Medium"/>
              </a:rPr>
              <a:t>Scheduler Data Structure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Box 9"/>
          <p:cNvSpPr/>
          <p:nvPr/>
        </p:nvSpPr>
        <p:spPr>
          <a:xfrm>
            <a:off x="671760" y="1150200"/>
            <a:ext cx="542412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Continuum Light"/>
              </a:rPr>
              <a:t>SCH328P.h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457200" y="1828800"/>
            <a:ext cx="6428880" cy="431460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7086600" y="1828800"/>
            <a:ext cx="4800240" cy="142848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10"/>
          <p:cNvSpPr/>
          <p:nvPr/>
        </p:nvSpPr>
        <p:spPr>
          <a:xfrm>
            <a:off x="671760" y="441720"/>
            <a:ext cx="938664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ontinuum Medium"/>
              </a:rPr>
              <a:t>Scheduler Data Structure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Box 11"/>
          <p:cNvSpPr/>
          <p:nvPr/>
        </p:nvSpPr>
        <p:spPr>
          <a:xfrm>
            <a:off x="671760" y="1150200"/>
            <a:ext cx="542412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Continuum Light"/>
              </a:rPr>
              <a:t>SCH328P.h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457200" y="1828800"/>
            <a:ext cx="6428880" cy="431460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7086600" y="1828800"/>
            <a:ext cx="4800240" cy="142848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4"/>
          <p:cNvSpPr/>
          <p:nvPr/>
        </p:nvSpPr>
        <p:spPr>
          <a:xfrm>
            <a:off x="3895200" y="2828880"/>
            <a:ext cx="44010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7200" spc="-1" strike="noStrike">
                <a:solidFill>
                  <a:srgbClr val="ff0000"/>
                </a:solidFill>
                <a:latin typeface="Continuum Medium"/>
              </a:rPr>
              <a:t>Thank You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Application>LibreOffice/24.2.6.2$Linux_X86_64 LibreOffice_project/420$Build-2</Application>
  <AppVersion>15.0000</AppVersion>
  <Words>802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2020-05-03T17:24:50Z</dcterms:created>
  <dc:creator>Microsoft Office User</dc:creator>
  <dc:description/>
  <dc:language>en-US</dc:language>
  <cp:lastModifiedBy/>
  <dcterms:modified xsi:type="dcterms:W3CDTF">2024-11-26T22:14:47Z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