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ED6384-14F2-41A3-9F1A-E363BA8CFC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3AC27D0-559A-4382-B91D-1096D97A49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755BC07-321F-4913-B0D8-FAC666092A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E280D8-880D-4BB4-8239-A68D88B374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582F3A-ED16-4568-81BA-D1EB895C64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687929-216F-403A-9497-86558E8539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092A49-5B60-466B-B2E1-0A3FFE8666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02C13F5-FB38-45E6-9347-FCAA4F4F61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0F7043B-8B51-41FA-8D84-B1CB6F7CF2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F594C05-8749-4DEE-BDB1-6F05CB315D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C36E0C2-6AF7-45CE-A240-FA756EFD83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48C1EB-768C-4BF7-B8FF-4278AD8F3026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666564-CF79-4147-8305-28437677FE68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B0F117-1CA8-4C2B-8D52-F42379B7C2F6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D3BA70-EDD5-4A00-8E8B-C6636EA08243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2D0833-87E5-4287-BE0B-33F47F59871D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FA4DBB-4B6D-4FE2-B82A-491F79044416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F08541-6D84-4F02-A397-78216C03067D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06A72C-E227-4999-972A-7AE58D7702E7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CC653D-1773-4699-8D3F-13F3510CC9D4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736D75-71F7-4814-A13C-355328110A72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8F5149-19D1-49FA-A448-3B28834AE74A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6"/>
          <p:cNvSpPr/>
          <p:nvPr/>
        </p:nvSpPr>
        <p:spPr>
          <a:xfrm rot="4800">
            <a:off x="683640" y="2293560"/>
            <a:ext cx="10972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800" spc="-1" strike="noStrike">
                <a:solidFill>
                  <a:srgbClr val="ff0000"/>
                </a:solidFill>
                <a:latin typeface="Continuum Medium"/>
              </a:rPr>
              <a:t>A Flexible Schedular for Single-Processor Embedded systems for Arduino UNO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7"/>
          <p:cNvSpPr/>
          <p:nvPr/>
        </p:nvSpPr>
        <p:spPr>
          <a:xfrm>
            <a:off x="1143000" y="4908600"/>
            <a:ext cx="9638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ontinuum Medium"/>
              </a:rPr>
              <a:t>Presented BY Mohamed Gamil &amp; Kareem Yasser &amp; Abdelrahman Elsayed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ontinuum Medium"/>
              </a:rPr>
              <a:t>Supervised BY DR.Rami Zeweil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3"/>
          <p:cNvSpPr/>
          <p:nvPr/>
        </p:nvSpPr>
        <p:spPr>
          <a:xfrm>
            <a:off x="457200" y="457200"/>
            <a:ext cx="9386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ontinuum Medium"/>
              </a:rPr>
              <a:t>Initialization Function (Timer 0)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4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0_01_16g.cpp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85800" y="1727640"/>
            <a:ext cx="7777800" cy="50371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15"/>
          <p:cNvSpPr/>
          <p:nvPr/>
        </p:nvSpPr>
        <p:spPr>
          <a:xfrm>
            <a:off x="457200" y="457200"/>
            <a:ext cx="938628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Update Function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6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0_01_16g.cpp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029200" y="670320"/>
            <a:ext cx="7056720" cy="57304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17"/>
          <p:cNvSpPr/>
          <p:nvPr/>
        </p:nvSpPr>
        <p:spPr>
          <a:xfrm>
            <a:off x="457200" y="457200"/>
            <a:ext cx="938628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Add Task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18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SCH328P.cpp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57600" y="295560"/>
            <a:ext cx="8324640" cy="63338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9"/>
          <p:cNvSpPr/>
          <p:nvPr/>
        </p:nvSpPr>
        <p:spPr>
          <a:xfrm>
            <a:off x="457200" y="457200"/>
            <a:ext cx="938628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Dispatch Task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20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SCH328P.cpp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073400" y="1217880"/>
            <a:ext cx="7813800" cy="52668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21"/>
          <p:cNvSpPr/>
          <p:nvPr/>
        </p:nvSpPr>
        <p:spPr>
          <a:xfrm>
            <a:off x="457200" y="457200"/>
            <a:ext cx="938628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Delete Task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2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SCH328P.cpp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57600" y="1371600"/>
            <a:ext cx="8143560" cy="50954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23"/>
          <p:cNvSpPr/>
          <p:nvPr/>
        </p:nvSpPr>
        <p:spPr>
          <a:xfrm>
            <a:off x="457200" y="457200"/>
            <a:ext cx="938628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Start Scheduler function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24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0_01_16g.cpp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695960" y="2057400"/>
            <a:ext cx="7905240" cy="33620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4"/>
          <p:cNvSpPr/>
          <p:nvPr/>
        </p:nvSpPr>
        <p:spPr>
          <a:xfrm>
            <a:off x="3828960" y="2286000"/>
            <a:ext cx="44006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ontinuum Medium"/>
              </a:rPr>
              <a:t>Thank You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"/>
          <p:cNvSpPr/>
          <p:nvPr/>
        </p:nvSpPr>
        <p:spPr>
          <a:xfrm>
            <a:off x="3146400" y="2743200"/>
            <a:ext cx="5997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ontinuum Medium"/>
              </a:rPr>
              <a:t>Introduction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3"/>
          <p:cNvSpPr/>
          <p:nvPr/>
        </p:nvSpPr>
        <p:spPr>
          <a:xfrm>
            <a:off x="671760" y="441720"/>
            <a:ext cx="5423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Cooperative Scheduler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6"/>
          <p:cNvSpPr/>
          <p:nvPr/>
        </p:nvSpPr>
        <p:spPr>
          <a:xfrm>
            <a:off x="671760" y="1866960"/>
            <a:ext cx="1092564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4"/>
          <p:cNvSpPr/>
          <p:nvPr/>
        </p:nvSpPr>
        <p:spPr>
          <a:xfrm>
            <a:off x="3245400" y="2698560"/>
            <a:ext cx="5441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ontinuum Medium"/>
              </a:rPr>
              <a:t>Overview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3"/>
          <p:cNvSpPr/>
          <p:nvPr/>
        </p:nvSpPr>
        <p:spPr>
          <a:xfrm>
            <a:off x="671760" y="441720"/>
            <a:ext cx="5423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5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Main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371600" y="1727640"/>
            <a:ext cx="9143640" cy="48628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2"/>
          <p:cNvSpPr/>
          <p:nvPr/>
        </p:nvSpPr>
        <p:spPr>
          <a:xfrm>
            <a:off x="3245400" y="2698560"/>
            <a:ext cx="54410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ontinuum Medium"/>
              </a:rPr>
              <a:t>Scheduler Data Structure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8"/>
          <p:cNvSpPr/>
          <p:nvPr/>
        </p:nvSpPr>
        <p:spPr>
          <a:xfrm>
            <a:off x="671760" y="441720"/>
            <a:ext cx="9386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Scheduler Data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9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57200" y="1828800"/>
            <a:ext cx="6428520" cy="43142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7086600" y="1828800"/>
            <a:ext cx="4799880" cy="14281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10"/>
          <p:cNvSpPr/>
          <p:nvPr/>
        </p:nvSpPr>
        <p:spPr>
          <a:xfrm>
            <a:off x="671760" y="441720"/>
            <a:ext cx="9386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Scheduler Data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1"/>
          <p:cNvSpPr/>
          <p:nvPr/>
        </p:nvSpPr>
        <p:spPr>
          <a:xfrm>
            <a:off x="671760" y="11502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457200" y="1828800"/>
            <a:ext cx="6428520" cy="43142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7086600" y="1828800"/>
            <a:ext cx="4799880" cy="1428120"/>
          </a:xfrm>
          <a:prstGeom prst="rect">
            <a:avLst/>
          </a:prstGeom>
          <a:ln w="0">
            <a:noFill/>
          </a:ln>
        </p:spPr>
      </p:pic>
      <p:sp>
        <p:nvSpPr>
          <p:cNvPr id="68" name="TextBox 1"/>
          <p:cNvSpPr/>
          <p:nvPr/>
        </p:nvSpPr>
        <p:spPr>
          <a:xfrm>
            <a:off x="6920640" y="3429000"/>
            <a:ext cx="5423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SCH328P.cpp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4"/>
          <a:stretch/>
        </p:blipFill>
        <p:spPr>
          <a:xfrm>
            <a:off x="7086600" y="4162680"/>
            <a:ext cx="4133520" cy="13237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2"/>
          <p:cNvSpPr/>
          <p:nvPr/>
        </p:nvSpPr>
        <p:spPr>
          <a:xfrm>
            <a:off x="3245400" y="2698560"/>
            <a:ext cx="54410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ontinuum Medium"/>
              </a:rPr>
              <a:t>Initialization Function (Timer 0)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LibreOffice/24.2.6.2$Linux_X86_64 LibreOffice_project/420$Build-2</Application>
  <AppVersion>15.0000</AppVersion>
  <Words>802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2020-05-03T17:24:50Z</dcterms:created>
  <dc:creator>Microsoft Office User</dc:creator>
  <dc:description/>
  <dc:language>en-US</dc:language>
  <cp:lastModifiedBy/>
  <dcterms:modified xsi:type="dcterms:W3CDTF">2024-11-27T15:24:15Z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