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 d="2"/>
          <a:sy n="1" d="2"/>
        </p:scale>
        <p:origin x="-852" y="-48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M. Mohame</a:t>
            </a:r>
            <a:r>
              <a:rPr lang="en-IN" sz="2000" b="1" dirty="0">
                <a:solidFill>
                  <a:schemeClr val="accent1">
                    <a:lumMod val="75000"/>
                  </a:schemeClr>
                </a:solidFill>
                <a:latin typeface="Arial"/>
                <a:cs typeface="Arial"/>
              </a:rPr>
              <a:t>d Ishak</a:t>
            </a:r>
            <a:endParaRPr lang="en-US" sz="2000" b="1" dirty="0">
              <a:solidFill>
                <a:schemeClr val="accent1">
                  <a:lumMod val="75000"/>
                </a:schemeClr>
              </a:solidFill>
              <a:latin typeface="Arial"/>
              <a:cs typeface="Arial"/>
            </a:endParaRPr>
          </a:p>
          <a:p>
            <a:pPr marL="457200" indent="-457200">
              <a:buAutoNum type="arabicPeriod"/>
            </a:pPr>
            <a:r>
              <a:rPr lang="en-US" sz="2000" b="1" dirty="0" err="1">
                <a:solidFill>
                  <a:schemeClr val="accent1">
                    <a:lumMod val="75000"/>
                  </a:schemeClr>
                </a:solidFill>
                <a:latin typeface="Arial"/>
                <a:cs typeface="Arial"/>
              </a:rPr>
              <a:t>Nellai</a:t>
            </a:r>
            <a:r>
              <a:rPr lang="en-US" sz="2000" b="1" dirty="0">
                <a:solidFill>
                  <a:schemeClr val="accent1">
                    <a:lumMod val="75000"/>
                  </a:schemeClr>
                </a:solidFill>
                <a:latin typeface="Arial"/>
                <a:cs typeface="Arial"/>
              </a:rPr>
              <a:t> College Of Engineering</a:t>
            </a:r>
          </a:p>
          <a:p>
            <a:pPr marL="457200" indent="-457200">
              <a:buAutoNum type="arabicPeriod"/>
            </a:pPr>
            <a:r>
              <a:rPr lang="en-US" sz="2000" b="1" dirty="0">
                <a:solidFill>
                  <a:schemeClr val="accent1">
                    <a:lumMod val="75000"/>
                  </a:schemeClr>
                </a:solidFill>
                <a:latin typeface="Arial"/>
                <a:cs typeface="Arial"/>
              </a:rPr>
              <a:t>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solidFill>
                  <a:srgbClr val="0F0F0F"/>
                </a:solidFill>
                <a:ea typeface="+mn-lt"/>
                <a:cs typeface="+mn-lt"/>
              </a:rPr>
              <a:t>breaches.project</a:t>
            </a:r>
            <a:r>
              <a:rPr lang="en-US" sz="3200" dirty="0">
                <a:solidFill>
                  <a:srgbClr val="0F0F0F"/>
                </a:solidFill>
                <a:ea typeface="+mn-lt"/>
                <a:cs typeface="+mn-lt"/>
              </a:rPr>
              <a:t> problem statement for </a:t>
            </a:r>
            <a:r>
              <a:rPr lang="en-US" sz="3200" dirty="0" err="1">
                <a:solidFill>
                  <a:srgbClr val="0F0F0F"/>
                </a:solidFill>
                <a:ea typeface="+mn-lt"/>
                <a:cs typeface="+mn-lt"/>
              </a:rPr>
              <a:t>keylogger</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740</Words>
  <Application>Microsoft Office PowerPoint</Application>
  <PresentationFormat>Widescreen</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Mohamed Ishak</cp:lastModifiedBy>
  <cp:revision>24</cp:revision>
  <dcterms:created xsi:type="dcterms:W3CDTF">2021-05-26T16:50:10Z</dcterms:created>
  <dcterms:modified xsi:type="dcterms:W3CDTF">2024-04-02T08:46:03Z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