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510E-B598-4F89-8359-1C185A02C08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475B-493F-458C-83AD-D5494622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510E-B598-4F89-8359-1C185A02C08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475B-493F-458C-83AD-D5494622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510E-B598-4F89-8359-1C185A02C08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475B-493F-458C-83AD-D5494622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3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510E-B598-4F89-8359-1C185A02C08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475B-493F-458C-83AD-D5494622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0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510E-B598-4F89-8359-1C185A02C08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475B-493F-458C-83AD-D5494622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5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510E-B598-4F89-8359-1C185A02C08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475B-493F-458C-83AD-D5494622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9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510E-B598-4F89-8359-1C185A02C08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475B-493F-458C-83AD-D5494622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6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510E-B598-4F89-8359-1C185A02C08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475B-493F-458C-83AD-D5494622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510E-B598-4F89-8359-1C185A02C08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475B-493F-458C-83AD-D5494622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5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510E-B598-4F89-8359-1C185A02C08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475B-493F-458C-83AD-D5494622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3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510E-B598-4F89-8359-1C185A02C08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475B-493F-458C-83AD-D5494622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2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0510E-B598-4F89-8359-1C185A02C08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8475B-493F-458C-83AD-D5494622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4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Flower classification with SVM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0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580" y="1825625"/>
            <a:ext cx="76228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4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Flower Classification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50" y="2877344"/>
            <a:ext cx="9258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525" y="2577306"/>
            <a:ext cx="91249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725" y="3101181"/>
            <a:ext cx="8972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173" y="1825625"/>
            <a:ext cx="62936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2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314" y="1825625"/>
            <a:ext cx="86033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712" y="2905919"/>
            <a:ext cx="91725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937" y="2310606"/>
            <a:ext cx="78581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0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137" y="1934369"/>
            <a:ext cx="77057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7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Flower classification with SVM</vt:lpstr>
      <vt:lpstr>Flower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 Marakeby</dc:creator>
  <cp:lastModifiedBy>ashraf Marakeby</cp:lastModifiedBy>
  <cp:revision>8</cp:revision>
  <dcterms:created xsi:type="dcterms:W3CDTF">2022-05-26T08:29:42Z</dcterms:created>
  <dcterms:modified xsi:type="dcterms:W3CDTF">2022-05-26T09:57:27Z</dcterms:modified>
</cp:coreProperties>
</file>