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EE8CB-B09E-47E8-BD65-116BE1688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3A5C30-91B0-4EBB-8785-D5274F3B8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9B3E-E4BD-48FD-84DC-5802BCAA7F41}" type="datetime1">
              <a:rPr lang="fr-FR" smtClean="0"/>
              <a:t>14/11/2021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6D8EFE-A8F1-430A-AFFE-DE99C0396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AE734F-AF33-47F4-BEC8-621BEB14C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9E3D-519C-4557-883A-9E6FAE4A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3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07CF-6F2E-47A5-BFE0-5BF137588788}" type="datetime1">
              <a:rPr lang="fr-FR" smtClean="0"/>
              <a:pPr/>
              <a:t>14/11/2021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11DE-1D80-4A52-AED1-631FB8F356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628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8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42195C4E-AE26-4503-8BAB-0D4AB1E0E67A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Rectangle 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 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e libre 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e libre 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742A4-D226-4A8D-8F7C-882C890A111B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e libre 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e libre 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CB9C91-985F-46B3-8E25-AFE9229F7B40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Rectangle 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e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e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e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e libre 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Zone de texte 15"/>
          <p:cNvSpPr txBox="1"/>
          <p:nvPr/>
        </p:nvSpPr>
        <p:spPr bwMode="gray">
          <a:xfrm>
            <a:off x="881566" y="607336"/>
            <a:ext cx="801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« </a:t>
            </a:r>
          </a:p>
        </p:txBody>
      </p:sp>
      <p:sp>
        <p:nvSpPr>
          <p:cNvPr id="13" name="Zone de text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81C48-4FF5-4ACE-9705-775E3CC7E788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e libre 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BEF5C-2AD0-43F8-B071-901983706B44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C88E3-DCC1-44A3-BD7E-56A8F8B3802D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6155A-FE65-4316-8E6E-73D2F9E4D4C9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A8CA6B76-0D5F-44F0-BA36-2331CC965A63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e libre 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D5F644F7-8D5D-4FB0-9219-33234A2ECB18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F0110-2849-4499-A789-FA99F4D0BA93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e libre 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C3CD7-6F08-4E84-883C-1086EDBFEF7F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53C7C-7A8A-46BA-B6F6-29C9663A9F2E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AE113-0BF3-4F38-BD96-6502EF6323FE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8F9E6-E17D-4449-85DC-C571FAACAC43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34965-FEC6-42D9-936A-DB9E914D771C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e libre 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736F-0474-40CD-A469-57FFB8C52099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F68DD-5EAC-4833-9EBF-669AE4E85C98}" type="datetime1">
              <a:rPr lang="fr-FR" noProof="0" smtClean="0"/>
              <a:t>14/11/2021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e libre 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e libre 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E2405E08-7CD8-42E9-85C1-EAB22C8D2847}" type="datetime1">
              <a:rPr lang="fr-FR" noProof="0" smtClean="0"/>
              <a:t>14/11/2021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1" name="Rectangle 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Salle 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</cp:revision>
  <dcterms:created xsi:type="dcterms:W3CDTF">2021-11-14T16:05:38Z</dcterms:created>
  <dcterms:modified xsi:type="dcterms:W3CDTF">2021-11-14T16:05:45Z</dcterms:modified>
</cp:coreProperties>
</file>