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>
        <p:scale>
          <a:sx n="110" d="100"/>
          <a:sy n="110" d="100"/>
        </p:scale>
        <p:origin x="-58" y="10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231603-A63D-486C-9772-5957956E61A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1C40C6-36B7-4613-B909-29BC9F28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/>
              <a:t>د. لبنى محمد أبوالمجد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5B566-E132-E534-16CF-28C989A0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Div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6B403-8DB3-D8AC-B7E8-8BE1CC2B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83" y="2219418"/>
            <a:ext cx="12206796" cy="4758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&lt;html&gt;</a:t>
            </a:r>
          </a:p>
          <a:p>
            <a:pPr marL="0" indent="0">
              <a:buNone/>
            </a:pPr>
            <a:r>
              <a:rPr lang="en-US" sz="1400" b="1" dirty="0"/>
              <a:t>&lt;head&gt;</a:t>
            </a:r>
          </a:p>
          <a:p>
            <a:pPr marL="0" indent="0">
              <a:buNone/>
            </a:pPr>
            <a:r>
              <a:rPr lang="en-US" sz="1400" b="1" dirty="0"/>
              <a:t>&lt;style&gt;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myDiv</a:t>
            </a:r>
            <a:r>
              <a:rPr lang="en-US" sz="1400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border: 5px outset red;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background-color: </a:t>
            </a:r>
            <a:r>
              <a:rPr lang="en-US" sz="1400" b="1" dirty="0" err="1">
                <a:solidFill>
                  <a:srgbClr val="FF0000"/>
                </a:solidFill>
              </a:rPr>
              <a:t>lightblue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text-align: center;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b="1" dirty="0"/>
              <a:t>&lt;/style&gt; &lt;/head&gt;</a:t>
            </a:r>
          </a:p>
          <a:p>
            <a:pPr marL="0" indent="0">
              <a:buNone/>
            </a:pPr>
            <a:r>
              <a:rPr lang="en-US" sz="1400" b="1" dirty="0"/>
              <a:t>&lt;body&gt;</a:t>
            </a:r>
          </a:p>
          <a:p>
            <a:pPr marL="0" indent="0">
              <a:buNone/>
            </a:pPr>
            <a:r>
              <a:rPr lang="en-US" sz="1400" b="1" dirty="0"/>
              <a:t>&lt;div </a:t>
            </a:r>
            <a:r>
              <a:rPr lang="en-US" sz="1400" b="1" dirty="0">
                <a:solidFill>
                  <a:srgbClr val="FF0000"/>
                </a:solidFill>
              </a:rPr>
              <a:t>class="</a:t>
            </a:r>
            <a:r>
              <a:rPr lang="en-US" sz="1400" b="1" dirty="0" err="1">
                <a:solidFill>
                  <a:srgbClr val="FF0000"/>
                </a:solidFill>
              </a:rPr>
              <a:t>myDiv</a:t>
            </a:r>
            <a:r>
              <a:rPr lang="en-US" sz="1400" b="1" dirty="0"/>
              <a:t>"&gt;</a:t>
            </a:r>
          </a:p>
          <a:p>
            <a:pPr marL="0" indent="0">
              <a:buNone/>
            </a:pPr>
            <a:r>
              <a:rPr lang="en-US" sz="1400" b="1" dirty="0"/>
              <a:t>  &lt;h2&gt;This is a heading in a div1 element&lt;/h2&gt;</a:t>
            </a:r>
          </a:p>
          <a:p>
            <a:pPr marL="0" indent="0">
              <a:buNone/>
            </a:pPr>
            <a:r>
              <a:rPr lang="en-US" sz="1400" b="1" dirty="0"/>
              <a:t>  &lt;p&gt;This is some text in a div element.&lt;/p&gt;</a:t>
            </a:r>
          </a:p>
          <a:p>
            <a:pPr marL="0" indent="0">
              <a:buNone/>
            </a:pPr>
            <a:r>
              <a:rPr lang="en-US" sz="1400" b="1" dirty="0"/>
              <a:t>&lt;/div&gt;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6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5319C-8AF3-967E-9896-2D4E236C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827CE3-728D-983C-CB70-BA095142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55661"/>
            <a:ext cx="8825659" cy="3416300"/>
          </a:xfrm>
        </p:spPr>
        <p:txBody>
          <a:bodyPr/>
          <a:lstStyle/>
          <a:p>
            <a:r>
              <a:rPr lang="en-US" dirty="0"/>
              <a:t>a:hover { color: orange; font-style: italic; 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5C48C9-5808-EDEB-349E-76329320B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76" t="24506" r="11602" b="59353"/>
          <a:stretch/>
        </p:blipFill>
        <p:spPr>
          <a:xfrm>
            <a:off x="4643022" y="2322044"/>
            <a:ext cx="5903650" cy="11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-&gt;&gt;&gt;&gt;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</a:t>
            </a:r>
          </a:p>
          <a:p>
            <a:pPr algn="r" rtl="1"/>
            <a:r>
              <a:rPr lang="ar-EG" dirty="0"/>
              <a:t>تستخدم لوصف عناصر لغة </a:t>
            </a:r>
            <a:r>
              <a:rPr lang="en-US" dirty="0"/>
              <a:t>HTML</a:t>
            </a:r>
            <a:r>
              <a:rPr lang="ar-EG" dirty="0"/>
              <a:t> والتى ستظهر على الشاشه وذلك بوضع قيم لخصائص الوسوم المختلفة</a:t>
            </a:r>
            <a:endParaRPr lang="en-US" dirty="0"/>
          </a:p>
          <a:p>
            <a:pPr algn="r" rtl="1"/>
            <a:r>
              <a:rPr lang="ar-EG" dirty="0"/>
              <a:t> توفر الوقت والمجهود اللازمين لتصمصيم وكتابة صفحات الويب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 fontAlgn="base"/>
            <a:r>
              <a:rPr lang="ar-EG" sz="4400" b="1" dirty="0"/>
              <a:t>يتكون كود </a:t>
            </a:r>
            <a:r>
              <a:rPr lang="en-US" sz="4400" b="1" dirty="0"/>
              <a:t>CSS </a:t>
            </a:r>
            <a:r>
              <a:rPr lang="ar-EG" sz="4400" b="1" dirty="0"/>
              <a:t>من ثلاثة عناصر رئيسية وهي:</a:t>
            </a:r>
            <a:endParaRPr lang="ar-EG" sz="4400" dirty="0"/>
          </a:p>
          <a:p>
            <a:pPr rtl="1" fontAlgn="base"/>
            <a:r>
              <a:rPr lang="en-US" sz="4400" b="1" dirty="0"/>
              <a:t>Selector:</a:t>
            </a:r>
            <a:r>
              <a:rPr lang="en-US" sz="4400" dirty="0"/>
              <a:t> </a:t>
            </a:r>
            <a:r>
              <a:rPr lang="ar-EG" sz="4400" dirty="0"/>
              <a:t>وهو وسم </a:t>
            </a:r>
            <a:r>
              <a:rPr lang="en-US" sz="4400" dirty="0"/>
              <a:t>HTML </a:t>
            </a:r>
            <a:r>
              <a:rPr lang="ar-EG" sz="4400" dirty="0"/>
              <a:t>الذي تريد وضع تنسيق له.</a:t>
            </a:r>
          </a:p>
          <a:p>
            <a:pPr algn="r" rtl="1" fontAlgn="base"/>
            <a:r>
              <a:rPr lang="en-US" sz="4400" b="1" dirty="0"/>
              <a:t>Property:</a:t>
            </a:r>
            <a:r>
              <a:rPr lang="en-US" sz="4400" dirty="0"/>
              <a:t> </a:t>
            </a:r>
            <a:r>
              <a:rPr lang="ar-EG" sz="4400" dirty="0"/>
              <a:t>هو الخاصّية المراد تغييرها.</a:t>
            </a:r>
          </a:p>
          <a:p>
            <a:pPr algn="r" rtl="1" fontAlgn="base"/>
            <a:r>
              <a:rPr lang="en-US" sz="4400" b="1" dirty="0"/>
              <a:t>Value:</a:t>
            </a:r>
            <a:r>
              <a:rPr lang="en-US" sz="4400" dirty="0"/>
              <a:t> </a:t>
            </a:r>
            <a:r>
              <a:rPr lang="ar-EG" sz="4400" dirty="0"/>
              <a:t>وهو القيمة التي ستضعها.</a:t>
            </a:r>
            <a:endParaRPr lang="en-US" sz="4400" dirty="0"/>
          </a:p>
          <a:p>
            <a:pPr algn="r" rtl="1" fontAlgn="base"/>
            <a:r>
              <a:rPr lang="ar-EG" sz="4400" u="sng" dirty="0"/>
              <a:t>ليكون الشكل العام:</a:t>
            </a:r>
            <a:endParaRPr lang="en-US" sz="4400" u="sng" dirty="0"/>
          </a:p>
          <a:p>
            <a:pPr lvl="8" algn="r" rtl="1" fontAlgn="base"/>
            <a:r>
              <a:rPr lang="en-US" sz="3200" dirty="0"/>
              <a:t>Selector{ Property: Value;}</a:t>
            </a:r>
            <a:endParaRPr lang="ar-EG" sz="3200" dirty="0"/>
          </a:p>
          <a:p>
            <a:pPr algn="r" rt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أمثلة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</a:t>
            </a:r>
            <a:r>
              <a:rPr lang="en-US" dirty="0"/>
              <a:t>{font-style: </a:t>
            </a:r>
            <a:r>
              <a:rPr lang="en-US" dirty="0" smtClean="0"/>
              <a:t>italic;}</a:t>
            </a:r>
            <a:endParaRPr lang="ar-EG" dirty="0"/>
          </a:p>
          <a:p>
            <a:pPr algn="r" rtl="1"/>
            <a:r>
              <a:rPr lang="ar-EG" dirty="0"/>
              <a:t>هذا الكود سيجعل نوع الخط الموجود في أي وسم &lt;</a:t>
            </a:r>
            <a:r>
              <a:rPr lang="en-US" dirty="0"/>
              <a:t>p&gt; </a:t>
            </a:r>
            <a:r>
              <a:rPr lang="ar-EG" dirty="0"/>
              <a:t>في الصفحة يتحول إلى نوع </a:t>
            </a:r>
            <a:r>
              <a:rPr lang="en-US" dirty="0"/>
              <a:t>Arial، </a:t>
            </a:r>
            <a:r>
              <a:rPr lang="ar-EG" dirty="0"/>
              <a:t>ويمكننا كتابة أكثر من تنسيق ولكن مع نهاية كل تنسيق لابد من كتابة فاصلة منقوطة “</a:t>
            </a:r>
            <a:r>
              <a:rPr lang="ar-EG" b="1" dirty="0"/>
              <a:t>;</a:t>
            </a:r>
            <a:r>
              <a:rPr lang="ar-EG" dirty="0"/>
              <a:t>” وتسمى </a:t>
            </a:r>
            <a:r>
              <a:rPr lang="en-US" dirty="0"/>
              <a:t>Semicolon، </a:t>
            </a:r>
            <a:r>
              <a:rPr lang="ar-EG" dirty="0"/>
              <a:t> </a:t>
            </a:r>
          </a:p>
          <a:p>
            <a:r>
              <a:rPr lang="en-US" dirty="0"/>
              <a:t>p { font-style: italic;</a:t>
            </a:r>
            <a:r>
              <a:rPr lang="ar-EG" dirty="0"/>
              <a:t>      او </a:t>
            </a:r>
            <a:r>
              <a:rPr lang="en-US" dirty="0"/>
              <a:t> normal</a:t>
            </a:r>
            <a:endParaRPr lang="ar-EG" dirty="0"/>
          </a:p>
          <a:p>
            <a:r>
              <a:rPr lang="en-US" dirty="0"/>
              <a:t> font-weight: bold;  </a:t>
            </a:r>
            <a:r>
              <a:rPr lang="ar-EG" dirty="0"/>
              <a:t>او </a:t>
            </a:r>
            <a:r>
              <a:rPr lang="en-US" dirty="0"/>
              <a:t> normal</a:t>
            </a:r>
            <a:endParaRPr lang="ar-EG" dirty="0"/>
          </a:p>
          <a:p>
            <a:r>
              <a:rPr lang="en-US" dirty="0"/>
              <a:t>font-size: 30px; </a:t>
            </a:r>
            <a:endParaRPr lang="ar-EG" dirty="0"/>
          </a:p>
          <a:p>
            <a:r>
              <a:rPr lang="en-US" dirty="0"/>
              <a:t>font-family: </a:t>
            </a:r>
            <a:r>
              <a:rPr lang="en-US" dirty="0" err="1"/>
              <a:t>arial</a:t>
            </a:r>
            <a:r>
              <a:rPr lang="en-US" dirty="0"/>
              <a:t>, sans-serif; </a:t>
            </a:r>
          </a:p>
          <a:p>
            <a:r>
              <a:rPr lang="en-US" dirty="0"/>
              <a:t> }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/>
              <a:t>أين أكتب مثل هذه الأكواد؟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 fontAlgn="base">
              <a:buNone/>
            </a:pPr>
            <a:r>
              <a:rPr lang="ar-EG" b="1" dirty="0"/>
              <a:t>1- ملف خارجي وتسمى </a:t>
            </a:r>
            <a:r>
              <a:rPr lang="en-US" b="1" dirty="0"/>
              <a:t>External Style:</a:t>
            </a:r>
          </a:p>
          <a:p>
            <a:pPr algn="r" rtl="1" fontAlgn="base"/>
            <a:r>
              <a:rPr lang="ar-EG" dirty="0"/>
              <a:t>حيث تقوم بفتح عمل جديد ويأخذ امتداد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ar-EG" dirty="0"/>
              <a:t>وتضعه بجوار صفحة </a:t>
            </a:r>
            <a:r>
              <a:rPr lang="en-US" dirty="0"/>
              <a:t>HTML </a:t>
            </a:r>
            <a:r>
              <a:rPr lang="ar-EG" dirty="0"/>
              <a:t>أو في مجلد جديد باسم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ar-EG" dirty="0"/>
              <a:t>مثلًا وتضع بداخله ملف </a:t>
            </a:r>
            <a:r>
              <a:rPr lang="en-US" dirty="0"/>
              <a:t>CSS، </a:t>
            </a:r>
            <a:r>
              <a:rPr lang="ar-EG" dirty="0"/>
              <a:t>وهذه الطريقة لابد أن تضع وسم لاستدعاء ملف التنسيق في صفحة </a:t>
            </a:r>
            <a:r>
              <a:rPr lang="en-US" dirty="0"/>
              <a:t>HTML </a:t>
            </a:r>
            <a:r>
              <a:rPr lang="ar-EG" dirty="0"/>
              <a:t>ويكتب بداخل وسم </a:t>
            </a:r>
            <a:r>
              <a:rPr lang="en-US" dirty="0"/>
              <a:t>head </a:t>
            </a:r>
            <a:r>
              <a:rPr lang="ar-EG" dirty="0"/>
              <a:t>بهذه الطريقة: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="style.css" type="text/</a:t>
            </a:r>
            <a:r>
              <a:rPr lang="en-US" dirty="0" err="1"/>
              <a:t>css</a:t>
            </a:r>
            <a:r>
              <a:rPr lang="en-US" dirty="0"/>
              <a:t>" /&gt;</a:t>
            </a:r>
          </a:p>
          <a:p>
            <a:r>
              <a:rPr lang="en-US" dirty="0"/>
              <a:t> 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804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sz="3600" dirty="0"/>
              <a:t>2- </a:t>
            </a:r>
            <a:r>
              <a:rPr lang="ar-EG" sz="3600" b="1" dirty="0"/>
              <a:t>داخل وسم </a:t>
            </a:r>
            <a:r>
              <a:rPr lang="en-US" sz="3600" b="1" dirty="0"/>
              <a:t>head </a:t>
            </a:r>
            <a:r>
              <a:rPr lang="ar-EG" sz="3600" b="1" dirty="0"/>
              <a:t>في صفحة </a:t>
            </a:r>
            <a:r>
              <a:rPr lang="en-US" sz="3600" b="1" dirty="0"/>
              <a:t>HTML </a:t>
            </a:r>
            <a:r>
              <a:rPr lang="ar-EG" sz="3600" b="1" dirty="0"/>
              <a:t>وتسمى </a:t>
            </a:r>
            <a:r>
              <a:rPr lang="en-US" sz="3600" b="1" dirty="0"/>
              <a:t>Internal Style: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2784"/>
            <a:ext cx="9507128" cy="4864963"/>
          </a:xfrm>
        </p:spPr>
        <p:txBody>
          <a:bodyPr>
            <a:normAutofit lnSpcReduction="10000"/>
          </a:bodyPr>
          <a:lstStyle/>
          <a:p>
            <a:pPr marL="0" indent="0" algn="r" rtl="1" fontAlgn="base">
              <a:buNone/>
            </a:pPr>
            <a:r>
              <a:rPr lang="ar-EG" sz="1400" b="1" dirty="0"/>
              <a:t>حيث تقوم بكتابة وسم لتنسيقاتك وتضع به كل التنسيقات المطلوبة بهذه الطريقة:</a:t>
            </a:r>
          </a:p>
          <a:p>
            <a:pPr marL="0" indent="0">
              <a:buNone/>
            </a:pPr>
            <a:r>
              <a:rPr lang="en-US" sz="1400" b="1" dirty="0"/>
              <a:t>&lt;head&gt;</a:t>
            </a:r>
          </a:p>
          <a:p>
            <a:pPr marL="0" indent="0">
              <a:buNone/>
            </a:pPr>
            <a:r>
              <a:rPr lang="en-US" sz="1400" b="1" dirty="0"/>
              <a:t>&lt;style&gt;</a:t>
            </a:r>
          </a:p>
          <a:p>
            <a:pPr marL="0" indent="0">
              <a:buNone/>
            </a:pPr>
            <a:r>
              <a:rPr lang="en-US" sz="1400" b="1" dirty="0"/>
              <a:t>table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#04AA6D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white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/>
              <a:t>   height: 120px;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&lt;/style&gt;</a:t>
            </a:r>
          </a:p>
          <a:p>
            <a:pPr marL="0" indent="0">
              <a:buNone/>
            </a:pPr>
            <a:r>
              <a:rPr lang="en-US" sz="1400" b="1" dirty="0"/>
              <a:t>&lt;/head&gt;</a:t>
            </a:r>
          </a:p>
          <a:p>
            <a:pPr marL="0" indent="0">
              <a:buNone/>
            </a:pPr>
            <a:r>
              <a:rPr lang="ar-EG" sz="1400" b="1" dirty="0"/>
              <a:t>وفي هذه الطريقة يكون التنسيق مكتوب في صفحة واحدة فقط، ولا يمكن استدعاءه في أكثر من صفحة كما في الملف الخارجي الذي يمكن استدعاءه في كل صفحات </a:t>
            </a:r>
            <a:r>
              <a:rPr lang="en-US" sz="1400" b="1" dirty="0"/>
              <a:t>HTML </a:t>
            </a:r>
            <a:r>
              <a:rPr lang="ar-EG" sz="1400" b="1" dirty="0"/>
              <a:t>الموجودة داخل الموقع.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187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 fontAlgn="base"/>
            <a:r>
              <a:rPr lang="ar-EG" sz="3600" b="1" dirty="0"/>
              <a:t>3- داخل العنصر نفسه وتسمى </a:t>
            </a:r>
            <a:r>
              <a:rPr lang="en-US" sz="3600" b="1" dirty="0"/>
              <a:t>Inline Style: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حيث يكتب التنسيق داخل وسم العنصر نفسه بهذه الطريقة:</a:t>
            </a:r>
            <a:br>
              <a:rPr lang="ar-EG" dirty="0"/>
            </a:br>
            <a:r>
              <a:rPr lang="en-US" dirty="0"/>
              <a:t>&lt;p style=" color: blue; font-size: 40px; " &gt; Hello World &lt;/p&gt;</a:t>
            </a:r>
          </a:p>
        </p:txBody>
      </p:sp>
    </p:spTree>
    <p:extLst>
      <p:ext uri="{BB962C8B-B14F-4D97-AF65-F5344CB8AC3E}">
        <p14:creationId xmlns:p14="http://schemas.microsoft.com/office/powerpoint/2010/main" val="17993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مثال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body { </a:t>
            </a:r>
            <a:endParaRPr lang="ar-EG" dirty="0"/>
          </a:p>
          <a:p>
            <a:r>
              <a:rPr lang="ar-EG" dirty="0"/>
              <a:t>         </a:t>
            </a:r>
            <a:r>
              <a:rPr lang="en-US" dirty="0"/>
              <a:t>background-color: #FFCC66; </a:t>
            </a:r>
            <a:endParaRPr lang="ar-EG" dirty="0"/>
          </a:p>
          <a:p>
            <a:r>
              <a:rPr lang="ar-EG" dirty="0"/>
              <a:t>        </a:t>
            </a:r>
            <a:r>
              <a:rPr lang="en-US" dirty="0"/>
              <a:t>} </a:t>
            </a:r>
            <a:endParaRPr lang="ar-EG" dirty="0"/>
          </a:p>
          <a:p>
            <a:r>
              <a:rPr lang="en-US" dirty="0"/>
              <a:t>h1 { color: #990000; </a:t>
            </a:r>
            <a:endParaRPr lang="ar-EG" dirty="0"/>
          </a:p>
          <a:p>
            <a:r>
              <a:rPr lang="ar-EG" dirty="0"/>
              <a:t>      </a:t>
            </a:r>
            <a:r>
              <a:rPr lang="en-US" dirty="0"/>
              <a:t>background-color: #FC9804; </a:t>
            </a:r>
            <a:endParaRPr lang="ar-EG" dirty="0"/>
          </a:p>
          <a:p>
            <a:r>
              <a:rPr lang="ar-EG" dirty="0"/>
              <a:t>      </a:t>
            </a:r>
            <a:r>
              <a:rPr lang="en-US" dirty="0"/>
              <a:t>}</a:t>
            </a:r>
            <a:endParaRPr lang="ar-EG" dirty="0"/>
          </a:p>
          <a:p>
            <a:pPr algn="r" rtl="1"/>
            <a:r>
              <a:rPr lang="ar-EG" dirty="0"/>
              <a:t> لجعل الخلفية صورة</a:t>
            </a:r>
            <a:r>
              <a:rPr lang="en-US" dirty="0"/>
              <a:t> </a:t>
            </a:r>
            <a:r>
              <a:rPr lang="ar-EG" dirty="0"/>
              <a:t>باسم </a:t>
            </a:r>
            <a:r>
              <a:rPr lang="en-US" dirty="0"/>
              <a:t>butterfly.gif</a:t>
            </a:r>
            <a:endParaRPr lang="ar-EG" dirty="0"/>
          </a:p>
          <a:p>
            <a:r>
              <a:rPr lang="en-US" dirty="0"/>
              <a:t>body { background-color: #FFCC66;</a:t>
            </a:r>
            <a:endParaRPr lang="ar-EG" dirty="0"/>
          </a:p>
          <a:p>
            <a:r>
              <a:rPr lang="en-US" dirty="0"/>
              <a:t> background-image: </a:t>
            </a:r>
            <a:r>
              <a:rPr lang="en-US" dirty="0" err="1"/>
              <a:t>url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butterfly.gif</a:t>
            </a:r>
            <a:r>
              <a:rPr lang="en-US" dirty="0"/>
              <a:t>"); }</a:t>
            </a:r>
          </a:p>
        </p:txBody>
      </p:sp>
    </p:spTree>
    <p:extLst>
      <p:ext uri="{BB962C8B-B14F-4D97-AF65-F5344CB8AC3E}">
        <p14:creationId xmlns:p14="http://schemas.microsoft.com/office/powerpoint/2010/main" val="24043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استخدام الخط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{ font-style: italic;</a:t>
            </a:r>
            <a:r>
              <a:rPr lang="ar-EG" dirty="0"/>
              <a:t>      او </a:t>
            </a:r>
            <a:r>
              <a:rPr lang="en-US" dirty="0"/>
              <a:t> normal</a:t>
            </a:r>
            <a:endParaRPr lang="ar-EG" dirty="0"/>
          </a:p>
          <a:p>
            <a:r>
              <a:rPr lang="en-US" dirty="0"/>
              <a:t> font-weight: bold;  </a:t>
            </a:r>
            <a:r>
              <a:rPr lang="ar-EG" dirty="0"/>
              <a:t>او </a:t>
            </a:r>
            <a:r>
              <a:rPr lang="en-US" dirty="0"/>
              <a:t> normal</a:t>
            </a:r>
            <a:endParaRPr lang="ar-EG" dirty="0"/>
          </a:p>
          <a:p>
            <a:r>
              <a:rPr lang="en-US" dirty="0"/>
              <a:t>font-size: 30px; </a:t>
            </a:r>
            <a:endParaRPr lang="ar-EG" dirty="0"/>
          </a:p>
          <a:p>
            <a:r>
              <a:rPr lang="en-US" dirty="0"/>
              <a:t>font-family: </a:t>
            </a:r>
            <a:r>
              <a:rPr lang="en-US" dirty="0" err="1"/>
              <a:t>arial</a:t>
            </a:r>
            <a:r>
              <a:rPr lang="en-US" dirty="0"/>
              <a:t>, sans-serif; 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210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1901</TotalTime>
  <Words>361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CSS</vt:lpstr>
      <vt:lpstr>PowerPoint Presentation</vt:lpstr>
      <vt:lpstr>PowerPoint Presentation</vt:lpstr>
      <vt:lpstr>أمثلة</vt:lpstr>
      <vt:lpstr>أين أكتب مثل هذه الأكواد؟</vt:lpstr>
      <vt:lpstr>2- داخل وسم head في صفحة HTML وتسمى Internal Style: </vt:lpstr>
      <vt:lpstr>3- داخل العنصر نفسه وتسمى Inline Style: </vt:lpstr>
      <vt:lpstr>مثال </vt:lpstr>
      <vt:lpstr>استخدام الخط</vt:lpstr>
      <vt:lpstr>Div </vt:lpstr>
      <vt:lpstr>hover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lobna M.Abou Elmaged</dc:creator>
  <cp:lastModifiedBy>mylap</cp:lastModifiedBy>
  <cp:revision>18</cp:revision>
  <dcterms:created xsi:type="dcterms:W3CDTF">2019-04-20T21:03:46Z</dcterms:created>
  <dcterms:modified xsi:type="dcterms:W3CDTF">2023-04-10T10:47:51Z</dcterms:modified>
</cp:coreProperties>
</file>