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7" r:id="rId2"/>
    <p:sldId id="266" r:id="rId3"/>
    <p:sldId id="265" r:id="rId4"/>
    <p:sldId id="258" r:id="rId5"/>
    <p:sldId id="259" r:id="rId6"/>
    <p:sldId id="257" r:id="rId7"/>
    <p:sldId id="261" r:id="rId8"/>
    <p:sldId id="260" r:id="rId9"/>
    <p:sldId id="264" r:id="rId10"/>
    <p:sldId id="263" r:id="rId11"/>
    <p:sldId id="256" r:id="rId12"/>
    <p:sldId id="269" r:id="rId13"/>
    <p:sldId id="262"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moud Kandil" initials="MK" lastIdx="1" clrIdx="0">
    <p:extLst>
      <p:ext uri="{19B8F6BF-5375-455C-9EA6-DF929625EA0E}">
        <p15:presenceInfo xmlns:p15="http://schemas.microsoft.com/office/powerpoint/2012/main" userId="Mahmoud Kan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89" autoAdjust="0"/>
    <p:restoredTop sz="94660"/>
  </p:normalViewPr>
  <p:slideViewPr>
    <p:cSldViewPr snapToGrid="0">
      <p:cViewPr varScale="1">
        <p:scale>
          <a:sx n="72" d="100"/>
          <a:sy n="72"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FB47B-A346-43E6-B1BB-87FDCDD5ACDF}"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9BA08-30CF-4895-8649-37075C80ABB7}" type="slidenum">
              <a:rPr lang="en-US" smtClean="0"/>
              <a:t>‹#›</a:t>
            </a:fld>
            <a:endParaRPr lang="en-US"/>
          </a:p>
        </p:txBody>
      </p:sp>
    </p:spTree>
    <p:extLst>
      <p:ext uri="{BB962C8B-B14F-4D97-AF65-F5344CB8AC3E}">
        <p14:creationId xmlns:p14="http://schemas.microsoft.com/office/powerpoint/2010/main" val="22013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47BF3-E383-454D-B16A-932EF960374A}"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28595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47BF3-E383-454D-B16A-932EF960374A}"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212490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3247BF3-E383-454D-B16A-932EF960374A}"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3332242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3247BF3-E383-454D-B16A-932EF960374A}"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1425343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47BF3-E383-454D-B16A-932EF960374A}"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222983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47BF3-E383-454D-B16A-932EF960374A}"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176467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47BF3-E383-454D-B16A-932EF960374A}"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40527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47BF3-E383-454D-B16A-932EF960374A}"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185031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247BF3-E383-454D-B16A-932EF960374A}"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205518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47BF3-E383-454D-B16A-932EF960374A}"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392144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47BF3-E383-454D-B16A-932EF960374A}"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31172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47BF3-E383-454D-B16A-932EF960374A}"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219656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47BF3-E383-454D-B16A-932EF960374A}"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230540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3247BF3-E383-454D-B16A-932EF960374A}" type="datetimeFigureOut">
              <a:rPr lang="en-US" smtClean="0"/>
              <a:t>5/12/2022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8BC5B04-956E-4889-A5EB-253437563733}" type="slidenum">
              <a:rPr lang="en-US" smtClean="0"/>
              <a:t>‹#›</a:t>
            </a:fld>
            <a:endParaRPr lang="en-US"/>
          </a:p>
        </p:txBody>
      </p:sp>
    </p:spTree>
    <p:extLst>
      <p:ext uri="{BB962C8B-B14F-4D97-AF65-F5344CB8AC3E}">
        <p14:creationId xmlns:p14="http://schemas.microsoft.com/office/powerpoint/2010/main" val="57836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3247BF3-E383-454D-B16A-932EF960374A}" type="datetimeFigureOut">
              <a:rPr lang="en-US" smtClean="0"/>
              <a:t>5/12/2022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8BC5B04-956E-4889-A5EB-253437563733}" type="slidenum">
              <a:rPr lang="en-US" smtClean="0"/>
              <a:t>‹#›</a:t>
            </a:fld>
            <a:endParaRPr lang="en-US"/>
          </a:p>
        </p:txBody>
      </p:sp>
    </p:spTree>
    <p:extLst>
      <p:ext uri="{BB962C8B-B14F-4D97-AF65-F5344CB8AC3E}">
        <p14:creationId xmlns:p14="http://schemas.microsoft.com/office/powerpoint/2010/main" val="35551056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2534-D16F-C6DE-DE50-3D6CED225064}"/>
              </a:ext>
            </a:extLst>
          </p:cNvPr>
          <p:cNvSpPr>
            <a:spLocks noGrp="1"/>
          </p:cNvSpPr>
          <p:nvPr>
            <p:ph type="title"/>
          </p:nvPr>
        </p:nvSpPr>
        <p:spPr/>
        <p:txBody>
          <a:bodyPr/>
          <a:lstStyle/>
          <a:p>
            <a:r>
              <a:rPr lang="en-US" dirty="0"/>
              <a:t>Team Members:</a:t>
            </a:r>
          </a:p>
        </p:txBody>
      </p:sp>
      <p:sp>
        <p:nvSpPr>
          <p:cNvPr id="4" name="TextBox 3">
            <a:extLst>
              <a:ext uri="{FF2B5EF4-FFF2-40B4-BE49-F238E27FC236}">
                <a16:creationId xmlns:a16="http://schemas.microsoft.com/office/drawing/2014/main" id="{93DFD593-FDA0-869B-7E46-ED55AE8E318C}"/>
              </a:ext>
            </a:extLst>
          </p:cNvPr>
          <p:cNvSpPr txBox="1"/>
          <p:nvPr/>
        </p:nvSpPr>
        <p:spPr>
          <a:xfrm>
            <a:off x="1225824" y="3167269"/>
            <a:ext cx="9740349" cy="2062103"/>
          </a:xfrm>
          <a:prstGeom prst="rect">
            <a:avLst/>
          </a:prstGeom>
          <a:noFill/>
        </p:spPr>
        <p:txBody>
          <a:bodyPr wrap="square" rtlCol="0">
            <a:spAutoFit/>
          </a:bodyPr>
          <a:lstStyle/>
          <a:p>
            <a:r>
              <a:rPr lang="en-US" sz="3200" dirty="0">
                <a:latin typeface="Bahnschrift" panose="020B0502040204020203" pitchFamily="34" charset="0"/>
              </a:rPr>
              <a:t>Mohamed Adel Abd El-Fattah Hamed.</a:t>
            </a:r>
          </a:p>
          <a:p>
            <a:r>
              <a:rPr lang="en-US" sz="3200" dirty="0">
                <a:latin typeface="Bahnschrift" panose="020B0502040204020203" pitchFamily="34" charset="0"/>
              </a:rPr>
              <a:t>Mahmoud Mohamed </a:t>
            </a:r>
            <a:r>
              <a:rPr lang="en-US" sz="3200" dirty="0" err="1">
                <a:latin typeface="Bahnschrift" panose="020B0502040204020203" pitchFamily="34" charset="0"/>
              </a:rPr>
              <a:t>Hussian</a:t>
            </a:r>
            <a:r>
              <a:rPr lang="en-US" sz="3200" dirty="0">
                <a:latin typeface="Bahnschrift" panose="020B0502040204020203" pitchFamily="34" charset="0"/>
              </a:rPr>
              <a:t> </a:t>
            </a:r>
            <a:r>
              <a:rPr lang="en-US" sz="3200" dirty="0" err="1">
                <a:latin typeface="Bahnschrift" panose="020B0502040204020203" pitchFamily="34" charset="0"/>
              </a:rPr>
              <a:t>Abdrabo</a:t>
            </a:r>
            <a:r>
              <a:rPr lang="en-US" sz="3200" dirty="0">
                <a:latin typeface="Bahnschrift" panose="020B0502040204020203" pitchFamily="34" charset="0"/>
              </a:rPr>
              <a:t>.</a:t>
            </a:r>
          </a:p>
          <a:p>
            <a:r>
              <a:rPr lang="en-US" sz="3200" dirty="0">
                <a:latin typeface="Bahnschrift" panose="020B0502040204020203" pitchFamily="34" charset="0"/>
              </a:rPr>
              <a:t>Ahmed Abd </a:t>
            </a:r>
            <a:r>
              <a:rPr lang="en-US" sz="3200" dirty="0" err="1">
                <a:latin typeface="Bahnschrift" panose="020B0502040204020203" pitchFamily="34" charset="0"/>
              </a:rPr>
              <a:t>elmoneim</a:t>
            </a:r>
            <a:r>
              <a:rPr lang="en-US" sz="3200" dirty="0">
                <a:latin typeface="Bahnschrift" panose="020B0502040204020203" pitchFamily="34" charset="0"/>
              </a:rPr>
              <a:t> Ali Ahmed.</a:t>
            </a:r>
          </a:p>
          <a:p>
            <a:r>
              <a:rPr lang="en-US" sz="3200" dirty="0">
                <a:latin typeface="Bahnschrift" panose="020B0502040204020203" pitchFamily="34" charset="0"/>
              </a:rPr>
              <a:t>Mohamed Gamal Mohamed </a:t>
            </a:r>
            <a:r>
              <a:rPr lang="en-US" sz="3200" dirty="0" err="1">
                <a:latin typeface="Bahnschrift" panose="020B0502040204020203" pitchFamily="34" charset="0"/>
              </a:rPr>
              <a:t>Mohamed</a:t>
            </a:r>
            <a:r>
              <a:rPr lang="en-US" sz="3200" dirty="0">
                <a:latin typeface="Bahnschrift" panose="020B0502040204020203" pitchFamily="34" charset="0"/>
              </a:rPr>
              <a:t>.</a:t>
            </a:r>
          </a:p>
        </p:txBody>
      </p:sp>
    </p:spTree>
    <p:extLst>
      <p:ext uri="{BB962C8B-B14F-4D97-AF65-F5344CB8AC3E}">
        <p14:creationId xmlns:p14="http://schemas.microsoft.com/office/powerpoint/2010/main" val="269476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511" y="714156"/>
            <a:ext cx="8154729" cy="4351338"/>
          </a:xfrm>
        </p:spPr>
      </p:pic>
      <p:sp>
        <p:nvSpPr>
          <p:cNvPr id="5" name="TextBox 4"/>
          <p:cNvSpPr txBox="1"/>
          <p:nvPr/>
        </p:nvSpPr>
        <p:spPr>
          <a:xfrm>
            <a:off x="4154214" y="228599"/>
            <a:ext cx="3122885" cy="369332"/>
          </a:xfrm>
          <a:prstGeom prst="rect">
            <a:avLst/>
          </a:prstGeom>
          <a:noFill/>
        </p:spPr>
        <p:txBody>
          <a:bodyPr wrap="square" rtlCol="0">
            <a:spAutoFit/>
          </a:bodyPr>
          <a:lstStyle/>
          <a:p>
            <a:r>
              <a:rPr lang="en-US" dirty="0"/>
              <a:t>Enquire about a booking.</a:t>
            </a:r>
          </a:p>
        </p:txBody>
      </p:sp>
    </p:spTree>
    <p:extLst>
      <p:ext uri="{BB962C8B-B14F-4D97-AF65-F5344CB8AC3E}">
        <p14:creationId xmlns:p14="http://schemas.microsoft.com/office/powerpoint/2010/main" val="223907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79" y="461457"/>
            <a:ext cx="10766340" cy="5944350"/>
          </a:xfrm>
          <a:prstGeom prst="rect">
            <a:avLst/>
          </a:prstGeom>
        </p:spPr>
      </p:pic>
      <p:cxnSp>
        <p:nvCxnSpPr>
          <p:cNvPr id="7" name="Straight Arrow Connector 6"/>
          <p:cNvCxnSpPr/>
          <p:nvPr/>
        </p:nvCxnSpPr>
        <p:spPr>
          <a:xfrm>
            <a:off x="7930055" y="4556234"/>
            <a:ext cx="543911" cy="260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544112" y="4817077"/>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36353" y="4766541"/>
            <a:ext cx="331075" cy="369332"/>
          </a:xfrm>
          <a:prstGeom prst="rect">
            <a:avLst/>
          </a:prstGeom>
          <a:noFill/>
        </p:spPr>
        <p:txBody>
          <a:bodyPr wrap="square" rtlCol="0">
            <a:spAutoFit/>
          </a:bodyPr>
          <a:lstStyle/>
          <a:p>
            <a:r>
              <a:rPr lang="en-US" dirty="0">
                <a:solidFill>
                  <a:schemeClr val="bg1"/>
                </a:solidFill>
              </a:rPr>
              <a:t>1</a:t>
            </a:r>
          </a:p>
        </p:txBody>
      </p:sp>
      <p:sp>
        <p:nvSpPr>
          <p:cNvPr id="24" name="TextBox 23"/>
          <p:cNvSpPr txBox="1"/>
          <p:nvPr/>
        </p:nvSpPr>
        <p:spPr>
          <a:xfrm>
            <a:off x="4201511" y="6413690"/>
            <a:ext cx="5523514" cy="369332"/>
          </a:xfrm>
          <a:prstGeom prst="rect">
            <a:avLst/>
          </a:prstGeom>
          <a:noFill/>
        </p:spPr>
        <p:txBody>
          <a:bodyPr wrap="square" rtlCol="0">
            <a:spAutoFit/>
          </a:bodyPr>
          <a:lstStyle/>
          <a:p>
            <a:r>
              <a:rPr lang="en-US" dirty="0"/>
              <a:t>Show all information about account of guest.</a:t>
            </a:r>
          </a:p>
        </p:txBody>
      </p:sp>
      <p:sp>
        <p:nvSpPr>
          <p:cNvPr id="29" name="Oval 28"/>
          <p:cNvSpPr/>
          <p:nvPr/>
        </p:nvSpPr>
        <p:spPr>
          <a:xfrm>
            <a:off x="3941133" y="6463780"/>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933374" y="6413244"/>
            <a:ext cx="331075" cy="369332"/>
          </a:xfrm>
          <a:prstGeom prst="rect">
            <a:avLst/>
          </a:prstGeom>
          <a:noFill/>
        </p:spPr>
        <p:txBody>
          <a:bodyPr wrap="square" rtlCol="0">
            <a:spAutoFit/>
          </a:bodyPr>
          <a:lstStyle/>
          <a:p>
            <a:r>
              <a:rPr lang="en-US" dirty="0">
                <a:solidFill>
                  <a:schemeClr val="bg1"/>
                </a:solidFill>
              </a:rPr>
              <a:t>1</a:t>
            </a:r>
          </a:p>
        </p:txBody>
      </p:sp>
      <p:sp>
        <p:nvSpPr>
          <p:cNvPr id="33" name="TextBox 32"/>
          <p:cNvSpPr txBox="1"/>
          <p:nvPr/>
        </p:nvSpPr>
        <p:spPr>
          <a:xfrm>
            <a:off x="4887310" y="74978"/>
            <a:ext cx="3980118" cy="369332"/>
          </a:xfrm>
          <a:prstGeom prst="rect">
            <a:avLst/>
          </a:prstGeom>
          <a:noFill/>
        </p:spPr>
        <p:txBody>
          <a:bodyPr wrap="square" rtlCol="0">
            <a:spAutoFit/>
          </a:bodyPr>
          <a:lstStyle/>
          <a:p>
            <a:r>
              <a:rPr lang="en-US" dirty="0"/>
              <a:t>GENERATE INCOM REPORT</a:t>
            </a:r>
          </a:p>
        </p:txBody>
      </p:sp>
    </p:spTree>
    <p:extLst>
      <p:ext uri="{BB962C8B-B14F-4D97-AF65-F5344CB8AC3E}">
        <p14:creationId xmlns:p14="http://schemas.microsoft.com/office/powerpoint/2010/main" val="379155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A8BB0-BE96-74F5-1DFC-C90A2F2C3815}"/>
              </a:ext>
            </a:extLst>
          </p:cNvPr>
          <p:cNvSpPr txBox="1"/>
          <p:nvPr/>
        </p:nvSpPr>
        <p:spPr>
          <a:xfrm>
            <a:off x="3465443" y="463825"/>
            <a:ext cx="5261113" cy="461665"/>
          </a:xfrm>
          <a:prstGeom prst="rect">
            <a:avLst/>
          </a:prstGeom>
          <a:noFill/>
        </p:spPr>
        <p:txBody>
          <a:bodyPr wrap="square" rtlCol="0">
            <a:spAutoFit/>
          </a:bodyPr>
          <a:lstStyle/>
          <a:p>
            <a:r>
              <a:rPr lang="en-US" sz="2400" dirty="0"/>
              <a:t>After GENERATE INCOM REPORT</a:t>
            </a:r>
          </a:p>
        </p:txBody>
      </p:sp>
      <p:pic>
        <p:nvPicPr>
          <p:cNvPr id="6" name="Picture 5">
            <a:extLst>
              <a:ext uri="{FF2B5EF4-FFF2-40B4-BE49-F238E27FC236}">
                <a16:creationId xmlns:a16="http://schemas.microsoft.com/office/drawing/2014/main" id="{8152A1A4-4D65-9EB7-DEF9-870FF3814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97" y="925490"/>
            <a:ext cx="10203006" cy="5615608"/>
          </a:xfrm>
          <a:prstGeom prst="rect">
            <a:avLst/>
          </a:prstGeom>
        </p:spPr>
      </p:pic>
    </p:spTree>
    <p:extLst>
      <p:ext uri="{BB962C8B-B14F-4D97-AF65-F5344CB8AC3E}">
        <p14:creationId xmlns:p14="http://schemas.microsoft.com/office/powerpoint/2010/main" val="280943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5197" y="564383"/>
            <a:ext cx="6390076" cy="4351338"/>
          </a:xfrm>
        </p:spPr>
      </p:pic>
      <p:sp>
        <p:nvSpPr>
          <p:cNvPr id="5" name="Oval 4"/>
          <p:cNvSpPr/>
          <p:nvPr/>
        </p:nvSpPr>
        <p:spPr>
          <a:xfrm>
            <a:off x="5938222" y="2126694"/>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7" name="Straight Arrow Connector 6"/>
          <p:cNvCxnSpPr>
            <a:endCxn id="5" idx="2"/>
          </p:cNvCxnSpPr>
          <p:nvPr/>
        </p:nvCxnSpPr>
        <p:spPr>
          <a:xfrm flipV="1">
            <a:off x="5360276" y="2268707"/>
            <a:ext cx="577946" cy="80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79874" y="195051"/>
            <a:ext cx="3516695" cy="369332"/>
          </a:xfrm>
          <a:prstGeom prst="rect">
            <a:avLst/>
          </a:prstGeom>
          <a:noFill/>
        </p:spPr>
        <p:txBody>
          <a:bodyPr wrap="square" rtlCol="0">
            <a:spAutoFit/>
          </a:bodyPr>
          <a:lstStyle/>
          <a:p>
            <a:r>
              <a:rPr lang="en-US" dirty="0"/>
              <a:t>Generate occupancy report</a:t>
            </a:r>
          </a:p>
        </p:txBody>
      </p:sp>
      <p:sp>
        <p:nvSpPr>
          <p:cNvPr id="10" name="Oval 9"/>
          <p:cNvSpPr/>
          <p:nvPr/>
        </p:nvSpPr>
        <p:spPr>
          <a:xfrm>
            <a:off x="3040244" y="5137907"/>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TextBox 10"/>
          <p:cNvSpPr txBox="1"/>
          <p:nvPr/>
        </p:nvSpPr>
        <p:spPr>
          <a:xfrm>
            <a:off x="3368689" y="5095254"/>
            <a:ext cx="5707117" cy="369332"/>
          </a:xfrm>
          <a:prstGeom prst="rect">
            <a:avLst/>
          </a:prstGeom>
          <a:noFill/>
        </p:spPr>
        <p:txBody>
          <a:bodyPr wrap="square" rtlCol="0">
            <a:spAutoFit/>
          </a:bodyPr>
          <a:lstStyle/>
          <a:p>
            <a:r>
              <a:rPr lang="en-US" dirty="0"/>
              <a:t>Show occupancy report.</a:t>
            </a:r>
          </a:p>
        </p:txBody>
      </p:sp>
    </p:spTree>
    <p:extLst>
      <p:ext uri="{BB962C8B-B14F-4D97-AF65-F5344CB8AC3E}">
        <p14:creationId xmlns:p14="http://schemas.microsoft.com/office/powerpoint/2010/main" val="328813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3F6B2A-641E-8226-1BC3-AA965CA19E27}"/>
              </a:ext>
            </a:extLst>
          </p:cNvPr>
          <p:cNvSpPr txBox="1"/>
          <p:nvPr/>
        </p:nvSpPr>
        <p:spPr>
          <a:xfrm>
            <a:off x="3641034" y="556592"/>
            <a:ext cx="4909931" cy="400110"/>
          </a:xfrm>
          <a:prstGeom prst="rect">
            <a:avLst/>
          </a:prstGeom>
          <a:noFill/>
        </p:spPr>
        <p:txBody>
          <a:bodyPr wrap="square" rtlCol="0">
            <a:spAutoFit/>
          </a:bodyPr>
          <a:lstStyle/>
          <a:p>
            <a:r>
              <a:rPr lang="en-US" sz="2000" dirty="0"/>
              <a:t>After Generate occupancy report</a:t>
            </a:r>
          </a:p>
        </p:txBody>
      </p:sp>
      <p:pic>
        <p:nvPicPr>
          <p:cNvPr id="6" name="Picture 5">
            <a:extLst>
              <a:ext uri="{FF2B5EF4-FFF2-40B4-BE49-F238E27FC236}">
                <a16:creationId xmlns:a16="http://schemas.microsoft.com/office/drawing/2014/main" id="{B0C661D4-A128-964E-238F-B79DA44AA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53" y="956702"/>
            <a:ext cx="8177625" cy="5543157"/>
          </a:xfrm>
          <a:prstGeom prst="rect">
            <a:avLst/>
          </a:prstGeom>
        </p:spPr>
      </p:pic>
    </p:spTree>
    <p:extLst>
      <p:ext uri="{BB962C8B-B14F-4D97-AF65-F5344CB8AC3E}">
        <p14:creationId xmlns:p14="http://schemas.microsoft.com/office/powerpoint/2010/main" val="70157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B87946-5E8D-6967-D68A-8EADB5266235}"/>
              </a:ext>
            </a:extLst>
          </p:cNvPr>
          <p:cNvSpPr txBox="1"/>
          <p:nvPr/>
        </p:nvSpPr>
        <p:spPr>
          <a:xfrm flipH="1">
            <a:off x="3385264" y="3296478"/>
            <a:ext cx="4764822" cy="1569660"/>
          </a:xfrm>
          <a:prstGeom prst="rect">
            <a:avLst/>
          </a:prstGeom>
          <a:noFill/>
        </p:spPr>
        <p:txBody>
          <a:bodyPr wrap="square" rtlCol="0">
            <a:spAutoFit/>
          </a:bodyPr>
          <a:lstStyle/>
          <a:p>
            <a:r>
              <a:rPr lang="en-US" sz="9600" dirty="0">
                <a:latin typeface="Ink Free" panose="03080402000500000000" pitchFamily="66" charset="0"/>
              </a:rPr>
              <a:t>Thanks</a:t>
            </a:r>
          </a:p>
        </p:txBody>
      </p:sp>
    </p:spTree>
    <p:extLst>
      <p:ext uri="{BB962C8B-B14F-4D97-AF65-F5344CB8AC3E}">
        <p14:creationId xmlns:p14="http://schemas.microsoft.com/office/powerpoint/2010/main" val="175359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F2E8-9E91-8240-5D57-8A9DE2AFEE4F}"/>
              </a:ext>
            </a:extLst>
          </p:cNvPr>
          <p:cNvSpPr>
            <a:spLocks noGrp="1"/>
          </p:cNvSpPr>
          <p:nvPr>
            <p:ph type="title"/>
          </p:nvPr>
        </p:nvSpPr>
        <p:spPr>
          <a:xfrm>
            <a:off x="1047749" y="171450"/>
            <a:ext cx="10572373" cy="960438"/>
          </a:xfrm>
        </p:spPr>
        <p:txBody>
          <a:bodyPr/>
          <a:lstStyle/>
          <a:p>
            <a:r>
              <a:rPr lang="en-US" dirty="0"/>
              <a:t>        Hotel Management System</a:t>
            </a:r>
          </a:p>
        </p:txBody>
      </p:sp>
      <p:sp>
        <p:nvSpPr>
          <p:cNvPr id="4" name="TextBox 3">
            <a:extLst>
              <a:ext uri="{FF2B5EF4-FFF2-40B4-BE49-F238E27FC236}">
                <a16:creationId xmlns:a16="http://schemas.microsoft.com/office/drawing/2014/main" id="{9039F20A-0E53-6929-45D7-1970F9805CCA}"/>
              </a:ext>
            </a:extLst>
          </p:cNvPr>
          <p:cNvSpPr txBox="1"/>
          <p:nvPr/>
        </p:nvSpPr>
        <p:spPr>
          <a:xfrm>
            <a:off x="766762" y="2724150"/>
            <a:ext cx="10439400" cy="461665"/>
          </a:xfrm>
          <a:prstGeom prst="rect">
            <a:avLst/>
          </a:prstGeom>
          <a:noFill/>
        </p:spPr>
        <p:txBody>
          <a:bodyPr wrap="square" rtlCol="0">
            <a:spAutoFit/>
          </a:bodyPr>
          <a:lstStyle/>
          <a:p>
            <a:r>
              <a:rPr lang="en-US" sz="2400" b="1" dirty="0"/>
              <a:t>Description:</a:t>
            </a:r>
          </a:p>
        </p:txBody>
      </p:sp>
      <p:sp>
        <p:nvSpPr>
          <p:cNvPr id="6" name="TextBox 5">
            <a:extLst>
              <a:ext uri="{FF2B5EF4-FFF2-40B4-BE49-F238E27FC236}">
                <a16:creationId xmlns:a16="http://schemas.microsoft.com/office/drawing/2014/main" id="{5CB7C0B7-CEB3-05BD-8459-74579123177F}"/>
              </a:ext>
            </a:extLst>
          </p:cNvPr>
          <p:cNvSpPr txBox="1"/>
          <p:nvPr/>
        </p:nvSpPr>
        <p:spPr>
          <a:xfrm>
            <a:off x="766762" y="3448110"/>
            <a:ext cx="10496550" cy="1477328"/>
          </a:xfrm>
          <a:prstGeom prst="rect">
            <a:avLst/>
          </a:prstGeom>
          <a:noFill/>
        </p:spPr>
        <p:txBody>
          <a:bodyPr wrap="square" rtlCol="0">
            <a:spAutoFit/>
          </a:bodyPr>
          <a:lstStyle/>
          <a:p>
            <a:r>
              <a:rPr lang="en-US" dirty="0"/>
              <a:t>C# windows form Hotel Management System using visual studio 2019,  Microsoft SQL server for (database) The project is about booking rooms by entering all the data such as the name, ID number, personal number, length of stay from and to when, room type and city, and making sure that the room is not booked in advance and personal data does not resemble any other personal data.</a:t>
            </a:r>
          </a:p>
        </p:txBody>
      </p:sp>
    </p:spTree>
    <p:extLst>
      <p:ext uri="{BB962C8B-B14F-4D97-AF65-F5344CB8AC3E}">
        <p14:creationId xmlns:p14="http://schemas.microsoft.com/office/powerpoint/2010/main" val="251288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3AA472-3AEF-1776-C615-CA9209C3C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502" y="1855306"/>
            <a:ext cx="7694082" cy="4976978"/>
          </a:xfrm>
          <a:prstGeom prst="rect">
            <a:avLst/>
          </a:prstGeom>
        </p:spPr>
      </p:pic>
      <p:sp>
        <p:nvSpPr>
          <p:cNvPr id="7" name="TextBox 6">
            <a:extLst>
              <a:ext uri="{FF2B5EF4-FFF2-40B4-BE49-F238E27FC236}">
                <a16:creationId xmlns:a16="http://schemas.microsoft.com/office/drawing/2014/main" id="{D5513751-051F-23CE-11E0-C18556613B89}"/>
              </a:ext>
            </a:extLst>
          </p:cNvPr>
          <p:cNvSpPr txBox="1"/>
          <p:nvPr/>
        </p:nvSpPr>
        <p:spPr>
          <a:xfrm>
            <a:off x="940904" y="371062"/>
            <a:ext cx="6134100" cy="769441"/>
          </a:xfrm>
          <a:prstGeom prst="rect">
            <a:avLst/>
          </a:prstGeom>
          <a:noFill/>
        </p:spPr>
        <p:txBody>
          <a:bodyPr wrap="square" rtlCol="0">
            <a:spAutoFit/>
          </a:bodyPr>
          <a:lstStyle/>
          <a:p>
            <a:r>
              <a:rPr lang="en-US" sz="4400" dirty="0"/>
              <a:t>Data Base Diagram</a:t>
            </a:r>
          </a:p>
        </p:txBody>
      </p:sp>
    </p:spTree>
    <p:extLst>
      <p:ext uri="{BB962C8B-B14F-4D97-AF65-F5344CB8AC3E}">
        <p14:creationId xmlns:p14="http://schemas.microsoft.com/office/powerpoint/2010/main" val="38027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053" y="323193"/>
            <a:ext cx="7028006" cy="4409637"/>
          </a:xfrm>
        </p:spPr>
      </p:pic>
      <p:sp>
        <p:nvSpPr>
          <p:cNvPr id="6" name="Oval 5"/>
          <p:cNvSpPr/>
          <p:nvPr/>
        </p:nvSpPr>
        <p:spPr>
          <a:xfrm>
            <a:off x="7389101" y="3523510"/>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2228313" y="5021123"/>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8" name="Straight Arrow Connector 7"/>
          <p:cNvCxnSpPr/>
          <p:nvPr/>
        </p:nvCxnSpPr>
        <p:spPr>
          <a:xfrm>
            <a:off x="6810703" y="3665523"/>
            <a:ext cx="472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31000" y="4981984"/>
            <a:ext cx="9869384" cy="369332"/>
          </a:xfrm>
          <a:prstGeom prst="rect">
            <a:avLst/>
          </a:prstGeom>
          <a:noFill/>
        </p:spPr>
        <p:txBody>
          <a:bodyPr wrap="square" rtlCol="0">
            <a:spAutoFit/>
          </a:bodyPr>
          <a:lstStyle/>
          <a:p>
            <a:r>
              <a:rPr lang="en-US" dirty="0"/>
              <a:t>When sign up show  </a:t>
            </a:r>
            <a:r>
              <a:rPr lang="en-US" dirty="0" err="1"/>
              <a:t>message.box</a:t>
            </a:r>
            <a:r>
              <a:rPr lang="en-US" dirty="0"/>
              <a:t> “ welcome ”+ user name and go to guest mdi form.</a:t>
            </a:r>
          </a:p>
        </p:txBody>
      </p:sp>
      <p:sp>
        <p:nvSpPr>
          <p:cNvPr id="13" name="Oval 12"/>
          <p:cNvSpPr/>
          <p:nvPr/>
        </p:nvSpPr>
        <p:spPr>
          <a:xfrm>
            <a:off x="4744502" y="3100469"/>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5" name="Straight Arrow Connector 14"/>
          <p:cNvCxnSpPr>
            <a:stCxn id="13" idx="6"/>
          </p:cNvCxnSpPr>
          <p:nvPr/>
        </p:nvCxnSpPr>
        <p:spPr>
          <a:xfrm>
            <a:off x="5028528" y="3242482"/>
            <a:ext cx="371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227027" y="5486302"/>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TextBox 19"/>
          <p:cNvSpPr txBox="1"/>
          <p:nvPr/>
        </p:nvSpPr>
        <p:spPr>
          <a:xfrm>
            <a:off x="2558905" y="5468691"/>
            <a:ext cx="2655204" cy="369332"/>
          </a:xfrm>
          <a:prstGeom prst="rect">
            <a:avLst/>
          </a:prstGeom>
          <a:noFill/>
        </p:spPr>
        <p:txBody>
          <a:bodyPr wrap="square" rtlCol="0">
            <a:spAutoFit/>
          </a:bodyPr>
          <a:lstStyle/>
          <a:p>
            <a:r>
              <a:rPr lang="en-US" dirty="0"/>
              <a:t>Show password.</a:t>
            </a:r>
          </a:p>
        </p:txBody>
      </p:sp>
      <p:sp>
        <p:nvSpPr>
          <p:cNvPr id="21" name="TextBox 20"/>
          <p:cNvSpPr txBox="1"/>
          <p:nvPr/>
        </p:nvSpPr>
        <p:spPr>
          <a:xfrm>
            <a:off x="5297261" y="-46139"/>
            <a:ext cx="2168431" cy="369332"/>
          </a:xfrm>
          <a:prstGeom prst="rect">
            <a:avLst/>
          </a:prstGeom>
          <a:noFill/>
        </p:spPr>
        <p:txBody>
          <a:bodyPr wrap="square" rtlCol="0">
            <a:spAutoFit/>
          </a:bodyPr>
          <a:lstStyle/>
          <a:p>
            <a:r>
              <a:rPr lang="en-US" dirty="0"/>
              <a:t>LOGIN FORM</a:t>
            </a:r>
          </a:p>
        </p:txBody>
      </p:sp>
      <p:sp>
        <p:nvSpPr>
          <p:cNvPr id="22" name="Oval 21"/>
          <p:cNvSpPr/>
          <p:nvPr/>
        </p:nvSpPr>
        <p:spPr>
          <a:xfrm>
            <a:off x="2246974" y="5905717"/>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TextBox 22"/>
          <p:cNvSpPr txBox="1"/>
          <p:nvPr/>
        </p:nvSpPr>
        <p:spPr>
          <a:xfrm>
            <a:off x="2657475" y="5863064"/>
            <a:ext cx="1599213" cy="369332"/>
          </a:xfrm>
          <a:prstGeom prst="rect">
            <a:avLst/>
          </a:prstGeom>
          <a:noFill/>
        </p:spPr>
        <p:txBody>
          <a:bodyPr wrap="square" rtlCol="0">
            <a:spAutoFit/>
          </a:bodyPr>
          <a:lstStyle/>
          <a:p>
            <a:r>
              <a:rPr lang="en-US" dirty="0"/>
              <a:t>Exit.</a:t>
            </a:r>
          </a:p>
        </p:txBody>
      </p:sp>
      <p:cxnSp>
        <p:nvCxnSpPr>
          <p:cNvPr id="26" name="Straight Arrow Connector 25"/>
          <p:cNvCxnSpPr>
            <a:endCxn id="24" idx="2"/>
          </p:cNvCxnSpPr>
          <p:nvPr/>
        </p:nvCxnSpPr>
        <p:spPr>
          <a:xfrm>
            <a:off x="6912933" y="1021158"/>
            <a:ext cx="476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389101" y="879145"/>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101471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499" y="186011"/>
            <a:ext cx="8387002" cy="4351338"/>
          </a:xfrm>
        </p:spPr>
      </p:pic>
      <p:sp>
        <p:nvSpPr>
          <p:cNvPr id="5" name="Oval 4"/>
          <p:cNvSpPr/>
          <p:nvPr/>
        </p:nvSpPr>
        <p:spPr>
          <a:xfrm>
            <a:off x="1902499" y="4713807"/>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1902499" y="5032278"/>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1884554" y="5350749"/>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1884554" y="5669220"/>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TextBox 9"/>
          <p:cNvSpPr txBox="1"/>
          <p:nvPr/>
        </p:nvSpPr>
        <p:spPr>
          <a:xfrm>
            <a:off x="2161253" y="4687566"/>
            <a:ext cx="7869494" cy="369332"/>
          </a:xfrm>
          <a:prstGeom prst="rect">
            <a:avLst/>
          </a:prstGeom>
          <a:noFill/>
        </p:spPr>
        <p:txBody>
          <a:bodyPr wrap="square" rtlCol="0">
            <a:spAutoFit/>
          </a:bodyPr>
          <a:lstStyle/>
          <a:p>
            <a:r>
              <a:rPr lang="en-US" dirty="0"/>
              <a:t>File =(new),(file),(save),(print).</a:t>
            </a:r>
          </a:p>
        </p:txBody>
      </p:sp>
      <p:sp>
        <p:nvSpPr>
          <p:cNvPr id="11" name="Oval 10"/>
          <p:cNvSpPr/>
          <p:nvPr/>
        </p:nvSpPr>
        <p:spPr>
          <a:xfrm>
            <a:off x="1970443" y="914317"/>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p:cNvSpPr/>
          <p:nvPr/>
        </p:nvSpPr>
        <p:spPr>
          <a:xfrm>
            <a:off x="2186525" y="1644263"/>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p:cNvSpPr/>
          <p:nvPr/>
        </p:nvSpPr>
        <p:spPr>
          <a:xfrm>
            <a:off x="2470551" y="2467221"/>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Oval 13"/>
          <p:cNvSpPr/>
          <p:nvPr/>
        </p:nvSpPr>
        <p:spPr>
          <a:xfrm>
            <a:off x="2754577" y="3689049"/>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6" name="Straight Arrow Connector 15"/>
          <p:cNvCxnSpPr>
            <a:endCxn id="11" idx="0"/>
          </p:cNvCxnSpPr>
          <p:nvPr/>
        </p:nvCxnSpPr>
        <p:spPr>
          <a:xfrm>
            <a:off x="2112456" y="472966"/>
            <a:ext cx="0" cy="441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0"/>
          </p:cNvCxnSpPr>
          <p:nvPr/>
        </p:nvCxnSpPr>
        <p:spPr>
          <a:xfrm>
            <a:off x="2322413" y="472966"/>
            <a:ext cx="6125" cy="1171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3" idx="0"/>
          </p:cNvCxnSpPr>
          <p:nvPr/>
        </p:nvCxnSpPr>
        <p:spPr>
          <a:xfrm>
            <a:off x="2612564" y="472966"/>
            <a:ext cx="0" cy="1994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4" idx="0"/>
          </p:cNvCxnSpPr>
          <p:nvPr/>
        </p:nvCxnSpPr>
        <p:spPr>
          <a:xfrm>
            <a:off x="2896590" y="472966"/>
            <a:ext cx="0" cy="321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168580" y="4997833"/>
            <a:ext cx="4504056" cy="369332"/>
          </a:xfrm>
          <a:prstGeom prst="rect">
            <a:avLst/>
          </a:prstGeom>
          <a:noFill/>
        </p:spPr>
        <p:txBody>
          <a:bodyPr wrap="square" rtlCol="0">
            <a:spAutoFit/>
          </a:bodyPr>
          <a:lstStyle/>
          <a:p>
            <a:r>
              <a:rPr lang="en-US" dirty="0"/>
              <a:t>Edit=(    undo),(   redo),(copy),(past).</a:t>
            </a:r>
          </a:p>
        </p:txBody>
      </p:sp>
      <p:cxnSp>
        <p:nvCxnSpPr>
          <p:cNvPr id="32" name="Straight Arrow Connector 31"/>
          <p:cNvCxnSpPr/>
          <p:nvPr/>
        </p:nvCxnSpPr>
        <p:spPr>
          <a:xfrm flipH="1">
            <a:off x="2825583" y="5192834"/>
            <a:ext cx="142013" cy="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661273" y="5207115"/>
            <a:ext cx="148734" cy="4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86525" y="5299888"/>
            <a:ext cx="4504056" cy="369332"/>
          </a:xfrm>
          <a:prstGeom prst="rect">
            <a:avLst/>
          </a:prstGeom>
          <a:noFill/>
        </p:spPr>
        <p:txBody>
          <a:bodyPr wrap="square" rtlCol="0">
            <a:spAutoFit/>
          </a:bodyPr>
          <a:lstStyle/>
          <a:p>
            <a:r>
              <a:rPr lang="en-US" dirty="0"/>
              <a:t>view=(toolbar),( statues bar).</a:t>
            </a:r>
          </a:p>
        </p:txBody>
      </p:sp>
      <p:sp>
        <p:nvSpPr>
          <p:cNvPr id="37" name="TextBox 36"/>
          <p:cNvSpPr txBox="1"/>
          <p:nvPr/>
        </p:nvSpPr>
        <p:spPr>
          <a:xfrm>
            <a:off x="2186525" y="5626567"/>
            <a:ext cx="2443655" cy="369332"/>
          </a:xfrm>
          <a:prstGeom prst="rect">
            <a:avLst/>
          </a:prstGeom>
          <a:noFill/>
        </p:spPr>
        <p:txBody>
          <a:bodyPr wrap="square" rtlCol="0">
            <a:spAutoFit/>
          </a:bodyPr>
          <a:lstStyle/>
          <a:p>
            <a:r>
              <a:rPr lang="en-US" dirty="0"/>
              <a:t>Tool=(option).</a:t>
            </a:r>
          </a:p>
        </p:txBody>
      </p:sp>
    </p:spTree>
    <p:extLst>
      <p:ext uri="{BB962C8B-B14F-4D97-AF65-F5344CB8AC3E}">
        <p14:creationId xmlns:p14="http://schemas.microsoft.com/office/powerpoint/2010/main" val="272991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575" y="323430"/>
            <a:ext cx="9258300" cy="5381625"/>
          </a:xfrm>
          <a:prstGeom prst="rect">
            <a:avLst/>
          </a:prstGeom>
        </p:spPr>
      </p:pic>
      <p:sp>
        <p:nvSpPr>
          <p:cNvPr id="4" name="Oval 3"/>
          <p:cNvSpPr/>
          <p:nvPr/>
        </p:nvSpPr>
        <p:spPr>
          <a:xfrm>
            <a:off x="1271053" y="6550367"/>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3950042" y="4918801"/>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1295728" y="5738566"/>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p:cNvSpPr/>
          <p:nvPr/>
        </p:nvSpPr>
        <p:spPr>
          <a:xfrm>
            <a:off x="1295728" y="6144466"/>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p:cNvSpPr/>
          <p:nvPr/>
        </p:nvSpPr>
        <p:spPr>
          <a:xfrm>
            <a:off x="6763038" y="4918801"/>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p:cNvSpPr/>
          <p:nvPr/>
        </p:nvSpPr>
        <p:spPr>
          <a:xfrm>
            <a:off x="9434021" y="4918801"/>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3" name="Straight Arrow Connector 12"/>
          <p:cNvCxnSpPr/>
          <p:nvPr/>
        </p:nvCxnSpPr>
        <p:spPr>
          <a:xfrm>
            <a:off x="3468167" y="5060814"/>
            <a:ext cx="481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81163" y="5060814"/>
            <a:ext cx="481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2"/>
          </p:cNvCxnSpPr>
          <p:nvPr/>
        </p:nvCxnSpPr>
        <p:spPr>
          <a:xfrm>
            <a:off x="9002110" y="5060814"/>
            <a:ext cx="431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86910" y="5714197"/>
            <a:ext cx="2861443" cy="369332"/>
          </a:xfrm>
          <a:prstGeom prst="rect">
            <a:avLst/>
          </a:prstGeom>
          <a:noFill/>
        </p:spPr>
        <p:txBody>
          <a:bodyPr wrap="square" rtlCol="0">
            <a:spAutoFit/>
          </a:bodyPr>
          <a:lstStyle/>
          <a:p>
            <a:r>
              <a:rPr lang="en-US" dirty="0"/>
              <a:t>Go to account form.</a:t>
            </a:r>
          </a:p>
        </p:txBody>
      </p:sp>
      <p:sp>
        <p:nvSpPr>
          <p:cNvPr id="23" name="TextBox 22"/>
          <p:cNvSpPr txBox="1"/>
          <p:nvPr/>
        </p:nvSpPr>
        <p:spPr>
          <a:xfrm>
            <a:off x="1725995" y="6092671"/>
            <a:ext cx="2022194" cy="369332"/>
          </a:xfrm>
          <a:prstGeom prst="rect">
            <a:avLst/>
          </a:prstGeom>
          <a:noFill/>
        </p:spPr>
        <p:txBody>
          <a:bodyPr wrap="square" rtlCol="0">
            <a:spAutoFit/>
          </a:bodyPr>
          <a:lstStyle/>
          <a:p>
            <a:r>
              <a:rPr lang="en-US" dirty="0"/>
              <a:t>Return back .</a:t>
            </a:r>
          </a:p>
        </p:txBody>
      </p:sp>
      <p:sp>
        <p:nvSpPr>
          <p:cNvPr id="24" name="TextBox 23"/>
          <p:cNvSpPr txBox="1"/>
          <p:nvPr/>
        </p:nvSpPr>
        <p:spPr>
          <a:xfrm>
            <a:off x="1686910" y="6488668"/>
            <a:ext cx="3429000" cy="369332"/>
          </a:xfrm>
          <a:prstGeom prst="rect">
            <a:avLst/>
          </a:prstGeom>
          <a:noFill/>
        </p:spPr>
        <p:txBody>
          <a:bodyPr wrap="square" rtlCol="0">
            <a:spAutoFit/>
          </a:bodyPr>
          <a:lstStyle/>
          <a:p>
            <a:r>
              <a:rPr lang="en-US" dirty="0"/>
              <a:t>Show the error  of add function.</a:t>
            </a:r>
          </a:p>
        </p:txBody>
      </p:sp>
      <p:sp>
        <p:nvSpPr>
          <p:cNvPr id="25" name="TextBox 24"/>
          <p:cNvSpPr txBox="1"/>
          <p:nvPr/>
        </p:nvSpPr>
        <p:spPr>
          <a:xfrm>
            <a:off x="4548353" y="-45902"/>
            <a:ext cx="1957222" cy="369332"/>
          </a:xfrm>
          <a:prstGeom prst="rect">
            <a:avLst/>
          </a:prstGeom>
          <a:noFill/>
        </p:spPr>
        <p:txBody>
          <a:bodyPr wrap="square" rtlCol="0">
            <a:spAutoFit/>
          </a:bodyPr>
          <a:lstStyle/>
          <a:p>
            <a:r>
              <a:rPr lang="en-US" dirty="0"/>
              <a:t>ADD GUEST</a:t>
            </a:r>
          </a:p>
        </p:txBody>
      </p:sp>
    </p:spTree>
    <p:extLst>
      <p:ext uri="{BB962C8B-B14F-4D97-AF65-F5344CB8AC3E}">
        <p14:creationId xmlns:p14="http://schemas.microsoft.com/office/powerpoint/2010/main" val="125492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5284" y="548618"/>
            <a:ext cx="9296741" cy="4351338"/>
          </a:xfrm>
        </p:spPr>
      </p:pic>
      <p:sp>
        <p:nvSpPr>
          <p:cNvPr id="5" name="TextBox 4"/>
          <p:cNvSpPr txBox="1"/>
          <p:nvPr/>
        </p:nvSpPr>
        <p:spPr>
          <a:xfrm>
            <a:off x="4035973" y="179286"/>
            <a:ext cx="4536527" cy="369332"/>
          </a:xfrm>
          <a:prstGeom prst="rect">
            <a:avLst/>
          </a:prstGeom>
          <a:noFill/>
        </p:spPr>
        <p:txBody>
          <a:bodyPr wrap="square" rtlCol="0">
            <a:spAutoFit/>
          </a:bodyPr>
          <a:lstStyle/>
          <a:p>
            <a:r>
              <a:rPr lang="en-US" dirty="0"/>
              <a:t>View all accounts and edit account</a:t>
            </a:r>
          </a:p>
        </p:txBody>
      </p:sp>
      <p:sp>
        <p:nvSpPr>
          <p:cNvPr id="6" name="Oval 5"/>
          <p:cNvSpPr/>
          <p:nvPr/>
        </p:nvSpPr>
        <p:spPr>
          <a:xfrm>
            <a:off x="8447817" y="4565628"/>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8447817" y="4054283"/>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1902499" y="4985262"/>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p:cNvSpPr/>
          <p:nvPr/>
        </p:nvSpPr>
        <p:spPr>
          <a:xfrm>
            <a:off x="1902499" y="5426943"/>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TextBox 10"/>
          <p:cNvSpPr txBox="1"/>
          <p:nvPr/>
        </p:nvSpPr>
        <p:spPr>
          <a:xfrm>
            <a:off x="2349063" y="4942609"/>
            <a:ext cx="2341179" cy="369332"/>
          </a:xfrm>
          <a:prstGeom prst="rect">
            <a:avLst/>
          </a:prstGeom>
          <a:noFill/>
        </p:spPr>
        <p:txBody>
          <a:bodyPr wrap="square" rtlCol="0">
            <a:spAutoFit/>
          </a:bodyPr>
          <a:lstStyle/>
          <a:p>
            <a:r>
              <a:rPr lang="en-US" dirty="0"/>
              <a:t>Save data .</a:t>
            </a:r>
          </a:p>
        </p:txBody>
      </p:sp>
      <p:sp>
        <p:nvSpPr>
          <p:cNvPr id="13" name="TextBox 12"/>
          <p:cNvSpPr txBox="1"/>
          <p:nvPr/>
        </p:nvSpPr>
        <p:spPr>
          <a:xfrm>
            <a:off x="2349063" y="5384290"/>
            <a:ext cx="1889635" cy="369332"/>
          </a:xfrm>
          <a:prstGeom prst="rect">
            <a:avLst/>
          </a:prstGeom>
          <a:noFill/>
        </p:spPr>
        <p:txBody>
          <a:bodyPr wrap="square" rtlCol="0">
            <a:spAutoFit/>
          </a:bodyPr>
          <a:lstStyle/>
          <a:p>
            <a:r>
              <a:rPr lang="en-US" dirty="0"/>
              <a:t>Return back.</a:t>
            </a:r>
          </a:p>
        </p:txBody>
      </p:sp>
      <p:sp>
        <p:nvSpPr>
          <p:cNvPr id="14" name="Oval 13"/>
          <p:cNvSpPr/>
          <p:nvPr/>
        </p:nvSpPr>
        <p:spPr>
          <a:xfrm>
            <a:off x="10355444" y="3198749"/>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Oval 14"/>
          <p:cNvSpPr/>
          <p:nvPr/>
        </p:nvSpPr>
        <p:spPr>
          <a:xfrm>
            <a:off x="1902499" y="5868624"/>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TextBox 15"/>
          <p:cNvSpPr txBox="1"/>
          <p:nvPr/>
        </p:nvSpPr>
        <p:spPr>
          <a:xfrm>
            <a:off x="2349063" y="5868624"/>
            <a:ext cx="4469523" cy="369332"/>
          </a:xfrm>
          <a:prstGeom prst="rect">
            <a:avLst/>
          </a:prstGeom>
          <a:noFill/>
        </p:spPr>
        <p:txBody>
          <a:bodyPr wrap="square" rtlCol="0">
            <a:spAutoFit/>
          </a:bodyPr>
          <a:lstStyle/>
          <a:p>
            <a:r>
              <a:rPr lang="en-US" dirty="0"/>
              <a:t>Show error when any incorrect action.</a:t>
            </a:r>
          </a:p>
        </p:txBody>
      </p:sp>
    </p:spTree>
    <p:extLst>
      <p:ext uri="{BB962C8B-B14F-4D97-AF65-F5344CB8AC3E}">
        <p14:creationId xmlns:p14="http://schemas.microsoft.com/office/powerpoint/2010/main" val="230107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979" y="635328"/>
            <a:ext cx="8918994" cy="4351338"/>
          </a:xfrm>
        </p:spPr>
      </p:pic>
      <p:sp>
        <p:nvSpPr>
          <p:cNvPr id="5" name="TextBox 4"/>
          <p:cNvSpPr txBox="1"/>
          <p:nvPr/>
        </p:nvSpPr>
        <p:spPr>
          <a:xfrm>
            <a:off x="5276522" y="89996"/>
            <a:ext cx="2372053" cy="369332"/>
          </a:xfrm>
          <a:prstGeom prst="rect">
            <a:avLst/>
          </a:prstGeom>
          <a:noFill/>
        </p:spPr>
        <p:txBody>
          <a:bodyPr wrap="square" rtlCol="0">
            <a:spAutoFit/>
          </a:bodyPr>
          <a:lstStyle/>
          <a:p>
            <a:r>
              <a:rPr lang="en-US" dirty="0"/>
              <a:t>View all guests</a:t>
            </a:r>
          </a:p>
        </p:txBody>
      </p:sp>
    </p:spTree>
    <p:extLst>
      <p:ext uri="{BB962C8B-B14F-4D97-AF65-F5344CB8AC3E}">
        <p14:creationId xmlns:p14="http://schemas.microsoft.com/office/powerpoint/2010/main" val="263133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601" y="501322"/>
            <a:ext cx="9311254" cy="4351338"/>
          </a:xfrm>
        </p:spPr>
      </p:pic>
      <p:sp>
        <p:nvSpPr>
          <p:cNvPr id="5" name="TextBox 4"/>
          <p:cNvSpPr txBox="1"/>
          <p:nvPr/>
        </p:nvSpPr>
        <p:spPr>
          <a:xfrm>
            <a:off x="3313677" y="117813"/>
            <a:ext cx="5265102" cy="369332"/>
          </a:xfrm>
          <a:prstGeom prst="rect">
            <a:avLst/>
          </a:prstGeom>
          <a:noFill/>
        </p:spPr>
        <p:txBody>
          <a:bodyPr wrap="square" rtlCol="0">
            <a:spAutoFit/>
          </a:bodyPr>
          <a:lstStyle/>
          <a:p>
            <a:r>
              <a:rPr lang="en-US" dirty="0"/>
              <a:t>View all booking and create a new booking.</a:t>
            </a:r>
          </a:p>
        </p:txBody>
      </p:sp>
      <p:sp>
        <p:nvSpPr>
          <p:cNvPr id="6" name="Oval 5"/>
          <p:cNvSpPr/>
          <p:nvPr/>
        </p:nvSpPr>
        <p:spPr>
          <a:xfrm>
            <a:off x="1317127" y="6085679"/>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1317127" y="5687993"/>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1290601" y="5290307"/>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1290601" y="4930630"/>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p:cNvSpPr/>
          <p:nvPr/>
        </p:nvSpPr>
        <p:spPr>
          <a:xfrm>
            <a:off x="8020100" y="2392965"/>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Oval 12"/>
          <p:cNvSpPr/>
          <p:nvPr/>
        </p:nvSpPr>
        <p:spPr>
          <a:xfrm>
            <a:off x="5662202" y="4299833"/>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Oval 13"/>
          <p:cNvSpPr/>
          <p:nvPr/>
        </p:nvSpPr>
        <p:spPr>
          <a:xfrm>
            <a:off x="8427126" y="4437075"/>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Oval 14"/>
          <p:cNvSpPr/>
          <p:nvPr/>
        </p:nvSpPr>
        <p:spPr>
          <a:xfrm>
            <a:off x="8427126" y="4076239"/>
            <a:ext cx="284026" cy="28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TextBox 15"/>
          <p:cNvSpPr txBox="1"/>
          <p:nvPr/>
        </p:nvSpPr>
        <p:spPr>
          <a:xfrm>
            <a:off x="1710559" y="5205001"/>
            <a:ext cx="2317530" cy="369332"/>
          </a:xfrm>
          <a:prstGeom prst="rect">
            <a:avLst/>
          </a:prstGeom>
          <a:noFill/>
        </p:spPr>
        <p:txBody>
          <a:bodyPr wrap="square" rtlCol="0">
            <a:spAutoFit/>
          </a:bodyPr>
          <a:lstStyle/>
          <a:p>
            <a:r>
              <a:rPr lang="en-US" dirty="0"/>
              <a:t>Return back.</a:t>
            </a:r>
          </a:p>
        </p:txBody>
      </p:sp>
      <p:sp>
        <p:nvSpPr>
          <p:cNvPr id="17" name="TextBox 16"/>
          <p:cNvSpPr txBox="1"/>
          <p:nvPr/>
        </p:nvSpPr>
        <p:spPr>
          <a:xfrm>
            <a:off x="1710559" y="6000373"/>
            <a:ext cx="3421117" cy="369332"/>
          </a:xfrm>
          <a:prstGeom prst="rect">
            <a:avLst/>
          </a:prstGeom>
          <a:noFill/>
        </p:spPr>
        <p:txBody>
          <a:bodyPr wrap="square" rtlCol="0">
            <a:spAutoFit/>
          </a:bodyPr>
          <a:lstStyle/>
          <a:p>
            <a:r>
              <a:rPr lang="en-US" dirty="0"/>
              <a:t>Delete booking.</a:t>
            </a:r>
          </a:p>
        </p:txBody>
      </p:sp>
      <p:sp>
        <p:nvSpPr>
          <p:cNvPr id="18" name="TextBox 17"/>
          <p:cNvSpPr txBox="1"/>
          <p:nvPr/>
        </p:nvSpPr>
        <p:spPr>
          <a:xfrm>
            <a:off x="1710559" y="4879483"/>
            <a:ext cx="1521372" cy="369332"/>
          </a:xfrm>
          <a:prstGeom prst="rect">
            <a:avLst/>
          </a:prstGeom>
          <a:noFill/>
        </p:spPr>
        <p:txBody>
          <a:bodyPr wrap="square" rtlCol="0">
            <a:spAutoFit/>
          </a:bodyPr>
          <a:lstStyle/>
          <a:p>
            <a:r>
              <a:rPr lang="en-US" dirty="0"/>
              <a:t>Save .</a:t>
            </a:r>
          </a:p>
        </p:txBody>
      </p:sp>
      <p:sp>
        <p:nvSpPr>
          <p:cNvPr id="19" name="TextBox 18"/>
          <p:cNvSpPr txBox="1"/>
          <p:nvPr/>
        </p:nvSpPr>
        <p:spPr>
          <a:xfrm>
            <a:off x="1710559" y="5602687"/>
            <a:ext cx="2947166" cy="369332"/>
          </a:xfrm>
          <a:prstGeom prst="rect">
            <a:avLst/>
          </a:prstGeom>
          <a:noFill/>
        </p:spPr>
        <p:txBody>
          <a:bodyPr wrap="square" rtlCol="0">
            <a:spAutoFit/>
          </a:bodyPr>
          <a:lstStyle/>
          <a:p>
            <a:r>
              <a:rPr lang="en-US" dirty="0"/>
              <a:t>Go to a new guest form.</a:t>
            </a:r>
          </a:p>
        </p:txBody>
      </p:sp>
    </p:spTree>
    <p:extLst>
      <p:ext uri="{BB962C8B-B14F-4D97-AF65-F5344CB8AC3E}">
        <p14:creationId xmlns:p14="http://schemas.microsoft.com/office/powerpoint/2010/main" val="1230371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586</TotalTime>
  <Words>300</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Bahnschrift</vt:lpstr>
      <vt:lpstr>Calibri</vt:lpstr>
      <vt:lpstr>Century Gothic</vt:lpstr>
      <vt:lpstr>Ink Free</vt:lpstr>
      <vt:lpstr>Wingdings 2</vt:lpstr>
      <vt:lpstr>Quotable</vt:lpstr>
      <vt:lpstr>Team Members:</vt:lpstr>
      <vt:lpstr>        Hotel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Bondok</dc:creator>
  <cp:lastModifiedBy>Adel</cp:lastModifiedBy>
  <cp:revision>26</cp:revision>
  <dcterms:created xsi:type="dcterms:W3CDTF">2022-05-09T01:38:12Z</dcterms:created>
  <dcterms:modified xsi:type="dcterms:W3CDTF">2022-05-12T12:11:32Z</dcterms:modified>
</cp:coreProperties>
</file>