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8" r:id="rId6"/>
    <p:sldId id="276" r:id="rId7"/>
    <p:sldId id="283" r:id="rId8"/>
    <p:sldId id="264" r:id="rId9"/>
    <p:sldId id="265" r:id="rId10"/>
    <p:sldId id="290" r:id="rId11"/>
    <p:sldId id="291" r:id="rId12"/>
    <p:sldId id="268" r:id="rId13"/>
    <p:sldId id="294" r:id="rId14"/>
    <p:sldId id="292" r:id="rId15"/>
    <p:sldId id="266" r:id="rId16"/>
    <p:sldId id="293" r:id="rId17"/>
    <p:sldId id="295" r:id="rId18"/>
    <p:sldId id="296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94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05F81-2711-4220-AAE7-AEDA6CD54C81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22E3B2-D8E4-4CE5-BA2B-D42EC020A0C5}">
      <dgm:prSet/>
      <dgm:spPr/>
      <dgm:t>
        <a:bodyPr/>
        <a:lstStyle/>
        <a:p>
          <a:r>
            <a:rPr lang="en-US" dirty="0"/>
            <a:t>Mohamad Fathy Abdul Azim</a:t>
          </a:r>
          <a:r>
            <a:rPr lang="ar-EG" dirty="0"/>
            <a:t> </a:t>
          </a:r>
          <a:r>
            <a:rPr lang="en-US" dirty="0"/>
            <a:t>Saleh</a:t>
          </a:r>
        </a:p>
      </dgm:t>
    </dgm:pt>
    <dgm:pt modelId="{0DE9EA75-2B64-44C2-8736-426C75A7D678}" type="parTrans" cxnId="{88382F1F-7081-4356-BBC7-4761D9942921}">
      <dgm:prSet/>
      <dgm:spPr/>
      <dgm:t>
        <a:bodyPr/>
        <a:lstStyle/>
        <a:p>
          <a:endParaRPr lang="en-US"/>
        </a:p>
      </dgm:t>
    </dgm:pt>
    <dgm:pt modelId="{9E978451-8C72-417B-B40A-B362BBB62FF8}" type="sibTrans" cxnId="{88382F1F-7081-4356-BBC7-4761D9942921}">
      <dgm:prSet/>
      <dgm:spPr/>
      <dgm:t>
        <a:bodyPr/>
        <a:lstStyle/>
        <a:p>
          <a:endParaRPr lang="en-US"/>
        </a:p>
      </dgm:t>
    </dgm:pt>
    <dgm:pt modelId="{E8E9C51A-A409-4E0A-B1D1-AAA1B2F1DA23}">
      <dgm:prSet/>
      <dgm:spPr/>
      <dgm:t>
        <a:bodyPr/>
        <a:lstStyle/>
        <a:p>
          <a:r>
            <a:rPr lang="en-US" dirty="0"/>
            <a:t>Muhammad Ahmed Mustafa</a:t>
          </a:r>
        </a:p>
      </dgm:t>
    </dgm:pt>
    <dgm:pt modelId="{E317BD85-7C25-475F-9129-9ACA9E222FC7}" type="parTrans" cxnId="{D3B6E1DD-DFF3-4E30-BE44-BE23FEBF61A5}">
      <dgm:prSet/>
      <dgm:spPr/>
      <dgm:t>
        <a:bodyPr/>
        <a:lstStyle/>
        <a:p>
          <a:endParaRPr lang="en-US"/>
        </a:p>
      </dgm:t>
    </dgm:pt>
    <dgm:pt modelId="{7C557EC3-59A4-46D6-ABA7-0930008AE642}" type="sibTrans" cxnId="{D3B6E1DD-DFF3-4E30-BE44-BE23FEBF61A5}">
      <dgm:prSet/>
      <dgm:spPr/>
      <dgm:t>
        <a:bodyPr/>
        <a:lstStyle/>
        <a:p>
          <a:endParaRPr lang="en-US"/>
        </a:p>
      </dgm:t>
    </dgm:pt>
    <dgm:pt modelId="{38A48A74-6480-49F3-8F33-A11190DF841F}">
      <dgm:prSet/>
      <dgm:spPr/>
      <dgm:t>
        <a:bodyPr/>
        <a:lstStyle/>
        <a:p>
          <a:r>
            <a:rPr lang="en-US" dirty="0"/>
            <a:t>Mahmoud Sharif Saber Sharif</a:t>
          </a:r>
        </a:p>
      </dgm:t>
    </dgm:pt>
    <dgm:pt modelId="{055806A6-127A-4CB3-BCF2-681C2B48A67D}" type="parTrans" cxnId="{D023E2D2-2DF8-4375-A040-4AF777D1B052}">
      <dgm:prSet/>
      <dgm:spPr/>
      <dgm:t>
        <a:bodyPr/>
        <a:lstStyle/>
        <a:p>
          <a:endParaRPr lang="en-US"/>
        </a:p>
      </dgm:t>
    </dgm:pt>
    <dgm:pt modelId="{DA105B39-2A1E-49E2-A671-53F06EE8A65E}" type="sibTrans" cxnId="{D023E2D2-2DF8-4375-A040-4AF777D1B052}">
      <dgm:prSet/>
      <dgm:spPr/>
      <dgm:t>
        <a:bodyPr/>
        <a:lstStyle/>
        <a:p>
          <a:endParaRPr lang="en-US"/>
        </a:p>
      </dgm:t>
    </dgm:pt>
    <dgm:pt modelId="{71F457E8-8F86-41D0-A4AE-192CF0529C66}" type="pres">
      <dgm:prSet presAssocID="{3B305F81-2711-4220-AAE7-AEDA6CD54C81}" presName="diagram" presStyleCnt="0">
        <dgm:presLayoutVars>
          <dgm:dir/>
          <dgm:resizeHandles val="exact"/>
        </dgm:presLayoutVars>
      </dgm:prSet>
      <dgm:spPr/>
    </dgm:pt>
    <dgm:pt modelId="{6E722518-1C4F-4EF0-85EF-B180BE104886}" type="pres">
      <dgm:prSet presAssocID="{1922E3B2-D8E4-4CE5-BA2B-D42EC020A0C5}" presName="node" presStyleLbl="node1" presStyleIdx="0" presStyleCnt="3">
        <dgm:presLayoutVars>
          <dgm:bulletEnabled val="1"/>
        </dgm:presLayoutVars>
      </dgm:prSet>
      <dgm:spPr/>
    </dgm:pt>
    <dgm:pt modelId="{43AE1D96-3AB8-4964-BD2D-F0BA41288AA1}" type="pres">
      <dgm:prSet presAssocID="{9E978451-8C72-417B-B40A-B362BBB62FF8}" presName="sibTrans" presStyleCnt="0"/>
      <dgm:spPr/>
    </dgm:pt>
    <dgm:pt modelId="{FEB87D66-67D8-44BE-85A7-E840761C6F56}" type="pres">
      <dgm:prSet presAssocID="{E8E9C51A-A409-4E0A-B1D1-AAA1B2F1DA23}" presName="node" presStyleLbl="node1" presStyleIdx="1" presStyleCnt="3">
        <dgm:presLayoutVars>
          <dgm:bulletEnabled val="1"/>
        </dgm:presLayoutVars>
      </dgm:prSet>
      <dgm:spPr/>
    </dgm:pt>
    <dgm:pt modelId="{7F25C671-3B2C-4DAC-8ACB-73246E18BDF7}" type="pres">
      <dgm:prSet presAssocID="{7C557EC3-59A4-46D6-ABA7-0930008AE642}" presName="sibTrans" presStyleCnt="0"/>
      <dgm:spPr/>
    </dgm:pt>
    <dgm:pt modelId="{7113A1D9-5EE4-4DDA-9562-3E80DFD70F35}" type="pres">
      <dgm:prSet presAssocID="{38A48A74-6480-49F3-8F33-A11190DF841F}" presName="node" presStyleLbl="node1" presStyleIdx="2" presStyleCnt="3">
        <dgm:presLayoutVars>
          <dgm:bulletEnabled val="1"/>
        </dgm:presLayoutVars>
      </dgm:prSet>
      <dgm:spPr/>
    </dgm:pt>
  </dgm:ptLst>
  <dgm:cxnLst>
    <dgm:cxn modelId="{88382F1F-7081-4356-BBC7-4761D9942921}" srcId="{3B305F81-2711-4220-AAE7-AEDA6CD54C81}" destId="{1922E3B2-D8E4-4CE5-BA2B-D42EC020A0C5}" srcOrd="0" destOrd="0" parTransId="{0DE9EA75-2B64-44C2-8736-426C75A7D678}" sibTransId="{9E978451-8C72-417B-B40A-B362BBB62FF8}"/>
    <dgm:cxn modelId="{0C5F92A2-2F2B-470A-8996-25EF13E2D2E0}" type="presOf" srcId="{E8E9C51A-A409-4E0A-B1D1-AAA1B2F1DA23}" destId="{FEB87D66-67D8-44BE-85A7-E840761C6F56}" srcOrd="0" destOrd="0" presId="urn:microsoft.com/office/officeart/2005/8/layout/default"/>
    <dgm:cxn modelId="{1F639EAA-0A6C-4A4E-9F47-48D56CDDD3E4}" type="presOf" srcId="{3B305F81-2711-4220-AAE7-AEDA6CD54C81}" destId="{71F457E8-8F86-41D0-A4AE-192CF0529C66}" srcOrd="0" destOrd="0" presId="urn:microsoft.com/office/officeart/2005/8/layout/default"/>
    <dgm:cxn modelId="{F739AAC7-7ACA-4352-949E-CBB3031B249A}" type="presOf" srcId="{38A48A74-6480-49F3-8F33-A11190DF841F}" destId="{7113A1D9-5EE4-4DDA-9562-3E80DFD70F35}" srcOrd="0" destOrd="0" presId="urn:microsoft.com/office/officeart/2005/8/layout/default"/>
    <dgm:cxn modelId="{D023E2D2-2DF8-4375-A040-4AF777D1B052}" srcId="{3B305F81-2711-4220-AAE7-AEDA6CD54C81}" destId="{38A48A74-6480-49F3-8F33-A11190DF841F}" srcOrd="2" destOrd="0" parTransId="{055806A6-127A-4CB3-BCF2-681C2B48A67D}" sibTransId="{DA105B39-2A1E-49E2-A671-53F06EE8A65E}"/>
    <dgm:cxn modelId="{A237B7D7-356C-451C-AD21-E2FA95640A8D}" type="presOf" srcId="{1922E3B2-D8E4-4CE5-BA2B-D42EC020A0C5}" destId="{6E722518-1C4F-4EF0-85EF-B180BE104886}" srcOrd="0" destOrd="0" presId="urn:microsoft.com/office/officeart/2005/8/layout/default"/>
    <dgm:cxn modelId="{D3B6E1DD-DFF3-4E30-BE44-BE23FEBF61A5}" srcId="{3B305F81-2711-4220-AAE7-AEDA6CD54C81}" destId="{E8E9C51A-A409-4E0A-B1D1-AAA1B2F1DA23}" srcOrd="1" destOrd="0" parTransId="{E317BD85-7C25-475F-9129-9ACA9E222FC7}" sibTransId="{7C557EC3-59A4-46D6-ABA7-0930008AE642}"/>
    <dgm:cxn modelId="{681EB79F-5A2E-4518-BCD1-F49CE5644D2D}" type="presParOf" srcId="{71F457E8-8F86-41D0-A4AE-192CF0529C66}" destId="{6E722518-1C4F-4EF0-85EF-B180BE104886}" srcOrd="0" destOrd="0" presId="urn:microsoft.com/office/officeart/2005/8/layout/default"/>
    <dgm:cxn modelId="{F7A5FDA3-FEEE-4781-A4A2-5E32DE0C118C}" type="presParOf" srcId="{71F457E8-8F86-41D0-A4AE-192CF0529C66}" destId="{43AE1D96-3AB8-4964-BD2D-F0BA41288AA1}" srcOrd="1" destOrd="0" presId="urn:microsoft.com/office/officeart/2005/8/layout/default"/>
    <dgm:cxn modelId="{4D116DD7-9CFC-40E3-A857-3F7E7E6FD84B}" type="presParOf" srcId="{71F457E8-8F86-41D0-A4AE-192CF0529C66}" destId="{FEB87D66-67D8-44BE-85A7-E840761C6F56}" srcOrd="2" destOrd="0" presId="urn:microsoft.com/office/officeart/2005/8/layout/default"/>
    <dgm:cxn modelId="{D2520B12-4109-428E-BE39-7E8B11A56785}" type="presParOf" srcId="{71F457E8-8F86-41D0-A4AE-192CF0529C66}" destId="{7F25C671-3B2C-4DAC-8ACB-73246E18BDF7}" srcOrd="3" destOrd="0" presId="urn:microsoft.com/office/officeart/2005/8/layout/default"/>
    <dgm:cxn modelId="{A3DADA11-C60C-446F-AD78-3F4E5C377A18}" type="presParOf" srcId="{71F457E8-8F86-41D0-A4AE-192CF0529C66}" destId="{7113A1D9-5EE4-4DDA-9562-3E80DFD70F3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2518-1C4F-4EF0-85EF-B180BE104886}">
      <dsp:nvSpPr>
        <dsp:cNvPr id="0" name=""/>
        <dsp:cNvSpPr/>
      </dsp:nvSpPr>
      <dsp:spPr>
        <a:xfrm>
          <a:off x="728944" y="1117"/>
          <a:ext cx="2807478" cy="16844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Mohamad Fathy Abdul Azim</a:t>
          </a:r>
          <a:r>
            <a:rPr lang="ar-EG" sz="3300" kern="1200" dirty="0"/>
            <a:t> </a:t>
          </a:r>
          <a:r>
            <a:rPr lang="en-US" sz="3300" kern="1200" dirty="0"/>
            <a:t>Saleh</a:t>
          </a:r>
        </a:p>
      </dsp:txBody>
      <dsp:txXfrm>
        <a:off x="728944" y="1117"/>
        <a:ext cx="2807478" cy="1684487"/>
      </dsp:txXfrm>
    </dsp:sp>
    <dsp:sp modelId="{FEB87D66-67D8-44BE-85A7-E840761C6F56}">
      <dsp:nvSpPr>
        <dsp:cNvPr id="0" name=""/>
        <dsp:cNvSpPr/>
      </dsp:nvSpPr>
      <dsp:spPr>
        <a:xfrm>
          <a:off x="728944" y="1966352"/>
          <a:ext cx="2807478" cy="16844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Muhammad Ahmed Mustafa</a:t>
          </a:r>
        </a:p>
      </dsp:txBody>
      <dsp:txXfrm>
        <a:off x="728944" y="1966352"/>
        <a:ext cx="2807478" cy="1684487"/>
      </dsp:txXfrm>
    </dsp:sp>
    <dsp:sp modelId="{7113A1D9-5EE4-4DDA-9562-3E80DFD70F35}">
      <dsp:nvSpPr>
        <dsp:cNvPr id="0" name=""/>
        <dsp:cNvSpPr/>
      </dsp:nvSpPr>
      <dsp:spPr>
        <a:xfrm>
          <a:off x="728944" y="3931587"/>
          <a:ext cx="2807478" cy="16844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Mahmoud Sharif Saber Sharif</a:t>
          </a:r>
        </a:p>
      </dsp:txBody>
      <dsp:txXfrm>
        <a:off x="728944" y="3931587"/>
        <a:ext cx="2807478" cy="168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5" r:id="rId16"/>
    <p:sldLayoutId id="2147483686" r:id="rId17"/>
    <p:sldLayoutId id="2147483688" r:id="rId18"/>
    <p:sldLayoutId id="2147483689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r="-1" b="2936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</a:t>
            </a:r>
            <a:endParaRPr lang="en-US" sz="6600" i="1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4D4C1-AA12-4B1E-33A3-287AB79C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3D6C-047F-C79A-3B6E-75A1481C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Plotting the predicted vs. actual prices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6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C57C19-ED75-0B19-8426-3267A87E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DB45-C61D-CC39-7BC1-8133BB2EB676}"/>
              </a:ext>
            </a:extLst>
          </p:cNvPr>
          <p:cNvSpPr>
            <a:spLocks/>
          </p:cNvSpPr>
          <p:nvPr/>
        </p:nvSpPr>
        <p:spPr>
          <a:xfrm>
            <a:off x="876610" y="2552326"/>
            <a:ext cx="4120365" cy="658193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data</a:t>
            </a:r>
            <a:endParaRPr lang="en-US" dirty="0"/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8F514E57-F77A-6F00-7CDF-47F46E67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61967"/>
            <a:ext cx="4627041" cy="283755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06F42-7CE7-85FA-D795-B53C7ADCA2A9}"/>
              </a:ext>
            </a:extLst>
          </p:cNvPr>
          <p:cNvSpPr>
            <a:spLocks/>
          </p:cNvSpPr>
          <p:nvPr/>
        </p:nvSpPr>
        <p:spPr>
          <a:xfrm>
            <a:off x="6155604" y="2474903"/>
            <a:ext cx="4140657" cy="658193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endParaRPr lang="en-US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3BA8BE-1A29-C196-A5B6-10B2FEE5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04" y="3210518"/>
            <a:ext cx="4685357" cy="25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Out put of K-means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03FEF160-2196-7207-4D78-335DAEE35E7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6" y="1325744"/>
            <a:ext cx="5802084" cy="4206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C57C19-ED75-0B19-8426-3267A87E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Linear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DB45-C61D-CC39-7BC1-8133BB2EB676}"/>
              </a:ext>
            </a:extLst>
          </p:cNvPr>
          <p:cNvSpPr>
            <a:spLocks/>
          </p:cNvSpPr>
          <p:nvPr/>
        </p:nvSpPr>
        <p:spPr>
          <a:xfrm>
            <a:off x="556342" y="2161092"/>
            <a:ext cx="4120365" cy="6581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23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code1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06F42-7CE7-85FA-D795-B53C7ADCA2A9}"/>
              </a:ext>
            </a:extLst>
          </p:cNvPr>
          <p:cNvSpPr>
            <a:spLocks/>
          </p:cNvSpPr>
          <p:nvPr/>
        </p:nvSpPr>
        <p:spPr>
          <a:xfrm>
            <a:off x="5910266" y="2188125"/>
            <a:ext cx="4140657" cy="6581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23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Complete the code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730AB90-681C-F192-3DAF-234708EC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3" y="2618476"/>
            <a:ext cx="4140658" cy="3157899"/>
          </a:xfrm>
          <a:prstGeom prst="rect">
            <a:avLst/>
          </a:prstGeom>
        </p:spPr>
      </p:pic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24E8333-8B1D-2EAC-CEC1-23C1C65CE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31" y="2897962"/>
            <a:ext cx="7163800" cy="155279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633AB31-B884-471B-ACAA-931E69BE13EE}"/>
              </a:ext>
            </a:extLst>
          </p:cNvPr>
          <p:cNvSpPr>
            <a:spLocks/>
          </p:cNvSpPr>
          <p:nvPr/>
        </p:nvSpPr>
        <p:spPr>
          <a:xfrm>
            <a:off x="5009644" y="4590235"/>
            <a:ext cx="4140657" cy="4643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23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 Light"/>
                <a:ea typeface="+mn-ea"/>
                <a:cs typeface="+mn-cs"/>
              </a:rPr>
              <a:t>Out 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A4FF3FD-2945-D39C-0075-3D090B538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64" y="4928532"/>
            <a:ext cx="535379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3EEFC-2D78-01F2-0B64-2CF76BBE3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39"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29E5-82AD-C848-AC84-103CCDB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46" y="1264024"/>
            <a:ext cx="9144000" cy="2611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Plotting the predicted vs. actual values</a:t>
            </a:r>
          </a:p>
        </p:txBody>
      </p:sp>
    </p:spTree>
    <p:extLst>
      <p:ext uri="{BB962C8B-B14F-4D97-AF65-F5344CB8AC3E}">
        <p14:creationId xmlns:p14="http://schemas.microsoft.com/office/powerpoint/2010/main" val="1804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590DAC5-BA81-4AF8-B0CA-D66712B3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AB7E7E-14BD-4509-AD05-57C2EF74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181EC-E69D-6988-C052-11DB72BE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eda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887669-4C80-2E2E-5AC6-2F72E6FBF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" r="-3" b="-3"/>
          <a:stretch/>
        </p:blipFill>
        <p:spPr>
          <a:xfrm>
            <a:off x="6" y="10"/>
            <a:ext cx="4742121" cy="3434306"/>
          </a:xfrm>
          <a:custGeom>
            <a:avLst/>
            <a:gdLst/>
            <a:ahLst/>
            <a:cxnLst/>
            <a:rect l="l" t="t" r="r" b="b"/>
            <a:pathLst>
              <a:path w="4742121" h="3429000">
                <a:moveTo>
                  <a:pt x="0" y="0"/>
                </a:moveTo>
                <a:lnTo>
                  <a:pt x="4306186" y="0"/>
                </a:lnTo>
                <a:lnTo>
                  <a:pt x="474212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79DDE-1C8D-8A0A-EF74-F98A33C2EC3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t="29739" r="-1" b="-1"/>
          <a:stretch/>
        </p:blipFill>
        <p:spPr>
          <a:xfrm>
            <a:off x="-5" y="3429000"/>
            <a:ext cx="5178056" cy="3429000"/>
          </a:xfrm>
          <a:custGeom>
            <a:avLst/>
            <a:gdLst/>
            <a:ahLst/>
            <a:cxnLst/>
            <a:rect l="l" t="t" r="r" b="b"/>
            <a:pathLst>
              <a:path w="5178056" h="3429000">
                <a:moveTo>
                  <a:pt x="0" y="0"/>
                </a:moveTo>
                <a:lnTo>
                  <a:pt x="4742121" y="0"/>
                </a:lnTo>
                <a:lnTo>
                  <a:pt x="517805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D8563C-C85A-A958-4F21-BBD86883D6D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694363" y="3150629"/>
            <a:ext cx="5354637" cy="2187105"/>
          </a:xfr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6AB60-5854-4E5A-BBFD-9E71A8600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6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376A3CB-0CE9-2C8C-20B4-DB5B79D0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597440"/>
              </p:ext>
            </p:extLst>
          </p:nvPr>
        </p:nvGraphicFramePr>
        <p:xfrm>
          <a:off x="4135682" y="130515"/>
          <a:ext cx="4265368" cy="561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person standing outside in a parking lot&#10;&#10;Description automatically generated">
            <a:extLst>
              <a:ext uri="{FF2B5EF4-FFF2-40B4-BE49-F238E27FC236}">
                <a16:creationId xmlns:a16="http://schemas.microsoft.com/office/drawing/2014/main" id="{CFF5D93B-FE97-C17C-0E13-A566B4CFC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12" y="130515"/>
            <a:ext cx="1986988" cy="188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0191F775-4407-213D-CDAD-B3A2622D3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28" y="1945668"/>
            <a:ext cx="1799806" cy="1986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E06F3678-104D-16C0-7452-00A8D80DC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95" y="4402683"/>
            <a:ext cx="1799806" cy="1723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1400"/>
              <a:t>Preprocessing&amp;Preparation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6C16B0-8500-6DA0-CF6C-C2669208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671021"/>
            <a:ext cx="7228091" cy="55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3506386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check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517685-5FE2-8207-CD5F-5E9E5926A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42" y="685801"/>
            <a:ext cx="6763158" cy="46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27816" y="2357672"/>
            <a:ext cx="3622756" cy="24914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Null &amp; Duplicalted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2F16C5-2B34-A70C-7AEF-C77B056B767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26478"/>
            <a:ext cx="5710238" cy="30174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FAD7EA6-D1E6-5BB7-1F71-331F17A0A01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72" y="1286343"/>
            <a:ext cx="5024681" cy="21426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EF3EC4F-5125-42E3-8EB0-821F06BDF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5C6712-0180-4204-86CE-BE5A0709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865974"/>
            <a:ext cx="5081517" cy="1026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B92D0-3ABB-41C3-96F9-EBC87FFB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132764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8C98AD-415A-417E-ADBD-580E8C30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052048"/>
            <a:ext cx="2163482" cy="28059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EA01E-FFFF-4F97-A16B-095A91E6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10484" y="5356746"/>
            <a:ext cx="5081515" cy="152490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3997"/>
            <a:ext cx="9144000" cy="9929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E_ncode</a:t>
            </a:r>
            <a:r>
              <a:rPr lang="en-US" sz="4000" dirty="0"/>
              <a:t> data &amp; fit 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F78290-3845-9521-1C8B-A92B707DC8B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 r="-1" b="-1"/>
          <a:stretch/>
        </p:blipFill>
        <p:spPr>
          <a:xfrm>
            <a:off x="-8434" y="-3"/>
            <a:ext cx="6121303" cy="4857270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BF4E1B-1657-4F53-8D24-74F1C5AD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1501254"/>
            <a:ext cx="589522" cy="53803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C5A880-9089-DD53-64E2-BA221ED45FE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" b="-1"/>
          <a:stretch/>
        </p:blipFill>
        <p:spPr>
          <a:xfrm>
            <a:off x="6096000" y="-3"/>
            <a:ext cx="6104434" cy="4857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C5F-90D5-93E5-6627-E90DB023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data bart2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CD6B6A-ACF3-50B7-BCF1-86306F8190D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999"/>
            <a:ext cx="3435350" cy="3352427"/>
          </a:xfr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B29ACE-4766-1EA5-ECFB-F115B82D8F3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94" y="2087563"/>
            <a:ext cx="5140111" cy="4067175"/>
          </a:xfrm>
        </p:spPr>
      </p:pic>
    </p:spTree>
    <p:extLst>
      <p:ext uri="{BB962C8B-B14F-4D97-AF65-F5344CB8AC3E}">
        <p14:creationId xmlns:p14="http://schemas.microsoft.com/office/powerpoint/2010/main" val="27473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944B-81DC-E3A1-948F-775A96A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Fainal</a:t>
            </a:r>
            <a:r>
              <a:rPr lang="en-US" dirty="0"/>
              <a:t> fit </a:t>
            </a:r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8304348-CEFD-7A03-F44F-A84AB153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2736"/>
            <a:ext cx="5181600" cy="3475541"/>
          </a:xfrm>
        </p:spPr>
      </p:pic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926F199-B5BC-4180-018C-8781612E2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094"/>
            <a:ext cx="5181600" cy="3202824"/>
          </a:xfrm>
        </p:spPr>
      </p:pic>
    </p:spTree>
    <p:extLst>
      <p:ext uri="{BB962C8B-B14F-4D97-AF65-F5344CB8AC3E}">
        <p14:creationId xmlns:p14="http://schemas.microsoft.com/office/powerpoint/2010/main" val="148507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5641241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Decision Tree Classification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3E38BC-0898-1B8A-516B-88EF7331B8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1523140" y="0"/>
            <a:ext cx="7887576" cy="48502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{366C1548-19A1-48CA-BCC9-B4DD1486AD09}tf22797433_win32</Template>
  <TotalTime>68</TotalTime>
  <Words>81</Words>
  <Application>Microsoft Office PowerPoint</Application>
  <PresentationFormat>Widescreen</PresentationFormat>
  <Paragraphs>33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Univers Condensed Light</vt:lpstr>
      <vt:lpstr>Walbaum Display Light</vt:lpstr>
      <vt:lpstr>AngleLinesVTI</vt:lpstr>
      <vt:lpstr>IS </vt:lpstr>
      <vt:lpstr>AGENDA</vt:lpstr>
      <vt:lpstr>Preprocessing&amp;Preparation</vt:lpstr>
      <vt:lpstr>Data check</vt:lpstr>
      <vt:lpstr>Null &amp; Duplicalted</vt:lpstr>
      <vt:lpstr>E_ncode data &amp; fit </vt:lpstr>
      <vt:lpstr>Fit data bart2</vt:lpstr>
      <vt:lpstr>Fainal fit </vt:lpstr>
      <vt:lpstr>Decision Tree Classification</vt:lpstr>
      <vt:lpstr>Plotting the predicted vs. actual prices</vt:lpstr>
      <vt:lpstr>K-means Clustering</vt:lpstr>
      <vt:lpstr>Out put of K-means </vt:lpstr>
      <vt:lpstr>Linear Regression model</vt:lpstr>
      <vt:lpstr># Plotting the predicted vs. actual values</vt:lpstr>
      <vt:lpstr>eda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IS </dc:title>
  <dc:creator>Abo Saleh</dc:creator>
  <cp:lastModifiedBy>Abo Saleh</cp:lastModifiedBy>
  <cp:revision>4</cp:revision>
  <dcterms:created xsi:type="dcterms:W3CDTF">2024-05-17T15:32:32Z</dcterms:created>
  <dcterms:modified xsi:type="dcterms:W3CDTF">2024-05-18T23:07:03Z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