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4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5.xml" ContentType="application/vnd.openxmlformats-officedocument.theme+xml"/>
  <Override PartName="/ppt/slideLayouts/slideLayout14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  <p:sldMasterId id="2147483906" r:id="rId2"/>
    <p:sldMasterId id="2147483942" r:id="rId3"/>
    <p:sldMasterId id="2147483751" r:id="rId4"/>
    <p:sldMasterId id="2147483859" r:id="rId5"/>
    <p:sldMasterId id="2147483868" r:id="rId6"/>
  </p:sldMasterIdLst>
  <p:notesMasterIdLst>
    <p:notesMasterId r:id="rId18"/>
  </p:notesMasterIdLst>
  <p:handoutMasterIdLst>
    <p:handoutMasterId r:id="rId19"/>
  </p:handoutMasterIdLst>
  <p:sldIdLst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77700" autoAdjust="0"/>
  </p:normalViewPr>
  <p:slideViewPr>
    <p:cSldViewPr snapToGrid="0" snapToObjects="1">
      <p:cViewPr varScale="1">
        <p:scale>
          <a:sx n="89" d="100"/>
          <a:sy n="89" d="100"/>
        </p:scale>
        <p:origin x="13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437620-2A00-864A-995B-4E7906C7AF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FDC4-D027-B940-BB76-7FF4D3C7DC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C17C6-02B3-AE43-9E08-A67A1BE095A9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F45EE-B432-394B-B140-7DBA8E7863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84E32-9AE2-6244-9A09-B93A8D4138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D1E7B-D27A-6648-94C5-159D85C3B10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337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E5FC8-3CD7-E64B-90BF-F246F32DF2A1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18154-7734-3F40-80EB-A48166DB1DD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79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1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noProof="1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371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Certains complications pour les fonctionnalités natives du tel </a:t>
            </a:r>
            <a:r>
              <a:rPr lang="fr-FR" dirty="0" err="1"/>
              <a:t>angular</a:t>
            </a:r>
            <a:r>
              <a:rPr lang="fr-FR" dirty="0"/>
              <a:t>/</a:t>
            </a:r>
            <a:r>
              <a:rPr lang="fr-FR" dirty="0" err="1"/>
              <a:t>pwa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650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487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1">
                <a:solidFill>
                  <a:prstClr val="black"/>
                </a:solidFill>
              </a:rPr>
              <a:t>Expliquer le concept de Can I Go Out</a:t>
            </a:r>
            <a:endParaRPr lang="en-US" noProof="1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167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1">
                <a:solidFill>
                  <a:prstClr val="black"/>
                </a:solidFill>
              </a:rPr>
              <a:t>Méthode de travail 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noProof="1">
                <a:solidFill>
                  <a:prstClr val="black"/>
                </a:solidFill>
              </a:rPr>
              <a:t>Répartition des taches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noProof="1">
                <a:solidFill>
                  <a:prstClr val="black"/>
                </a:solidFill>
              </a:rPr>
              <a:t>Suivi de l’avencement des taches grâce à Trello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noProof="1">
                <a:solidFill>
                  <a:prstClr val="black"/>
                </a:solidFill>
              </a:rPr>
              <a:t>Versionning grâce à github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noProof="1">
                <a:solidFill>
                  <a:prstClr val="black"/>
                </a:solidFill>
              </a:rPr>
              <a:t>Communication / Réunion grâce à Teams</a:t>
            </a:r>
            <a:endParaRPr lang="en-US" noProof="1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373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Différentes parties dans ce projet donc différentes technologies</a:t>
            </a:r>
          </a:p>
          <a:p>
            <a:pPr marL="171450" indent="-171450">
              <a:buFontTx/>
              <a:buChar char="-"/>
            </a:pPr>
            <a:r>
              <a:rPr lang="fr-FR" noProof="0" dirty="0"/>
              <a:t>Pour un site statique</a:t>
            </a:r>
          </a:p>
          <a:p>
            <a:pPr marL="171450" indent="-171450">
              <a:buFontTx/>
              <a:buChar char="-"/>
            </a:pPr>
            <a:r>
              <a:rPr lang="fr-FR" noProof="0" dirty="0"/>
              <a:t>Pour une progressive web app</a:t>
            </a:r>
          </a:p>
          <a:p>
            <a:pPr marL="171450" indent="-171450">
              <a:buFontTx/>
              <a:buChar char="-"/>
            </a:pPr>
            <a:r>
              <a:rPr lang="fr-FR" noProof="0" dirty="0"/>
              <a:t>Pour un serveur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14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Site statique : Bootstrap Studio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08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921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Firebase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618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la démonstration des différentes applications</a:t>
            </a:r>
          </a:p>
          <a:p>
            <a:r>
              <a:rPr lang="fr-FR" dirty="0"/>
              <a:t>Montrer le code et l’expliquer (par exemple la fonction </a:t>
            </a:r>
            <a:r>
              <a:rPr lang="fr-FR" dirty="0" err="1"/>
              <a:t>hashcode</a:t>
            </a:r>
            <a:r>
              <a:rPr lang="fr-FR" dirty="0"/>
              <a:t>)</a:t>
            </a:r>
          </a:p>
          <a:p>
            <a:r>
              <a:rPr lang="fr-FR" dirty="0"/>
              <a:t>Montrer les </a:t>
            </a:r>
            <a:r>
              <a:rPr lang="fr-FR" dirty="0" err="1"/>
              <a:t>features</a:t>
            </a:r>
            <a:r>
              <a:rPr lang="fr-FR" dirty="0"/>
              <a:t> natives du tel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376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30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B629870-74EB-8946-A64E-5CE2A02D6D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93985" y="1182688"/>
            <a:ext cx="4025179" cy="4360862"/>
          </a:xfrm>
          <a:custGeom>
            <a:avLst/>
            <a:gdLst>
              <a:gd name="connsiteX0" fmla="*/ 915045 w 4025179"/>
              <a:gd name="connsiteY0" fmla="*/ 0 h 4360862"/>
              <a:gd name="connsiteX1" fmla="*/ 927071 w 4025179"/>
              <a:gd name="connsiteY1" fmla="*/ 0 h 4360862"/>
              <a:gd name="connsiteX2" fmla="*/ 1040598 w 4025179"/>
              <a:gd name="connsiteY2" fmla="*/ 5539 h 4360862"/>
              <a:gd name="connsiteX3" fmla="*/ 1401158 w 4025179"/>
              <a:gd name="connsiteY3" fmla="*/ 125948 h 4360862"/>
              <a:gd name="connsiteX4" fmla="*/ 2479805 w 4025179"/>
              <a:gd name="connsiteY4" fmla="*/ 748869 h 4360862"/>
              <a:gd name="connsiteX5" fmla="*/ 3558646 w 4025179"/>
              <a:gd name="connsiteY5" fmla="*/ 1371566 h 4360862"/>
              <a:gd name="connsiteX6" fmla="*/ 4018417 w 4025179"/>
              <a:gd name="connsiteY6" fmla="*/ 2062739 h 4360862"/>
              <a:gd name="connsiteX7" fmla="*/ 4025179 w 4025179"/>
              <a:gd name="connsiteY7" fmla="*/ 2171810 h 4360862"/>
              <a:gd name="connsiteX8" fmla="*/ 4025179 w 4025179"/>
              <a:gd name="connsiteY8" fmla="*/ 2189083 h 4360862"/>
              <a:gd name="connsiteX9" fmla="*/ 4018417 w 4025179"/>
              <a:gd name="connsiteY9" fmla="*/ 2298154 h 4360862"/>
              <a:gd name="connsiteX10" fmla="*/ 3558646 w 4025179"/>
              <a:gd name="connsiteY10" fmla="*/ 2989327 h 4360862"/>
              <a:gd name="connsiteX11" fmla="*/ 2479805 w 4025179"/>
              <a:gd name="connsiteY11" fmla="*/ 3612024 h 4360862"/>
              <a:gd name="connsiteX12" fmla="*/ 1401158 w 4025179"/>
              <a:gd name="connsiteY12" fmla="*/ 4234944 h 4360862"/>
              <a:gd name="connsiteX13" fmla="*/ 1040598 w 4025179"/>
              <a:gd name="connsiteY13" fmla="*/ 4355354 h 4360862"/>
              <a:gd name="connsiteX14" fmla="*/ 927697 w 4025179"/>
              <a:gd name="connsiteY14" fmla="*/ 4360862 h 4360862"/>
              <a:gd name="connsiteX15" fmla="*/ 914677 w 4025179"/>
              <a:gd name="connsiteY15" fmla="*/ 4360862 h 4360862"/>
              <a:gd name="connsiteX16" fmla="*/ 800228 w 4025179"/>
              <a:gd name="connsiteY16" fmla="*/ 4351374 h 4360862"/>
              <a:gd name="connsiteX17" fmla="*/ 0 w 4025179"/>
              <a:gd name="connsiteY17" fmla="*/ 3426064 h 4360862"/>
              <a:gd name="connsiteX18" fmla="*/ 0 w 4025179"/>
              <a:gd name="connsiteY18" fmla="*/ 2180446 h 4360862"/>
              <a:gd name="connsiteX19" fmla="*/ 0 w 4025179"/>
              <a:gd name="connsiteY19" fmla="*/ 934829 h 4360862"/>
              <a:gd name="connsiteX20" fmla="*/ 800228 w 4025179"/>
              <a:gd name="connsiteY20" fmla="*/ 9519 h 436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25179" h="4360862">
                <a:moveTo>
                  <a:pt x="915045" y="0"/>
                </a:moveTo>
                <a:lnTo>
                  <a:pt x="927071" y="0"/>
                </a:lnTo>
                <a:lnTo>
                  <a:pt x="1040598" y="5539"/>
                </a:lnTo>
                <a:cubicBezTo>
                  <a:pt x="1162152" y="19609"/>
                  <a:pt x="1284391" y="58560"/>
                  <a:pt x="1401158" y="125948"/>
                </a:cubicBezTo>
                <a:lnTo>
                  <a:pt x="2479805" y="748869"/>
                </a:lnTo>
                <a:lnTo>
                  <a:pt x="3558646" y="1371566"/>
                </a:lnTo>
                <a:cubicBezTo>
                  <a:pt x="3831103" y="1528805"/>
                  <a:pt x="3984359" y="1789317"/>
                  <a:pt x="4018417" y="2062739"/>
                </a:cubicBezTo>
                <a:lnTo>
                  <a:pt x="4025179" y="2171810"/>
                </a:lnTo>
                <a:lnTo>
                  <a:pt x="4025179" y="2189083"/>
                </a:lnTo>
                <a:lnTo>
                  <a:pt x="4018417" y="2298154"/>
                </a:lnTo>
                <a:cubicBezTo>
                  <a:pt x="3984359" y="2571575"/>
                  <a:pt x="3831103" y="2832088"/>
                  <a:pt x="3558646" y="2989327"/>
                </a:cubicBezTo>
                <a:lnTo>
                  <a:pt x="2479805" y="3612024"/>
                </a:lnTo>
                <a:lnTo>
                  <a:pt x="1401158" y="4234944"/>
                </a:lnTo>
                <a:cubicBezTo>
                  <a:pt x="1284391" y="4302332"/>
                  <a:pt x="1162152" y="4341283"/>
                  <a:pt x="1040598" y="4355354"/>
                </a:cubicBezTo>
                <a:lnTo>
                  <a:pt x="927697" y="4360862"/>
                </a:lnTo>
                <a:lnTo>
                  <a:pt x="914677" y="4360862"/>
                </a:lnTo>
                <a:lnTo>
                  <a:pt x="800228" y="4351374"/>
                </a:lnTo>
                <a:cubicBezTo>
                  <a:pt x="367915" y="4287123"/>
                  <a:pt x="0" y="3920243"/>
                  <a:pt x="0" y="3426064"/>
                </a:cubicBezTo>
                <a:lnTo>
                  <a:pt x="0" y="2180446"/>
                </a:lnTo>
                <a:lnTo>
                  <a:pt x="0" y="934829"/>
                </a:lnTo>
                <a:cubicBezTo>
                  <a:pt x="0" y="440650"/>
                  <a:pt x="367915" y="73770"/>
                  <a:pt x="800228" y="951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ECAED-FD22-6846-8164-C07561AC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A717F-22C8-AC4C-8AC3-D0216408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DE37-5FC8-1641-8974-DD8CDF20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24D2B9F-4060-AF4A-805C-962332D5A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232" y="3714013"/>
            <a:ext cx="3966357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22601DD0-3625-FF41-8C1D-1B48F34BD2EF}"/>
              </a:ext>
            </a:extLst>
          </p:cNvPr>
          <p:cNvSpPr/>
          <p:nvPr userDrawn="1"/>
        </p:nvSpPr>
        <p:spPr>
          <a:xfrm>
            <a:off x="4720695" y="473010"/>
            <a:ext cx="5334744" cy="5780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C2B786A7-DF6B-1348-9D3A-FFE7E5A2C47F}"/>
              </a:ext>
            </a:extLst>
          </p:cNvPr>
          <p:cNvSpPr/>
          <p:nvPr userDrawn="1"/>
        </p:nvSpPr>
        <p:spPr>
          <a:xfrm rot="7200000">
            <a:off x="-1762985" y="179143"/>
            <a:ext cx="7139409" cy="773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CE6B6E6-73F9-E540-8A32-A72BA46DC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231" y="1512282"/>
            <a:ext cx="3966356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18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">
            <a:extLst>
              <a:ext uri="{FF2B5EF4-FFF2-40B4-BE49-F238E27FC236}">
                <a16:creationId xmlns:a16="http://schemas.microsoft.com/office/drawing/2014/main" id="{33B02226-4CFA-9143-ACF4-84719890EC82}"/>
              </a:ext>
            </a:extLst>
          </p:cNvPr>
          <p:cNvSpPr/>
          <p:nvPr userDrawn="1"/>
        </p:nvSpPr>
        <p:spPr>
          <a:xfrm rot="16200000">
            <a:off x="3121477" y="4062233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84FCDF16-45C2-3641-8F33-94B9632037E2}"/>
              </a:ext>
            </a:extLst>
          </p:cNvPr>
          <p:cNvSpPr/>
          <p:nvPr userDrawn="1"/>
        </p:nvSpPr>
        <p:spPr>
          <a:xfrm rot="19800000">
            <a:off x="2249936" y="696181"/>
            <a:ext cx="2605923" cy="2823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A58E80EC-67F9-A641-942E-01C809E87393}"/>
              </a:ext>
            </a:extLst>
          </p:cNvPr>
          <p:cNvSpPr/>
          <p:nvPr userDrawn="1"/>
        </p:nvSpPr>
        <p:spPr>
          <a:xfrm rot="16200000">
            <a:off x="5208365" y="653741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41E333B1-5013-B54D-81FF-B4D9A51FACF9}"/>
              </a:ext>
            </a:extLst>
          </p:cNvPr>
          <p:cNvSpPr/>
          <p:nvPr userDrawn="1"/>
        </p:nvSpPr>
        <p:spPr>
          <a:xfrm rot="5400000">
            <a:off x="5013013" y="3697974"/>
            <a:ext cx="2437935" cy="2641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27FE05EB-4A11-5543-BA45-0195D08D8441}"/>
              </a:ext>
            </a:extLst>
          </p:cNvPr>
          <p:cNvSpPr/>
          <p:nvPr userDrawn="1"/>
        </p:nvSpPr>
        <p:spPr>
          <a:xfrm rot="9000000">
            <a:off x="743851" y="3487912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D8E4C2AB-3F73-9F45-8048-530C08D4173D}"/>
              </a:ext>
            </a:extLst>
          </p:cNvPr>
          <p:cNvSpPr/>
          <p:nvPr userDrawn="1"/>
        </p:nvSpPr>
        <p:spPr>
          <a:xfrm rot="5400000">
            <a:off x="7664239" y="1016764"/>
            <a:ext cx="2484298" cy="2691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D34D6D29-5F8E-F449-8471-06F79A888A44}"/>
              </a:ext>
            </a:extLst>
          </p:cNvPr>
          <p:cNvSpPr/>
          <p:nvPr userDrawn="1"/>
        </p:nvSpPr>
        <p:spPr>
          <a:xfrm rot="16200000">
            <a:off x="7501371" y="3966801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4046E1C5-A352-CB41-9C2E-79FDEA17ECFC}"/>
              </a:ext>
            </a:extLst>
          </p:cNvPr>
          <p:cNvSpPr/>
          <p:nvPr userDrawn="1"/>
        </p:nvSpPr>
        <p:spPr>
          <a:xfrm rot="16200000">
            <a:off x="9422683" y="2693244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Picture Placeholder 19">
            <a:extLst>
              <a:ext uri="{FF2B5EF4-FFF2-40B4-BE49-F238E27FC236}">
                <a16:creationId xmlns:a16="http://schemas.microsoft.com/office/drawing/2014/main" id="{9C21738B-1D0C-FC41-975A-B0168760E2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38232" y="3971981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3" name="Picture Placeholder 21">
            <a:extLst>
              <a:ext uri="{FF2B5EF4-FFF2-40B4-BE49-F238E27FC236}">
                <a16:creationId xmlns:a16="http://schemas.microsoft.com/office/drawing/2014/main" id="{4A571AB3-0324-D041-BF57-897D2EE949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16705" y="908594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4" name="Picture Placeholder 19">
            <a:extLst>
              <a:ext uri="{FF2B5EF4-FFF2-40B4-BE49-F238E27FC236}">
                <a16:creationId xmlns:a16="http://schemas.microsoft.com/office/drawing/2014/main" id="{3961D252-CE8D-0542-9148-54D307ACC63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01088" y="3186130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5" name="Picture Placeholder 19">
            <a:extLst>
              <a:ext uri="{FF2B5EF4-FFF2-40B4-BE49-F238E27FC236}">
                <a16:creationId xmlns:a16="http://schemas.microsoft.com/office/drawing/2014/main" id="{BD824CAD-9054-7741-8087-52B90A3EBF1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262992" y="3895257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6" name="Picture Placeholder 19">
            <a:extLst>
              <a:ext uri="{FF2B5EF4-FFF2-40B4-BE49-F238E27FC236}">
                <a16:creationId xmlns:a16="http://schemas.microsoft.com/office/drawing/2014/main" id="{D72462E0-51D0-8B47-9698-FF5DC3BFD5C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95964" y="28273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7" name="Picture Placeholder 22">
            <a:extLst>
              <a:ext uri="{FF2B5EF4-FFF2-40B4-BE49-F238E27FC236}">
                <a16:creationId xmlns:a16="http://schemas.microsoft.com/office/drawing/2014/main" id="{B07D4300-E0F4-CE42-BB6D-66A05840449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140677" y="1294877"/>
            <a:ext cx="2840947" cy="2621979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8" name="Picture Placeholder 22">
            <a:extLst>
              <a:ext uri="{FF2B5EF4-FFF2-40B4-BE49-F238E27FC236}">
                <a16:creationId xmlns:a16="http://schemas.microsoft.com/office/drawing/2014/main" id="{CB322035-D307-684C-9BCE-97C792C482B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465029" y="1341176"/>
            <a:ext cx="2691659" cy="2484197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9" name="Picture Placeholder 22">
            <a:extLst>
              <a:ext uri="{FF2B5EF4-FFF2-40B4-BE49-F238E27FC236}">
                <a16:creationId xmlns:a16="http://schemas.microsoft.com/office/drawing/2014/main" id="{5EA116BD-D9A6-244B-B2C4-6F67A48EAB7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923800" y="3620347"/>
            <a:ext cx="2625935" cy="2423539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FF2996E-B798-C941-B039-8FBF2793C41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20277" y="825671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63A5812-9617-6641-B093-01B834881B5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715701" y="464382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E08F00-96D9-BA42-BA31-E95FEA2E13D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179505" y="6451150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31792A-36D6-8C44-8953-18CBDAE5A7C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74929" y="6089856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4DDA799-70B2-2246-9037-479A49DCA2A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50305" y="885310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3617EFC-BA28-C841-B0F3-F7283EB27E9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45729" y="524017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24885F0A-C343-F14B-9356-A28E4054734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85801" y="6508122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31228740-B71F-4347-89F8-4401FB4D82F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881225" y="6146828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B6D8E46-25E7-F74B-A600-279A54A22BE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9741" y="5656093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9D389DA1-8006-9742-A6B0-B9A53ECC7DA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5165" y="5294799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3D7BB568-BFBD-8C45-BFE8-87FE11C949F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05261" y="5228711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23AD0BC8-A660-7A45-A535-0F3C87BF7F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00689" y="4867417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19D8F71-157E-7540-9B7F-5C8A26C250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77074" y="517905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0FBAB95C-C6F4-A848-9D7F-BD9F0003884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972501" y="156611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128EFDD-D28A-ED4A-8AA5-7BE8F23090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947257" y="3310459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13A36D58-E9D3-E349-BE24-C506BE02548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942685" y="2949165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14834718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0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49651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48394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28958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5878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3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67705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3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59327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13248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2D0A64-190A-E642-AF81-3707AF4F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5BF99D-F0B5-A34F-8A5E-49E5FA17B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70"/>
            <a:ext cx="10515600" cy="4186236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B0B97E-7860-CE49-8A9C-06C580A2F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5303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821B0F8-C093-F54D-AD71-C92DBBA029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D0D9C5-EB2B-E843-94CC-1D23D5685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8FC9F59-BF63-DF43-927C-2A2656E07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03275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25090ED-3B46-E642-B6F8-52F78C8E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193653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6E271D-D6A4-ED49-886A-0069C8C5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84DB4D7-0766-D948-8A03-0A828D388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1E9DC25-523C-EE48-AEE5-C05353924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5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D6C65D7D-FA41-0440-B523-C4ACF162E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5866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8EFDF0A-C655-C64E-BC11-ACA37B14C29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83258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629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AFFC0CF-8CDA-6F4B-9DBA-4410D3102B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51989" y="3379232"/>
            <a:ext cx="3471143" cy="3761029"/>
          </a:xfrm>
          <a:custGeom>
            <a:avLst/>
            <a:gdLst>
              <a:gd name="connsiteX0" fmla="*/ 792833 w 3471143"/>
              <a:gd name="connsiteY0" fmla="*/ 123 h 3761029"/>
              <a:gd name="connsiteX1" fmla="*/ 1208138 w 3471143"/>
              <a:gd name="connsiteY1" fmla="*/ 109039 h 3761029"/>
              <a:gd name="connsiteX2" fmla="*/ 2138194 w 3471143"/>
              <a:gd name="connsiteY2" fmla="*/ 646148 h 3761029"/>
              <a:gd name="connsiteX3" fmla="*/ 3068417 w 3471143"/>
              <a:gd name="connsiteY3" fmla="*/ 1183064 h 3761029"/>
              <a:gd name="connsiteX4" fmla="*/ 3068417 w 3471143"/>
              <a:gd name="connsiteY4" fmla="*/ 2577966 h 3761029"/>
              <a:gd name="connsiteX5" fmla="*/ 2138194 w 3471143"/>
              <a:gd name="connsiteY5" fmla="*/ 3114882 h 3761029"/>
              <a:gd name="connsiteX6" fmla="*/ 1208138 w 3471143"/>
              <a:gd name="connsiteY6" fmla="*/ 3651991 h 3761029"/>
              <a:gd name="connsiteX7" fmla="*/ 0 w 3471143"/>
              <a:gd name="connsiteY7" fmla="*/ 2954540 h 3761029"/>
              <a:gd name="connsiteX8" fmla="*/ 0 w 3471143"/>
              <a:gd name="connsiteY8" fmla="*/ 1880515 h 3761029"/>
              <a:gd name="connsiteX9" fmla="*/ 0 w 3471143"/>
              <a:gd name="connsiteY9" fmla="*/ 806490 h 3761029"/>
              <a:gd name="connsiteX10" fmla="*/ 792833 w 3471143"/>
              <a:gd name="connsiteY10" fmla="*/ 123 h 37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71143" h="3761029">
                <a:moveTo>
                  <a:pt x="792833" y="123"/>
                </a:moveTo>
                <a:cubicBezTo>
                  <a:pt x="931266" y="-2316"/>
                  <a:pt x="1073896" y="31566"/>
                  <a:pt x="1208138" y="109039"/>
                </a:cubicBezTo>
                <a:lnTo>
                  <a:pt x="2138194" y="646148"/>
                </a:lnTo>
                <a:lnTo>
                  <a:pt x="3068417" y="1183064"/>
                </a:lnTo>
                <a:cubicBezTo>
                  <a:pt x="3605386" y="1492957"/>
                  <a:pt x="3605386" y="2268073"/>
                  <a:pt x="3068417" y="2577966"/>
                </a:cubicBezTo>
                <a:lnTo>
                  <a:pt x="2138194" y="3114882"/>
                </a:lnTo>
                <a:lnTo>
                  <a:pt x="1208138" y="3651991"/>
                </a:lnTo>
                <a:cubicBezTo>
                  <a:pt x="671169" y="3961883"/>
                  <a:pt x="0" y="3574325"/>
                  <a:pt x="0" y="2954540"/>
                </a:cubicBezTo>
                <a:lnTo>
                  <a:pt x="0" y="1880515"/>
                </a:lnTo>
                <a:lnTo>
                  <a:pt x="0" y="806490"/>
                </a:lnTo>
                <a:cubicBezTo>
                  <a:pt x="0" y="341651"/>
                  <a:pt x="377533" y="7440"/>
                  <a:pt x="792833" y="12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C1AE296-DA98-3B4D-836E-67E04EE75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0454" y="-332070"/>
            <a:ext cx="3471143" cy="3761030"/>
          </a:xfrm>
          <a:custGeom>
            <a:avLst/>
            <a:gdLst>
              <a:gd name="connsiteX0" fmla="*/ 2678311 w 3471143"/>
              <a:gd name="connsiteY0" fmla="*/ 123 h 3761030"/>
              <a:gd name="connsiteX1" fmla="*/ 3471143 w 3471143"/>
              <a:gd name="connsiteY1" fmla="*/ 806491 h 3761030"/>
              <a:gd name="connsiteX2" fmla="*/ 3471143 w 3471143"/>
              <a:gd name="connsiteY2" fmla="*/ 1880515 h 3761030"/>
              <a:gd name="connsiteX3" fmla="*/ 3471143 w 3471143"/>
              <a:gd name="connsiteY3" fmla="*/ 2954540 h 3761030"/>
              <a:gd name="connsiteX4" fmla="*/ 2263005 w 3471143"/>
              <a:gd name="connsiteY4" fmla="*/ 3651991 h 3761030"/>
              <a:gd name="connsiteX5" fmla="*/ 1332949 w 3471143"/>
              <a:gd name="connsiteY5" fmla="*/ 3114882 h 3761030"/>
              <a:gd name="connsiteX6" fmla="*/ 402726 w 3471143"/>
              <a:gd name="connsiteY6" fmla="*/ 2577966 h 3761030"/>
              <a:gd name="connsiteX7" fmla="*/ 402726 w 3471143"/>
              <a:gd name="connsiteY7" fmla="*/ 1183064 h 3761030"/>
              <a:gd name="connsiteX8" fmla="*/ 1332949 w 3471143"/>
              <a:gd name="connsiteY8" fmla="*/ 646148 h 3761030"/>
              <a:gd name="connsiteX9" fmla="*/ 2263005 w 3471143"/>
              <a:gd name="connsiteY9" fmla="*/ 109040 h 3761030"/>
              <a:gd name="connsiteX10" fmla="*/ 2678311 w 3471143"/>
              <a:gd name="connsiteY10" fmla="*/ 123 h 376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71143" h="3761030">
                <a:moveTo>
                  <a:pt x="2678311" y="123"/>
                </a:moveTo>
                <a:cubicBezTo>
                  <a:pt x="3093611" y="7440"/>
                  <a:pt x="3471143" y="341652"/>
                  <a:pt x="3471143" y="806491"/>
                </a:cubicBezTo>
                <a:lnTo>
                  <a:pt x="3471143" y="1880515"/>
                </a:lnTo>
                <a:lnTo>
                  <a:pt x="3471143" y="2954540"/>
                </a:lnTo>
                <a:cubicBezTo>
                  <a:pt x="3471143" y="3574325"/>
                  <a:pt x="2799974" y="3961884"/>
                  <a:pt x="2263005" y="3651991"/>
                </a:cubicBezTo>
                <a:lnTo>
                  <a:pt x="1332949" y="3114882"/>
                </a:lnTo>
                <a:lnTo>
                  <a:pt x="402726" y="2577966"/>
                </a:lnTo>
                <a:cubicBezTo>
                  <a:pt x="-134242" y="2268074"/>
                  <a:pt x="-134242" y="1492957"/>
                  <a:pt x="402726" y="1183064"/>
                </a:cubicBezTo>
                <a:lnTo>
                  <a:pt x="1332949" y="646148"/>
                </a:lnTo>
                <a:lnTo>
                  <a:pt x="2263005" y="109040"/>
                </a:lnTo>
                <a:cubicBezTo>
                  <a:pt x="2397247" y="31566"/>
                  <a:pt x="2539877" y="-2316"/>
                  <a:pt x="2678311" y="12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4859B534-5B33-8847-A364-49A94179F7BA}"/>
              </a:ext>
            </a:extLst>
          </p:cNvPr>
          <p:cNvSpPr/>
          <p:nvPr userDrawn="1"/>
        </p:nvSpPr>
        <p:spPr>
          <a:xfrm rot="10800000">
            <a:off x="4221244" y="-331918"/>
            <a:ext cx="3610349" cy="3911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EA2C478-185C-F84D-B045-B443BAFA3F8D}"/>
              </a:ext>
            </a:extLst>
          </p:cNvPr>
          <p:cNvSpPr/>
          <p:nvPr/>
        </p:nvSpPr>
        <p:spPr>
          <a:xfrm>
            <a:off x="4551984" y="3228413"/>
            <a:ext cx="3610349" cy="3911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24D2969-FC7E-2040-BD2B-BB75820955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4849" y="1140170"/>
            <a:ext cx="3684863" cy="552450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0AD251-F7BE-A047-865E-E9650B3207C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14251" y="1828645"/>
            <a:ext cx="3703055" cy="2723478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4F2EBCC-72C3-A543-82E8-76FD1CDEEC9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337" y="464883"/>
            <a:ext cx="3681320" cy="552450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CC85BF7E-B97D-0C44-BE53-B46AB324033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3884" y="5881135"/>
            <a:ext cx="3567309" cy="552450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F83BAB5-491B-0941-B5E1-F5A66A258FB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353869" y="2345480"/>
            <a:ext cx="3584923" cy="2723478"/>
          </a:xfrm>
        </p:spPr>
        <p:txBody>
          <a:bodyPr lIns="45720" rIns="0" anchor="b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19F8644-6AB8-734D-B6D2-0CD01D80D37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384264" y="5205848"/>
            <a:ext cx="3563880" cy="552450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73512101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74E7C3-CE86-F64E-8AD2-CBDD1D85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609536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8A43978-4D57-C946-B151-E2CEBD795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48926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664373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1843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83192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88206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28489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15496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33557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52986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71117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B629870-74EB-8946-A64E-5CE2A02D6D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93985" y="1182688"/>
            <a:ext cx="4025179" cy="4360862"/>
          </a:xfrm>
          <a:custGeom>
            <a:avLst/>
            <a:gdLst>
              <a:gd name="connsiteX0" fmla="*/ 915045 w 4025179"/>
              <a:gd name="connsiteY0" fmla="*/ 0 h 4360862"/>
              <a:gd name="connsiteX1" fmla="*/ 927071 w 4025179"/>
              <a:gd name="connsiteY1" fmla="*/ 0 h 4360862"/>
              <a:gd name="connsiteX2" fmla="*/ 1040598 w 4025179"/>
              <a:gd name="connsiteY2" fmla="*/ 5539 h 4360862"/>
              <a:gd name="connsiteX3" fmla="*/ 1401158 w 4025179"/>
              <a:gd name="connsiteY3" fmla="*/ 125948 h 4360862"/>
              <a:gd name="connsiteX4" fmla="*/ 2479805 w 4025179"/>
              <a:gd name="connsiteY4" fmla="*/ 748869 h 4360862"/>
              <a:gd name="connsiteX5" fmla="*/ 3558646 w 4025179"/>
              <a:gd name="connsiteY5" fmla="*/ 1371566 h 4360862"/>
              <a:gd name="connsiteX6" fmla="*/ 4018417 w 4025179"/>
              <a:gd name="connsiteY6" fmla="*/ 2062739 h 4360862"/>
              <a:gd name="connsiteX7" fmla="*/ 4025179 w 4025179"/>
              <a:gd name="connsiteY7" fmla="*/ 2171810 h 4360862"/>
              <a:gd name="connsiteX8" fmla="*/ 4025179 w 4025179"/>
              <a:gd name="connsiteY8" fmla="*/ 2189083 h 4360862"/>
              <a:gd name="connsiteX9" fmla="*/ 4018417 w 4025179"/>
              <a:gd name="connsiteY9" fmla="*/ 2298154 h 4360862"/>
              <a:gd name="connsiteX10" fmla="*/ 3558646 w 4025179"/>
              <a:gd name="connsiteY10" fmla="*/ 2989327 h 4360862"/>
              <a:gd name="connsiteX11" fmla="*/ 2479805 w 4025179"/>
              <a:gd name="connsiteY11" fmla="*/ 3612024 h 4360862"/>
              <a:gd name="connsiteX12" fmla="*/ 1401158 w 4025179"/>
              <a:gd name="connsiteY12" fmla="*/ 4234944 h 4360862"/>
              <a:gd name="connsiteX13" fmla="*/ 1040598 w 4025179"/>
              <a:gd name="connsiteY13" fmla="*/ 4355354 h 4360862"/>
              <a:gd name="connsiteX14" fmla="*/ 927697 w 4025179"/>
              <a:gd name="connsiteY14" fmla="*/ 4360862 h 4360862"/>
              <a:gd name="connsiteX15" fmla="*/ 914677 w 4025179"/>
              <a:gd name="connsiteY15" fmla="*/ 4360862 h 4360862"/>
              <a:gd name="connsiteX16" fmla="*/ 800228 w 4025179"/>
              <a:gd name="connsiteY16" fmla="*/ 4351374 h 4360862"/>
              <a:gd name="connsiteX17" fmla="*/ 0 w 4025179"/>
              <a:gd name="connsiteY17" fmla="*/ 3426064 h 4360862"/>
              <a:gd name="connsiteX18" fmla="*/ 0 w 4025179"/>
              <a:gd name="connsiteY18" fmla="*/ 2180446 h 4360862"/>
              <a:gd name="connsiteX19" fmla="*/ 0 w 4025179"/>
              <a:gd name="connsiteY19" fmla="*/ 934829 h 4360862"/>
              <a:gd name="connsiteX20" fmla="*/ 800228 w 4025179"/>
              <a:gd name="connsiteY20" fmla="*/ 9519 h 436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25179" h="4360862">
                <a:moveTo>
                  <a:pt x="915045" y="0"/>
                </a:moveTo>
                <a:lnTo>
                  <a:pt x="927071" y="0"/>
                </a:lnTo>
                <a:lnTo>
                  <a:pt x="1040598" y="5539"/>
                </a:lnTo>
                <a:cubicBezTo>
                  <a:pt x="1162152" y="19609"/>
                  <a:pt x="1284391" y="58560"/>
                  <a:pt x="1401158" y="125948"/>
                </a:cubicBezTo>
                <a:lnTo>
                  <a:pt x="2479805" y="748869"/>
                </a:lnTo>
                <a:lnTo>
                  <a:pt x="3558646" y="1371566"/>
                </a:lnTo>
                <a:cubicBezTo>
                  <a:pt x="3831103" y="1528805"/>
                  <a:pt x="3984359" y="1789317"/>
                  <a:pt x="4018417" y="2062739"/>
                </a:cubicBezTo>
                <a:lnTo>
                  <a:pt x="4025179" y="2171810"/>
                </a:lnTo>
                <a:lnTo>
                  <a:pt x="4025179" y="2189083"/>
                </a:lnTo>
                <a:lnTo>
                  <a:pt x="4018417" y="2298154"/>
                </a:lnTo>
                <a:cubicBezTo>
                  <a:pt x="3984359" y="2571575"/>
                  <a:pt x="3831103" y="2832088"/>
                  <a:pt x="3558646" y="2989327"/>
                </a:cubicBezTo>
                <a:lnTo>
                  <a:pt x="2479805" y="3612024"/>
                </a:lnTo>
                <a:lnTo>
                  <a:pt x="1401158" y="4234944"/>
                </a:lnTo>
                <a:cubicBezTo>
                  <a:pt x="1284391" y="4302332"/>
                  <a:pt x="1162152" y="4341283"/>
                  <a:pt x="1040598" y="4355354"/>
                </a:cubicBezTo>
                <a:lnTo>
                  <a:pt x="927697" y="4360862"/>
                </a:lnTo>
                <a:lnTo>
                  <a:pt x="914677" y="4360862"/>
                </a:lnTo>
                <a:lnTo>
                  <a:pt x="800228" y="4351374"/>
                </a:lnTo>
                <a:cubicBezTo>
                  <a:pt x="367915" y="4287123"/>
                  <a:pt x="0" y="3920243"/>
                  <a:pt x="0" y="3426064"/>
                </a:cubicBezTo>
                <a:lnTo>
                  <a:pt x="0" y="2180446"/>
                </a:lnTo>
                <a:lnTo>
                  <a:pt x="0" y="934829"/>
                </a:lnTo>
                <a:cubicBezTo>
                  <a:pt x="0" y="440650"/>
                  <a:pt x="367915" y="73770"/>
                  <a:pt x="800228" y="951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ECAED-FD22-6846-8164-C07561AC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A717F-22C8-AC4C-8AC3-D0216408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DE37-5FC8-1641-8974-DD8CDF20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24D2B9F-4060-AF4A-805C-962332D5A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232" y="3714013"/>
            <a:ext cx="3966357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22601DD0-3625-FF41-8C1D-1B48F34BD2EF}"/>
              </a:ext>
            </a:extLst>
          </p:cNvPr>
          <p:cNvSpPr/>
          <p:nvPr userDrawn="1"/>
        </p:nvSpPr>
        <p:spPr>
          <a:xfrm>
            <a:off x="4720695" y="473010"/>
            <a:ext cx="5334744" cy="5780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C2B786A7-DF6B-1348-9D3A-FFE7E5A2C47F}"/>
              </a:ext>
            </a:extLst>
          </p:cNvPr>
          <p:cNvSpPr/>
          <p:nvPr userDrawn="1"/>
        </p:nvSpPr>
        <p:spPr>
          <a:xfrm rot="7200000">
            <a:off x="-1762985" y="179143"/>
            <a:ext cx="7139409" cy="773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CE6B6E6-73F9-E540-8A32-A72BA46DC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231" y="1512282"/>
            <a:ext cx="3966356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5083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BA03FEF-90C3-6146-B1CD-A554644888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801792" y="-150517"/>
            <a:ext cx="6265669" cy="6265670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BE501D8A-5233-0047-890B-C10F54710722}"/>
              </a:ext>
            </a:extLst>
          </p:cNvPr>
          <p:cNvSpPr/>
          <p:nvPr/>
        </p:nvSpPr>
        <p:spPr>
          <a:xfrm rot="2700000">
            <a:off x="257680" y="477574"/>
            <a:ext cx="6135506" cy="6647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28DBBD3-5E04-5C4E-9208-DB46105D3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18269" y="1076517"/>
            <a:ext cx="62716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CD8FCC2-098A-BE4A-BA23-0F21A8C471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91471" y="1847658"/>
            <a:ext cx="5297556" cy="4609112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4795D48-9CDD-634A-AEE5-A05978E3110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19016" y="401230"/>
            <a:ext cx="626566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421559928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EADCEF97-7461-9048-AA54-B8FF2433BC83}"/>
              </a:ext>
            </a:extLst>
          </p:cNvPr>
          <p:cNvSpPr/>
          <p:nvPr userDrawn="1"/>
        </p:nvSpPr>
        <p:spPr>
          <a:xfrm>
            <a:off x="1963207" y="473010"/>
            <a:ext cx="5334744" cy="5780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 dirty="0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34B0415C-1D36-0A48-AE76-3A12AC8CA957}"/>
              </a:ext>
            </a:extLst>
          </p:cNvPr>
          <p:cNvSpPr/>
          <p:nvPr userDrawn="1"/>
        </p:nvSpPr>
        <p:spPr>
          <a:xfrm>
            <a:off x="6587587" y="1071563"/>
            <a:ext cx="4229860" cy="4582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B629870-74EB-8946-A64E-5CE2A02D6D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600774" y="1182688"/>
            <a:ext cx="4025179" cy="4360862"/>
          </a:xfrm>
          <a:custGeom>
            <a:avLst/>
            <a:gdLst>
              <a:gd name="connsiteX0" fmla="*/ 915045 w 4025179"/>
              <a:gd name="connsiteY0" fmla="*/ 0 h 4360862"/>
              <a:gd name="connsiteX1" fmla="*/ 927071 w 4025179"/>
              <a:gd name="connsiteY1" fmla="*/ 0 h 4360862"/>
              <a:gd name="connsiteX2" fmla="*/ 1040598 w 4025179"/>
              <a:gd name="connsiteY2" fmla="*/ 5539 h 4360862"/>
              <a:gd name="connsiteX3" fmla="*/ 1401158 w 4025179"/>
              <a:gd name="connsiteY3" fmla="*/ 125948 h 4360862"/>
              <a:gd name="connsiteX4" fmla="*/ 2479805 w 4025179"/>
              <a:gd name="connsiteY4" fmla="*/ 748869 h 4360862"/>
              <a:gd name="connsiteX5" fmla="*/ 3558646 w 4025179"/>
              <a:gd name="connsiteY5" fmla="*/ 1371566 h 4360862"/>
              <a:gd name="connsiteX6" fmla="*/ 4018417 w 4025179"/>
              <a:gd name="connsiteY6" fmla="*/ 2062739 h 4360862"/>
              <a:gd name="connsiteX7" fmla="*/ 4025179 w 4025179"/>
              <a:gd name="connsiteY7" fmla="*/ 2171810 h 4360862"/>
              <a:gd name="connsiteX8" fmla="*/ 4025179 w 4025179"/>
              <a:gd name="connsiteY8" fmla="*/ 2189083 h 4360862"/>
              <a:gd name="connsiteX9" fmla="*/ 4018417 w 4025179"/>
              <a:gd name="connsiteY9" fmla="*/ 2298154 h 4360862"/>
              <a:gd name="connsiteX10" fmla="*/ 3558646 w 4025179"/>
              <a:gd name="connsiteY10" fmla="*/ 2989327 h 4360862"/>
              <a:gd name="connsiteX11" fmla="*/ 2479805 w 4025179"/>
              <a:gd name="connsiteY11" fmla="*/ 3612024 h 4360862"/>
              <a:gd name="connsiteX12" fmla="*/ 1401158 w 4025179"/>
              <a:gd name="connsiteY12" fmla="*/ 4234944 h 4360862"/>
              <a:gd name="connsiteX13" fmla="*/ 1040598 w 4025179"/>
              <a:gd name="connsiteY13" fmla="*/ 4355354 h 4360862"/>
              <a:gd name="connsiteX14" fmla="*/ 927697 w 4025179"/>
              <a:gd name="connsiteY14" fmla="*/ 4360862 h 4360862"/>
              <a:gd name="connsiteX15" fmla="*/ 914677 w 4025179"/>
              <a:gd name="connsiteY15" fmla="*/ 4360862 h 4360862"/>
              <a:gd name="connsiteX16" fmla="*/ 800228 w 4025179"/>
              <a:gd name="connsiteY16" fmla="*/ 4351374 h 4360862"/>
              <a:gd name="connsiteX17" fmla="*/ 0 w 4025179"/>
              <a:gd name="connsiteY17" fmla="*/ 3426064 h 4360862"/>
              <a:gd name="connsiteX18" fmla="*/ 0 w 4025179"/>
              <a:gd name="connsiteY18" fmla="*/ 2180446 h 4360862"/>
              <a:gd name="connsiteX19" fmla="*/ 0 w 4025179"/>
              <a:gd name="connsiteY19" fmla="*/ 934829 h 4360862"/>
              <a:gd name="connsiteX20" fmla="*/ 800228 w 4025179"/>
              <a:gd name="connsiteY20" fmla="*/ 9519 h 436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25179" h="4360862">
                <a:moveTo>
                  <a:pt x="915045" y="0"/>
                </a:moveTo>
                <a:lnTo>
                  <a:pt x="927071" y="0"/>
                </a:lnTo>
                <a:lnTo>
                  <a:pt x="1040598" y="5539"/>
                </a:lnTo>
                <a:cubicBezTo>
                  <a:pt x="1162152" y="19609"/>
                  <a:pt x="1284391" y="58560"/>
                  <a:pt x="1401158" y="125948"/>
                </a:cubicBezTo>
                <a:lnTo>
                  <a:pt x="2479805" y="748869"/>
                </a:lnTo>
                <a:lnTo>
                  <a:pt x="3558646" y="1371566"/>
                </a:lnTo>
                <a:cubicBezTo>
                  <a:pt x="3831103" y="1528805"/>
                  <a:pt x="3984359" y="1789317"/>
                  <a:pt x="4018417" y="2062739"/>
                </a:cubicBezTo>
                <a:lnTo>
                  <a:pt x="4025179" y="2171810"/>
                </a:lnTo>
                <a:lnTo>
                  <a:pt x="4025179" y="2189083"/>
                </a:lnTo>
                <a:lnTo>
                  <a:pt x="4018417" y="2298154"/>
                </a:lnTo>
                <a:cubicBezTo>
                  <a:pt x="3984359" y="2571575"/>
                  <a:pt x="3831103" y="2832088"/>
                  <a:pt x="3558646" y="2989327"/>
                </a:cubicBezTo>
                <a:lnTo>
                  <a:pt x="2479805" y="3612024"/>
                </a:lnTo>
                <a:lnTo>
                  <a:pt x="1401158" y="4234944"/>
                </a:lnTo>
                <a:cubicBezTo>
                  <a:pt x="1284391" y="4302332"/>
                  <a:pt x="1162152" y="4341283"/>
                  <a:pt x="1040598" y="4355354"/>
                </a:cubicBezTo>
                <a:lnTo>
                  <a:pt x="927697" y="4360862"/>
                </a:lnTo>
                <a:lnTo>
                  <a:pt x="914677" y="4360862"/>
                </a:lnTo>
                <a:lnTo>
                  <a:pt x="800228" y="4351374"/>
                </a:lnTo>
                <a:cubicBezTo>
                  <a:pt x="367915" y="4287123"/>
                  <a:pt x="0" y="3920243"/>
                  <a:pt x="0" y="3426064"/>
                </a:cubicBezTo>
                <a:lnTo>
                  <a:pt x="0" y="2180446"/>
                </a:lnTo>
                <a:lnTo>
                  <a:pt x="0" y="934829"/>
                </a:lnTo>
                <a:cubicBezTo>
                  <a:pt x="0" y="440650"/>
                  <a:pt x="367915" y="73770"/>
                  <a:pt x="800228" y="951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ECAED-FD22-6846-8164-C07561AC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A717F-22C8-AC4C-8AC3-D0216408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DE37-5FC8-1641-8974-DD8CDF20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8C9EB5E1-5911-364A-B2BA-23977F56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081" y="1512282"/>
            <a:ext cx="4577859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44BC8E-1C44-674D-8A8B-8B1A6C18B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079" y="3687289"/>
            <a:ext cx="3217984" cy="1658434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B2A4C5CC-B5C2-D740-9A62-F835A64B0A57}"/>
              </a:ext>
            </a:extLst>
          </p:cNvPr>
          <p:cNvSpPr/>
          <p:nvPr userDrawn="1"/>
        </p:nvSpPr>
        <p:spPr>
          <a:xfrm>
            <a:off x="901151" y="-3126933"/>
            <a:ext cx="11979967" cy="12979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</p:spTree>
    <p:extLst>
      <p:ext uri="{BB962C8B-B14F-4D97-AF65-F5344CB8AC3E}">
        <p14:creationId xmlns:p14="http://schemas.microsoft.com/office/powerpoint/2010/main" val="39965339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55853" y="-1273205"/>
            <a:ext cx="8680235" cy="9404054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079" y="1512282"/>
            <a:ext cx="6664568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081" y="3687294"/>
            <a:ext cx="4577859" cy="1658435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5880D0D3-A659-FA42-A97F-C120C4E6ECC6}"/>
              </a:ext>
            </a:extLst>
          </p:cNvPr>
          <p:cNvSpPr/>
          <p:nvPr userDrawn="1"/>
        </p:nvSpPr>
        <p:spPr>
          <a:xfrm>
            <a:off x="1755855" y="-1751897"/>
            <a:ext cx="9563212" cy="10361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</p:spTree>
    <p:extLst>
      <p:ext uri="{BB962C8B-B14F-4D97-AF65-F5344CB8AC3E}">
        <p14:creationId xmlns:p14="http://schemas.microsoft.com/office/powerpoint/2010/main" val="153079042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F30FBA-13B6-5948-B215-61338FC961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0409" y="-3062350"/>
            <a:ext cx="10251187" cy="9461057"/>
          </a:xfrm>
          <a:custGeom>
            <a:avLst/>
            <a:gdLst>
              <a:gd name="connsiteX0" fmla="*/ 1314699 w 6131036"/>
              <a:gd name="connsiteY0" fmla="*/ 0 h 5658475"/>
              <a:gd name="connsiteX1" fmla="*/ 3065518 w 6131036"/>
              <a:gd name="connsiteY1" fmla="*/ 0 h 5658475"/>
              <a:gd name="connsiteX2" fmla="*/ 4816338 w 6131036"/>
              <a:gd name="connsiteY2" fmla="*/ 0 h 5658475"/>
              <a:gd name="connsiteX3" fmla="*/ 5953287 w 6131036"/>
              <a:gd name="connsiteY3" fmla="*/ 1969443 h 5658475"/>
              <a:gd name="connsiteX4" fmla="*/ 5077720 w 6131036"/>
              <a:gd name="connsiteY4" fmla="*/ 3485571 h 5658475"/>
              <a:gd name="connsiteX5" fmla="*/ 4202467 w 6131036"/>
              <a:gd name="connsiteY5" fmla="*/ 5001972 h 5658475"/>
              <a:gd name="connsiteX6" fmla="*/ 1928569 w 6131036"/>
              <a:gd name="connsiteY6" fmla="*/ 5001972 h 5658475"/>
              <a:gd name="connsiteX7" fmla="*/ 1053317 w 6131036"/>
              <a:gd name="connsiteY7" fmla="*/ 3485571 h 5658475"/>
              <a:gd name="connsiteX8" fmla="*/ 177750 w 6131036"/>
              <a:gd name="connsiteY8" fmla="*/ 1969443 h 5658475"/>
              <a:gd name="connsiteX9" fmla="*/ 1314699 w 6131036"/>
              <a:gd name="connsiteY9" fmla="*/ 0 h 56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31036" h="5658475">
                <a:moveTo>
                  <a:pt x="1314699" y="0"/>
                </a:moveTo>
                <a:lnTo>
                  <a:pt x="3065518" y="0"/>
                </a:lnTo>
                <a:lnTo>
                  <a:pt x="4816338" y="0"/>
                </a:lnTo>
                <a:cubicBezTo>
                  <a:pt x="5826680" y="0"/>
                  <a:pt x="6458458" y="1094105"/>
                  <a:pt x="5953287" y="1969443"/>
                </a:cubicBezTo>
                <a:lnTo>
                  <a:pt x="5077720" y="3485571"/>
                </a:lnTo>
                <a:lnTo>
                  <a:pt x="4202467" y="5001972"/>
                </a:lnTo>
                <a:cubicBezTo>
                  <a:pt x="3697296" y="5877310"/>
                  <a:pt x="2433740" y="5877310"/>
                  <a:pt x="1928569" y="5001972"/>
                </a:cubicBezTo>
                <a:lnTo>
                  <a:pt x="1053317" y="3485571"/>
                </a:lnTo>
                <a:lnTo>
                  <a:pt x="177750" y="1969443"/>
                </a:lnTo>
                <a:cubicBezTo>
                  <a:pt x="-327421" y="1094105"/>
                  <a:pt x="304357" y="0"/>
                  <a:pt x="131469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135" y="459299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7073" y="2634311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57288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1">
            <a:extLst>
              <a:ext uri="{FF2B5EF4-FFF2-40B4-BE49-F238E27FC236}">
                <a16:creationId xmlns:a16="http://schemas.microsoft.com/office/drawing/2014/main" id="{F5615027-79DD-B44C-B986-88A49199E2B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2273" y="459293"/>
            <a:ext cx="10687459" cy="9863712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143" y="2105913"/>
            <a:ext cx="4616559" cy="2387897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7073" y="4752099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960055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CAFD17-9586-DD47-8899-CDAA143B1C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712068" y="366809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067" y="2288099"/>
            <a:ext cx="6664568" cy="1916723"/>
          </a:xfr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065" y="4463111"/>
            <a:ext cx="4577859" cy="165843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656066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CAFD17-9586-DD47-8899-CDAA143B1C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63699" y="-4384334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399" y="595486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7377" y="2770498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171438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105AE9-D7B3-F942-842B-6D21C0711F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76791" y="502997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75A2A35C-42C4-3248-8008-9D6920C1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568" y="2288099"/>
            <a:ext cx="6664568" cy="1916723"/>
          </a:xfrm>
        </p:spPr>
        <p:txBody>
          <a:bodyPr anchor="b" anchorCtr="0">
            <a:normAutofit/>
          </a:bodyPr>
          <a:lstStyle>
            <a:lvl1pPr algn="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89596A-E099-4940-B379-DA594B5D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1277" y="4463111"/>
            <a:ext cx="4577859" cy="1658435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123968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105AE9-D7B3-F942-842B-6D21C0711F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730560" y="-3756940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75A2A35C-42C4-3248-8008-9D6920C1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921" y="576031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89596A-E099-4940-B379-DA594B5D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9277" y="2751037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890811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34347DA-9DA8-CA4C-A532-153E4A8139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87896" y="4446667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37B7E46-C38B-7548-B493-43EF6815C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01212" y="3449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7D44DAB-2DDB-7042-ABCF-65751B50EC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1868" y="4476191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556E3D-F770-0E47-80F8-A6BAAC3F500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924" y="3449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B7A523D-BEB3-E44A-AEFE-8B5B61207A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0009" y="3188219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AC8CA25-0FA9-5149-A8F3-A8003AEF29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3385" y="3835490"/>
            <a:ext cx="2453039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BDAF86-A6B3-5A48-A401-8C9375E8FC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3433" y="1176840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D517946-3A6C-C24E-9FA4-9F612ABF0C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26809" y="1824106"/>
            <a:ext cx="2453039" cy="2390086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FE47E7A-CF72-8E47-8B73-509E19309E6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3105" y="3188219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9F8B346-7E51-B742-93F4-FA79A47E100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6483" y="3835490"/>
            <a:ext cx="2453039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C722356-2529-B84C-882E-B99F577FB0B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45717" y="1176840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DA92B9C-8940-5344-BEAE-2420F1277DE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29093" y="1824111"/>
            <a:ext cx="2453039" cy="2390087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3A39B5C-0E06-C646-8704-F3B7069A6EE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3105" y="2612471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7AC773C-8174-6F40-A5F2-9F9AE4D42F5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8857" y="599148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5545589-E1A6-714E-8D61-5EC3CBFEBBD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51893" y="2612471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6562F4C-49A2-A542-8FC8-2F90E0D76A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61345" y="601092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AA373174-7F7E-A749-BCFA-34CAAD2F4920}"/>
              </a:ext>
            </a:extLst>
          </p:cNvPr>
          <p:cNvSpPr/>
          <p:nvPr userDrawn="1"/>
        </p:nvSpPr>
        <p:spPr>
          <a:xfrm rot="5400000" flipH="1">
            <a:off x="3613795" y="4262302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69D93F7F-BA5F-954D-8138-BAAF282D3AFB}"/>
              </a:ext>
            </a:extLst>
          </p:cNvPr>
          <p:cNvSpPr/>
          <p:nvPr userDrawn="1"/>
        </p:nvSpPr>
        <p:spPr>
          <a:xfrm rot="5400000" flipH="1">
            <a:off x="9399821" y="4218440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5A57FAF8-4240-AA43-B282-33E3DCA278B3}"/>
              </a:ext>
            </a:extLst>
          </p:cNvPr>
          <p:cNvSpPr/>
          <p:nvPr userDrawn="1"/>
        </p:nvSpPr>
        <p:spPr>
          <a:xfrm rot="16200000" flipH="1">
            <a:off x="6513137" y="269511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CE6043A8-1528-824D-A855-56542656561A}"/>
              </a:ext>
            </a:extLst>
          </p:cNvPr>
          <p:cNvSpPr/>
          <p:nvPr userDrawn="1"/>
        </p:nvSpPr>
        <p:spPr>
          <a:xfrm rot="16200000" flipH="1">
            <a:off x="639853" y="268408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</p:spTree>
    <p:extLst>
      <p:ext uri="{BB962C8B-B14F-4D97-AF65-F5344CB8AC3E}">
        <p14:creationId xmlns:p14="http://schemas.microsoft.com/office/powerpoint/2010/main" val="120799944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">
            <a:extLst>
              <a:ext uri="{FF2B5EF4-FFF2-40B4-BE49-F238E27FC236}">
                <a16:creationId xmlns:a16="http://schemas.microsoft.com/office/drawing/2014/main" id="{33B02226-4CFA-9143-ACF4-84719890EC82}"/>
              </a:ext>
            </a:extLst>
          </p:cNvPr>
          <p:cNvSpPr/>
          <p:nvPr userDrawn="1"/>
        </p:nvSpPr>
        <p:spPr>
          <a:xfrm rot="16200000">
            <a:off x="3121477" y="4062233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>
              <a:solidFill>
                <a:schemeClr val="bg1"/>
              </a:solidFill>
            </a:endParaRPr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84FCDF16-45C2-3641-8F33-94B9632037E2}"/>
              </a:ext>
            </a:extLst>
          </p:cNvPr>
          <p:cNvSpPr/>
          <p:nvPr userDrawn="1"/>
        </p:nvSpPr>
        <p:spPr>
          <a:xfrm rot="19800000">
            <a:off x="2249936" y="696181"/>
            <a:ext cx="2605923" cy="2823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A58E80EC-67F9-A641-942E-01C809E87393}"/>
              </a:ext>
            </a:extLst>
          </p:cNvPr>
          <p:cNvSpPr/>
          <p:nvPr userDrawn="1"/>
        </p:nvSpPr>
        <p:spPr>
          <a:xfrm rot="16200000">
            <a:off x="5208365" y="653741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>
              <a:solidFill>
                <a:schemeClr val="bg1"/>
              </a:solidFill>
            </a:endParaRPr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41E333B1-5013-B54D-81FF-B4D9A51FACF9}"/>
              </a:ext>
            </a:extLst>
          </p:cNvPr>
          <p:cNvSpPr/>
          <p:nvPr userDrawn="1"/>
        </p:nvSpPr>
        <p:spPr>
          <a:xfrm rot="5400000">
            <a:off x="5013013" y="3697974"/>
            <a:ext cx="2437935" cy="2641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>
              <a:solidFill>
                <a:schemeClr val="bg1"/>
              </a:solidFill>
            </a:endParaRP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27FE05EB-4A11-5543-BA45-0195D08D8441}"/>
              </a:ext>
            </a:extLst>
          </p:cNvPr>
          <p:cNvSpPr/>
          <p:nvPr userDrawn="1"/>
        </p:nvSpPr>
        <p:spPr>
          <a:xfrm rot="9000000">
            <a:off x="743851" y="3487912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>
              <a:solidFill>
                <a:schemeClr val="bg1"/>
              </a:solidFill>
            </a:endParaRPr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D8E4C2AB-3F73-9F45-8048-530C08D4173D}"/>
              </a:ext>
            </a:extLst>
          </p:cNvPr>
          <p:cNvSpPr/>
          <p:nvPr userDrawn="1"/>
        </p:nvSpPr>
        <p:spPr>
          <a:xfrm rot="5400000">
            <a:off x="7664239" y="1016764"/>
            <a:ext cx="2484298" cy="2691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>
              <a:solidFill>
                <a:schemeClr val="bg1"/>
              </a:solidFill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D34D6D29-5F8E-F449-8471-06F79A888A44}"/>
              </a:ext>
            </a:extLst>
          </p:cNvPr>
          <p:cNvSpPr/>
          <p:nvPr userDrawn="1"/>
        </p:nvSpPr>
        <p:spPr>
          <a:xfrm rot="16200000">
            <a:off x="7501371" y="3966801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>
              <a:solidFill>
                <a:schemeClr val="bg1"/>
              </a:solidFill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4046E1C5-A352-CB41-9C2E-79FDEA17ECFC}"/>
              </a:ext>
            </a:extLst>
          </p:cNvPr>
          <p:cNvSpPr/>
          <p:nvPr userDrawn="1"/>
        </p:nvSpPr>
        <p:spPr>
          <a:xfrm rot="16200000">
            <a:off x="9422683" y="2693244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>
              <a:solidFill>
                <a:schemeClr val="bg1"/>
              </a:solidFill>
            </a:endParaRPr>
          </a:p>
        </p:txBody>
      </p:sp>
      <p:sp>
        <p:nvSpPr>
          <p:cNvPr id="32" name="Picture Placeholder 19">
            <a:extLst>
              <a:ext uri="{FF2B5EF4-FFF2-40B4-BE49-F238E27FC236}">
                <a16:creationId xmlns:a16="http://schemas.microsoft.com/office/drawing/2014/main" id="{9C21738B-1D0C-FC41-975A-B0168760E2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38232" y="3971981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3" name="Picture Placeholder 21">
            <a:extLst>
              <a:ext uri="{FF2B5EF4-FFF2-40B4-BE49-F238E27FC236}">
                <a16:creationId xmlns:a16="http://schemas.microsoft.com/office/drawing/2014/main" id="{4A571AB3-0324-D041-BF57-897D2EE949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16705" y="908594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4" name="Picture Placeholder 19">
            <a:extLst>
              <a:ext uri="{FF2B5EF4-FFF2-40B4-BE49-F238E27FC236}">
                <a16:creationId xmlns:a16="http://schemas.microsoft.com/office/drawing/2014/main" id="{3961D252-CE8D-0542-9148-54D307ACC63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01088" y="3186130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5" name="Picture Placeholder 19">
            <a:extLst>
              <a:ext uri="{FF2B5EF4-FFF2-40B4-BE49-F238E27FC236}">
                <a16:creationId xmlns:a16="http://schemas.microsoft.com/office/drawing/2014/main" id="{BD824CAD-9054-7741-8087-52B90A3EBF1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262992" y="3895257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6" name="Picture Placeholder 19">
            <a:extLst>
              <a:ext uri="{FF2B5EF4-FFF2-40B4-BE49-F238E27FC236}">
                <a16:creationId xmlns:a16="http://schemas.microsoft.com/office/drawing/2014/main" id="{D72462E0-51D0-8B47-9698-FF5DC3BFD5C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95964" y="28273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7" name="Picture Placeholder 22">
            <a:extLst>
              <a:ext uri="{FF2B5EF4-FFF2-40B4-BE49-F238E27FC236}">
                <a16:creationId xmlns:a16="http://schemas.microsoft.com/office/drawing/2014/main" id="{B07D4300-E0F4-CE42-BB6D-66A05840449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140677" y="1294877"/>
            <a:ext cx="2840947" cy="2621979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8" name="Picture Placeholder 22">
            <a:extLst>
              <a:ext uri="{FF2B5EF4-FFF2-40B4-BE49-F238E27FC236}">
                <a16:creationId xmlns:a16="http://schemas.microsoft.com/office/drawing/2014/main" id="{CB322035-D307-684C-9BCE-97C792C482B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465029" y="1341176"/>
            <a:ext cx="2691659" cy="2484197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9" name="Picture Placeholder 22">
            <a:extLst>
              <a:ext uri="{FF2B5EF4-FFF2-40B4-BE49-F238E27FC236}">
                <a16:creationId xmlns:a16="http://schemas.microsoft.com/office/drawing/2014/main" id="{5EA116BD-D9A6-244B-B2C4-6F67A48EAB7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923800" y="3620347"/>
            <a:ext cx="2625935" cy="2423539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FF2996E-B798-C941-B039-8FBF2793C41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20277" y="825671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63A5812-9617-6641-B093-01B834881B5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715701" y="464382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E08F00-96D9-BA42-BA31-E95FEA2E13D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179505" y="6451150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31792A-36D6-8C44-8953-18CBDAE5A7C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74929" y="6089856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4DDA799-70B2-2246-9037-479A49DCA2A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50305" y="885310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3617EFC-BA28-C841-B0F3-F7283EB27E9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45729" y="524017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24885F0A-C343-F14B-9356-A28E4054734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85801" y="6508122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31228740-B71F-4347-89F8-4401FB4D82F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881225" y="6146828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B6D8E46-25E7-F74B-A600-279A54A22BE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9741" y="5656093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9D389DA1-8006-9742-A6B0-B9A53ECC7DA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5165" y="5294799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3D7BB568-BFBD-8C45-BFE8-87FE11C949F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05261" y="5228711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23AD0BC8-A660-7A45-A535-0F3C87BF7F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00689" y="4867417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19D8F71-157E-7540-9B7F-5C8A26C250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77074" y="517905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0FBAB95C-C6F4-A848-9D7F-BD9F0003884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972501" y="156611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128EFDD-D28A-ED4A-8AA5-7BE8F23090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947257" y="3310459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13A36D58-E9D3-E349-BE24-C506BE02548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942685" y="2949165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1906875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F30FBA-13B6-5948-B215-61338FC961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0409" y="-3062350"/>
            <a:ext cx="10251187" cy="9461057"/>
          </a:xfrm>
          <a:custGeom>
            <a:avLst/>
            <a:gdLst>
              <a:gd name="connsiteX0" fmla="*/ 1314699 w 6131036"/>
              <a:gd name="connsiteY0" fmla="*/ 0 h 5658475"/>
              <a:gd name="connsiteX1" fmla="*/ 3065518 w 6131036"/>
              <a:gd name="connsiteY1" fmla="*/ 0 h 5658475"/>
              <a:gd name="connsiteX2" fmla="*/ 4816338 w 6131036"/>
              <a:gd name="connsiteY2" fmla="*/ 0 h 5658475"/>
              <a:gd name="connsiteX3" fmla="*/ 5953287 w 6131036"/>
              <a:gd name="connsiteY3" fmla="*/ 1969443 h 5658475"/>
              <a:gd name="connsiteX4" fmla="*/ 5077720 w 6131036"/>
              <a:gd name="connsiteY4" fmla="*/ 3485571 h 5658475"/>
              <a:gd name="connsiteX5" fmla="*/ 4202467 w 6131036"/>
              <a:gd name="connsiteY5" fmla="*/ 5001972 h 5658475"/>
              <a:gd name="connsiteX6" fmla="*/ 1928569 w 6131036"/>
              <a:gd name="connsiteY6" fmla="*/ 5001972 h 5658475"/>
              <a:gd name="connsiteX7" fmla="*/ 1053317 w 6131036"/>
              <a:gd name="connsiteY7" fmla="*/ 3485571 h 5658475"/>
              <a:gd name="connsiteX8" fmla="*/ 177750 w 6131036"/>
              <a:gd name="connsiteY8" fmla="*/ 1969443 h 5658475"/>
              <a:gd name="connsiteX9" fmla="*/ 1314699 w 6131036"/>
              <a:gd name="connsiteY9" fmla="*/ 0 h 56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31036" h="5658475">
                <a:moveTo>
                  <a:pt x="1314699" y="0"/>
                </a:moveTo>
                <a:lnTo>
                  <a:pt x="3065518" y="0"/>
                </a:lnTo>
                <a:lnTo>
                  <a:pt x="4816338" y="0"/>
                </a:lnTo>
                <a:cubicBezTo>
                  <a:pt x="5826680" y="0"/>
                  <a:pt x="6458458" y="1094105"/>
                  <a:pt x="5953287" y="1969443"/>
                </a:cubicBezTo>
                <a:lnTo>
                  <a:pt x="5077720" y="3485571"/>
                </a:lnTo>
                <a:lnTo>
                  <a:pt x="4202467" y="5001972"/>
                </a:lnTo>
                <a:cubicBezTo>
                  <a:pt x="3697296" y="5877310"/>
                  <a:pt x="2433740" y="5877310"/>
                  <a:pt x="1928569" y="5001972"/>
                </a:cubicBezTo>
                <a:lnTo>
                  <a:pt x="1053317" y="3485571"/>
                </a:lnTo>
                <a:lnTo>
                  <a:pt x="177750" y="1969443"/>
                </a:lnTo>
                <a:cubicBezTo>
                  <a:pt x="-327421" y="1094105"/>
                  <a:pt x="304357" y="0"/>
                  <a:pt x="131469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135" y="459299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7073" y="2634311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199903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AFFC0CF-8CDA-6F4B-9DBA-4410D3102B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51989" y="3379232"/>
            <a:ext cx="3471143" cy="3761029"/>
          </a:xfrm>
          <a:custGeom>
            <a:avLst/>
            <a:gdLst>
              <a:gd name="connsiteX0" fmla="*/ 792833 w 3471143"/>
              <a:gd name="connsiteY0" fmla="*/ 123 h 3761029"/>
              <a:gd name="connsiteX1" fmla="*/ 1208138 w 3471143"/>
              <a:gd name="connsiteY1" fmla="*/ 109039 h 3761029"/>
              <a:gd name="connsiteX2" fmla="*/ 2138194 w 3471143"/>
              <a:gd name="connsiteY2" fmla="*/ 646148 h 3761029"/>
              <a:gd name="connsiteX3" fmla="*/ 3068417 w 3471143"/>
              <a:gd name="connsiteY3" fmla="*/ 1183064 h 3761029"/>
              <a:gd name="connsiteX4" fmla="*/ 3068417 w 3471143"/>
              <a:gd name="connsiteY4" fmla="*/ 2577966 h 3761029"/>
              <a:gd name="connsiteX5" fmla="*/ 2138194 w 3471143"/>
              <a:gd name="connsiteY5" fmla="*/ 3114882 h 3761029"/>
              <a:gd name="connsiteX6" fmla="*/ 1208138 w 3471143"/>
              <a:gd name="connsiteY6" fmla="*/ 3651991 h 3761029"/>
              <a:gd name="connsiteX7" fmla="*/ 0 w 3471143"/>
              <a:gd name="connsiteY7" fmla="*/ 2954540 h 3761029"/>
              <a:gd name="connsiteX8" fmla="*/ 0 w 3471143"/>
              <a:gd name="connsiteY8" fmla="*/ 1880515 h 3761029"/>
              <a:gd name="connsiteX9" fmla="*/ 0 w 3471143"/>
              <a:gd name="connsiteY9" fmla="*/ 806490 h 3761029"/>
              <a:gd name="connsiteX10" fmla="*/ 792833 w 3471143"/>
              <a:gd name="connsiteY10" fmla="*/ 123 h 37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71143" h="3761029">
                <a:moveTo>
                  <a:pt x="792833" y="123"/>
                </a:moveTo>
                <a:cubicBezTo>
                  <a:pt x="931266" y="-2316"/>
                  <a:pt x="1073896" y="31566"/>
                  <a:pt x="1208138" y="109039"/>
                </a:cubicBezTo>
                <a:lnTo>
                  <a:pt x="2138194" y="646148"/>
                </a:lnTo>
                <a:lnTo>
                  <a:pt x="3068417" y="1183064"/>
                </a:lnTo>
                <a:cubicBezTo>
                  <a:pt x="3605386" y="1492957"/>
                  <a:pt x="3605386" y="2268073"/>
                  <a:pt x="3068417" y="2577966"/>
                </a:cubicBezTo>
                <a:lnTo>
                  <a:pt x="2138194" y="3114882"/>
                </a:lnTo>
                <a:lnTo>
                  <a:pt x="1208138" y="3651991"/>
                </a:lnTo>
                <a:cubicBezTo>
                  <a:pt x="671169" y="3961883"/>
                  <a:pt x="0" y="3574325"/>
                  <a:pt x="0" y="2954540"/>
                </a:cubicBezTo>
                <a:lnTo>
                  <a:pt x="0" y="1880515"/>
                </a:lnTo>
                <a:lnTo>
                  <a:pt x="0" y="806490"/>
                </a:lnTo>
                <a:cubicBezTo>
                  <a:pt x="0" y="341651"/>
                  <a:pt x="377533" y="7440"/>
                  <a:pt x="792833" y="12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C1AE296-DA98-3B4D-836E-67E04EE75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0454" y="-332070"/>
            <a:ext cx="3471143" cy="3761030"/>
          </a:xfrm>
          <a:custGeom>
            <a:avLst/>
            <a:gdLst>
              <a:gd name="connsiteX0" fmla="*/ 2678311 w 3471143"/>
              <a:gd name="connsiteY0" fmla="*/ 123 h 3761030"/>
              <a:gd name="connsiteX1" fmla="*/ 3471143 w 3471143"/>
              <a:gd name="connsiteY1" fmla="*/ 806491 h 3761030"/>
              <a:gd name="connsiteX2" fmla="*/ 3471143 w 3471143"/>
              <a:gd name="connsiteY2" fmla="*/ 1880515 h 3761030"/>
              <a:gd name="connsiteX3" fmla="*/ 3471143 w 3471143"/>
              <a:gd name="connsiteY3" fmla="*/ 2954540 h 3761030"/>
              <a:gd name="connsiteX4" fmla="*/ 2263005 w 3471143"/>
              <a:gd name="connsiteY4" fmla="*/ 3651991 h 3761030"/>
              <a:gd name="connsiteX5" fmla="*/ 1332949 w 3471143"/>
              <a:gd name="connsiteY5" fmla="*/ 3114882 h 3761030"/>
              <a:gd name="connsiteX6" fmla="*/ 402726 w 3471143"/>
              <a:gd name="connsiteY6" fmla="*/ 2577966 h 3761030"/>
              <a:gd name="connsiteX7" fmla="*/ 402726 w 3471143"/>
              <a:gd name="connsiteY7" fmla="*/ 1183064 h 3761030"/>
              <a:gd name="connsiteX8" fmla="*/ 1332949 w 3471143"/>
              <a:gd name="connsiteY8" fmla="*/ 646148 h 3761030"/>
              <a:gd name="connsiteX9" fmla="*/ 2263005 w 3471143"/>
              <a:gd name="connsiteY9" fmla="*/ 109040 h 3761030"/>
              <a:gd name="connsiteX10" fmla="*/ 2678311 w 3471143"/>
              <a:gd name="connsiteY10" fmla="*/ 123 h 376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71143" h="3761030">
                <a:moveTo>
                  <a:pt x="2678311" y="123"/>
                </a:moveTo>
                <a:cubicBezTo>
                  <a:pt x="3093611" y="7440"/>
                  <a:pt x="3471143" y="341652"/>
                  <a:pt x="3471143" y="806491"/>
                </a:cubicBezTo>
                <a:lnTo>
                  <a:pt x="3471143" y="1880515"/>
                </a:lnTo>
                <a:lnTo>
                  <a:pt x="3471143" y="2954540"/>
                </a:lnTo>
                <a:cubicBezTo>
                  <a:pt x="3471143" y="3574325"/>
                  <a:pt x="2799974" y="3961884"/>
                  <a:pt x="2263005" y="3651991"/>
                </a:cubicBezTo>
                <a:lnTo>
                  <a:pt x="1332949" y="3114882"/>
                </a:lnTo>
                <a:lnTo>
                  <a:pt x="402726" y="2577966"/>
                </a:lnTo>
                <a:cubicBezTo>
                  <a:pt x="-134242" y="2268074"/>
                  <a:pt x="-134242" y="1492957"/>
                  <a:pt x="402726" y="1183064"/>
                </a:cubicBezTo>
                <a:lnTo>
                  <a:pt x="1332949" y="646148"/>
                </a:lnTo>
                <a:lnTo>
                  <a:pt x="2263005" y="109040"/>
                </a:lnTo>
                <a:cubicBezTo>
                  <a:pt x="2397247" y="31566"/>
                  <a:pt x="2539877" y="-2316"/>
                  <a:pt x="2678311" y="12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4859B534-5B33-8847-A364-49A94179F7BA}"/>
              </a:ext>
            </a:extLst>
          </p:cNvPr>
          <p:cNvSpPr/>
          <p:nvPr userDrawn="1"/>
        </p:nvSpPr>
        <p:spPr>
          <a:xfrm rot="10800000">
            <a:off x="4221244" y="-331918"/>
            <a:ext cx="3610349" cy="3911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EA2C478-185C-F84D-B045-B443BAFA3F8D}"/>
              </a:ext>
            </a:extLst>
          </p:cNvPr>
          <p:cNvSpPr/>
          <p:nvPr/>
        </p:nvSpPr>
        <p:spPr>
          <a:xfrm>
            <a:off x="4551984" y="3228413"/>
            <a:ext cx="3610349" cy="3911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24D2969-FC7E-2040-BD2B-BB75820955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4849" y="1140170"/>
            <a:ext cx="3684863" cy="552450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0AD251-F7BE-A047-865E-E9650B3207C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14251" y="1828645"/>
            <a:ext cx="3703055" cy="2723478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4F2EBCC-72C3-A543-82E8-76FD1CDEEC9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337" y="464883"/>
            <a:ext cx="3681320" cy="552450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CC85BF7E-B97D-0C44-BE53-B46AB324033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3884" y="5881135"/>
            <a:ext cx="3567309" cy="552450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F83BAB5-491B-0941-B5E1-F5A66A258FB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353869" y="2345480"/>
            <a:ext cx="3584923" cy="2723478"/>
          </a:xfrm>
        </p:spPr>
        <p:txBody>
          <a:bodyPr lIns="45720" rIns="0" anchor="b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19F8644-6AB8-734D-B6D2-0CD01D80D37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384264" y="5205848"/>
            <a:ext cx="3563880" cy="552450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320599087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BA03FEF-90C3-6146-B1CD-A554644888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801792" y="-150517"/>
            <a:ext cx="6265669" cy="6265670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BE501D8A-5233-0047-890B-C10F54710722}"/>
              </a:ext>
            </a:extLst>
          </p:cNvPr>
          <p:cNvSpPr/>
          <p:nvPr/>
        </p:nvSpPr>
        <p:spPr>
          <a:xfrm rot="2700000">
            <a:off x="257680" y="477574"/>
            <a:ext cx="6135506" cy="6647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28DBBD3-5E04-5C4E-9208-DB46105D3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18269" y="1076517"/>
            <a:ext cx="62716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CD8FCC2-098A-BE4A-BA23-0F21A8C471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91471" y="1847658"/>
            <a:ext cx="5297556" cy="4609112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4795D48-9CDD-634A-AEE5-A05978E3110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19016" y="401230"/>
            <a:ext cx="626566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324587298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>
            <a:off x="4221341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>
            <a:off x="-402226" y="203200"/>
            <a:ext cx="5954252" cy="6451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1A76CB-DB60-8B42-99AB-7D6CAB017EFE}"/>
              </a:ext>
            </a:extLst>
          </p:cNvPr>
          <p:cNvGrpSpPr/>
          <p:nvPr userDrawn="1"/>
        </p:nvGrpSpPr>
        <p:grpSpPr>
          <a:xfrm>
            <a:off x="781761" y="591099"/>
            <a:ext cx="2696547" cy="5675457"/>
            <a:chOff x="11836399" y="2222500"/>
            <a:chExt cx="926593" cy="1950212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CC64E206-895B-A642-B97E-9280DFCEAF0D}"/>
                </a:ext>
              </a:extLst>
            </p:cNvPr>
            <p:cNvSpPr/>
            <p:nvPr/>
          </p:nvSpPr>
          <p:spPr>
            <a:xfrm>
              <a:off x="11836399" y="2222500"/>
              <a:ext cx="926593" cy="1950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02"/>
                  </a:moveTo>
                  <a:cubicBezTo>
                    <a:pt x="21600" y="20880"/>
                    <a:pt x="20087" y="21600"/>
                    <a:pt x="18237" y="21600"/>
                  </a:cubicBezTo>
                  <a:lnTo>
                    <a:pt x="3363" y="21600"/>
                  </a:lnTo>
                  <a:cubicBezTo>
                    <a:pt x="1513" y="21600"/>
                    <a:pt x="0" y="20880"/>
                    <a:pt x="0" y="20002"/>
                  </a:cubicBezTo>
                  <a:lnTo>
                    <a:pt x="0" y="1598"/>
                  </a:lnTo>
                  <a:cubicBezTo>
                    <a:pt x="0" y="719"/>
                    <a:pt x="1513" y="0"/>
                    <a:pt x="3363" y="0"/>
                  </a:cubicBezTo>
                  <a:lnTo>
                    <a:pt x="18237" y="0"/>
                  </a:lnTo>
                  <a:cubicBezTo>
                    <a:pt x="20087" y="0"/>
                    <a:pt x="21600" y="719"/>
                    <a:pt x="21600" y="1598"/>
                  </a:cubicBezTo>
                  <a:lnTo>
                    <a:pt x="21600" y="20002"/>
                  </a:ln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88BE35E0-7EA3-8C4C-B8C2-D4199035A940}"/>
                </a:ext>
              </a:extLst>
            </p:cNvPr>
            <p:cNvSpPr/>
            <p:nvPr/>
          </p:nvSpPr>
          <p:spPr>
            <a:xfrm>
              <a:off x="11899899" y="2489200"/>
              <a:ext cx="790575" cy="1425956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76F08690-8155-7149-8D2D-8907F81E439E}"/>
                </a:ext>
              </a:extLst>
            </p:cNvPr>
            <p:cNvSpPr/>
            <p:nvPr/>
          </p:nvSpPr>
          <p:spPr>
            <a:xfrm>
              <a:off x="12230100" y="3962400"/>
              <a:ext cx="130048" cy="13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89"/>
                  </a:moveTo>
                  <a:cubicBezTo>
                    <a:pt x="21600" y="16753"/>
                    <a:pt x="16770" y="21600"/>
                    <a:pt x="10800" y="21600"/>
                  </a:cubicBezTo>
                  <a:cubicBezTo>
                    <a:pt x="4830" y="21600"/>
                    <a:pt x="0" y="16753"/>
                    <a:pt x="0" y="10789"/>
                  </a:cubicBezTo>
                  <a:cubicBezTo>
                    <a:pt x="0" y="4847"/>
                    <a:pt x="4830" y="0"/>
                    <a:pt x="10800" y="0"/>
                  </a:cubicBezTo>
                  <a:cubicBezTo>
                    <a:pt x="16770" y="0"/>
                    <a:pt x="21600" y="4847"/>
                    <a:pt x="21600" y="10789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6F153367-4DBE-C542-94F9-6522C8762D7F}"/>
                </a:ext>
              </a:extLst>
            </p:cNvPr>
            <p:cNvSpPr/>
            <p:nvPr/>
          </p:nvSpPr>
          <p:spPr>
            <a:xfrm>
              <a:off x="12204699" y="2374899"/>
              <a:ext cx="160401" cy="38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29"/>
                    <a:pt x="20420" y="21600"/>
                    <a:pt x="18966" y="21600"/>
                  </a:cubicBezTo>
                  <a:lnTo>
                    <a:pt x="2634" y="21600"/>
                  </a:lnTo>
                  <a:cubicBezTo>
                    <a:pt x="1197" y="21600"/>
                    <a:pt x="0" y="16729"/>
                    <a:pt x="0" y="10800"/>
                  </a:cubicBezTo>
                  <a:lnTo>
                    <a:pt x="0" y="10800"/>
                  </a:lnTo>
                  <a:cubicBezTo>
                    <a:pt x="0" y="4871"/>
                    <a:pt x="1180" y="0"/>
                    <a:pt x="2634" y="0"/>
                  </a:cubicBezTo>
                  <a:lnTo>
                    <a:pt x="18966" y="0"/>
                  </a:lnTo>
                  <a:cubicBezTo>
                    <a:pt x="20420" y="71"/>
                    <a:pt x="21600" y="4871"/>
                    <a:pt x="21600" y="10800"/>
                  </a:cubicBezTo>
                  <a:lnTo>
                    <a:pt x="21600" y="10800"/>
                  </a:lnTo>
                  <a:close/>
                </a:path>
              </a:pathLst>
            </a:custGeom>
            <a:solidFill>
              <a:srgbClr val="6B6C6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585B-FB5A-624B-B294-DF4A8FB56E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6793" y="1366843"/>
            <a:ext cx="2300287" cy="4149725"/>
          </a:xfrm>
        </p:spPr>
        <p:txBody>
          <a:bodyPr/>
          <a:lstStyle/>
          <a:p>
            <a:endParaRPr lang="en-GB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11FB036-9C56-CB41-8821-C2C13A55066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662293" y="510130"/>
            <a:ext cx="6747947" cy="583774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661048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 rot="10800000">
            <a:off x="343609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 rot="10800000">
            <a:off x="6523507" y="203200"/>
            <a:ext cx="5954252" cy="6451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8DDB44-ADB0-B543-9869-F92F98F7EDE7}"/>
              </a:ext>
            </a:extLst>
          </p:cNvPr>
          <p:cNvGrpSpPr/>
          <p:nvPr userDrawn="1"/>
        </p:nvGrpSpPr>
        <p:grpSpPr>
          <a:xfrm>
            <a:off x="7156636" y="581034"/>
            <a:ext cx="4382349" cy="5695576"/>
            <a:chOff x="10655300" y="5321300"/>
            <a:chExt cx="2674240" cy="3475610"/>
          </a:xfrm>
        </p:grpSpPr>
        <p:sp>
          <p:nvSpPr>
            <p:cNvPr id="5" name="Shape">
              <a:extLst>
                <a:ext uri="{FF2B5EF4-FFF2-40B4-BE49-F238E27FC236}">
                  <a16:creationId xmlns:a16="http://schemas.microsoft.com/office/drawing/2014/main" id="{A31C8030-81CD-EA46-A444-DC2F955F0EE2}"/>
                </a:ext>
              </a:extLst>
            </p:cNvPr>
            <p:cNvSpPr/>
            <p:nvPr/>
          </p:nvSpPr>
          <p:spPr>
            <a:xfrm>
              <a:off x="10655300" y="5321300"/>
              <a:ext cx="2674240" cy="3475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641"/>
                  </a:moveTo>
                  <a:cubicBezTo>
                    <a:pt x="21600" y="21168"/>
                    <a:pt x="21040" y="21600"/>
                    <a:pt x="20354" y="21600"/>
                  </a:cubicBezTo>
                  <a:lnTo>
                    <a:pt x="1245" y="21600"/>
                  </a:lnTo>
                  <a:cubicBezTo>
                    <a:pt x="561" y="21600"/>
                    <a:pt x="0" y="21169"/>
                    <a:pt x="0" y="20641"/>
                  </a:cubicBezTo>
                  <a:lnTo>
                    <a:pt x="0" y="959"/>
                  </a:lnTo>
                  <a:cubicBezTo>
                    <a:pt x="0" y="432"/>
                    <a:pt x="561" y="0"/>
                    <a:pt x="1245" y="0"/>
                  </a:cubicBezTo>
                  <a:lnTo>
                    <a:pt x="20353" y="0"/>
                  </a:lnTo>
                  <a:cubicBezTo>
                    <a:pt x="21039" y="0"/>
                    <a:pt x="21599" y="432"/>
                    <a:pt x="21599" y="959"/>
                  </a:cubicBezTo>
                  <a:lnTo>
                    <a:pt x="21599" y="20641"/>
                  </a:ln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6" name="Rectangle">
              <a:extLst>
                <a:ext uri="{FF2B5EF4-FFF2-40B4-BE49-F238E27FC236}">
                  <a16:creationId xmlns:a16="http://schemas.microsoft.com/office/drawing/2014/main" id="{79A3A3F4-53CC-CC4D-82F5-2D8471A637B9}"/>
                </a:ext>
              </a:extLst>
            </p:cNvPr>
            <p:cNvSpPr/>
            <p:nvPr/>
          </p:nvSpPr>
          <p:spPr>
            <a:xfrm>
              <a:off x="10922000" y="5613400"/>
              <a:ext cx="2155700" cy="2884298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FE789B4A-1229-1649-BA8B-EE9AD7FD840B}"/>
                </a:ext>
              </a:extLst>
            </p:cNvPr>
            <p:cNvSpPr/>
            <p:nvPr/>
          </p:nvSpPr>
          <p:spPr>
            <a:xfrm>
              <a:off x="11963399" y="5448299"/>
              <a:ext cx="68582" cy="68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0"/>
                    <a:pt x="16720" y="21600"/>
                    <a:pt x="10800" y="21600"/>
                  </a:cubicBezTo>
                  <a:cubicBezTo>
                    <a:pt x="4840" y="21600"/>
                    <a:pt x="0" y="16760"/>
                    <a:pt x="0" y="10800"/>
                  </a:cubicBezTo>
                  <a:cubicBezTo>
                    <a:pt x="0" y="4840"/>
                    <a:pt x="4840" y="0"/>
                    <a:pt x="10800" y="0"/>
                  </a:cubicBezTo>
                  <a:cubicBezTo>
                    <a:pt x="16720" y="40"/>
                    <a:pt x="21600" y="4840"/>
                    <a:pt x="21600" y="10800"/>
                  </a:cubicBezTo>
                  <a:close/>
                </a:path>
              </a:pathLst>
            </a:custGeom>
            <a:solidFill>
              <a:srgbClr val="6B6C6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4E74DE90-1B4A-A047-8AF2-3D9C110F4003}"/>
                </a:ext>
              </a:extLst>
            </p:cNvPr>
            <p:cNvSpPr/>
            <p:nvPr/>
          </p:nvSpPr>
          <p:spPr>
            <a:xfrm>
              <a:off x="11938000" y="8572500"/>
              <a:ext cx="120015" cy="120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59"/>
                    <a:pt x="16777" y="21600"/>
                    <a:pt x="10811" y="21600"/>
                  </a:cubicBezTo>
                  <a:cubicBezTo>
                    <a:pt x="4846" y="21600"/>
                    <a:pt x="0" y="16759"/>
                    <a:pt x="0" y="10800"/>
                  </a:cubicBezTo>
                  <a:cubicBezTo>
                    <a:pt x="0" y="4841"/>
                    <a:pt x="4823" y="0"/>
                    <a:pt x="10811" y="0"/>
                  </a:cubicBezTo>
                  <a:cubicBezTo>
                    <a:pt x="16754" y="0"/>
                    <a:pt x="21600" y="4841"/>
                    <a:pt x="21600" y="10800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F522-A62C-2144-8FC8-B9D49AB9FF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93017" y="1060450"/>
            <a:ext cx="3533775" cy="4725988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3A639DB-BEB9-1F40-AE91-30D8E7DF88E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9" y="510130"/>
            <a:ext cx="6270411" cy="583774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682566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 rot="10800000">
            <a:off x="6096003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 rot="10800000">
            <a:off x="6753527" y="-569647"/>
            <a:ext cx="7380868" cy="7996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75990909-2B1F-B44E-B9FF-C87DD9104D1B}"/>
              </a:ext>
            </a:extLst>
          </p:cNvPr>
          <p:cNvSpPr/>
          <p:nvPr userDrawn="1"/>
        </p:nvSpPr>
        <p:spPr>
          <a:xfrm>
            <a:off x="-1671856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D9427370-80E3-6B45-8B62-24F461803D55}"/>
              </a:ext>
            </a:extLst>
          </p:cNvPr>
          <p:cNvSpPr/>
          <p:nvPr userDrawn="1"/>
        </p:nvSpPr>
        <p:spPr>
          <a:xfrm>
            <a:off x="-1671854" y="-569647"/>
            <a:ext cx="7380868" cy="7996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012313-1F91-7541-860F-9EC0CFE82B57}"/>
              </a:ext>
            </a:extLst>
          </p:cNvPr>
          <p:cNvGrpSpPr/>
          <p:nvPr userDrawn="1"/>
        </p:nvGrpSpPr>
        <p:grpSpPr>
          <a:xfrm>
            <a:off x="2158751" y="1308847"/>
            <a:ext cx="7874503" cy="4239948"/>
            <a:chOff x="6515100" y="9728200"/>
            <a:chExt cx="6812534" cy="3668143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E4FD3640-F549-2248-9D4A-6066DFA27E50}"/>
                </a:ext>
              </a:extLst>
            </p:cNvPr>
            <p:cNvSpPr/>
            <p:nvPr/>
          </p:nvSpPr>
          <p:spPr>
            <a:xfrm>
              <a:off x="7378699" y="9728200"/>
              <a:ext cx="5099051" cy="3357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21082" y="0"/>
                  </a:moveTo>
                  <a:lnTo>
                    <a:pt x="519" y="0"/>
                  </a:lnTo>
                  <a:cubicBezTo>
                    <a:pt x="233" y="0"/>
                    <a:pt x="0" y="355"/>
                    <a:pt x="0" y="787"/>
                  </a:cubicBezTo>
                  <a:lnTo>
                    <a:pt x="0" y="21600"/>
                  </a:lnTo>
                  <a:lnTo>
                    <a:pt x="21599" y="21600"/>
                  </a:lnTo>
                  <a:lnTo>
                    <a:pt x="21599" y="787"/>
                  </a:lnTo>
                  <a:cubicBezTo>
                    <a:pt x="21600" y="355"/>
                    <a:pt x="21367" y="0"/>
                    <a:pt x="21082" y="0"/>
                  </a:cubicBez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8" name="Rectangle">
              <a:extLst>
                <a:ext uri="{FF2B5EF4-FFF2-40B4-BE49-F238E27FC236}">
                  <a16:creationId xmlns:a16="http://schemas.microsoft.com/office/drawing/2014/main" id="{A93F465E-227E-CE4C-8A42-6F153A208EE3}"/>
                </a:ext>
              </a:extLst>
            </p:cNvPr>
            <p:cNvSpPr/>
            <p:nvPr/>
          </p:nvSpPr>
          <p:spPr>
            <a:xfrm>
              <a:off x="7607300" y="9944100"/>
              <a:ext cx="4650486" cy="2988056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82D9C3B7-8259-DF44-B07B-1BCF500CEA8E}"/>
                </a:ext>
              </a:extLst>
            </p:cNvPr>
            <p:cNvSpPr/>
            <p:nvPr/>
          </p:nvSpPr>
          <p:spPr>
            <a:xfrm>
              <a:off x="6515100" y="13284199"/>
              <a:ext cx="6812406" cy="112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0" y="21600"/>
                  </a:moveTo>
                  <a:lnTo>
                    <a:pt x="97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F949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763889E5-57D0-A54F-8B16-B3C039CC8B61}"/>
                </a:ext>
              </a:extLst>
            </p:cNvPr>
            <p:cNvSpPr/>
            <p:nvPr/>
          </p:nvSpPr>
          <p:spPr>
            <a:xfrm>
              <a:off x="9893299" y="9842500"/>
              <a:ext cx="43435" cy="43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32"/>
                  </a:moveTo>
                  <a:cubicBezTo>
                    <a:pt x="21600" y="16786"/>
                    <a:pt x="16800" y="21600"/>
                    <a:pt x="10800" y="21600"/>
                  </a:cubicBezTo>
                  <a:cubicBezTo>
                    <a:pt x="4863" y="21600"/>
                    <a:pt x="0" y="16786"/>
                    <a:pt x="0" y="10832"/>
                  </a:cubicBezTo>
                  <a:cubicBezTo>
                    <a:pt x="0" y="4814"/>
                    <a:pt x="4863" y="0"/>
                    <a:pt x="10800" y="0"/>
                  </a:cubicBezTo>
                  <a:cubicBezTo>
                    <a:pt x="16863" y="0"/>
                    <a:pt x="21600" y="4877"/>
                    <a:pt x="21600" y="10832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3" name="Rectangle">
              <a:extLst>
                <a:ext uri="{FF2B5EF4-FFF2-40B4-BE49-F238E27FC236}">
                  <a16:creationId xmlns:a16="http://schemas.microsoft.com/office/drawing/2014/main" id="{7674E4E3-4118-4F4E-9787-9B54448ABBA3}"/>
                </a:ext>
              </a:extLst>
            </p:cNvPr>
            <p:cNvSpPr/>
            <p:nvPr/>
          </p:nvSpPr>
          <p:spPr>
            <a:xfrm>
              <a:off x="9372600" y="13093700"/>
              <a:ext cx="1104012" cy="112141"/>
            </a:xfrm>
            <a:prstGeom prst="rect">
              <a:avLst/>
            </a:prstGeom>
            <a:solidFill>
              <a:srgbClr val="B6B8B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1711674-7E91-E649-905D-1770716B0722}"/>
                </a:ext>
              </a:extLst>
            </p:cNvPr>
            <p:cNvSpPr/>
            <p:nvPr/>
          </p:nvSpPr>
          <p:spPr>
            <a:xfrm>
              <a:off x="6515100" y="13093700"/>
              <a:ext cx="6812534" cy="190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66" y="0"/>
                  </a:moveTo>
                  <a:lnTo>
                    <a:pt x="12266" y="4629"/>
                  </a:lnTo>
                  <a:cubicBezTo>
                    <a:pt x="12266" y="7815"/>
                    <a:pt x="12193" y="10425"/>
                    <a:pt x="12104" y="10425"/>
                  </a:cubicBezTo>
                  <a:lnTo>
                    <a:pt x="9485" y="10425"/>
                  </a:lnTo>
                  <a:cubicBezTo>
                    <a:pt x="9396" y="10425"/>
                    <a:pt x="9323" y="7815"/>
                    <a:pt x="9323" y="4629"/>
                  </a:cubicBezTo>
                  <a:lnTo>
                    <a:pt x="9323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rgbClr val="D0D7D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48924-CD59-D94B-B20A-CE109FDEE4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21065" y="1558931"/>
            <a:ext cx="5375275" cy="3452813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362F846-1F7F-6E42-B6AF-49BDBB912DF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314980" y="510136"/>
            <a:ext cx="2408937" cy="4274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D1E79CE-493B-7E46-880B-B7950333F291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04062" y="510136"/>
            <a:ext cx="2408937" cy="4274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2F4EC43-0C07-364D-84A0-FEE647C2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973" y="-356203"/>
            <a:ext cx="5887465" cy="1588127"/>
          </a:xfrm>
        </p:spPr>
        <p:txBody>
          <a:bodyPr wrap="square" lIns="0" rIns="0" anchor="b">
            <a:sp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388339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34D4B382-A6E0-2F4E-8459-FE398654CE8B}"/>
              </a:ext>
            </a:extLst>
          </p:cNvPr>
          <p:cNvSpPr/>
          <p:nvPr userDrawn="1"/>
        </p:nvSpPr>
        <p:spPr>
          <a:xfrm rot="5400000">
            <a:off x="-360844" y="-961340"/>
            <a:ext cx="8269359" cy="895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5592" y="477078"/>
            <a:ext cx="5549656" cy="6012426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7F8A3B00-D6B4-5044-99A8-3B889F24FD66}"/>
              </a:ext>
            </a:extLst>
          </p:cNvPr>
          <p:cNvSpPr/>
          <p:nvPr userDrawn="1"/>
        </p:nvSpPr>
        <p:spPr>
          <a:xfrm rot="18000000">
            <a:off x="8980956" y="6055257"/>
            <a:ext cx="1481809" cy="160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31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D260586C-DA76-5548-A3E2-A44E3899428C}"/>
              </a:ext>
            </a:extLst>
          </p:cNvPr>
          <p:cNvSpPr/>
          <p:nvPr userDrawn="1"/>
        </p:nvSpPr>
        <p:spPr>
          <a:xfrm rot="18000000">
            <a:off x="10842678" y="5144593"/>
            <a:ext cx="1220981" cy="1322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9335E322-6099-9940-ACD8-9B1FE8E5CD49}"/>
              </a:ext>
            </a:extLst>
          </p:cNvPr>
          <p:cNvSpPr/>
          <p:nvPr userDrawn="1"/>
        </p:nvSpPr>
        <p:spPr>
          <a:xfrm rot="14400000">
            <a:off x="10251610" y="6196557"/>
            <a:ext cx="1220981" cy="1322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D3E075B9-DA61-1041-B6E9-E71A59DCC803}"/>
              </a:ext>
            </a:extLst>
          </p:cNvPr>
          <p:cNvSpPr/>
          <p:nvPr userDrawn="1"/>
        </p:nvSpPr>
        <p:spPr>
          <a:xfrm rot="18000000">
            <a:off x="10048380" y="-1046197"/>
            <a:ext cx="2322528" cy="2516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F4C520-723D-4749-82DE-C3EB2B4F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203"/>
            <a:ext cx="60198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9E3D7C3-71AC-9044-9241-9686B08536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269500"/>
            <a:ext cx="60198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5F53EE-6DE0-1146-A44A-436478B78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60198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614626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8923E8A6-AD0E-194E-B22A-D360DAB948A4}"/>
              </a:ext>
            </a:extLst>
          </p:cNvPr>
          <p:cNvSpPr/>
          <p:nvPr userDrawn="1"/>
        </p:nvSpPr>
        <p:spPr>
          <a:xfrm rot="1800000">
            <a:off x="3960556" y="-1991546"/>
            <a:ext cx="9314208" cy="10091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7019" y="477078"/>
            <a:ext cx="5549656" cy="6012426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899F7E-E5FA-B44C-ACDB-406C7350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068" y="391692"/>
            <a:ext cx="80772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27FB325-E182-4C4D-944F-B27D402ED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21771" y="1269500"/>
            <a:ext cx="70485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26008-75B1-4D49-8C20-881699113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7665" y="2099739"/>
            <a:ext cx="5562603" cy="418977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353159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EA7DF91E-9E11-844F-8874-B18877F0AF59}"/>
              </a:ext>
            </a:extLst>
          </p:cNvPr>
          <p:cNvSpPr/>
          <p:nvPr userDrawn="1"/>
        </p:nvSpPr>
        <p:spPr>
          <a:xfrm rot="2700000">
            <a:off x="2346827" y="-1960289"/>
            <a:ext cx="10969680" cy="11885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899F7E-E5FA-B44C-ACDB-406C7350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071" y="-356203"/>
            <a:ext cx="70485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27FB325-E182-4C4D-944F-B27D402ED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3071" y="1269500"/>
            <a:ext cx="70485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26008-75B1-4D49-8C20-881699113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6801" y="2099739"/>
            <a:ext cx="5562603" cy="418977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1B880B69-A5C7-2C40-BF16-D06F47D502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924104" y="-1201041"/>
            <a:ext cx="5451607" cy="5451608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91426311-1336-D245-A7B1-7709BC355FC2}"/>
              </a:ext>
            </a:extLst>
          </p:cNvPr>
          <p:cNvSpPr/>
          <p:nvPr userDrawn="1"/>
        </p:nvSpPr>
        <p:spPr>
          <a:xfrm rot="2700000">
            <a:off x="-1256594" y="-728305"/>
            <a:ext cx="5338355" cy="578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22E72D92-FC14-6244-A06E-01EE9F35D9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70157" y="1524229"/>
            <a:ext cx="5451607" cy="5451608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13398480-4FB5-3E48-80A4-65F8C9500F4F}"/>
              </a:ext>
            </a:extLst>
          </p:cNvPr>
          <p:cNvSpPr/>
          <p:nvPr userDrawn="1"/>
        </p:nvSpPr>
        <p:spPr>
          <a:xfrm rot="2700000">
            <a:off x="8837667" y="1996965"/>
            <a:ext cx="5338355" cy="578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0002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EA7A0F97-CAF5-0744-A3A4-DE6F10C7457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91197" y="3271310"/>
            <a:ext cx="2043955" cy="1886416"/>
          </a:xfrm>
          <a:custGeom>
            <a:avLst/>
            <a:gdLst>
              <a:gd name="connsiteX0" fmla="*/ 1021977 w 2043954"/>
              <a:gd name="connsiteY0" fmla="*/ 0 h 1886416"/>
              <a:gd name="connsiteX1" fmla="*/ 1401011 w 2043954"/>
              <a:gd name="connsiteY1" fmla="*/ 218865 h 1886416"/>
              <a:gd name="connsiteX2" fmla="*/ 1692802 w 2043954"/>
              <a:gd name="connsiteY2" fmla="*/ 724400 h 1886416"/>
              <a:gd name="connsiteX3" fmla="*/ 1984697 w 2043954"/>
              <a:gd name="connsiteY3" fmla="*/ 1229845 h 1886416"/>
              <a:gd name="connsiteX4" fmla="*/ 1605663 w 2043954"/>
              <a:gd name="connsiteY4" fmla="*/ 1886416 h 1886416"/>
              <a:gd name="connsiteX5" fmla="*/ 1021977 w 2043954"/>
              <a:gd name="connsiteY5" fmla="*/ 1886416 h 1886416"/>
              <a:gd name="connsiteX6" fmla="*/ 438292 w 2043954"/>
              <a:gd name="connsiteY6" fmla="*/ 1886416 h 1886416"/>
              <a:gd name="connsiteX7" fmla="*/ 59258 w 2043954"/>
              <a:gd name="connsiteY7" fmla="*/ 1229845 h 1886416"/>
              <a:gd name="connsiteX8" fmla="*/ 351153 w 2043954"/>
              <a:gd name="connsiteY8" fmla="*/ 724400 h 1886416"/>
              <a:gd name="connsiteX9" fmla="*/ 642943 w 2043954"/>
              <a:gd name="connsiteY9" fmla="*/ 218865 h 1886416"/>
              <a:gd name="connsiteX10" fmla="*/ 1021977 w 2043954"/>
              <a:gd name="connsiteY10" fmla="*/ 0 h 188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3954" h="1886416">
                <a:moveTo>
                  <a:pt x="1021977" y="0"/>
                </a:moveTo>
                <a:cubicBezTo>
                  <a:pt x="1169391" y="0"/>
                  <a:pt x="1316805" y="72955"/>
                  <a:pt x="1401011" y="218865"/>
                </a:cubicBezTo>
                <a:lnTo>
                  <a:pt x="1692802" y="724400"/>
                </a:lnTo>
                <a:lnTo>
                  <a:pt x="1984697" y="1229845"/>
                </a:lnTo>
                <a:cubicBezTo>
                  <a:pt x="2153109" y="1521664"/>
                  <a:pt x="1942489" y="1886416"/>
                  <a:pt x="1605663" y="1886416"/>
                </a:cubicBezTo>
                <a:lnTo>
                  <a:pt x="1021977" y="1886416"/>
                </a:lnTo>
                <a:lnTo>
                  <a:pt x="438292" y="1886416"/>
                </a:lnTo>
                <a:cubicBezTo>
                  <a:pt x="101466" y="1886416"/>
                  <a:pt x="-109155" y="1521664"/>
                  <a:pt x="59258" y="1229845"/>
                </a:cubicBezTo>
                <a:lnTo>
                  <a:pt x="351153" y="724400"/>
                </a:lnTo>
                <a:lnTo>
                  <a:pt x="642943" y="218865"/>
                </a:lnTo>
                <a:cubicBezTo>
                  <a:pt x="727150" y="72955"/>
                  <a:pt x="874563" y="0"/>
                  <a:pt x="1021977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DE5E580-1975-ED43-9F51-6B3EEED63C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39721" y="240279"/>
            <a:ext cx="2043955" cy="1886415"/>
          </a:xfrm>
          <a:custGeom>
            <a:avLst/>
            <a:gdLst>
              <a:gd name="connsiteX0" fmla="*/ 438292 w 2043954"/>
              <a:gd name="connsiteY0" fmla="*/ 0 h 1886415"/>
              <a:gd name="connsiteX1" fmla="*/ 1021978 w 2043954"/>
              <a:gd name="connsiteY1" fmla="*/ 0 h 1886415"/>
              <a:gd name="connsiteX2" fmla="*/ 1605663 w 2043954"/>
              <a:gd name="connsiteY2" fmla="*/ 0 h 1886415"/>
              <a:gd name="connsiteX3" fmla="*/ 1984697 w 2043954"/>
              <a:gd name="connsiteY3" fmla="*/ 656571 h 1886415"/>
              <a:gd name="connsiteX4" fmla="*/ 1692802 w 2043954"/>
              <a:gd name="connsiteY4" fmla="*/ 1162015 h 1886415"/>
              <a:gd name="connsiteX5" fmla="*/ 1401012 w 2043954"/>
              <a:gd name="connsiteY5" fmla="*/ 1667551 h 1886415"/>
              <a:gd name="connsiteX6" fmla="*/ 642944 w 2043954"/>
              <a:gd name="connsiteY6" fmla="*/ 1667551 h 1886415"/>
              <a:gd name="connsiteX7" fmla="*/ 351153 w 2043954"/>
              <a:gd name="connsiteY7" fmla="*/ 1162015 h 1886415"/>
              <a:gd name="connsiteX8" fmla="*/ 59258 w 2043954"/>
              <a:gd name="connsiteY8" fmla="*/ 656571 h 1886415"/>
              <a:gd name="connsiteX9" fmla="*/ 438292 w 2043954"/>
              <a:gd name="connsiteY9" fmla="*/ 0 h 188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954" h="1886415">
                <a:moveTo>
                  <a:pt x="438292" y="0"/>
                </a:moveTo>
                <a:lnTo>
                  <a:pt x="1021978" y="0"/>
                </a:lnTo>
                <a:lnTo>
                  <a:pt x="1605663" y="0"/>
                </a:lnTo>
                <a:cubicBezTo>
                  <a:pt x="1942489" y="0"/>
                  <a:pt x="2153110" y="364751"/>
                  <a:pt x="1984697" y="656571"/>
                </a:cubicBezTo>
                <a:lnTo>
                  <a:pt x="1692802" y="1162015"/>
                </a:lnTo>
                <a:lnTo>
                  <a:pt x="1401012" y="1667551"/>
                </a:lnTo>
                <a:cubicBezTo>
                  <a:pt x="1232599" y="1959370"/>
                  <a:pt x="811357" y="1959370"/>
                  <a:pt x="642944" y="1667551"/>
                </a:cubicBezTo>
                <a:lnTo>
                  <a:pt x="351153" y="1162015"/>
                </a:lnTo>
                <a:lnTo>
                  <a:pt x="59258" y="656571"/>
                </a:lnTo>
                <a:cubicBezTo>
                  <a:pt x="-109155" y="364751"/>
                  <a:pt x="101466" y="0"/>
                  <a:pt x="43829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B8E13446-6D76-E843-8905-794258C2C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53629" y="3120384"/>
            <a:ext cx="2662627" cy="2457098"/>
          </a:xfrm>
          <a:custGeom>
            <a:avLst/>
            <a:gdLst>
              <a:gd name="connsiteX0" fmla="*/ 570996 w 2662626"/>
              <a:gd name="connsiteY0" fmla="*/ 1 h 2457098"/>
              <a:gd name="connsiteX1" fmla="*/ 1331328 w 2662626"/>
              <a:gd name="connsiteY1" fmla="*/ 92 h 2457098"/>
              <a:gd name="connsiteX2" fmla="*/ 2091626 w 2662626"/>
              <a:gd name="connsiteY2" fmla="*/ 6 h 2457098"/>
              <a:gd name="connsiteX3" fmla="*/ 2585430 w 2662626"/>
              <a:gd name="connsiteY3" fmla="*/ 855216 h 2457098"/>
              <a:gd name="connsiteX4" fmla="*/ 2205275 w 2662626"/>
              <a:gd name="connsiteY4" fmla="*/ 1513665 h 2457098"/>
              <a:gd name="connsiteX5" fmla="*/ 1825119 w 2662626"/>
              <a:gd name="connsiteY5" fmla="*/ 2172113 h 2457098"/>
              <a:gd name="connsiteX6" fmla="*/ 837584 w 2662626"/>
              <a:gd name="connsiteY6" fmla="*/ 2172071 h 2457098"/>
              <a:gd name="connsiteX7" fmla="*/ 457509 w 2662626"/>
              <a:gd name="connsiteY7" fmla="*/ 1513591 h 2457098"/>
              <a:gd name="connsiteX8" fmla="*/ 77264 w 2662626"/>
              <a:gd name="connsiteY8" fmla="*/ 855169 h 2457098"/>
              <a:gd name="connsiteX9" fmla="*/ 570996 w 2662626"/>
              <a:gd name="connsiteY9" fmla="*/ 1 h 245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62626" h="2457098">
                <a:moveTo>
                  <a:pt x="570996" y="1"/>
                </a:moveTo>
                <a:lnTo>
                  <a:pt x="1331328" y="92"/>
                </a:lnTo>
                <a:lnTo>
                  <a:pt x="2091626" y="6"/>
                </a:lnTo>
                <a:cubicBezTo>
                  <a:pt x="2530512" y="84"/>
                  <a:pt x="2804805" y="475247"/>
                  <a:pt x="2585430" y="855216"/>
                </a:cubicBezTo>
                <a:lnTo>
                  <a:pt x="2205275" y="1513665"/>
                </a:lnTo>
                <a:lnTo>
                  <a:pt x="1825119" y="2172113"/>
                </a:lnTo>
                <a:cubicBezTo>
                  <a:pt x="1605744" y="2552083"/>
                  <a:pt x="1057094" y="2552119"/>
                  <a:pt x="837584" y="2172071"/>
                </a:cubicBezTo>
                <a:lnTo>
                  <a:pt x="457509" y="1513591"/>
                </a:lnTo>
                <a:lnTo>
                  <a:pt x="77264" y="855169"/>
                </a:lnTo>
                <a:cubicBezTo>
                  <a:pt x="-142246" y="475122"/>
                  <a:pt x="132110" y="-76"/>
                  <a:pt x="57099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34D4B382-A6E0-2F4E-8459-FE398654CE8B}"/>
              </a:ext>
            </a:extLst>
          </p:cNvPr>
          <p:cNvSpPr/>
          <p:nvPr userDrawn="1"/>
        </p:nvSpPr>
        <p:spPr>
          <a:xfrm rot="12600000">
            <a:off x="7448997" y="-1759008"/>
            <a:ext cx="8269359" cy="895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B1DF93C4-2F4C-4C4F-B4DA-3A93D45890F4}"/>
              </a:ext>
            </a:extLst>
          </p:cNvPr>
          <p:cNvSpPr/>
          <p:nvPr userDrawn="1"/>
        </p:nvSpPr>
        <p:spPr>
          <a:xfrm rot="16200000">
            <a:off x="8902208" y="1441771"/>
            <a:ext cx="1481809" cy="160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31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7FEE4A90-AB11-4E49-A2B1-9EACC549E0F9}"/>
              </a:ext>
            </a:extLst>
          </p:cNvPr>
          <p:cNvSpPr/>
          <p:nvPr userDrawn="1"/>
        </p:nvSpPr>
        <p:spPr>
          <a:xfrm rot="16200000">
            <a:off x="10767173" y="1149945"/>
            <a:ext cx="1886438" cy="2043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2477BAE-BA8A-9B4C-8CB2-72B6868FE8FE}"/>
              </a:ext>
            </a:extLst>
          </p:cNvPr>
          <p:cNvSpPr/>
          <p:nvPr userDrawn="1"/>
        </p:nvSpPr>
        <p:spPr>
          <a:xfrm rot="5400000">
            <a:off x="10195245" y="5226356"/>
            <a:ext cx="1332831" cy="1444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9" name="Picture Placeholder 56">
            <a:extLst>
              <a:ext uri="{FF2B5EF4-FFF2-40B4-BE49-F238E27FC236}">
                <a16:creationId xmlns:a16="http://schemas.microsoft.com/office/drawing/2014/main" id="{70510A9F-63A0-D84C-9182-7F9425E91F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2804" y="608535"/>
            <a:ext cx="2464057" cy="2274138"/>
          </a:xfrm>
          <a:custGeom>
            <a:avLst/>
            <a:gdLst>
              <a:gd name="connsiteX0" fmla="*/ 438292 w 2043954"/>
              <a:gd name="connsiteY0" fmla="*/ 0 h 1886415"/>
              <a:gd name="connsiteX1" fmla="*/ 1021978 w 2043954"/>
              <a:gd name="connsiteY1" fmla="*/ 0 h 1886415"/>
              <a:gd name="connsiteX2" fmla="*/ 1605663 w 2043954"/>
              <a:gd name="connsiteY2" fmla="*/ 0 h 1886415"/>
              <a:gd name="connsiteX3" fmla="*/ 1984697 w 2043954"/>
              <a:gd name="connsiteY3" fmla="*/ 656571 h 1886415"/>
              <a:gd name="connsiteX4" fmla="*/ 1692802 w 2043954"/>
              <a:gd name="connsiteY4" fmla="*/ 1162015 h 1886415"/>
              <a:gd name="connsiteX5" fmla="*/ 1401012 w 2043954"/>
              <a:gd name="connsiteY5" fmla="*/ 1667551 h 1886415"/>
              <a:gd name="connsiteX6" fmla="*/ 642944 w 2043954"/>
              <a:gd name="connsiteY6" fmla="*/ 1667551 h 1886415"/>
              <a:gd name="connsiteX7" fmla="*/ 351153 w 2043954"/>
              <a:gd name="connsiteY7" fmla="*/ 1162015 h 1886415"/>
              <a:gd name="connsiteX8" fmla="*/ 59258 w 2043954"/>
              <a:gd name="connsiteY8" fmla="*/ 656571 h 1886415"/>
              <a:gd name="connsiteX9" fmla="*/ 438292 w 2043954"/>
              <a:gd name="connsiteY9" fmla="*/ 0 h 188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954" h="1886415">
                <a:moveTo>
                  <a:pt x="438292" y="0"/>
                </a:moveTo>
                <a:lnTo>
                  <a:pt x="1021978" y="0"/>
                </a:lnTo>
                <a:lnTo>
                  <a:pt x="1605663" y="0"/>
                </a:lnTo>
                <a:cubicBezTo>
                  <a:pt x="1942489" y="0"/>
                  <a:pt x="2153110" y="364751"/>
                  <a:pt x="1984697" y="656571"/>
                </a:cubicBezTo>
                <a:lnTo>
                  <a:pt x="1692802" y="1162015"/>
                </a:lnTo>
                <a:lnTo>
                  <a:pt x="1401012" y="1667551"/>
                </a:lnTo>
                <a:cubicBezTo>
                  <a:pt x="1232599" y="1959370"/>
                  <a:pt x="811357" y="1959370"/>
                  <a:pt x="642944" y="1667551"/>
                </a:cubicBezTo>
                <a:lnTo>
                  <a:pt x="351153" y="1162015"/>
                </a:lnTo>
                <a:lnTo>
                  <a:pt x="59258" y="656571"/>
                </a:lnTo>
                <a:cubicBezTo>
                  <a:pt x="-109155" y="364751"/>
                  <a:pt x="101466" y="0"/>
                  <a:pt x="43829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4A4BF6-0378-4B48-93E6-8A6FC055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203"/>
            <a:ext cx="60198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8B2BE1A-9B37-2444-A759-A7E831D337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1" y="1269500"/>
            <a:ext cx="60198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363AB1-352A-F340-9B7F-21CB93444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60198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077326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8A30E19C-3C10-1F49-B795-91555C3627EC}"/>
              </a:ext>
            </a:extLst>
          </p:cNvPr>
          <p:cNvSpPr/>
          <p:nvPr userDrawn="1"/>
        </p:nvSpPr>
        <p:spPr>
          <a:xfrm>
            <a:off x="9882175" y="2015067"/>
            <a:ext cx="2610016" cy="2827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AA913FF2-0544-D441-9DAA-8E4E8BB1A6D1}"/>
              </a:ext>
            </a:extLst>
          </p:cNvPr>
          <p:cNvSpPr/>
          <p:nvPr userDrawn="1"/>
        </p:nvSpPr>
        <p:spPr>
          <a:xfrm>
            <a:off x="5370905" y="694267"/>
            <a:ext cx="5048115" cy="5469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8" name="Title 15">
            <a:extLst>
              <a:ext uri="{FF2B5EF4-FFF2-40B4-BE49-F238E27FC236}">
                <a16:creationId xmlns:a16="http://schemas.microsoft.com/office/drawing/2014/main" id="{B95140A8-D880-7947-9949-9DE17126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651" y="2269073"/>
            <a:ext cx="2610016" cy="2480733"/>
          </a:xfrm>
        </p:spPr>
        <p:txBody>
          <a:bodyPr anchor="ctr" anchorCtr="0">
            <a:no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D2BF80-02D1-724C-8DF6-DA82468BBF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553713" y="2804393"/>
            <a:ext cx="1418155" cy="124921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 b="1" i="0">
                <a:solidFill>
                  <a:schemeClr val="accent2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F025736D-57A0-F240-93FC-F48C1F2470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73726" y="-909980"/>
            <a:ext cx="8110251" cy="8786542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0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71785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8A30E19C-3C10-1F49-B795-91555C3627EC}"/>
              </a:ext>
            </a:extLst>
          </p:cNvPr>
          <p:cNvSpPr/>
          <p:nvPr userDrawn="1"/>
        </p:nvSpPr>
        <p:spPr>
          <a:xfrm rot="5400000">
            <a:off x="-1731316" y="-221539"/>
            <a:ext cx="13461744" cy="14585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AA913FF2-0544-D441-9DAA-8E4E8BB1A6D1}"/>
              </a:ext>
            </a:extLst>
          </p:cNvPr>
          <p:cNvSpPr/>
          <p:nvPr userDrawn="1"/>
        </p:nvSpPr>
        <p:spPr>
          <a:xfrm rot="5400000">
            <a:off x="776418" y="227552"/>
            <a:ext cx="6569421" cy="7117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8" name="Title 15">
            <a:extLst>
              <a:ext uri="{FF2B5EF4-FFF2-40B4-BE49-F238E27FC236}">
                <a16:creationId xmlns:a16="http://schemas.microsoft.com/office/drawing/2014/main" id="{B95140A8-D880-7947-9949-9DE17126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97" y="501723"/>
            <a:ext cx="6168251" cy="1473769"/>
          </a:xfrm>
        </p:spPr>
        <p:txBody>
          <a:bodyPr anchor="ctr" anchorCtr="0">
            <a:noAutofit/>
          </a:bodyPr>
          <a:lstStyle>
            <a:lvl1pPr algn="ctr">
              <a:defRPr sz="6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D2BF80-02D1-724C-8DF6-DA82468BBF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14397" y="621725"/>
            <a:ext cx="2935679" cy="124921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 b="1" i="0">
                <a:solidFill>
                  <a:schemeClr val="accent2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9CEDF4E5-9A6E-7147-AF84-D6F35A727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0409" y="1990952"/>
            <a:ext cx="10251187" cy="9461057"/>
          </a:xfrm>
          <a:custGeom>
            <a:avLst/>
            <a:gdLst>
              <a:gd name="connsiteX0" fmla="*/ 1314699 w 6131036"/>
              <a:gd name="connsiteY0" fmla="*/ 0 h 5658475"/>
              <a:gd name="connsiteX1" fmla="*/ 3065518 w 6131036"/>
              <a:gd name="connsiteY1" fmla="*/ 0 h 5658475"/>
              <a:gd name="connsiteX2" fmla="*/ 4816338 w 6131036"/>
              <a:gd name="connsiteY2" fmla="*/ 0 h 5658475"/>
              <a:gd name="connsiteX3" fmla="*/ 5953287 w 6131036"/>
              <a:gd name="connsiteY3" fmla="*/ 1969443 h 5658475"/>
              <a:gd name="connsiteX4" fmla="*/ 5077720 w 6131036"/>
              <a:gd name="connsiteY4" fmla="*/ 3485571 h 5658475"/>
              <a:gd name="connsiteX5" fmla="*/ 4202467 w 6131036"/>
              <a:gd name="connsiteY5" fmla="*/ 5001972 h 5658475"/>
              <a:gd name="connsiteX6" fmla="*/ 1928569 w 6131036"/>
              <a:gd name="connsiteY6" fmla="*/ 5001972 h 5658475"/>
              <a:gd name="connsiteX7" fmla="*/ 1053317 w 6131036"/>
              <a:gd name="connsiteY7" fmla="*/ 3485571 h 5658475"/>
              <a:gd name="connsiteX8" fmla="*/ 177750 w 6131036"/>
              <a:gd name="connsiteY8" fmla="*/ 1969443 h 5658475"/>
              <a:gd name="connsiteX9" fmla="*/ 1314699 w 6131036"/>
              <a:gd name="connsiteY9" fmla="*/ 0 h 56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31036" h="5658475">
                <a:moveTo>
                  <a:pt x="1314699" y="0"/>
                </a:moveTo>
                <a:lnTo>
                  <a:pt x="3065518" y="0"/>
                </a:lnTo>
                <a:lnTo>
                  <a:pt x="4816338" y="0"/>
                </a:lnTo>
                <a:cubicBezTo>
                  <a:pt x="5826680" y="0"/>
                  <a:pt x="6458458" y="1094105"/>
                  <a:pt x="5953287" y="1969443"/>
                </a:cubicBezTo>
                <a:lnTo>
                  <a:pt x="5077720" y="3485571"/>
                </a:lnTo>
                <a:lnTo>
                  <a:pt x="4202467" y="5001972"/>
                </a:lnTo>
                <a:cubicBezTo>
                  <a:pt x="3697296" y="5877310"/>
                  <a:pt x="2433740" y="5877310"/>
                  <a:pt x="1928569" y="5001972"/>
                </a:cubicBezTo>
                <a:lnTo>
                  <a:pt x="1053317" y="3485571"/>
                </a:lnTo>
                <a:lnTo>
                  <a:pt x="177750" y="1969443"/>
                </a:lnTo>
                <a:cubicBezTo>
                  <a:pt x="-327421" y="1094105"/>
                  <a:pt x="304357" y="0"/>
                  <a:pt x="131469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77345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73" y="137160"/>
            <a:ext cx="9797831" cy="7078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73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73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73" y="6237318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229540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73939" y="95859"/>
            <a:ext cx="1593495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2427625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1" y="137160"/>
            <a:ext cx="9797831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91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73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73" y="6237318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8488" y="229540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522770" y="95859"/>
            <a:ext cx="1593495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7560628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73" y="137160"/>
            <a:ext cx="9797831" cy="707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73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28170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73" y="6237318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73939" y="95859"/>
            <a:ext cx="1593495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436909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1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91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70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73" y="6237318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70" y="95859"/>
            <a:ext cx="1593495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7167919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1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91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70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73" y="6237318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70" y="95859"/>
            <a:ext cx="1593495" cy="720080"/>
          </a:xfrm>
          <a:prstGeom prst="rect">
            <a:avLst/>
          </a:prstGeom>
          <a:solidFill>
            <a:schemeClr val="tx1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7985398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9118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-756028"/>
            <a:ext cx="11233248" cy="1938992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81"/>
            <a:ext cx="1627773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8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7" y="1700817"/>
            <a:ext cx="5616575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8460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33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CAFD17-9586-DD47-8899-CDAA143B1C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712068" y="366809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067" y="2288099"/>
            <a:ext cx="6664568" cy="1916723"/>
          </a:xfr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065" y="4463111"/>
            <a:ext cx="4577859" cy="165843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2967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6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713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105AE9-D7B3-F942-842B-6D21C0711F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730560" y="-3756940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75A2A35C-42C4-3248-8008-9D6920C1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921" y="576031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89596A-E099-4940-B379-DA594B5D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9277" y="2751037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624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>
            <a:off x="4221341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>
            <a:off x="-402226" y="203200"/>
            <a:ext cx="5954252" cy="6451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1A76CB-DB60-8B42-99AB-7D6CAB017EFE}"/>
              </a:ext>
            </a:extLst>
          </p:cNvPr>
          <p:cNvGrpSpPr/>
          <p:nvPr userDrawn="1"/>
        </p:nvGrpSpPr>
        <p:grpSpPr>
          <a:xfrm>
            <a:off x="781761" y="591099"/>
            <a:ext cx="2696547" cy="5675457"/>
            <a:chOff x="11836399" y="2222500"/>
            <a:chExt cx="926593" cy="1950212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CC64E206-895B-A642-B97E-9280DFCEAF0D}"/>
                </a:ext>
              </a:extLst>
            </p:cNvPr>
            <p:cNvSpPr/>
            <p:nvPr/>
          </p:nvSpPr>
          <p:spPr>
            <a:xfrm>
              <a:off x="11836399" y="2222500"/>
              <a:ext cx="926593" cy="1950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02"/>
                  </a:moveTo>
                  <a:cubicBezTo>
                    <a:pt x="21600" y="20880"/>
                    <a:pt x="20087" y="21600"/>
                    <a:pt x="18237" y="21600"/>
                  </a:cubicBezTo>
                  <a:lnTo>
                    <a:pt x="3363" y="21600"/>
                  </a:lnTo>
                  <a:cubicBezTo>
                    <a:pt x="1513" y="21600"/>
                    <a:pt x="0" y="20880"/>
                    <a:pt x="0" y="20002"/>
                  </a:cubicBezTo>
                  <a:lnTo>
                    <a:pt x="0" y="1598"/>
                  </a:lnTo>
                  <a:cubicBezTo>
                    <a:pt x="0" y="719"/>
                    <a:pt x="1513" y="0"/>
                    <a:pt x="3363" y="0"/>
                  </a:cubicBezTo>
                  <a:lnTo>
                    <a:pt x="18237" y="0"/>
                  </a:lnTo>
                  <a:cubicBezTo>
                    <a:pt x="20087" y="0"/>
                    <a:pt x="21600" y="719"/>
                    <a:pt x="21600" y="1598"/>
                  </a:cubicBezTo>
                  <a:lnTo>
                    <a:pt x="21600" y="20002"/>
                  </a:ln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88BE35E0-7EA3-8C4C-B8C2-D4199035A940}"/>
                </a:ext>
              </a:extLst>
            </p:cNvPr>
            <p:cNvSpPr/>
            <p:nvPr/>
          </p:nvSpPr>
          <p:spPr>
            <a:xfrm>
              <a:off x="11899899" y="2489200"/>
              <a:ext cx="790575" cy="1425956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76F08690-8155-7149-8D2D-8907F81E439E}"/>
                </a:ext>
              </a:extLst>
            </p:cNvPr>
            <p:cNvSpPr/>
            <p:nvPr/>
          </p:nvSpPr>
          <p:spPr>
            <a:xfrm>
              <a:off x="12230100" y="3962400"/>
              <a:ext cx="130048" cy="13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89"/>
                  </a:moveTo>
                  <a:cubicBezTo>
                    <a:pt x="21600" y="16753"/>
                    <a:pt x="16770" y="21600"/>
                    <a:pt x="10800" y="21600"/>
                  </a:cubicBezTo>
                  <a:cubicBezTo>
                    <a:pt x="4830" y="21600"/>
                    <a:pt x="0" y="16753"/>
                    <a:pt x="0" y="10789"/>
                  </a:cubicBezTo>
                  <a:cubicBezTo>
                    <a:pt x="0" y="4847"/>
                    <a:pt x="4830" y="0"/>
                    <a:pt x="10800" y="0"/>
                  </a:cubicBezTo>
                  <a:cubicBezTo>
                    <a:pt x="16770" y="0"/>
                    <a:pt x="21600" y="4847"/>
                    <a:pt x="21600" y="10789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6F153367-4DBE-C542-94F9-6522C8762D7F}"/>
                </a:ext>
              </a:extLst>
            </p:cNvPr>
            <p:cNvSpPr/>
            <p:nvPr/>
          </p:nvSpPr>
          <p:spPr>
            <a:xfrm>
              <a:off x="12204699" y="2374899"/>
              <a:ext cx="160401" cy="38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29"/>
                    <a:pt x="20420" y="21600"/>
                    <a:pt x="18966" y="21600"/>
                  </a:cubicBezTo>
                  <a:lnTo>
                    <a:pt x="2634" y="21600"/>
                  </a:lnTo>
                  <a:cubicBezTo>
                    <a:pt x="1197" y="21600"/>
                    <a:pt x="0" y="16729"/>
                    <a:pt x="0" y="10800"/>
                  </a:cubicBezTo>
                  <a:lnTo>
                    <a:pt x="0" y="10800"/>
                  </a:lnTo>
                  <a:cubicBezTo>
                    <a:pt x="0" y="4871"/>
                    <a:pt x="1180" y="0"/>
                    <a:pt x="2634" y="0"/>
                  </a:cubicBezTo>
                  <a:lnTo>
                    <a:pt x="18966" y="0"/>
                  </a:lnTo>
                  <a:cubicBezTo>
                    <a:pt x="20420" y="71"/>
                    <a:pt x="21600" y="4871"/>
                    <a:pt x="21600" y="10800"/>
                  </a:cubicBezTo>
                  <a:lnTo>
                    <a:pt x="21600" y="10800"/>
                  </a:lnTo>
                  <a:close/>
                </a:path>
              </a:pathLst>
            </a:custGeom>
            <a:solidFill>
              <a:srgbClr val="6B6C6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585B-FB5A-624B-B294-DF4A8FB56E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6369" y="1366843"/>
            <a:ext cx="2300711" cy="4149725"/>
          </a:xfrm>
        </p:spPr>
        <p:txBody>
          <a:bodyPr/>
          <a:lstStyle/>
          <a:p>
            <a:endParaRPr lang="en-GB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11FB036-9C56-CB41-8821-C2C13A55066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662293" y="510130"/>
            <a:ext cx="6747947" cy="583774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15931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 rot="10800000">
            <a:off x="343609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 rot="10800000">
            <a:off x="6523507" y="203200"/>
            <a:ext cx="5954252" cy="6451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8DDB44-ADB0-B543-9869-F92F98F7EDE7}"/>
              </a:ext>
            </a:extLst>
          </p:cNvPr>
          <p:cNvGrpSpPr/>
          <p:nvPr userDrawn="1"/>
        </p:nvGrpSpPr>
        <p:grpSpPr>
          <a:xfrm>
            <a:off x="7156636" y="581034"/>
            <a:ext cx="4382349" cy="5695576"/>
            <a:chOff x="10655300" y="5321300"/>
            <a:chExt cx="2674240" cy="3475610"/>
          </a:xfrm>
        </p:grpSpPr>
        <p:sp>
          <p:nvSpPr>
            <p:cNvPr id="5" name="Shape">
              <a:extLst>
                <a:ext uri="{FF2B5EF4-FFF2-40B4-BE49-F238E27FC236}">
                  <a16:creationId xmlns:a16="http://schemas.microsoft.com/office/drawing/2014/main" id="{A31C8030-81CD-EA46-A444-DC2F955F0EE2}"/>
                </a:ext>
              </a:extLst>
            </p:cNvPr>
            <p:cNvSpPr/>
            <p:nvPr/>
          </p:nvSpPr>
          <p:spPr>
            <a:xfrm>
              <a:off x="10655300" y="5321300"/>
              <a:ext cx="2674240" cy="3475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641"/>
                  </a:moveTo>
                  <a:cubicBezTo>
                    <a:pt x="21600" y="21168"/>
                    <a:pt x="21040" y="21600"/>
                    <a:pt x="20354" y="21600"/>
                  </a:cubicBezTo>
                  <a:lnTo>
                    <a:pt x="1245" y="21600"/>
                  </a:lnTo>
                  <a:cubicBezTo>
                    <a:pt x="561" y="21600"/>
                    <a:pt x="0" y="21169"/>
                    <a:pt x="0" y="20641"/>
                  </a:cubicBezTo>
                  <a:lnTo>
                    <a:pt x="0" y="959"/>
                  </a:lnTo>
                  <a:cubicBezTo>
                    <a:pt x="0" y="432"/>
                    <a:pt x="561" y="0"/>
                    <a:pt x="1245" y="0"/>
                  </a:cubicBezTo>
                  <a:lnTo>
                    <a:pt x="20353" y="0"/>
                  </a:lnTo>
                  <a:cubicBezTo>
                    <a:pt x="21039" y="0"/>
                    <a:pt x="21599" y="432"/>
                    <a:pt x="21599" y="959"/>
                  </a:cubicBezTo>
                  <a:lnTo>
                    <a:pt x="21599" y="20641"/>
                  </a:ln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">
              <a:extLst>
                <a:ext uri="{FF2B5EF4-FFF2-40B4-BE49-F238E27FC236}">
                  <a16:creationId xmlns:a16="http://schemas.microsoft.com/office/drawing/2014/main" id="{79A3A3F4-53CC-CC4D-82F5-2D8471A637B9}"/>
                </a:ext>
              </a:extLst>
            </p:cNvPr>
            <p:cNvSpPr/>
            <p:nvPr/>
          </p:nvSpPr>
          <p:spPr>
            <a:xfrm>
              <a:off x="10922000" y="5613400"/>
              <a:ext cx="2155700" cy="2884298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FE789B4A-1229-1649-BA8B-EE9AD7FD840B}"/>
                </a:ext>
              </a:extLst>
            </p:cNvPr>
            <p:cNvSpPr/>
            <p:nvPr/>
          </p:nvSpPr>
          <p:spPr>
            <a:xfrm>
              <a:off x="11963399" y="5448299"/>
              <a:ext cx="68582" cy="68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0"/>
                    <a:pt x="16720" y="21600"/>
                    <a:pt x="10800" y="21600"/>
                  </a:cubicBezTo>
                  <a:cubicBezTo>
                    <a:pt x="4840" y="21600"/>
                    <a:pt x="0" y="16760"/>
                    <a:pt x="0" y="10800"/>
                  </a:cubicBezTo>
                  <a:cubicBezTo>
                    <a:pt x="0" y="4840"/>
                    <a:pt x="4840" y="0"/>
                    <a:pt x="10800" y="0"/>
                  </a:cubicBezTo>
                  <a:cubicBezTo>
                    <a:pt x="16720" y="40"/>
                    <a:pt x="21600" y="4840"/>
                    <a:pt x="21600" y="10800"/>
                  </a:cubicBezTo>
                  <a:close/>
                </a:path>
              </a:pathLst>
            </a:custGeom>
            <a:solidFill>
              <a:srgbClr val="6B6C6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4E74DE90-1B4A-A047-8AF2-3D9C110F4003}"/>
                </a:ext>
              </a:extLst>
            </p:cNvPr>
            <p:cNvSpPr/>
            <p:nvPr/>
          </p:nvSpPr>
          <p:spPr>
            <a:xfrm>
              <a:off x="11938000" y="8572500"/>
              <a:ext cx="120015" cy="120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59"/>
                    <a:pt x="16777" y="21600"/>
                    <a:pt x="10811" y="21600"/>
                  </a:cubicBezTo>
                  <a:cubicBezTo>
                    <a:pt x="4846" y="21600"/>
                    <a:pt x="0" y="16759"/>
                    <a:pt x="0" y="10800"/>
                  </a:cubicBezTo>
                  <a:cubicBezTo>
                    <a:pt x="0" y="4841"/>
                    <a:pt x="4823" y="0"/>
                    <a:pt x="10811" y="0"/>
                  </a:cubicBezTo>
                  <a:cubicBezTo>
                    <a:pt x="16754" y="0"/>
                    <a:pt x="21600" y="4841"/>
                    <a:pt x="21600" y="10800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F522-A62C-2144-8FC8-B9D49AB9FF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93017" y="1060450"/>
            <a:ext cx="3533775" cy="4725988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3A639DB-BEB9-1F40-AE91-30D8E7DF88E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9" y="510130"/>
            <a:ext cx="6270411" cy="583774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661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EADCEF97-7461-9048-AA54-B8FF2433BC83}"/>
              </a:ext>
            </a:extLst>
          </p:cNvPr>
          <p:cNvSpPr/>
          <p:nvPr userDrawn="1"/>
        </p:nvSpPr>
        <p:spPr>
          <a:xfrm>
            <a:off x="1963207" y="473010"/>
            <a:ext cx="5334744" cy="5780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34B0415C-1D36-0A48-AE76-3A12AC8CA957}"/>
              </a:ext>
            </a:extLst>
          </p:cNvPr>
          <p:cNvSpPr/>
          <p:nvPr userDrawn="1"/>
        </p:nvSpPr>
        <p:spPr>
          <a:xfrm>
            <a:off x="6587587" y="1071563"/>
            <a:ext cx="4229860" cy="4582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B629870-74EB-8946-A64E-5CE2A02D6D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600774" y="1182688"/>
            <a:ext cx="4025179" cy="4360862"/>
          </a:xfrm>
          <a:custGeom>
            <a:avLst/>
            <a:gdLst>
              <a:gd name="connsiteX0" fmla="*/ 915045 w 4025179"/>
              <a:gd name="connsiteY0" fmla="*/ 0 h 4360862"/>
              <a:gd name="connsiteX1" fmla="*/ 927071 w 4025179"/>
              <a:gd name="connsiteY1" fmla="*/ 0 h 4360862"/>
              <a:gd name="connsiteX2" fmla="*/ 1040598 w 4025179"/>
              <a:gd name="connsiteY2" fmla="*/ 5539 h 4360862"/>
              <a:gd name="connsiteX3" fmla="*/ 1401158 w 4025179"/>
              <a:gd name="connsiteY3" fmla="*/ 125948 h 4360862"/>
              <a:gd name="connsiteX4" fmla="*/ 2479805 w 4025179"/>
              <a:gd name="connsiteY4" fmla="*/ 748869 h 4360862"/>
              <a:gd name="connsiteX5" fmla="*/ 3558646 w 4025179"/>
              <a:gd name="connsiteY5" fmla="*/ 1371566 h 4360862"/>
              <a:gd name="connsiteX6" fmla="*/ 4018417 w 4025179"/>
              <a:gd name="connsiteY6" fmla="*/ 2062739 h 4360862"/>
              <a:gd name="connsiteX7" fmla="*/ 4025179 w 4025179"/>
              <a:gd name="connsiteY7" fmla="*/ 2171810 h 4360862"/>
              <a:gd name="connsiteX8" fmla="*/ 4025179 w 4025179"/>
              <a:gd name="connsiteY8" fmla="*/ 2189083 h 4360862"/>
              <a:gd name="connsiteX9" fmla="*/ 4018417 w 4025179"/>
              <a:gd name="connsiteY9" fmla="*/ 2298154 h 4360862"/>
              <a:gd name="connsiteX10" fmla="*/ 3558646 w 4025179"/>
              <a:gd name="connsiteY10" fmla="*/ 2989327 h 4360862"/>
              <a:gd name="connsiteX11" fmla="*/ 2479805 w 4025179"/>
              <a:gd name="connsiteY11" fmla="*/ 3612024 h 4360862"/>
              <a:gd name="connsiteX12" fmla="*/ 1401158 w 4025179"/>
              <a:gd name="connsiteY12" fmla="*/ 4234944 h 4360862"/>
              <a:gd name="connsiteX13" fmla="*/ 1040598 w 4025179"/>
              <a:gd name="connsiteY13" fmla="*/ 4355354 h 4360862"/>
              <a:gd name="connsiteX14" fmla="*/ 927697 w 4025179"/>
              <a:gd name="connsiteY14" fmla="*/ 4360862 h 4360862"/>
              <a:gd name="connsiteX15" fmla="*/ 914677 w 4025179"/>
              <a:gd name="connsiteY15" fmla="*/ 4360862 h 4360862"/>
              <a:gd name="connsiteX16" fmla="*/ 800228 w 4025179"/>
              <a:gd name="connsiteY16" fmla="*/ 4351374 h 4360862"/>
              <a:gd name="connsiteX17" fmla="*/ 0 w 4025179"/>
              <a:gd name="connsiteY17" fmla="*/ 3426064 h 4360862"/>
              <a:gd name="connsiteX18" fmla="*/ 0 w 4025179"/>
              <a:gd name="connsiteY18" fmla="*/ 2180446 h 4360862"/>
              <a:gd name="connsiteX19" fmla="*/ 0 w 4025179"/>
              <a:gd name="connsiteY19" fmla="*/ 934829 h 4360862"/>
              <a:gd name="connsiteX20" fmla="*/ 800228 w 4025179"/>
              <a:gd name="connsiteY20" fmla="*/ 9519 h 436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25179" h="4360862">
                <a:moveTo>
                  <a:pt x="915045" y="0"/>
                </a:moveTo>
                <a:lnTo>
                  <a:pt x="927071" y="0"/>
                </a:lnTo>
                <a:lnTo>
                  <a:pt x="1040598" y="5539"/>
                </a:lnTo>
                <a:cubicBezTo>
                  <a:pt x="1162152" y="19609"/>
                  <a:pt x="1284391" y="58560"/>
                  <a:pt x="1401158" y="125948"/>
                </a:cubicBezTo>
                <a:lnTo>
                  <a:pt x="2479805" y="748869"/>
                </a:lnTo>
                <a:lnTo>
                  <a:pt x="3558646" y="1371566"/>
                </a:lnTo>
                <a:cubicBezTo>
                  <a:pt x="3831103" y="1528805"/>
                  <a:pt x="3984359" y="1789317"/>
                  <a:pt x="4018417" y="2062739"/>
                </a:cubicBezTo>
                <a:lnTo>
                  <a:pt x="4025179" y="2171810"/>
                </a:lnTo>
                <a:lnTo>
                  <a:pt x="4025179" y="2189083"/>
                </a:lnTo>
                <a:lnTo>
                  <a:pt x="4018417" y="2298154"/>
                </a:lnTo>
                <a:cubicBezTo>
                  <a:pt x="3984359" y="2571575"/>
                  <a:pt x="3831103" y="2832088"/>
                  <a:pt x="3558646" y="2989327"/>
                </a:cubicBezTo>
                <a:lnTo>
                  <a:pt x="2479805" y="3612024"/>
                </a:lnTo>
                <a:lnTo>
                  <a:pt x="1401158" y="4234944"/>
                </a:lnTo>
                <a:cubicBezTo>
                  <a:pt x="1284391" y="4302332"/>
                  <a:pt x="1162152" y="4341283"/>
                  <a:pt x="1040598" y="4355354"/>
                </a:cubicBezTo>
                <a:lnTo>
                  <a:pt x="927697" y="4360862"/>
                </a:lnTo>
                <a:lnTo>
                  <a:pt x="914677" y="4360862"/>
                </a:lnTo>
                <a:lnTo>
                  <a:pt x="800228" y="4351374"/>
                </a:lnTo>
                <a:cubicBezTo>
                  <a:pt x="367915" y="4287123"/>
                  <a:pt x="0" y="3920243"/>
                  <a:pt x="0" y="3426064"/>
                </a:cubicBezTo>
                <a:lnTo>
                  <a:pt x="0" y="2180446"/>
                </a:lnTo>
                <a:lnTo>
                  <a:pt x="0" y="934829"/>
                </a:lnTo>
                <a:cubicBezTo>
                  <a:pt x="0" y="440650"/>
                  <a:pt x="367915" y="73770"/>
                  <a:pt x="800228" y="951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ECAED-FD22-6846-8164-C07561AC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A717F-22C8-AC4C-8AC3-D0216408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DE37-5FC8-1641-8974-DD8CDF20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8C9EB5E1-5911-364A-B2BA-23977F56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081" y="1512282"/>
            <a:ext cx="4577859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44BC8E-1C44-674D-8A8B-8B1A6C18B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079" y="3687289"/>
            <a:ext cx="3217984" cy="1658434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B2A4C5CC-B5C2-D740-9A62-F835A64B0A57}"/>
              </a:ext>
            </a:extLst>
          </p:cNvPr>
          <p:cNvSpPr/>
          <p:nvPr userDrawn="1"/>
        </p:nvSpPr>
        <p:spPr>
          <a:xfrm>
            <a:off x="901151" y="-3126933"/>
            <a:ext cx="11979967" cy="12979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091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 rot="10800000">
            <a:off x="6096003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 rot="10800000">
            <a:off x="6753527" y="-569647"/>
            <a:ext cx="7380868" cy="7996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75990909-2B1F-B44E-B9FF-C87DD9104D1B}"/>
              </a:ext>
            </a:extLst>
          </p:cNvPr>
          <p:cNvSpPr/>
          <p:nvPr userDrawn="1"/>
        </p:nvSpPr>
        <p:spPr>
          <a:xfrm>
            <a:off x="-1671856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D9427370-80E3-6B45-8B62-24F461803D55}"/>
              </a:ext>
            </a:extLst>
          </p:cNvPr>
          <p:cNvSpPr/>
          <p:nvPr userDrawn="1"/>
        </p:nvSpPr>
        <p:spPr>
          <a:xfrm>
            <a:off x="-1671854" y="-569647"/>
            <a:ext cx="7380868" cy="7996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012313-1F91-7541-860F-9EC0CFE82B57}"/>
              </a:ext>
            </a:extLst>
          </p:cNvPr>
          <p:cNvGrpSpPr/>
          <p:nvPr userDrawn="1"/>
        </p:nvGrpSpPr>
        <p:grpSpPr>
          <a:xfrm>
            <a:off x="2158751" y="1308847"/>
            <a:ext cx="7874503" cy="4239948"/>
            <a:chOff x="6515100" y="9728200"/>
            <a:chExt cx="6812534" cy="3668143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E4FD3640-F549-2248-9D4A-6066DFA27E50}"/>
                </a:ext>
              </a:extLst>
            </p:cNvPr>
            <p:cNvSpPr/>
            <p:nvPr/>
          </p:nvSpPr>
          <p:spPr>
            <a:xfrm>
              <a:off x="7378699" y="9728200"/>
              <a:ext cx="5099051" cy="3357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21082" y="0"/>
                  </a:moveTo>
                  <a:lnTo>
                    <a:pt x="519" y="0"/>
                  </a:lnTo>
                  <a:cubicBezTo>
                    <a:pt x="233" y="0"/>
                    <a:pt x="0" y="355"/>
                    <a:pt x="0" y="787"/>
                  </a:cubicBezTo>
                  <a:lnTo>
                    <a:pt x="0" y="21600"/>
                  </a:lnTo>
                  <a:lnTo>
                    <a:pt x="21599" y="21600"/>
                  </a:lnTo>
                  <a:lnTo>
                    <a:pt x="21599" y="787"/>
                  </a:lnTo>
                  <a:cubicBezTo>
                    <a:pt x="21600" y="355"/>
                    <a:pt x="21367" y="0"/>
                    <a:pt x="21082" y="0"/>
                  </a:cubicBez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">
              <a:extLst>
                <a:ext uri="{FF2B5EF4-FFF2-40B4-BE49-F238E27FC236}">
                  <a16:creationId xmlns:a16="http://schemas.microsoft.com/office/drawing/2014/main" id="{A93F465E-227E-CE4C-8A42-6F153A208EE3}"/>
                </a:ext>
              </a:extLst>
            </p:cNvPr>
            <p:cNvSpPr/>
            <p:nvPr/>
          </p:nvSpPr>
          <p:spPr>
            <a:xfrm>
              <a:off x="7607300" y="9944100"/>
              <a:ext cx="4650486" cy="2988056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82D9C3B7-8259-DF44-B07B-1BCF500CEA8E}"/>
                </a:ext>
              </a:extLst>
            </p:cNvPr>
            <p:cNvSpPr/>
            <p:nvPr/>
          </p:nvSpPr>
          <p:spPr>
            <a:xfrm>
              <a:off x="6515100" y="13284199"/>
              <a:ext cx="6812406" cy="112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0" y="21600"/>
                  </a:moveTo>
                  <a:lnTo>
                    <a:pt x="97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F949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763889E5-57D0-A54F-8B16-B3C039CC8B61}"/>
                </a:ext>
              </a:extLst>
            </p:cNvPr>
            <p:cNvSpPr/>
            <p:nvPr/>
          </p:nvSpPr>
          <p:spPr>
            <a:xfrm>
              <a:off x="9893299" y="9842500"/>
              <a:ext cx="43435" cy="43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32"/>
                  </a:moveTo>
                  <a:cubicBezTo>
                    <a:pt x="21600" y="16786"/>
                    <a:pt x="16800" y="21600"/>
                    <a:pt x="10800" y="21600"/>
                  </a:cubicBezTo>
                  <a:cubicBezTo>
                    <a:pt x="4863" y="21600"/>
                    <a:pt x="0" y="16786"/>
                    <a:pt x="0" y="10832"/>
                  </a:cubicBezTo>
                  <a:cubicBezTo>
                    <a:pt x="0" y="4814"/>
                    <a:pt x="4863" y="0"/>
                    <a:pt x="10800" y="0"/>
                  </a:cubicBezTo>
                  <a:cubicBezTo>
                    <a:pt x="16863" y="0"/>
                    <a:pt x="21600" y="4877"/>
                    <a:pt x="21600" y="10832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">
              <a:extLst>
                <a:ext uri="{FF2B5EF4-FFF2-40B4-BE49-F238E27FC236}">
                  <a16:creationId xmlns:a16="http://schemas.microsoft.com/office/drawing/2014/main" id="{7674E4E3-4118-4F4E-9787-9B54448ABBA3}"/>
                </a:ext>
              </a:extLst>
            </p:cNvPr>
            <p:cNvSpPr/>
            <p:nvPr/>
          </p:nvSpPr>
          <p:spPr>
            <a:xfrm>
              <a:off x="9372600" y="13093700"/>
              <a:ext cx="1104012" cy="112141"/>
            </a:xfrm>
            <a:prstGeom prst="rect">
              <a:avLst/>
            </a:prstGeom>
            <a:solidFill>
              <a:srgbClr val="B6B8B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1711674-7E91-E649-905D-1770716B0722}"/>
                </a:ext>
              </a:extLst>
            </p:cNvPr>
            <p:cNvSpPr/>
            <p:nvPr/>
          </p:nvSpPr>
          <p:spPr>
            <a:xfrm>
              <a:off x="6515100" y="13093700"/>
              <a:ext cx="6812534" cy="190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66" y="0"/>
                  </a:moveTo>
                  <a:lnTo>
                    <a:pt x="12266" y="4629"/>
                  </a:lnTo>
                  <a:cubicBezTo>
                    <a:pt x="12266" y="7815"/>
                    <a:pt x="12193" y="10425"/>
                    <a:pt x="12104" y="10425"/>
                  </a:cubicBezTo>
                  <a:lnTo>
                    <a:pt x="9485" y="10425"/>
                  </a:lnTo>
                  <a:cubicBezTo>
                    <a:pt x="9396" y="10425"/>
                    <a:pt x="9323" y="7815"/>
                    <a:pt x="9323" y="4629"/>
                  </a:cubicBezTo>
                  <a:lnTo>
                    <a:pt x="9323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rgbClr val="D0D7D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48924-CD59-D94B-B20A-CE109FDEE4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21065" y="1558931"/>
            <a:ext cx="5375275" cy="3452813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362F846-1F7F-6E42-B6AF-49BDBB912DF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314980" y="510136"/>
            <a:ext cx="2408937" cy="4274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D1E79CE-493B-7E46-880B-B7950333F291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04062" y="510136"/>
            <a:ext cx="2408937" cy="4274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2F4EC43-0C07-364D-84A0-FEE647C2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973" y="-356203"/>
            <a:ext cx="5887465" cy="1588127"/>
          </a:xfrm>
        </p:spPr>
        <p:txBody>
          <a:bodyPr wrap="square" lIns="0" rIns="0" anchor="b">
            <a:sp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0090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105AE9-D7B3-F942-842B-6D21C0711F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76791" y="502997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75A2A35C-42C4-3248-8008-9D6920C1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568" y="2288099"/>
            <a:ext cx="6664568" cy="1916723"/>
          </a:xfrm>
        </p:spPr>
        <p:txBody>
          <a:bodyPr anchor="b" anchorCtr="0">
            <a:normAutofit/>
          </a:bodyPr>
          <a:lstStyle>
            <a:lvl1pPr algn="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89596A-E099-4940-B379-DA594B5D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1277" y="4463111"/>
            <a:ext cx="4577859" cy="1658435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03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34D4B382-A6E0-2F4E-8459-FE398654CE8B}"/>
              </a:ext>
            </a:extLst>
          </p:cNvPr>
          <p:cNvSpPr/>
          <p:nvPr userDrawn="1"/>
        </p:nvSpPr>
        <p:spPr>
          <a:xfrm rot="5400000">
            <a:off x="-360844" y="-961340"/>
            <a:ext cx="8269359" cy="895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5592" y="477078"/>
            <a:ext cx="5549656" cy="6012426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7F8A3B00-D6B4-5044-99A8-3B889F24FD66}"/>
              </a:ext>
            </a:extLst>
          </p:cNvPr>
          <p:cNvSpPr/>
          <p:nvPr userDrawn="1"/>
        </p:nvSpPr>
        <p:spPr>
          <a:xfrm rot="18000000">
            <a:off x="8980956" y="6055257"/>
            <a:ext cx="1481809" cy="160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31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D260586C-DA76-5548-A3E2-A44E3899428C}"/>
              </a:ext>
            </a:extLst>
          </p:cNvPr>
          <p:cNvSpPr/>
          <p:nvPr userDrawn="1"/>
        </p:nvSpPr>
        <p:spPr>
          <a:xfrm rot="18000000">
            <a:off x="10842678" y="5144593"/>
            <a:ext cx="1220981" cy="1322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9335E322-6099-9940-ACD8-9B1FE8E5CD49}"/>
              </a:ext>
            </a:extLst>
          </p:cNvPr>
          <p:cNvSpPr/>
          <p:nvPr userDrawn="1"/>
        </p:nvSpPr>
        <p:spPr>
          <a:xfrm rot="14400000">
            <a:off x="10251610" y="6196557"/>
            <a:ext cx="1220981" cy="1322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D3E075B9-DA61-1041-B6E9-E71A59DCC803}"/>
              </a:ext>
            </a:extLst>
          </p:cNvPr>
          <p:cNvSpPr/>
          <p:nvPr userDrawn="1"/>
        </p:nvSpPr>
        <p:spPr>
          <a:xfrm rot="18000000">
            <a:off x="10048380" y="-1046197"/>
            <a:ext cx="2322528" cy="2516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F4C520-723D-4749-82DE-C3EB2B4F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203"/>
            <a:ext cx="60198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9E3D7C3-71AC-9044-9241-9686B08536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269500"/>
            <a:ext cx="60198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5F53EE-6DE0-1146-A44A-436478B78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60198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43475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8923E8A6-AD0E-194E-B22A-D360DAB948A4}"/>
              </a:ext>
            </a:extLst>
          </p:cNvPr>
          <p:cNvSpPr/>
          <p:nvPr userDrawn="1"/>
        </p:nvSpPr>
        <p:spPr>
          <a:xfrm rot="1800000">
            <a:off x="3960556" y="-1991546"/>
            <a:ext cx="9314208" cy="10091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7019" y="477078"/>
            <a:ext cx="5549656" cy="6012426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899F7E-E5FA-B44C-ACDB-406C7350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068" y="391692"/>
            <a:ext cx="80772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27FB325-E182-4C4D-944F-B27D402ED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21771" y="1269500"/>
            <a:ext cx="70485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26008-75B1-4D49-8C20-881699113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7665" y="2099739"/>
            <a:ext cx="5562603" cy="418977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87320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EA7DF91E-9E11-844F-8874-B18877F0AF59}"/>
              </a:ext>
            </a:extLst>
          </p:cNvPr>
          <p:cNvSpPr/>
          <p:nvPr userDrawn="1"/>
        </p:nvSpPr>
        <p:spPr>
          <a:xfrm rot="2700000">
            <a:off x="2346827" y="-1960289"/>
            <a:ext cx="10969680" cy="11885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899F7E-E5FA-B44C-ACDB-406C7350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071" y="-356203"/>
            <a:ext cx="70485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27FB325-E182-4C4D-944F-B27D402ED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3071" y="1269500"/>
            <a:ext cx="70485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26008-75B1-4D49-8C20-881699113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6801" y="2099739"/>
            <a:ext cx="5562603" cy="418977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1B880B69-A5C7-2C40-BF16-D06F47D502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924104" y="-1201041"/>
            <a:ext cx="5451607" cy="5451608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91426311-1336-D245-A7B1-7709BC355FC2}"/>
              </a:ext>
            </a:extLst>
          </p:cNvPr>
          <p:cNvSpPr/>
          <p:nvPr userDrawn="1"/>
        </p:nvSpPr>
        <p:spPr>
          <a:xfrm rot="2700000">
            <a:off x="-1256594" y="-728305"/>
            <a:ext cx="5338355" cy="578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22E72D92-FC14-6244-A06E-01EE9F35D9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70157" y="1524229"/>
            <a:ext cx="5451607" cy="5451608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13398480-4FB5-3E48-80A4-65F8C9500F4F}"/>
              </a:ext>
            </a:extLst>
          </p:cNvPr>
          <p:cNvSpPr/>
          <p:nvPr userDrawn="1"/>
        </p:nvSpPr>
        <p:spPr>
          <a:xfrm rot="2700000">
            <a:off x="8837667" y="1996965"/>
            <a:ext cx="5338355" cy="578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6037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EA7A0F97-CAF5-0744-A3A4-DE6F10C7457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91197" y="3271310"/>
            <a:ext cx="2043955" cy="1886416"/>
          </a:xfrm>
          <a:custGeom>
            <a:avLst/>
            <a:gdLst>
              <a:gd name="connsiteX0" fmla="*/ 1021977 w 2043954"/>
              <a:gd name="connsiteY0" fmla="*/ 0 h 1886416"/>
              <a:gd name="connsiteX1" fmla="*/ 1401011 w 2043954"/>
              <a:gd name="connsiteY1" fmla="*/ 218865 h 1886416"/>
              <a:gd name="connsiteX2" fmla="*/ 1692802 w 2043954"/>
              <a:gd name="connsiteY2" fmla="*/ 724400 h 1886416"/>
              <a:gd name="connsiteX3" fmla="*/ 1984697 w 2043954"/>
              <a:gd name="connsiteY3" fmla="*/ 1229845 h 1886416"/>
              <a:gd name="connsiteX4" fmla="*/ 1605663 w 2043954"/>
              <a:gd name="connsiteY4" fmla="*/ 1886416 h 1886416"/>
              <a:gd name="connsiteX5" fmla="*/ 1021977 w 2043954"/>
              <a:gd name="connsiteY5" fmla="*/ 1886416 h 1886416"/>
              <a:gd name="connsiteX6" fmla="*/ 438292 w 2043954"/>
              <a:gd name="connsiteY6" fmla="*/ 1886416 h 1886416"/>
              <a:gd name="connsiteX7" fmla="*/ 59258 w 2043954"/>
              <a:gd name="connsiteY7" fmla="*/ 1229845 h 1886416"/>
              <a:gd name="connsiteX8" fmla="*/ 351153 w 2043954"/>
              <a:gd name="connsiteY8" fmla="*/ 724400 h 1886416"/>
              <a:gd name="connsiteX9" fmla="*/ 642943 w 2043954"/>
              <a:gd name="connsiteY9" fmla="*/ 218865 h 1886416"/>
              <a:gd name="connsiteX10" fmla="*/ 1021977 w 2043954"/>
              <a:gd name="connsiteY10" fmla="*/ 0 h 188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3954" h="1886416">
                <a:moveTo>
                  <a:pt x="1021977" y="0"/>
                </a:moveTo>
                <a:cubicBezTo>
                  <a:pt x="1169391" y="0"/>
                  <a:pt x="1316805" y="72955"/>
                  <a:pt x="1401011" y="218865"/>
                </a:cubicBezTo>
                <a:lnTo>
                  <a:pt x="1692802" y="724400"/>
                </a:lnTo>
                <a:lnTo>
                  <a:pt x="1984697" y="1229845"/>
                </a:lnTo>
                <a:cubicBezTo>
                  <a:pt x="2153109" y="1521664"/>
                  <a:pt x="1942489" y="1886416"/>
                  <a:pt x="1605663" y="1886416"/>
                </a:cubicBezTo>
                <a:lnTo>
                  <a:pt x="1021977" y="1886416"/>
                </a:lnTo>
                <a:lnTo>
                  <a:pt x="438292" y="1886416"/>
                </a:lnTo>
                <a:cubicBezTo>
                  <a:pt x="101466" y="1886416"/>
                  <a:pt x="-109155" y="1521664"/>
                  <a:pt x="59258" y="1229845"/>
                </a:cubicBezTo>
                <a:lnTo>
                  <a:pt x="351153" y="724400"/>
                </a:lnTo>
                <a:lnTo>
                  <a:pt x="642943" y="218865"/>
                </a:lnTo>
                <a:cubicBezTo>
                  <a:pt x="727150" y="72955"/>
                  <a:pt x="874563" y="0"/>
                  <a:pt x="1021977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DE5E580-1975-ED43-9F51-6B3EEED63C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39721" y="240279"/>
            <a:ext cx="2043955" cy="1886415"/>
          </a:xfrm>
          <a:custGeom>
            <a:avLst/>
            <a:gdLst>
              <a:gd name="connsiteX0" fmla="*/ 438292 w 2043954"/>
              <a:gd name="connsiteY0" fmla="*/ 0 h 1886415"/>
              <a:gd name="connsiteX1" fmla="*/ 1021978 w 2043954"/>
              <a:gd name="connsiteY1" fmla="*/ 0 h 1886415"/>
              <a:gd name="connsiteX2" fmla="*/ 1605663 w 2043954"/>
              <a:gd name="connsiteY2" fmla="*/ 0 h 1886415"/>
              <a:gd name="connsiteX3" fmla="*/ 1984697 w 2043954"/>
              <a:gd name="connsiteY3" fmla="*/ 656571 h 1886415"/>
              <a:gd name="connsiteX4" fmla="*/ 1692802 w 2043954"/>
              <a:gd name="connsiteY4" fmla="*/ 1162015 h 1886415"/>
              <a:gd name="connsiteX5" fmla="*/ 1401012 w 2043954"/>
              <a:gd name="connsiteY5" fmla="*/ 1667551 h 1886415"/>
              <a:gd name="connsiteX6" fmla="*/ 642944 w 2043954"/>
              <a:gd name="connsiteY6" fmla="*/ 1667551 h 1886415"/>
              <a:gd name="connsiteX7" fmla="*/ 351153 w 2043954"/>
              <a:gd name="connsiteY7" fmla="*/ 1162015 h 1886415"/>
              <a:gd name="connsiteX8" fmla="*/ 59258 w 2043954"/>
              <a:gd name="connsiteY8" fmla="*/ 656571 h 1886415"/>
              <a:gd name="connsiteX9" fmla="*/ 438292 w 2043954"/>
              <a:gd name="connsiteY9" fmla="*/ 0 h 188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954" h="1886415">
                <a:moveTo>
                  <a:pt x="438292" y="0"/>
                </a:moveTo>
                <a:lnTo>
                  <a:pt x="1021978" y="0"/>
                </a:lnTo>
                <a:lnTo>
                  <a:pt x="1605663" y="0"/>
                </a:lnTo>
                <a:cubicBezTo>
                  <a:pt x="1942489" y="0"/>
                  <a:pt x="2153110" y="364751"/>
                  <a:pt x="1984697" y="656571"/>
                </a:cubicBezTo>
                <a:lnTo>
                  <a:pt x="1692802" y="1162015"/>
                </a:lnTo>
                <a:lnTo>
                  <a:pt x="1401012" y="1667551"/>
                </a:lnTo>
                <a:cubicBezTo>
                  <a:pt x="1232599" y="1959370"/>
                  <a:pt x="811357" y="1959370"/>
                  <a:pt x="642944" y="1667551"/>
                </a:cubicBezTo>
                <a:lnTo>
                  <a:pt x="351153" y="1162015"/>
                </a:lnTo>
                <a:lnTo>
                  <a:pt x="59258" y="656571"/>
                </a:lnTo>
                <a:cubicBezTo>
                  <a:pt x="-109155" y="364751"/>
                  <a:pt x="101466" y="0"/>
                  <a:pt x="43829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B8E13446-6D76-E843-8905-794258C2C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53629" y="3120384"/>
            <a:ext cx="2662627" cy="2457098"/>
          </a:xfrm>
          <a:custGeom>
            <a:avLst/>
            <a:gdLst>
              <a:gd name="connsiteX0" fmla="*/ 570996 w 2662626"/>
              <a:gd name="connsiteY0" fmla="*/ 1 h 2457098"/>
              <a:gd name="connsiteX1" fmla="*/ 1331328 w 2662626"/>
              <a:gd name="connsiteY1" fmla="*/ 92 h 2457098"/>
              <a:gd name="connsiteX2" fmla="*/ 2091626 w 2662626"/>
              <a:gd name="connsiteY2" fmla="*/ 6 h 2457098"/>
              <a:gd name="connsiteX3" fmla="*/ 2585430 w 2662626"/>
              <a:gd name="connsiteY3" fmla="*/ 855216 h 2457098"/>
              <a:gd name="connsiteX4" fmla="*/ 2205275 w 2662626"/>
              <a:gd name="connsiteY4" fmla="*/ 1513665 h 2457098"/>
              <a:gd name="connsiteX5" fmla="*/ 1825119 w 2662626"/>
              <a:gd name="connsiteY5" fmla="*/ 2172113 h 2457098"/>
              <a:gd name="connsiteX6" fmla="*/ 837584 w 2662626"/>
              <a:gd name="connsiteY6" fmla="*/ 2172071 h 2457098"/>
              <a:gd name="connsiteX7" fmla="*/ 457509 w 2662626"/>
              <a:gd name="connsiteY7" fmla="*/ 1513591 h 2457098"/>
              <a:gd name="connsiteX8" fmla="*/ 77264 w 2662626"/>
              <a:gd name="connsiteY8" fmla="*/ 855169 h 2457098"/>
              <a:gd name="connsiteX9" fmla="*/ 570996 w 2662626"/>
              <a:gd name="connsiteY9" fmla="*/ 1 h 245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62626" h="2457098">
                <a:moveTo>
                  <a:pt x="570996" y="1"/>
                </a:moveTo>
                <a:lnTo>
                  <a:pt x="1331328" y="92"/>
                </a:lnTo>
                <a:lnTo>
                  <a:pt x="2091626" y="6"/>
                </a:lnTo>
                <a:cubicBezTo>
                  <a:pt x="2530512" y="84"/>
                  <a:pt x="2804805" y="475247"/>
                  <a:pt x="2585430" y="855216"/>
                </a:cubicBezTo>
                <a:lnTo>
                  <a:pt x="2205275" y="1513665"/>
                </a:lnTo>
                <a:lnTo>
                  <a:pt x="1825119" y="2172113"/>
                </a:lnTo>
                <a:cubicBezTo>
                  <a:pt x="1605744" y="2552083"/>
                  <a:pt x="1057094" y="2552119"/>
                  <a:pt x="837584" y="2172071"/>
                </a:cubicBezTo>
                <a:lnTo>
                  <a:pt x="457509" y="1513591"/>
                </a:lnTo>
                <a:lnTo>
                  <a:pt x="77264" y="855169"/>
                </a:lnTo>
                <a:cubicBezTo>
                  <a:pt x="-142246" y="475122"/>
                  <a:pt x="132110" y="-76"/>
                  <a:pt x="57099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34D4B382-A6E0-2F4E-8459-FE398654CE8B}"/>
              </a:ext>
            </a:extLst>
          </p:cNvPr>
          <p:cNvSpPr/>
          <p:nvPr userDrawn="1"/>
        </p:nvSpPr>
        <p:spPr>
          <a:xfrm rot="12600000">
            <a:off x="7448997" y="-1759008"/>
            <a:ext cx="8269359" cy="895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B1DF93C4-2F4C-4C4F-B4DA-3A93D45890F4}"/>
              </a:ext>
            </a:extLst>
          </p:cNvPr>
          <p:cNvSpPr/>
          <p:nvPr userDrawn="1"/>
        </p:nvSpPr>
        <p:spPr>
          <a:xfrm rot="16200000">
            <a:off x="8902208" y="1441771"/>
            <a:ext cx="1481809" cy="160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31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7FEE4A90-AB11-4E49-A2B1-9EACC549E0F9}"/>
              </a:ext>
            </a:extLst>
          </p:cNvPr>
          <p:cNvSpPr/>
          <p:nvPr userDrawn="1"/>
        </p:nvSpPr>
        <p:spPr>
          <a:xfrm rot="16200000">
            <a:off x="10767173" y="1149945"/>
            <a:ext cx="1886438" cy="2043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2477BAE-BA8A-9B4C-8CB2-72B6868FE8FE}"/>
              </a:ext>
            </a:extLst>
          </p:cNvPr>
          <p:cNvSpPr/>
          <p:nvPr userDrawn="1"/>
        </p:nvSpPr>
        <p:spPr>
          <a:xfrm rot="5400000">
            <a:off x="10195245" y="5226356"/>
            <a:ext cx="1332831" cy="1444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Picture Placeholder 56">
            <a:extLst>
              <a:ext uri="{FF2B5EF4-FFF2-40B4-BE49-F238E27FC236}">
                <a16:creationId xmlns:a16="http://schemas.microsoft.com/office/drawing/2014/main" id="{70510A9F-63A0-D84C-9182-7F9425E91F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2804" y="608535"/>
            <a:ext cx="2464057" cy="2274138"/>
          </a:xfrm>
          <a:custGeom>
            <a:avLst/>
            <a:gdLst>
              <a:gd name="connsiteX0" fmla="*/ 438292 w 2043954"/>
              <a:gd name="connsiteY0" fmla="*/ 0 h 1886415"/>
              <a:gd name="connsiteX1" fmla="*/ 1021978 w 2043954"/>
              <a:gd name="connsiteY1" fmla="*/ 0 h 1886415"/>
              <a:gd name="connsiteX2" fmla="*/ 1605663 w 2043954"/>
              <a:gd name="connsiteY2" fmla="*/ 0 h 1886415"/>
              <a:gd name="connsiteX3" fmla="*/ 1984697 w 2043954"/>
              <a:gd name="connsiteY3" fmla="*/ 656571 h 1886415"/>
              <a:gd name="connsiteX4" fmla="*/ 1692802 w 2043954"/>
              <a:gd name="connsiteY4" fmla="*/ 1162015 h 1886415"/>
              <a:gd name="connsiteX5" fmla="*/ 1401012 w 2043954"/>
              <a:gd name="connsiteY5" fmla="*/ 1667551 h 1886415"/>
              <a:gd name="connsiteX6" fmla="*/ 642944 w 2043954"/>
              <a:gd name="connsiteY6" fmla="*/ 1667551 h 1886415"/>
              <a:gd name="connsiteX7" fmla="*/ 351153 w 2043954"/>
              <a:gd name="connsiteY7" fmla="*/ 1162015 h 1886415"/>
              <a:gd name="connsiteX8" fmla="*/ 59258 w 2043954"/>
              <a:gd name="connsiteY8" fmla="*/ 656571 h 1886415"/>
              <a:gd name="connsiteX9" fmla="*/ 438292 w 2043954"/>
              <a:gd name="connsiteY9" fmla="*/ 0 h 188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954" h="1886415">
                <a:moveTo>
                  <a:pt x="438292" y="0"/>
                </a:moveTo>
                <a:lnTo>
                  <a:pt x="1021978" y="0"/>
                </a:lnTo>
                <a:lnTo>
                  <a:pt x="1605663" y="0"/>
                </a:lnTo>
                <a:cubicBezTo>
                  <a:pt x="1942489" y="0"/>
                  <a:pt x="2153110" y="364751"/>
                  <a:pt x="1984697" y="656571"/>
                </a:cubicBezTo>
                <a:lnTo>
                  <a:pt x="1692802" y="1162015"/>
                </a:lnTo>
                <a:lnTo>
                  <a:pt x="1401012" y="1667551"/>
                </a:lnTo>
                <a:cubicBezTo>
                  <a:pt x="1232599" y="1959370"/>
                  <a:pt x="811357" y="1959370"/>
                  <a:pt x="642944" y="1667551"/>
                </a:cubicBezTo>
                <a:lnTo>
                  <a:pt x="351153" y="1162015"/>
                </a:lnTo>
                <a:lnTo>
                  <a:pt x="59258" y="656571"/>
                </a:lnTo>
                <a:cubicBezTo>
                  <a:pt x="-109155" y="364751"/>
                  <a:pt x="101466" y="0"/>
                  <a:pt x="43829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4A4BF6-0378-4B48-93E6-8A6FC055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203"/>
            <a:ext cx="60198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8B2BE1A-9B37-2444-A759-A7E831D337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1" y="1269500"/>
            <a:ext cx="60198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363AB1-352A-F340-9B7F-21CB93444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60198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8887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1">
            <a:extLst>
              <a:ext uri="{FF2B5EF4-FFF2-40B4-BE49-F238E27FC236}">
                <a16:creationId xmlns:a16="http://schemas.microsoft.com/office/drawing/2014/main" id="{F5615027-79DD-B44C-B986-88A49199E2B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2273" y="459293"/>
            <a:ext cx="10687459" cy="9863712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143" y="2105913"/>
            <a:ext cx="4616559" cy="2387897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7073" y="4752099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9954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8A30E19C-3C10-1F49-B795-91555C3627EC}"/>
              </a:ext>
            </a:extLst>
          </p:cNvPr>
          <p:cNvSpPr/>
          <p:nvPr userDrawn="1"/>
        </p:nvSpPr>
        <p:spPr>
          <a:xfrm>
            <a:off x="9882175" y="2015067"/>
            <a:ext cx="2610016" cy="2827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AA913FF2-0544-D441-9DAA-8E4E8BB1A6D1}"/>
              </a:ext>
            </a:extLst>
          </p:cNvPr>
          <p:cNvSpPr/>
          <p:nvPr userDrawn="1"/>
        </p:nvSpPr>
        <p:spPr>
          <a:xfrm>
            <a:off x="5370905" y="694267"/>
            <a:ext cx="5048115" cy="5469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5">
            <a:extLst>
              <a:ext uri="{FF2B5EF4-FFF2-40B4-BE49-F238E27FC236}">
                <a16:creationId xmlns:a16="http://schemas.microsoft.com/office/drawing/2014/main" id="{B95140A8-D880-7947-9949-9DE17126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651" y="2269073"/>
            <a:ext cx="2610016" cy="2480733"/>
          </a:xfrm>
        </p:spPr>
        <p:txBody>
          <a:bodyPr anchor="ctr" anchorCtr="0">
            <a:no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D2BF80-02D1-724C-8DF6-DA82468BBF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553713" y="2804393"/>
            <a:ext cx="1418155" cy="124921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 b="1" i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F025736D-57A0-F240-93FC-F48C1F2470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73726" y="-909980"/>
            <a:ext cx="8110251" cy="8786542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720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8A30E19C-3C10-1F49-B795-91555C3627EC}"/>
              </a:ext>
            </a:extLst>
          </p:cNvPr>
          <p:cNvSpPr/>
          <p:nvPr userDrawn="1"/>
        </p:nvSpPr>
        <p:spPr>
          <a:xfrm rot="5400000">
            <a:off x="-1731316" y="-221539"/>
            <a:ext cx="13461744" cy="14585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AA913FF2-0544-D441-9DAA-8E4E8BB1A6D1}"/>
              </a:ext>
            </a:extLst>
          </p:cNvPr>
          <p:cNvSpPr/>
          <p:nvPr userDrawn="1"/>
        </p:nvSpPr>
        <p:spPr>
          <a:xfrm rot="5400000">
            <a:off x="776418" y="227552"/>
            <a:ext cx="6569421" cy="7117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5">
            <a:extLst>
              <a:ext uri="{FF2B5EF4-FFF2-40B4-BE49-F238E27FC236}">
                <a16:creationId xmlns:a16="http://schemas.microsoft.com/office/drawing/2014/main" id="{B95140A8-D880-7947-9949-9DE17126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97" y="501723"/>
            <a:ext cx="6168251" cy="1473769"/>
          </a:xfrm>
        </p:spPr>
        <p:txBody>
          <a:bodyPr anchor="ctr" anchorCtr="0">
            <a:noAutofit/>
          </a:bodyPr>
          <a:lstStyle>
            <a:lvl1pPr algn="ctr">
              <a:defRPr sz="6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D2BF80-02D1-724C-8DF6-DA82468BBF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14397" y="621725"/>
            <a:ext cx="2935679" cy="124921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 b="1" i="0">
                <a:solidFill>
                  <a:schemeClr val="accent2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9CEDF4E5-9A6E-7147-AF84-D6F35A727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0409" y="1990952"/>
            <a:ext cx="10251187" cy="9461057"/>
          </a:xfrm>
          <a:custGeom>
            <a:avLst/>
            <a:gdLst>
              <a:gd name="connsiteX0" fmla="*/ 1314699 w 6131036"/>
              <a:gd name="connsiteY0" fmla="*/ 0 h 5658475"/>
              <a:gd name="connsiteX1" fmla="*/ 3065518 w 6131036"/>
              <a:gd name="connsiteY1" fmla="*/ 0 h 5658475"/>
              <a:gd name="connsiteX2" fmla="*/ 4816338 w 6131036"/>
              <a:gd name="connsiteY2" fmla="*/ 0 h 5658475"/>
              <a:gd name="connsiteX3" fmla="*/ 5953287 w 6131036"/>
              <a:gd name="connsiteY3" fmla="*/ 1969443 h 5658475"/>
              <a:gd name="connsiteX4" fmla="*/ 5077720 w 6131036"/>
              <a:gd name="connsiteY4" fmla="*/ 3485571 h 5658475"/>
              <a:gd name="connsiteX5" fmla="*/ 4202467 w 6131036"/>
              <a:gd name="connsiteY5" fmla="*/ 5001972 h 5658475"/>
              <a:gd name="connsiteX6" fmla="*/ 1928569 w 6131036"/>
              <a:gd name="connsiteY6" fmla="*/ 5001972 h 5658475"/>
              <a:gd name="connsiteX7" fmla="*/ 1053317 w 6131036"/>
              <a:gd name="connsiteY7" fmla="*/ 3485571 h 5658475"/>
              <a:gd name="connsiteX8" fmla="*/ 177750 w 6131036"/>
              <a:gd name="connsiteY8" fmla="*/ 1969443 h 5658475"/>
              <a:gd name="connsiteX9" fmla="*/ 1314699 w 6131036"/>
              <a:gd name="connsiteY9" fmla="*/ 0 h 56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31036" h="5658475">
                <a:moveTo>
                  <a:pt x="1314699" y="0"/>
                </a:moveTo>
                <a:lnTo>
                  <a:pt x="3065518" y="0"/>
                </a:lnTo>
                <a:lnTo>
                  <a:pt x="4816338" y="0"/>
                </a:lnTo>
                <a:cubicBezTo>
                  <a:pt x="5826680" y="0"/>
                  <a:pt x="6458458" y="1094105"/>
                  <a:pt x="5953287" y="1969443"/>
                </a:cubicBezTo>
                <a:lnTo>
                  <a:pt x="5077720" y="3485571"/>
                </a:lnTo>
                <a:lnTo>
                  <a:pt x="4202467" y="5001972"/>
                </a:lnTo>
                <a:cubicBezTo>
                  <a:pt x="3697296" y="5877310"/>
                  <a:pt x="2433740" y="5877310"/>
                  <a:pt x="1928569" y="5001972"/>
                </a:cubicBezTo>
                <a:lnTo>
                  <a:pt x="1053317" y="3485571"/>
                </a:lnTo>
                <a:lnTo>
                  <a:pt x="177750" y="1969443"/>
                </a:lnTo>
                <a:cubicBezTo>
                  <a:pt x="-327421" y="1094105"/>
                  <a:pt x="304357" y="0"/>
                  <a:pt x="131469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2156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9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9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CAFD17-9586-DD47-8899-CDAA143B1C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63699" y="-4384334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399" y="595486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7377" y="2770498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64866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0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5638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8533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2319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354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3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945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3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5826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B629870-74EB-8946-A64E-5CE2A02D6D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93985" y="1182688"/>
            <a:ext cx="4025179" cy="4360862"/>
          </a:xfrm>
          <a:custGeom>
            <a:avLst/>
            <a:gdLst>
              <a:gd name="connsiteX0" fmla="*/ 915045 w 4025179"/>
              <a:gd name="connsiteY0" fmla="*/ 0 h 4360862"/>
              <a:gd name="connsiteX1" fmla="*/ 927071 w 4025179"/>
              <a:gd name="connsiteY1" fmla="*/ 0 h 4360862"/>
              <a:gd name="connsiteX2" fmla="*/ 1040598 w 4025179"/>
              <a:gd name="connsiteY2" fmla="*/ 5539 h 4360862"/>
              <a:gd name="connsiteX3" fmla="*/ 1401158 w 4025179"/>
              <a:gd name="connsiteY3" fmla="*/ 125948 h 4360862"/>
              <a:gd name="connsiteX4" fmla="*/ 2479805 w 4025179"/>
              <a:gd name="connsiteY4" fmla="*/ 748869 h 4360862"/>
              <a:gd name="connsiteX5" fmla="*/ 3558646 w 4025179"/>
              <a:gd name="connsiteY5" fmla="*/ 1371566 h 4360862"/>
              <a:gd name="connsiteX6" fmla="*/ 4018417 w 4025179"/>
              <a:gd name="connsiteY6" fmla="*/ 2062739 h 4360862"/>
              <a:gd name="connsiteX7" fmla="*/ 4025179 w 4025179"/>
              <a:gd name="connsiteY7" fmla="*/ 2171810 h 4360862"/>
              <a:gd name="connsiteX8" fmla="*/ 4025179 w 4025179"/>
              <a:gd name="connsiteY8" fmla="*/ 2189083 h 4360862"/>
              <a:gd name="connsiteX9" fmla="*/ 4018417 w 4025179"/>
              <a:gd name="connsiteY9" fmla="*/ 2298154 h 4360862"/>
              <a:gd name="connsiteX10" fmla="*/ 3558646 w 4025179"/>
              <a:gd name="connsiteY10" fmla="*/ 2989327 h 4360862"/>
              <a:gd name="connsiteX11" fmla="*/ 2479805 w 4025179"/>
              <a:gd name="connsiteY11" fmla="*/ 3612024 h 4360862"/>
              <a:gd name="connsiteX12" fmla="*/ 1401158 w 4025179"/>
              <a:gd name="connsiteY12" fmla="*/ 4234944 h 4360862"/>
              <a:gd name="connsiteX13" fmla="*/ 1040598 w 4025179"/>
              <a:gd name="connsiteY13" fmla="*/ 4355354 h 4360862"/>
              <a:gd name="connsiteX14" fmla="*/ 927697 w 4025179"/>
              <a:gd name="connsiteY14" fmla="*/ 4360862 h 4360862"/>
              <a:gd name="connsiteX15" fmla="*/ 914677 w 4025179"/>
              <a:gd name="connsiteY15" fmla="*/ 4360862 h 4360862"/>
              <a:gd name="connsiteX16" fmla="*/ 800228 w 4025179"/>
              <a:gd name="connsiteY16" fmla="*/ 4351374 h 4360862"/>
              <a:gd name="connsiteX17" fmla="*/ 0 w 4025179"/>
              <a:gd name="connsiteY17" fmla="*/ 3426064 h 4360862"/>
              <a:gd name="connsiteX18" fmla="*/ 0 w 4025179"/>
              <a:gd name="connsiteY18" fmla="*/ 2180446 h 4360862"/>
              <a:gd name="connsiteX19" fmla="*/ 0 w 4025179"/>
              <a:gd name="connsiteY19" fmla="*/ 934829 h 4360862"/>
              <a:gd name="connsiteX20" fmla="*/ 800228 w 4025179"/>
              <a:gd name="connsiteY20" fmla="*/ 9519 h 436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25179" h="4360862">
                <a:moveTo>
                  <a:pt x="915045" y="0"/>
                </a:moveTo>
                <a:lnTo>
                  <a:pt x="927071" y="0"/>
                </a:lnTo>
                <a:lnTo>
                  <a:pt x="1040598" y="5539"/>
                </a:lnTo>
                <a:cubicBezTo>
                  <a:pt x="1162152" y="19609"/>
                  <a:pt x="1284391" y="58560"/>
                  <a:pt x="1401158" y="125948"/>
                </a:cubicBezTo>
                <a:lnTo>
                  <a:pt x="2479805" y="748869"/>
                </a:lnTo>
                <a:lnTo>
                  <a:pt x="3558646" y="1371566"/>
                </a:lnTo>
                <a:cubicBezTo>
                  <a:pt x="3831103" y="1528805"/>
                  <a:pt x="3984359" y="1789317"/>
                  <a:pt x="4018417" y="2062739"/>
                </a:cubicBezTo>
                <a:lnTo>
                  <a:pt x="4025179" y="2171810"/>
                </a:lnTo>
                <a:lnTo>
                  <a:pt x="4025179" y="2189083"/>
                </a:lnTo>
                <a:lnTo>
                  <a:pt x="4018417" y="2298154"/>
                </a:lnTo>
                <a:cubicBezTo>
                  <a:pt x="3984359" y="2571575"/>
                  <a:pt x="3831103" y="2832088"/>
                  <a:pt x="3558646" y="2989327"/>
                </a:cubicBezTo>
                <a:lnTo>
                  <a:pt x="2479805" y="3612024"/>
                </a:lnTo>
                <a:lnTo>
                  <a:pt x="1401158" y="4234944"/>
                </a:lnTo>
                <a:cubicBezTo>
                  <a:pt x="1284391" y="4302332"/>
                  <a:pt x="1162152" y="4341283"/>
                  <a:pt x="1040598" y="4355354"/>
                </a:cubicBezTo>
                <a:lnTo>
                  <a:pt x="927697" y="4360862"/>
                </a:lnTo>
                <a:lnTo>
                  <a:pt x="914677" y="4360862"/>
                </a:lnTo>
                <a:lnTo>
                  <a:pt x="800228" y="4351374"/>
                </a:lnTo>
                <a:cubicBezTo>
                  <a:pt x="367915" y="4287123"/>
                  <a:pt x="0" y="3920243"/>
                  <a:pt x="0" y="3426064"/>
                </a:cubicBezTo>
                <a:lnTo>
                  <a:pt x="0" y="2180446"/>
                </a:lnTo>
                <a:lnTo>
                  <a:pt x="0" y="934829"/>
                </a:lnTo>
                <a:cubicBezTo>
                  <a:pt x="0" y="440650"/>
                  <a:pt x="367915" y="73770"/>
                  <a:pt x="800228" y="951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ECAED-FD22-6846-8164-C07561AC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A717F-22C8-AC4C-8AC3-D0216408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DE37-5FC8-1641-8974-DD8CDF20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24D2B9F-4060-AF4A-805C-962332D5A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232" y="3714013"/>
            <a:ext cx="3966357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22601DD0-3625-FF41-8C1D-1B48F34BD2EF}"/>
              </a:ext>
            </a:extLst>
          </p:cNvPr>
          <p:cNvSpPr/>
          <p:nvPr userDrawn="1"/>
        </p:nvSpPr>
        <p:spPr>
          <a:xfrm>
            <a:off x="4720695" y="473010"/>
            <a:ext cx="5334744" cy="5780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C2B786A7-DF6B-1348-9D3A-FFE7E5A2C47F}"/>
              </a:ext>
            </a:extLst>
          </p:cNvPr>
          <p:cNvSpPr/>
          <p:nvPr userDrawn="1"/>
        </p:nvSpPr>
        <p:spPr>
          <a:xfrm rot="7200000">
            <a:off x="-1762985" y="179143"/>
            <a:ext cx="7139409" cy="773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CE6B6E6-73F9-E540-8A32-A72BA46DC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231" y="1512282"/>
            <a:ext cx="3966356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2088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EADCEF97-7461-9048-AA54-B8FF2433BC83}"/>
              </a:ext>
            </a:extLst>
          </p:cNvPr>
          <p:cNvSpPr/>
          <p:nvPr userDrawn="1"/>
        </p:nvSpPr>
        <p:spPr>
          <a:xfrm>
            <a:off x="1963207" y="473010"/>
            <a:ext cx="5334744" cy="5780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34B0415C-1D36-0A48-AE76-3A12AC8CA957}"/>
              </a:ext>
            </a:extLst>
          </p:cNvPr>
          <p:cNvSpPr/>
          <p:nvPr userDrawn="1"/>
        </p:nvSpPr>
        <p:spPr>
          <a:xfrm>
            <a:off x="6587587" y="1071563"/>
            <a:ext cx="4229860" cy="4582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B629870-74EB-8946-A64E-5CE2A02D6D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600774" y="1182688"/>
            <a:ext cx="4025179" cy="4360862"/>
          </a:xfrm>
          <a:custGeom>
            <a:avLst/>
            <a:gdLst>
              <a:gd name="connsiteX0" fmla="*/ 915045 w 4025179"/>
              <a:gd name="connsiteY0" fmla="*/ 0 h 4360862"/>
              <a:gd name="connsiteX1" fmla="*/ 927071 w 4025179"/>
              <a:gd name="connsiteY1" fmla="*/ 0 h 4360862"/>
              <a:gd name="connsiteX2" fmla="*/ 1040598 w 4025179"/>
              <a:gd name="connsiteY2" fmla="*/ 5539 h 4360862"/>
              <a:gd name="connsiteX3" fmla="*/ 1401158 w 4025179"/>
              <a:gd name="connsiteY3" fmla="*/ 125948 h 4360862"/>
              <a:gd name="connsiteX4" fmla="*/ 2479805 w 4025179"/>
              <a:gd name="connsiteY4" fmla="*/ 748869 h 4360862"/>
              <a:gd name="connsiteX5" fmla="*/ 3558646 w 4025179"/>
              <a:gd name="connsiteY5" fmla="*/ 1371566 h 4360862"/>
              <a:gd name="connsiteX6" fmla="*/ 4018417 w 4025179"/>
              <a:gd name="connsiteY6" fmla="*/ 2062739 h 4360862"/>
              <a:gd name="connsiteX7" fmla="*/ 4025179 w 4025179"/>
              <a:gd name="connsiteY7" fmla="*/ 2171810 h 4360862"/>
              <a:gd name="connsiteX8" fmla="*/ 4025179 w 4025179"/>
              <a:gd name="connsiteY8" fmla="*/ 2189083 h 4360862"/>
              <a:gd name="connsiteX9" fmla="*/ 4018417 w 4025179"/>
              <a:gd name="connsiteY9" fmla="*/ 2298154 h 4360862"/>
              <a:gd name="connsiteX10" fmla="*/ 3558646 w 4025179"/>
              <a:gd name="connsiteY10" fmla="*/ 2989327 h 4360862"/>
              <a:gd name="connsiteX11" fmla="*/ 2479805 w 4025179"/>
              <a:gd name="connsiteY11" fmla="*/ 3612024 h 4360862"/>
              <a:gd name="connsiteX12" fmla="*/ 1401158 w 4025179"/>
              <a:gd name="connsiteY12" fmla="*/ 4234944 h 4360862"/>
              <a:gd name="connsiteX13" fmla="*/ 1040598 w 4025179"/>
              <a:gd name="connsiteY13" fmla="*/ 4355354 h 4360862"/>
              <a:gd name="connsiteX14" fmla="*/ 927697 w 4025179"/>
              <a:gd name="connsiteY14" fmla="*/ 4360862 h 4360862"/>
              <a:gd name="connsiteX15" fmla="*/ 914677 w 4025179"/>
              <a:gd name="connsiteY15" fmla="*/ 4360862 h 4360862"/>
              <a:gd name="connsiteX16" fmla="*/ 800228 w 4025179"/>
              <a:gd name="connsiteY16" fmla="*/ 4351374 h 4360862"/>
              <a:gd name="connsiteX17" fmla="*/ 0 w 4025179"/>
              <a:gd name="connsiteY17" fmla="*/ 3426064 h 4360862"/>
              <a:gd name="connsiteX18" fmla="*/ 0 w 4025179"/>
              <a:gd name="connsiteY18" fmla="*/ 2180446 h 4360862"/>
              <a:gd name="connsiteX19" fmla="*/ 0 w 4025179"/>
              <a:gd name="connsiteY19" fmla="*/ 934829 h 4360862"/>
              <a:gd name="connsiteX20" fmla="*/ 800228 w 4025179"/>
              <a:gd name="connsiteY20" fmla="*/ 9519 h 436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25179" h="4360862">
                <a:moveTo>
                  <a:pt x="915045" y="0"/>
                </a:moveTo>
                <a:lnTo>
                  <a:pt x="927071" y="0"/>
                </a:lnTo>
                <a:lnTo>
                  <a:pt x="1040598" y="5539"/>
                </a:lnTo>
                <a:cubicBezTo>
                  <a:pt x="1162152" y="19609"/>
                  <a:pt x="1284391" y="58560"/>
                  <a:pt x="1401158" y="125948"/>
                </a:cubicBezTo>
                <a:lnTo>
                  <a:pt x="2479805" y="748869"/>
                </a:lnTo>
                <a:lnTo>
                  <a:pt x="3558646" y="1371566"/>
                </a:lnTo>
                <a:cubicBezTo>
                  <a:pt x="3831103" y="1528805"/>
                  <a:pt x="3984359" y="1789317"/>
                  <a:pt x="4018417" y="2062739"/>
                </a:cubicBezTo>
                <a:lnTo>
                  <a:pt x="4025179" y="2171810"/>
                </a:lnTo>
                <a:lnTo>
                  <a:pt x="4025179" y="2189083"/>
                </a:lnTo>
                <a:lnTo>
                  <a:pt x="4018417" y="2298154"/>
                </a:lnTo>
                <a:cubicBezTo>
                  <a:pt x="3984359" y="2571575"/>
                  <a:pt x="3831103" y="2832088"/>
                  <a:pt x="3558646" y="2989327"/>
                </a:cubicBezTo>
                <a:lnTo>
                  <a:pt x="2479805" y="3612024"/>
                </a:lnTo>
                <a:lnTo>
                  <a:pt x="1401158" y="4234944"/>
                </a:lnTo>
                <a:cubicBezTo>
                  <a:pt x="1284391" y="4302332"/>
                  <a:pt x="1162152" y="4341283"/>
                  <a:pt x="1040598" y="4355354"/>
                </a:cubicBezTo>
                <a:lnTo>
                  <a:pt x="927697" y="4360862"/>
                </a:lnTo>
                <a:lnTo>
                  <a:pt x="914677" y="4360862"/>
                </a:lnTo>
                <a:lnTo>
                  <a:pt x="800228" y="4351374"/>
                </a:lnTo>
                <a:cubicBezTo>
                  <a:pt x="367915" y="4287123"/>
                  <a:pt x="0" y="3920243"/>
                  <a:pt x="0" y="3426064"/>
                </a:cubicBezTo>
                <a:lnTo>
                  <a:pt x="0" y="2180446"/>
                </a:lnTo>
                <a:lnTo>
                  <a:pt x="0" y="934829"/>
                </a:lnTo>
                <a:cubicBezTo>
                  <a:pt x="0" y="440650"/>
                  <a:pt x="367915" y="73770"/>
                  <a:pt x="800228" y="951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ECAED-FD22-6846-8164-C07561AC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A717F-22C8-AC4C-8AC3-D0216408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DE37-5FC8-1641-8974-DD8CDF20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8C9EB5E1-5911-364A-B2BA-23977F56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081" y="1512282"/>
            <a:ext cx="4577859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44BC8E-1C44-674D-8A8B-8B1A6C18B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079" y="3687289"/>
            <a:ext cx="3217984" cy="1658434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B2A4C5CC-B5C2-D740-9A62-F835A64B0A57}"/>
              </a:ext>
            </a:extLst>
          </p:cNvPr>
          <p:cNvSpPr/>
          <p:nvPr userDrawn="1"/>
        </p:nvSpPr>
        <p:spPr>
          <a:xfrm>
            <a:off x="901151" y="-3126933"/>
            <a:ext cx="11979967" cy="12979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3432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CAFD17-9586-DD47-8899-CDAA143B1C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63699" y="-4384334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399" y="595486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7377" y="2770498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90455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74E7C3-CE86-F64E-8AD2-CBDD1D85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609536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8A43978-4D57-C946-B151-E2CEBD795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48926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453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74E7C3-CE86-F64E-8AD2-CBDD1D85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609536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8A43978-4D57-C946-B151-E2CEBD795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48926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7041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2D0A64-190A-E642-AF81-3707AF4F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5BF99D-F0B5-A34F-8A5E-49E5FA17B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70"/>
            <a:ext cx="10515600" cy="4186236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B0B97E-7860-CE49-8A9C-06C580A2F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530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821B0F8-C093-F54D-AD71-C92DBBA029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D0D9C5-EB2B-E843-94CC-1D23D5685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8FC9F59-BF63-DF43-927C-2A2656E07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03275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25090ED-3B46-E642-B6F8-52F78C8E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5819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6E271D-D6A4-ED49-886A-0069C8C5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84DB4D7-0766-D948-8A03-0A828D388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1E9DC25-523C-EE48-AEE5-C05353924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5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D6C65D7D-FA41-0440-B523-C4ACF162E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5866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8EFDF0A-C655-C64E-BC11-ACA37B14C29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83258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76485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55853" y="-1273205"/>
            <a:ext cx="8680235" cy="9404054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079" y="1512282"/>
            <a:ext cx="6664568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081" y="3687294"/>
            <a:ext cx="4577859" cy="1658435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5880D0D3-A659-FA42-A97F-C120C4E6ECC6}"/>
              </a:ext>
            </a:extLst>
          </p:cNvPr>
          <p:cNvSpPr/>
          <p:nvPr userDrawn="1"/>
        </p:nvSpPr>
        <p:spPr>
          <a:xfrm>
            <a:off x="1755855" y="-1751897"/>
            <a:ext cx="9563212" cy="10361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44171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34347DA-9DA8-CA4C-A532-153E4A8139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87896" y="4446667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37B7E46-C38B-7548-B493-43EF6815C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01212" y="3449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7D44DAB-2DDB-7042-ABCF-65751B50EC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1868" y="4476191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556E3D-F770-0E47-80F8-A6BAAC3F500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924" y="3449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B7A523D-BEB3-E44A-AEFE-8B5B61207A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0009" y="3188219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AC8CA25-0FA9-5149-A8F3-A8003AEF29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3385" y="3835490"/>
            <a:ext cx="2453039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BDAF86-A6B3-5A48-A401-8C9375E8FC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3433" y="1176840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D517946-3A6C-C24E-9FA4-9F612ABF0C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26809" y="1824106"/>
            <a:ext cx="2453039" cy="2390086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FE47E7A-CF72-8E47-8B73-509E19309E6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3105" y="3188219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9F8B346-7E51-B742-93F4-FA79A47E100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6483" y="3835490"/>
            <a:ext cx="2453039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C722356-2529-B84C-882E-B99F577FB0B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45717" y="1176840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DA92B9C-8940-5344-BEAE-2420F1277DE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29093" y="1824111"/>
            <a:ext cx="2453039" cy="2390087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3A39B5C-0E06-C646-8704-F3B7069A6EE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3105" y="2612471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7AC773C-8174-6F40-A5F2-9F9AE4D42F5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8857" y="599148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5545589-E1A6-714E-8D61-5EC3CBFEBBD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51893" y="2612471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6562F4C-49A2-A542-8FC8-2F90E0D76A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61345" y="601092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AA373174-7F7E-A749-BCFA-34CAAD2F4920}"/>
              </a:ext>
            </a:extLst>
          </p:cNvPr>
          <p:cNvSpPr/>
          <p:nvPr userDrawn="1"/>
        </p:nvSpPr>
        <p:spPr>
          <a:xfrm rot="5400000" flipH="1">
            <a:off x="3613795" y="4262302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69D93F7F-BA5F-954D-8138-BAAF282D3AFB}"/>
              </a:ext>
            </a:extLst>
          </p:cNvPr>
          <p:cNvSpPr/>
          <p:nvPr userDrawn="1"/>
        </p:nvSpPr>
        <p:spPr>
          <a:xfrm rot="5400000" flipH="1">
            <a:off x="9399821" y="4218440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5A57FAF8-4240-AA43-B282-33E3DCA278B3}"/>
              </a:ext>
            </a:extLst>
          </p:cNvPr>
          <p:cNvSpPr/>
          <p:nvPr userDrawn="1"/>
        </p:nvSpPr>
        <p:spPr>
          <a:xfrm rot="16200000" flipH="1">
            <a:off x="6513137" y="269511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CE6043A8-1528-824D-A855-56542656561A}"/>
              </a:ext>
            </a:extLst>
          </p:cNvPr>
          <p:cNvSpPr/>
          <p:nvPr userDrawn="1"/>
        </p:nvSpPr>
        <p:spPr>
          <a:xfrm rot="16200000" flipH="1">
            <a:off x="639853" y="268408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5706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">
            <a:extLst>
              <a:ext uri="{FF2B5EF4-FFF2-40B4-BE49-F238E27FC236}">
                <a16:creationId xmlns:a16="http://schemas.microsoft.com/office/drawing/2014/main" id="{33B02226-4CFA-9143-ACF4-84719890EC82}"/>
              </a:ext>
            </a:extLst>
          </p:cNvPr>
          <p:cNvSpPr/>
          <p:nvPr userDrawn="1"/>
        </p:nvSpPr>
        <p:spPr>
          <a:xfrm rot="16200000">
            <a:off x="3121477" y="4062233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84FCDF16-45C2-3641-8F33-94B9632037E2}"/>
              </a:ext>
            </a:extLst>
          </p:cNvPr>
          <p:cNvSpPr/>
          <p:nvPr userDrawn="1"/>
        </p:nvSpPr>
        <p:spPr>
          <a:xfrm rot="19800000">
            <a:off x="2249936" y="696181"/>
            <a:ext cx="2605923" cy="2823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A58E80EC-67F9-A641-942E-01C809E87393}"/>
              </a:ext>
            </a:extLst>
          </p:cNvPr>
          <p:cNvSpPr/>
          <p:nvPr userDrawn="1"/>
        </p:nvSpPr>
        <p:spPr>
          <a:xfrm rot="16200000">
            <a:off x="5208365" y="653741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41E333B1-5013-B54D-81FF-B4D9A51FACF9}"/>
              </a:ext>
            </a:extLst>
          </p:cNvPr>
          <p:cNvSpPr/>
          <p:nvPr userDrawn="1"/>
        </p:nvSpPr>
        <p:spPr>
          <a:xfrm rot="5400000">
            <a:off x="5013013" y="3697974"/>
            <a:ext cx="2437935" cy="2641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27FE05EB-4A11-5543-BA45-0195D08D8441}"/>
              </a:ext>
            </a:extLst>
          </p:cNvPr>
          <p:cNvSpPr/>
          <p:nvPr userDrawn="1"/>
        </p:nvSpPr>
        <p:spPr>
          <a:xfrm rot="9000000">
            <a:off x="743851" y="3487912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D8E4C2AB-3F73-9F45-8048-530C08D4173D}"/>
              </a:ext>
            </a:extLst>
          </p:cNvPr>
          <p:cNvSpPr/>
          <p:nvPr userDrawn="1"/>
        </p:nvSpPr>
        <p:spPr>
          <a:xfrm rot="5400000">
            <a:off x="7664239" y="1016764"/>
            <a:ext cx="2484298" cy="2691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D34D6D29-5F8E-F449-8471-06F79A888A44}"/>
              </a:ext>
            </a:extLst>
          </p:cNvPr>
          <p:cNvSpPr/>
          <p:nvPr userDrawn="1"/>
        </p:nvSpPr>
        <p:spPr>
          <a:xfrm rot="16200000">
            <a:off x="7501371" y="3966801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4046E1C5-A352-CB41-9C2E-79FDEA17ECFC}"/>
              </a:ext>
            </a:extLst>
          </p:cNvPr>
          <p:cNvSpPr/>
          <p:nvPr userDrawn="1"/>
        </p:nvSpPr>
        <p:spPr>
          <a:xfrm rot="16200000">
            <a:off x="9422683" y="2693244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Picture Placeholder 19">
            <a:extLst>
              <a:ext uri="{FF2B5EF4-FFF2-40B4-BE49-F238E27FC236}">
                <a16:creationId xmlns:a16="http://schemas.microsoft.com/office/drawing/2014/main" id="{9C21738B-1D0C-FC41-975A-B0168760E2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38232" y="3971981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3" name="Picture Placeholder 21">
            <a:extLst>
              <a:ext uri="{FF2B5EF4-FFF2-40B4-BE49-F238E27FC236}">
                <a16:creationId xmlns:a16="http://schemas.microsoft.com/office/drawing/2014/main" id="{4A571AB3-0324-D041-BF57-897D2EE949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16705" y="908594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4" name="Picture Placeholder 19">
            <a:extLst>
              <a:ext uri="{FF2B5EF4-FFF2-40B4-BE49-F238E27FC236}">
                <a16:creationId xmlns:a16="http://schemas.microsoft.com/office/drawing/2014/main" id="{3961D252-CE8D-0542-9148-54D307ACC63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01088" y="3186130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5" name="Picture Placeholder 19">
            <a:extLst>
              <a:ext uri="{FF2B5EF4-FFF2-40B4-BE49-F238E27FC236}">
                <a16:creationId xmlns:a16="http://schemas.microsoft.com/office/drawing/2014/main" id="{BD824CAD-9054-7741-8087-52B90A3EBF1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262992" y="3895257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6" name="Picture Placeholder 19">
            <a:extLst>
              <a:ext uri="{FF2B5EF4-FFF2-40B4-BE49-F238E27FC236}">
                <a16:creationId xmlns:a16="http://schemas.microsoft.com/office/drawing/2014/main" id="{D72462E0-51D0-8B47-9698-FF5DC3BFD5C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95964" y="28273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7" name="Picture Placeholder 22">
            <a:extLst>
              <a:ext uri="{FF2B5EF4-FFF2-40B4-BE49-F238E27FC236}">
                <a16:creationId xmlns:a16="http://schemas.microsoft.com/office/drawing/2014/main" id="{B07D4300-E0F4-CE42-BB6D-66A05840449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140677" y="1294877"/>
            <a:ext cx="2840947" cy="2621979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8" name="Picture Placeholder 22">
            <a:extLst>
              <a:ext uri="{FF2B5EF4-FFF2-40B4-BE49-F238E27FC236}">
                <a16:creationId xmlns:a16="http://schemas.microsoft.com/office/drawing/2014/main" id="{CB322035-D307-684C-9BCE-97C792C482B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465029" y="1341176"/>
            <a:ext cx="2691659" cy="2484197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9" name="Picture Placeholder 22">
            <a:extLst>
              <a:ext uri="{FF2B5EF4-FFF2-40B4-BE49-F238E27FC236}">
                <a16:creationId xmlns:a16="http://schemas.microsoft.com/office/drawing/2014/main" id="{5EA116BD-D9A6-244B-B2C4-6F67A48EAB7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923800" y="3620347"/>
            <a:ext cx="2625935" cy="2423539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FF2996E-B798-C941-B039-8FBF2793C41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20277" y="825671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63A5812-9617-6641-B093-01B834881B5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715701" y="464382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E08F00-96D9-BA42-BA31-E95FEA2E13D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179505" y="6451150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31792A-36D6-8C44-8953-18CBDAE5A7C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74929" y="6089856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4DDA799-70B2-2246-9037-479A49DCA2A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50305" y="885310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3617EFC-BA28-C841-B0F3-F7283EB27E9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45729" y="524017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24885F0A-C343-F14B-9356-A28E4054734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85801" y="6508122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31228740-B71F-4347-89F8-4401FB4D82F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881225" y="6146828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B6D8E46-25E7-F74B-A600-279A54A22BE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9741" y="5656093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9D389DA1-8006-9742-A6B0-B9A53ECC7DA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5165" y="5294799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3D7BB568-BFBD-8C45-BFE8-87FE11C949F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05261" y="5228711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23AD0BC8-A660-7A45-A535-0F3C87BF7F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00689" y="4867417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19D8F71-157E-7540-9B7F-5C8A26C250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77074" y="517905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0FBAB95C-C6F4-A848-9D7F-BD9F0003884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972501" y="156611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128EFDD-D28A-ED4A-8AA5-7BE8F23090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947257" y="3310459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13A36D58-E9D3-E349-BE24-C506BE02548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942685" y="2949165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42783840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AFFC0CF-8CDA-6F4B-9DBA-4410D3102B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51989" y="3379232"/>
            <a:ext cx="3471143" cy="3761029"/>
          </a:xfrm>
          <a:custGeom>
            <a:avLst/>
            <a:gdLst>
              <a:gd name="connsiteX0" fmla="*/ 792833 w 3471143"/>
              <a:gd name="connsiteY0" fmla="*/ 123 h 3761029"/>
              <a:gd name="connsiteX1" fmla="*/ 1208138 w 3471143"/>
              <a:gd name="connsiteY1" fmla="*/ 109039 h 3761029"/>
              <a:gd name="connsiteX2" fmla="*/ 2138194 w 3471143"/>
              <a:gd name="connsiteY2" fmla="*/ 646148 h 3761029"/>
              <a:gd name="connsiteX3" fmla="*/ 3068417 w 3471143"/>
              <a:gd name="connsiteY3" fmla="*/ 1183064 h 3761029"/>
              <a:gd name="connsiteX4" fmla="*/ 3068417 w 3471143"/>
              <a:gd name="connsiteY4" fmla="*/ 2577966 h 3761029"/>
              <a:gd name="connsiteX5" fmla="*/ 2138194 w 3471143"/>
              <a:gd name="connsiteY5" fmla="*/ 3114882 h 3761029"/>
              <a:gd name="connsiteX6" fmla="*/ 1208138 w 3471143"/>
              <a:gd name="connsiteY6" fmla="*/ 3651991 h 3761029"/>
              <a:gd name="connsiteX7" fmla="*/ 0 w 3471143"/>
              <a:gd name="connsiteY7" fmla="*/ 2954540 h 3761029"/>
              <a:gd name="connsiteX8" fmla="*/ 0 w 3471143"/>
              <a:gd name="connsiteY8" fmla="*/ 1880515 h 3761029"/>
              <a:gd name="connsiteX9" fmla="*/ 0 w 3471143"/>
              <a:gd name="connsiteY9" fmla="*/ 806490 h 3761029"/>
              <a:gd name="connsiteX10" fmla="*/ 792833 w 3471143"/>
              <a:gd name="connsiteY10" fmla="*/ 123 h 37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71143" h="3761029">
                <a:moveTo>
                  <a:pt x="792833" y="123"/>
                </a:moveTo>
                <a:cubicBezTo>
                  <a:pt x="931266" y="-2316"/>
                  <a:pt x="1073896" y="31566"/>
                  <a:pt x="1208138" y="109039"/>
                </a:cubicBezTo>
                <a:lnTo>
                  <a:pt x="2138194" y="646148"/>
                </a:lnTo>
                <a:lnTo>
                  <a:pt x="3068417" y="1183064"/>
                </a:lnTo>
                <a:cubicBezTo>
                  <a:pt x="3605386" y="1492957"/>
                  <a:pt x="3605386" y="2268073"/>
                  <a:pt x="3068417" y="2577966"/>
                </a:cubicBezTo>
                <a:lnTo>
                  <a:pt x="2138194" y="3114882"/>
                </a:lnTo>
                <a:lnTo>
                  <a:pt x="1208138" y="3651991"/>
                </a:lnTo>
                <a:cubicBezTo>
                  <a:pt x="671169" y="3961883"/>
                  <a:pt x="0" y="3574325"/>
                  <a:pt x="0" y="2954540"/>
                </a:cubicBezTo>
                <a:lnTo>
                  <a:pt x="0" y="1880515"/>
                </a:lnTo>
                <a:lnTo>
                  <a:pt x="0" y="806490"/>
                </a:lnTo>
                <a:cubicBezTo>
                  <a:pt x="0" y="341651"/>
                  <a:pt x="377533" y="7440"/>
                  <a:pt x="792833" y="12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C1AE296-DA98-3B4D-836E-67E04EE75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0454" y="-332070"/>
            <a:ext cx="3471143" cy="3761030"/>
          </a:xfrm>
          <a:custGeom>
            <a:avLst/>
            <a:gdLst>
              <a:gd name="connsiteX0" fmla="*/ 2678311 w 3471143"/>
              <a:gd name="connsiteY0" fmla="*/ 123 h 3761030"/>
              <a:gd name="connsiteX1" fmla="*/ 3471143 w 3471143"/>
              <a:gd name="connsiteY1" fmla="*/ 806491 h 3761030"/>
              <a:gd name="connsiteX2" fmla="*/ 3471143 w 3471143"/>
              <a:gd name="connsiteY2" fmla="*/ 1880515 h 3761030"/>
              <a:gd name="connsiteX3" fmla="*/ 3471143 w 3471143"/>
              <a:gd name="connsiteY3" fmla="*/ 2954540 h 3761030"/>
              <a:gd name="connsiteX4" fmla="*/ 2263005 w 3471143"/>
              <a:gd name="connsiteY4" fmla="*/ 3651991 h 3761030"/>
              <a:gd name="connsiteX5" fmla="*/ 1332949 w 3471143"/>
              <a:gd name="connsiteY5" fmla="*/ 3114882 h 3761030"/>
              <a:gd name="connsiteX6" fmla="*/ 402726 w 3471143"/>
              <a:gd name="connsiteY6" fmla="*/ 2577966 h 3761030"/>
              <a:gd name="connsiteX7" fmla="*/ 402726 w 3471143"/>
              <a:gd name="connsiteY7" fmla="*/ 1183064 h 3761030"/>
              <a:gd name="connsiteX8" fmla="*/ 1332949 w 3471143"/>
              <a:gd name="connsiteY8" fmla="*/ 646148 h 3761030"/>
              <a:gd name="connsiteX9" fmla="*/ 2263005 w 3471143"/>
              <a:gd name="connsiteY9" fmla="*/ 109040 h 3761030"/>
              <a:gd name="connsiteX10" fmla="*/ 2678311 w 3471143"/>
              <a:gd name="connsiteY10" fmla="*/ 123 h 376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71143" h="3761030">
                <a:moveTo>
                  <a:pt x="2678311" y="123"/>
                </a:moveTo>
                <a:cubicBezTo>
                  <a:pt x="3093611" y="7440"/>
                  <a:pt x="3471143" y="341652"/>
                  <a:pt x="3471143" y="806491"/>
                </a:cubicBezTo>
                <a:lnTo>
                  <a:pt x="3471143" y="1880515"/>
                </a:lnTo>
                <a:lnTo>
                  <a:pt x="3471143" y="2954540"/>
                </a:lnTo>
                <a:cubicBezTo>
                  <a:pt x="3471143" y="3574325"/>
                  <a:pt x="2799974" y="3961884"/>
                  <a:pt x="2263005" y="3651991"/>
                </a:cubicBezTo>
                <a:lnTo>
                  <a:pt x="1332949" y="3114882"/>
                </a:lnTo>
                <a:lnTo>
                  <a:pt x="402726" y="2577966"/>
                </a:lnTo>
                <a:cubicBezTo>
                  <a:pt x="-134242" y="2268074"/>
                  <a:pt x="-134242" y="1492957"/>
                  <a:pt x="402726" y="1183064"/>
                </a:cubicBezTo>
                <a:lnTo>
                  <a:pt x="1332949" y="646148"/>
                </a:lnTo>
                <a:lnTo>
                  <a:pt x="2263005" y="109040"/>
                </a:lnTo>
                <a:cubicBezTo>
                  <a:pt x="2397247" y="31566"/>
                  <a:pt x="2539877" y="-2316"/>
                  <a:pt x="2678311" y="12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4859B534-5B33-8847-A364-49A94179F7BA}"/>
              </a:ext>
            </a:extLst>
          </p:cNvPr>
          <p:cNvSpPr/>
          <p:nvPr userDrawn="1"/>
        </p:nvSpPr>
        <p:spPr>
          <a:xfrm rot="10800000">
            <a:off x="4221244" y="-331918"/>
            <a:ext cx="3610349" cy="3911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EA2C478-185C-F84D-B045-B443BAFA3F8D}"/>
              </a:ext>
            </a:extLst>
          </p:cNvPr>
          <p:cNvSpPr/>
          <p:nvPr/>
        </p:nvSpPr>
        <p:spPr>
          <a:xfrm>
            <a:off x="4551984" y="3228413"/>
            <a:ext cx="3610349" cy="3911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24D2969-FC7E-2040-BD2B-BB75820955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4849" y="1140170"/>
            <a:ext cx="3684863" cy="552450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0AD251-F7BE-A047-865E-E9650B3207C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14251" y="1828645"/>
            <a:ext cx="3703055" cy="2723478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4F2EBCC-72C3-A543-82E8-76FD1CDEEC9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337" y="464883"/>
            <a:ext cx="3681320" cy="552450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CC85BF7E-B97D-0C44-BE53-B46AB324033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3884" y="5881135"/>
            <a:ext cx="3567309" cy="552450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F83BAB5-491B-0941-B5E1-F5A66A258FB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353869" y="2345480"/>
            <a:ext cx="3584923" cy="2723478"/>
          </a:xfrm>
        </p:spPr>
        <p:txBody>
          <a:bodyPr lIns="45720" rIns="0" anchor="b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19F8644-6AB8-734D-B6D2-0CD01D80D37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384264" y="5205848"/>
            <a:ext cx="3563880" cy="552450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12100815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BA03FEF-90C3-6146-B1CD-A554644888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801792" y="-150517"/>
            <a:ext cx="6265669" cy="6265670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BE501D8A-5233-0047-890B-C10F54710722}"/>
              </a:ext>
            </a:extLst>
          </p:cNvPr>
          <p:cNvSpPr/>
          <p:nvPr/>
        </p:nvSpPr>
        <p:spPr>
          <a:xfrm rot="2700000">
            <a:off x="257680" y="477574"/>
            <a:ext cx="6135506" cy="6647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28DBBD3-5E04-5C4E-9208-DB46105D3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18269" y="1076517"/>
            <a:ext cx="62716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CD8FCC2-098A-BE4A-BA23-0F21A8C471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91471" y="1847658"/>
            <a:ext cx="5297556" cy="4609112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4795D48-9CDD-634A-AEE5-A05978E3110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19016" y="401230"/>
            <a:ext cx="626566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22385905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F30FBA-13B6-5948-B215-61338FC961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0409" y="-3062350"/>
            <a:ext cx="10251187" cy="9461057"/>
          </a:xfrm>
          <a:custGeom>
            <a:avLst/>
            <a:gdLst>
              <a:gd name="connsiteX0" fmla="*/ 1314699 w 6131036"/>
              <a:gd name="connsiteY0" fmla="*/ 0 h 5658475"/>
              <a:gd name="connsiteX1" fmla="*/ 3065518 w 6131036"/>
              <a:gd name="connsiteY1" fmla="*/ 0 h 5658475"/>
              <a:gd name="connsiteX2" fmla="*/ 4816338 w 6131036"/>
              <a:gd name="connsiteY2" fmla="*/ 0 h 5658475"/>
              <a:gd name="connsiteX3" fmla="*/ 5953287 w 6131036"/>
              <a:gd name="connsiteY3" fmla="*/ 1969443 h 5658475"/>
              <a:gd name="connsiteX4" fmla="*/ 5077720 w 6131036"/>
              <a:gd name="connsiteY4" fmla="*/ 3485571 h 5658475"/>
              <a:gd name="connsiteX5" fmla="*/ 4202467 w 6131036"/>
              <a:gd name="connsiteY5" fmla="*/ 5001972 h 5658475"/>
              <a:gd name="connsiteX6" fmla="*/ 1928569 w 6131036"/>
              <a:gd name="connsiteY6" fmla="*/ 5001972 h 5658475"/>
              <a:gd name="connsiteX7" fmla="*/ 1053317 w 6131036"/>
              <a:gd name="connsiteY7" fmla="*/ 3485571 h 5658475"/>
              <a:gd name="connsiteX8" fmla="*/ 177750 w 6131036"/>
              <a:gd name="connsiteY8" fmla="*/ 1969443 h 5658475"/>
              <a:gd name="connsiteX9" fmla="*/ 1314699 w 6131036"/>
              <a:gd name="connsiteY9" fmla="*/ 0 h 56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31036" h="5658475">
                <a:moveTo>
                  <a:pt x="1314699" y="0"/>
                </a:moveTo>
                <a:lnTo>
                  <a:pt x="3065518" y="0"/>
                </a:lnTo>
                <a:lnTo>
                  <a:pt x="4816338" y="0"/>
                </a:lnTo>
                <a:cubicBezTo>
                  <a:pt x="5826680" y="0"/>
                  <a:pt x="6458458" y="1094105"/>
                  <a:pt x="5953287" y="1969443"/>
                </a:cubicBezTo>
                <a:lnTo>
                  <a:pt x="5077720" y="3485571"/>
                </a:lnTo>
                <a:lnTo>
                  <a:pt x="4202467" y="5001972"/>
                </a:lnTo>
                <a:cubicBezTo>
                  <a:pt x="3697296" y="5877310"/>
                  <a:pt x="2433740" y="5877310"/>
                  <a:pt x="1928569" y="5001972"/>
                </a:cubicBezTo>
                <a:lnTo>
                  <a:pt x="1053317" y="3485571"/>
                </a:lnTo>
                <a:lnTo>
                  <a:pt x="177750" y="1969443"/>
                </a:lnTo>
                <a:cubicBezTo>
                  <a:pt x="-327421" y="1094105"/>
                  <a:pt x="304357" y="0"/>
                  <a:pt x="131469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135" y="459299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7073" y="2634311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18941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28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2D0A64-190A-E642-AF81-3707AF4F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5BF99D-F0B5-A34F-8A5E-49E5FA17B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70"/>
            <a:ext cx="10515600" cy="4186236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B0B97E-7860-CE49-8A9C-06C580A2F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138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CAFD17-9586-DD47-8899-CDAA143B1C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712068" y="366809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067" y="2288099"/>
            <a:ext cx="6664568" cy="1916723"/>
          </a:xfr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065" y="4463111"/>
            <a:ext cx="4577859" cy="165843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053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6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2726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105AE9-D7B3-F942-842B-6D21C0711F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730560" y="-3756940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75A2A35C-42C4-3248-8008-9D6920C1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921" y="576031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89596A-E099-4940-B379-DA594B5D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9277" y="2751037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788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>
            <a:off x="4221341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>
            <a:off x="-402226" y="203200"/>
            <a:ext cx="5954252" cy="6451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1A76CB-DB60-8B42-99AB-7D6CAB017EFE}"/>
              </a:ext>
            </a:extLst>
          </p:cNvPr>
          <p:cNvGrpSpPr/>
          <p:nvPr userDrawn="1"/>
        </p:nvGrpSpPr>
        <p:grpSpPr>
          <a:xfrm>
            <a:off x="781761" y="591099"/>
            <a:ext cx="2696547" cy="5675457"/>
            <a:chOff x="11836399" y="2222500"/>
            <a:chExt cx="926593" cy="1950212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CC64E206-895B-A642-B97E-9280DFCEAF0D}"/>
                </a:ext>
              </a:extLst>
            </p:cNvPr>
            <p:cNvSpPr/>
            <p:nvPr/>
          </p:nvSpPr>
          <p:spPr>
            <a:xfrm>
              <a:off x="11836399" y="2222500"/>
              <a:ext cx="926593" cy="1950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02"/>
                  </a:moveTo>
                  <a:cubicBezTo>
                    <a:pt x="21600" y="20880"/>
                    <a:pt x="20087" y="21600"/>
                    <a:pt x="18237" y="21600"/>
                  </a:cubicBezTo>
                  <a:lnTo>
                    <a:pt x="3363" y="21600"/>
                  </a:lnTo>
                  <a:cubicBezTo>
                    <a:pt x="1513" y="21600"/>
                    <a:pt x="0" y="20880"/>
                    <a:pt x="0" y="20002"/>
                  </a:cubicBezTo>
                  <a:lnTo>
                    <a:pt x="0" y="1598"/>
                  </a:lnTo>
                  <a:cubicBezTo>
                    <a:pt x="0" y="719"/>
                    <a:pt x="1513" y="0"/>
                    <a:pt x="3363" y="0"/>
                  </a:cubicBezTo>
                  <a:lnTo>
                    <a:pt x="18237" y="0"/>
                  </a:lnTo>
                  <a:cubicBezTo>
                    <a:pt x="20087" y="0"/>
                    <a:pt x="21600" y="719"/>
                    <a:pt x="21600" y="1598"/>
                  </a:cubicBezTo>
                  <a:lnTo>
                    <a:pt x="21600" y="20002"/>
                  </a:ln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88BE35E0-7EA3-8C4C-B8C2-D4199035A940}"/>
                </a:ext>
              </a:extLst>
            </p:cNvPr>
            <p:cNvSpPr/>
            <p:nvPr/>
          </p:nvSpPr>
          <p:spPr>
            <a:xfrm>
              <a:off x="11899899" y="2489200"/>
              <a:ext cx="790575" cy="1425956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76F08690-8155-7149-8D2D-8907F81E439E}"/>
                </a:ext>
              </a:extLst>
            </p:cNvPr>
            <p:cNvSpPr/>
            <p:nvPr/>
          </p:nvSpPr>
          <p:spPr>
            <a:xfrm>
              <a:off x="12230100" y="3962400"/>
              <a:ext cx="130048" cy="13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89"/>
                  </a:moveTo>
                  <a:cubicBezTo>
                    <a:pt x="21600" y="16753"/>
                    <a:pt x="16770" y="21600"/>
                    <a:pt x="10800" y="21600"/>
                  </a:cubicBezTo>
                  <a:cubicBezTo>
                    <a:pt x="4830" y="21600"/>
                    <a:pt x="0" y="16753"/>
                    <a:pt x="0" y="10789"/>
                  </a:cubicBezTo>
                  <a:cubicBezTo>
                    <a:pt x="0" y="4847"/>
                    <a:pt x="4830" y="0"/>
                    <a:pt x="10800" y="0"/>
                  </a:cubicBezTo>
                  <a:cubicBezTo>
                    <a:pt x="16770" y="0"/>
                    <a:pt x="21600" y="4847"/>
                    <a:pt x="21600" y="10789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6F153367-4DBE-C542-94F9-6522C8762D7F}"/>
                </a:ext>
              </a:extLst>
            </p:cNvPr>
            <p:cNvSpPr/>
            <p:nvPr/>
          </p:nvSpPr>
          <p:spPr>
            <a:xfrm>
              <a:off x="12204699" y="2374899"/>
              <a:ext cx="160401" cy="38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29"/>
                    <a:pt x="20420" y="21600"/>
                    <a:pt x="18966" y="21600"/>
                  </a:cubicBezTo>
                  <a:lnTo>
                    <a:pt x="2634" y="21600"/>
                  </a:lnTo>
                  <a:cubicBezTo>
                    <a:pt x="1197" y="21600"/>
                    <a:pt x="0" y="16729"/>
                    <a:pt x="0" y="10800"/>
                  </a:cubicBezTo>
                  <a:lnTo>
                    <a:pt x="0" y="10800"/>
                  </a:lnTo>
                  <a:cubicBezTo>
                    <a:pt x="0" y="4871"/>
                    <a:pt x="1180" y="0"/>
                    <a:pt x="2634" y="0"/>
                  </a:cubicBezTo>
                  <a:lnTo>
                    <a:pt x="18966" y="0"/>
                  </a:lnTo>
                  <a:cubicBezTo>
                    <a:pt x="20420" y="71"/>
                    <a:pt x="21600" y="4871"/>
                    <a:pt x="21600" y="10800"/>
                  </a:cubicBezTo>
                  <a:lnTo>
                    <a:pt x="21600" y="10800"/>
                  </a:lnTo>
                  <a:close/>
                </a:path>
              </a:pathLst>
            </a:custGeom>
            <a:solidFill>
              <a:srgbClr val="6B6C6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585B-FB5A-624B-B294-DF4A8FB56E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6369" y="1366843"/>
            <a:ext cx="2300711" cy="4149725"/>
          </a:xfrm>
        </p:spPr>
        <p:txBody>
          <a:bodyPr/>
          <a:lstStyle/>
          <a:p>
            <a:endParaRPr lang="en-GB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11FB036-9C56-CB41-8821-C2C13A55066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662293" y="510130"/>
            <a:ext cx="6747947" cy="583774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40266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 rot="10800000">
            <a:off x="343609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 rot="10800000">
            <a:off x="6523507" y="203200"/>
            <a:ext cx="5954252" cy="6451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8DDB44-ADB0-B543-9869-F92F98F7EDE7}"/>
              </a:ext>
            </a:extLst>
          </p:cNvPr>
          <p:cNvGrpSpPr/>
          <p:nvPr userDrawn="1"/>
        </p:nvGrpSpPr>
        <p:grpSpPr>
          <a:xfrm>
            <a:off x="7156636" y="581034"/>
            <a:ext cx="4382349" cy="5695576"/>
            <a:chOff x="10655300" y="5321300"/>
            <a:chExt cx="2674240" cy="3475610"/>
          </a:xfrm>
        </p:grpSpPr>
        <p:sp>
          <p:nvSpPr>
            <p:cNvPr id="5" name="Shape">
              <a:extLst>
                <a:ext uri="{FF2B5EF4-FFF2-40B4-BE49-F238E27FC236}">
                  <a16:creationId xmlns:a16="http://schemas.microsoft.com/office/drawing/2014/main" id="{A31C8030-81CD-EA46-A444-DC2F955F0EE2}"/>
                </a:ext>
              </a:extLst>
            </p:cNvPr>
            <p:cNvSpPr/>
            <p:nvPr/>
          </p:nvSpPr>
          <p:spPr>
            <a:xfrm>
              <a:off x="10655300" y="5321300"/>
              <a:ext cx="2674240" cy="3475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641"/>
                  </a:moveTo>
                  <a:cubicBezTo>
                    <a:pt x="21600" y="21168"/>
                    <a:pt x="21040" y="21600"/>
                    <a:pt x="20354" y="21600"/>
                  </a:cubicBezTo>
                  <a:lnTo>
                    <a:pt x="1245" y="21600"/>
                  </a:lnTo>
                  <a:cubicBezTo>
                    <a:pt x="561" y="21600"/>
                    <a:pt x="0" y="21169"/>
                    <a:pt x="0" y="20641"/>
                  </a:cubicBezTo>
                  <a:lnTo>
                    <a:pt x="0" y="959"/>
                  </a:lnTo>
                  <a:cubicBezTo>
                    <a:pt x="0" y="432"/>
                    <a:pt x="561" y="0"/>
                    <a:pt x="1245" y="0"/>
                  </a:cubicBezTo>
                  <a:lnTo>
                    <a:pt x="20353" y="0"/>
                  </a:lnTo>
                  <a:cubicBezTo>
                    <a:pt x="21039" y="0"/>
                    <a:pt x="21599" y="432"/>
                    <a:pt x="21599" y="959"/>
                  </a:cubicBezTo>
                  <a:lnTo>
                    <a:pt x="21599" y="20641"/>
                  </a:ln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">
              <a:extLst>
                <a:ext uri="{FF2B5EF4-FFF2-40B4-BE49-F238E27FC236}">
                  <a16:creationId xmlns:a16="http://schemas.microsoft.com/office/drawing/2014/main" id="{79A3A3F4-53CC-CC4D-82F5-2D8471A637B9}"/>
                </a:ext>
              </a:extLst>
            </p:cNvPr>
            <p:cNvSpPr/>
            <p:nvPr/>
          </p:nvSpPr>
          <p:spPr>
            <a:xfrm>
              <a:off x="10922000" y="5613400"/>
              <a:ext cx="2155700" cy="2884298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FE789B4A-1229-1649-BA8B-EE9AD7FD840B}"/>
                </a:ext>
              </a:extLst>
            </p:cNvPr>
            <p:cNvSpPr/>
            <p:nvPr/>
          </p:nvSpPr>
          <p:spPr>
            <a:xfrm>
              <a:off x="11963399" y="5448299"/>
              <a:ext cx="68582" cy="68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0"/>
                    <a:pt x="16720" y="21600"/>
                    <a:pt x="10800" y="21600"/>
                  </a:cubicBezTo>
                  <a:cubicBezTo>
                    <a:pt x="4840" y="21600"/>
                    <a:pt x="0" y="16760"/>
                    <a:pt x="0" y="10800"/>
                  </a:cubicBezTo>
                  <a:cubicBezTo>
                    <a:pt x="0" y="4840"/>
                    <a:pt x="4840" y="0"/>
                    <a:pt x="10800" y="0"/>
                  </a:cubicBezTo>
                  <a:cubicBezTo>
                    <a:pt x="16720" y="40"/>
                    <a:pt x="21600" y="4840"/>
                    <a:pt x="21600" y="10800"/>
                  </a:cubicBezTo>
                  <a:close/>
                </a:path>
              </a:pathLst>
            </a:custGeom>
            <a:solidFill>
              <a:srgbClr val="6B6C6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4E74DE90-1B4A-A047-8AF2-3D9C110F4003}"/>
                </a:ext>
              </a:extLst>
            </p:cNvPr>
            <p:cNvSpPr/>
            <p:nvPr/>
          </p:nvSpPr>
          <p:spPr>
            <a:xfrm>
              <a:off x="11938000" y="8572500"/>
              <a:ext cx="120015" cy="120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59"/>
                    <a:pt x="16777" y="21600"/>
                    <a:pt x="10811" y="21600"/>
                  </a:cubicBezTo>
                  <a:cubicBezTo>
                    <a:pt x="4846" y="21600"/>
                    <a:pt x="0" y="16759"/>
                    <a:pt x="0" y="10800"/>
                  </a:cubicBezTo>
                  <a:cubicBezTo>
                    <a:pt x="0" y="4841"/>
                    <a:pt x="4823" y="0"/>
                    <a:pt x="10811" y="0"/>
                  </a:cubicBezTo>
                  <a:cubicBezTo>
                    <a:pt x="16754" y="0"/>
                    <a:pt x="21600" y="4841"/>
                    <a:pt x="21600" y="10800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F522-A62C-2144-8FC8-B9D49AB9FF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93017" y="1060450"/>
            <a:ext cx="3533775" cy="4725988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3A639DB-BEB9-1F40-AE91-30D8E7DF88E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9" y="510130"/>
            <a:ext cx="6270411" cy="583774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3230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 rot="10800000">
            <a:off x="6096003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 rot="10800000">
            <a:off x="6753527" y="-569647"/>
            <a:ext cx="7380868" cy="7996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75990909-2B1F-B44E-B9FF-C87DD9104D1B}"/>
              </a:ext>
            </a:extLst>
          </p:cNvPr>
          <p:cNvSpPr/>
          <p:nvPr userDrawn="1"/>
        </p:nvSpPr>
        <p:spPr>
          <a:xfrm>
            <a:off x="-1671856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D9427370-80E3-6B45-8B62-24F461803D55}"/>
              </a:ext>
            </a:extLst>
          </p:cNvPr>
          <p:cNvSpPr/>
          <p:nvPr userDrawn="1"/>
        </p:nvSpPr>
        <p:spPr>
          <a:xfrm>
            <a:off x="-1671854" y="-569647"/>
            <a:ext cx="7380868" cy="7996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012313-1F91-7541-860F-9EC0CFE82B57}"/>
              </a:ext>
            </a:extLst>
          </p:cNvPr>
          <p:cNvGrpSpPr/>
          <p:nvPr userDrawn="1"/>
        </p:nvGrpSpPr>
        <p:grpSpPr>
          <a:xfrm>
            <a:off x="2158751" y="1308847"/>
            <a:ext cx="7874503" cy="4239948"/>
            <a:chOff x="6515100" y="9728200"/>
            <a:chExt cx="6812534" cy="3668143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E4FD3640-F549-2248-9D4A-6066DFA27E50}"/>
                </a:ext>
              </a:extLst>
            </p:cNvPr>
            <p:cNvSpPr/>
            <p:nvPr/>
          </p:nvSpPr>
          <p:spPr>
            <a:xfrm>
              <a:off x="7378699" y="9728200"/>
              <a:ext cx="5099051" cy="3357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21082" y="0"/>
                  </a:moveTo>
                  <a:lnTo>
                    <a:pt x="519" y="0"/>
                  </a:lnTo>
                  <a:cubicBezTo>
                    <a:pt x="233" y="0"/>
                    <a:pt x="0" y="355"/>
                    <a:pt x="0" y="787"/>
                  </a:cubicBezTo>
                  <a:lnTo>
                    <a:pt x="0" y="21600"/>
                  </a:lnTo>
                  <a:lnTo>
                    <a:pt x="21599" y="21600"/>
                  </a:lnTo>
                  <a:lnTo>
                    <a:pt x="21599" y="787"/>
                  </a:lnTo>
                  <a:cubicBezTo>
                    <a:pt x="21600" y="355"/>
                    <a:pt x="21367" y="0"/>
                    <a:pt x="21082" y="0"/>
                  </a:cubicBez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">
              <a:extLst>
                <a:ext uri="{FF2B5EF4-FFF2-40B4-BE49-F238E27FC236}">
                  <a16:creationId xmlns:a16="http://schemas.microsoft.com/office/drawing/2014/main" id="{A93F465E-227E-CE4C-8A42-6F153A208EE3}"/>
                </a:ext>
              </a:extLst>
            </p:cNvPr>
            <p:cNvSpPr/>
            <p:nvPr/>
          </p:nvSpPr>
          <p:spPr>
            <a:xfrm>
              <a:off x="7607300" y="9944100"/>
              <a:ext cx="4650486" cy="2988056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82D9C3B7-8259-DF44-B07B-1BCF500CEA8E}"/>
                </a:ext>
              </a:extLst>
            </p:cNvPr>
            <p:cNvSpPr/>
            <p:nvPr/>
          </p:nvSpPr>
          <p:spPr>
            <a:xfrm>
              <a:off x="6515100" y="13284199"/>
              <a:ext cx="6812406" cy="112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0" y="21600"/>
                  </a:moveTo>
                  <a:lnTo>
                    <a:pt x="97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F949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763889E5-57D0-A54F-8B16-B3C039CC8B61}"/>
                </a:ext>
              </a:extLst>
            </p:cNvPr>
            <p:cNvSpPr/>
            <p:nvPr/>
          </p:nvSpPr>
          <p:spPr>
            <a:xfrm>
              <a:off x="9893299" y="9842500"/>
              <a:ext cx="43435" cy="43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32"/>
                  </a:moveTo>
                  <a:cubicBezTo>
                    <a:pt x="21600" y="16786"/>
                    <a:pt x="16800" y="21600"/>
                    <a:pt x="10800" y="21600"/>
                  </a:cubicBezTo>
                  <a:cubicBezTo>
                    <a:pt x="4863" y="21600"/>
                    <a:pt x="0" y="16786"/>
                    <a:pt x="0" y="10832"/>
                  </a:cubicBezTo>
                  <a:cubicBezTo>
                    <a:pt x="0" y="4814"/>
                    <a:pt x="4863" y="0"/>
                    <a:pt x="10800" y="0"/>
                  </a:cubicBezTo>
                  <a:cubicBezTo>
                    <a:pt x="16863" y="0"/>
                    <a:pt x="21600" y="4877"/>
                    <a:pt x="21600" y="10832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">
              <a:extLst>
                <a:ext uri="{FF2B5EF4-FFF2-40B4-BE49-F238E27FC236}">
                  <a16:creationId xmlns:a16="http://schemas.microsoft.com/office/drawing/2014/main" id="{7674E4E3-4118-4F4E-9787-9B54448ABBA3}"/>
                </a:ext>
              </a:extLst>
            </p:cNvPr>
            <p:cNvSpPr/>
            <p:nvPr/>
          </p:nvSpPr>
          <p:spPr>
            <a:xfrm>
              <a:off x="9372600" y="13093700"/>
              <a:ext cx="1104012" cy="112141"/>
            </a:xfrm>
            <a:prstGeom prst="rect">
              <a:avLst/>
            </a:prstGeom>
            <a:solidFill>
              <a:srgbClr val="B6B8B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1711674-7E91-E649-905D-1770716B0722}"/>
                </a:ext>
              </a:extLst>
            </p:cNvPr>
            <p:cNvSpPr/>
            <p:nvPr/>
          </p:nvSpPr>
          <p:spPr>
            <a:xfrm>
              <a:off x="6515100" y="13093700"/>
              <a:ext cx="6812534" cy="190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66" y="0"/>
                  </a:moveTo>
                  <a:lnTo>
                    <a:pt x="12266" y="4629"/>
                  </a:lnTo>
                  <a:cubicBezTo>
                    <a:pt x="12266" y="7815"/>
                    <a:pt x="12193" y="10425"/>
                    <a:pt x="12104" y="10425"/>
                  </a:cubicBezTo>
                  <a:lnTo>
                    <a:pt x="9485" y="10425"/>
                  </a:lnTo>
                  <a:cubicBezTo>
                    <a:pt x="9396" y="10425"/>
                    <a:pt x="9323" y="7815"/>
                    <a:pt x="9323" y="4629"/>
                  </a:cubicBezTo>
                  <a:lnTo>
                    <a:pt x="9323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rgbClr val="D0D7D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48924-CD59-D94B-B20A-CE109FDEE4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21065" y="1558931"/>
            <a:ext cx="5375275" cy="3452813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362F846-1F7F-6E42-B6AF-49BDBB912DF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314980" y="510136"/>
            <a:ext cx="2408937" cy="4274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D1E79CE-493B-7E46-880B-B7950333F291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04062" y="510136"/>
            <a:ext cx="2408937" cy="4274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2F4EC43-0C07-364D-84A0-FEE647C2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973" y="-356203"/>
            <a:ext cx="5887465" cy="1588127"/>
          </a:xfrm>
        </p:spPr>
        <p:txBody>
          <a:bodyPr wrap="square" lIns="0" rIns="0" anchor="b">
            <a:sp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56852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105AE9-D7B3-F942-842B-6D21C0711F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76791" y="502997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75A2A35C-42C4-3248-8008-9D6920C1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568" y="2288099"/>
            <a:ext cx="6664568" cy="1916723"/>
          </a:xfrm>
        </p:spPr>
        <p:txBody>
          <a:bodyPr anchor="b" anchorCtr="0">
            <a:normAutofit/>
          </a:bodyPr>
          <a:lstStyle>
            <a:lvl1pPr algn="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89596A-E099-4940-B379-DA594B5D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1277" y="4463111"/>
            <a:ext cx="4577859" cy="1658435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21800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34D4B382-A6E0-2F4E-8459-FE398654CE8B}"/>
              </a:ext>
            </a:extLst>
          </p:cNvPr>
          <p:cNvSpPr/>
          <p:nvPr userDrawn="1"/>
        </p:nvSpPr>
        <p:spPr>
          <a:xfrm rot="5400000">
            <a:off x="-360844" y="-961340"/>
            <a:ext cx="8269359" cy="895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5592" y="477078"/>
            <a:ext cx="5549656" cy="6012426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7F8A3B00-D6B4-5044-99A8-3B889F24FD66}"/>
              </a:ext>
            </a:extLst>
          </p:cNvPr>
          <p:cNvSpPr/>
          <p:nvPr userDrawn="1"/>
        </p:nvSpPr>
        <p:spPr>
          <a:xfrm rot="18000000">
            <a:off x="8980956" y="6055257"/>
            <a:ext cx="1481809" cy="160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31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D260586C-DA76-5548-A3E2-A44E3899428C}"/>
              </a:ext>
            </a:extLst>
          </p:cNvPr>
          <p:cNvSpPr/>
          <p:nvPr userDrawn="1"/>
        </p:nvSpPr>
        <p:spPr>
          <a:xfrm rot="18000000">
            <a:off x="10842678" y="5144593"/>
            <a:ext cx="1220981" cy="1322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9335E322-6099-9940-ACD8-9B1FE8E5CD49}"/>
              </a:ext>
            </a:extLst>
          </p:cNvPr>
          <p:cNvSpPr/>
          <p:nvPr userDrawn="1"/>
        </p:nvSpPr>
        <p:spPr>
          <a:xfrm rot="14400000">
            <a:off x="10251610" y="6196557"/>
            <a:ext cx="1220981" cy="1322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D3E075B9-DA61-1041-B6E9-E71A59DCC803}"/>
              </a:ext>
            </a:extLst>
          </p:cNvPr>
          <p:cNvSpPr/>
          <p:nvPr userDrawn="1"/>
        </p:nvSpPr>
        <p:spPr>
          <a:xfrm rot="18000000">
            <a:off x="10048380" y="-1046197"/>
            <a:ext cx="2322528" cy="2516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F4C520-723D-4749-82DE-C3EB2B4F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203"/>
            <a:ext cx="60198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9E3D7C3-71AC-9044-9241-9686B08536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269500"/>
            <a:ext cx="60198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5F53EE-6DE0-1146-A44A-436478B78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60198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664800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8923E8A6-AD0E-194E-B22A-D360DAB948A4}"/>
              </a:ext>
            </a:extLst>
          </p:cNvPr>
          <p:cNvSpPr/>
          <p:nvPr userDrawn="1"/>
        </p:nvSpPr>
        <p:spPr>
          <a:xfrm rot="1800000">
            <a:off x="3960556" y="-1991546"/>
            <a:ext cx="9314208" cy="10091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7019" y="477078"/>
            <a:ext cx="5549656" cy="6012426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899F7E-E5FA-B44C-ACDB-406C7350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068" y="391692"/>
            <a:ext cx="80772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27FB325-E182-4C4D-944F-B27D402ED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21771" y="1269500"/>
            <a:ext cx="70485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26008-75B1-4D49-8C20-881699113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7665" y="2099739"/>
            <a:ext cx="5562603" cy="418977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6104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EA7DF91E-9E11-844F-8874-B18877F0AF59}"/>
              </a:ext>
            </a:extLst>
          </p:cNvPr>
          <p:cNvSpPr/>
          <p:nvPr userDrawn="1"/>
        </p:nvSpPr>
        <p:spPr>
          <a:xfrm rot="2700000">
            <a:off x="2346827" y="-1960289"/>
            <a:ext cx="10969680" cy="11885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899F7E-E5FA-B44C-ACDB-406C7350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071" y="-356203"/>
            <a:ext cx="70485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27FB325-E182-4C4D-944F-B27D402ED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3071" y="1269500"/>
            <a:ext cx="70485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26008-75B1-4D49-8C20-881699113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6801" y="2099739"/>
            <a:ext cx="5562603" cy="418977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1B880B69-A5C7-2C40-BF16-D06F47D502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924104" y="-1201041"/>
            <a:ext cx="5451607" cy="5451608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91426311-1336-D245-A7B1-7709BC355FC2}"/>
              </a:ext>
            </a:extLst>
          </p:cNvPr>
          <p:cNvSpPr/>
          <p:nvPr userDrawn="1"/>
        </p:nvSpPr>
        <p:spPr>
          <a:xfrm rot="2700000">
            <a:off x="-1256594" y="-728305"/>
            <a:ext cx="5338355" cy="578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22E72D92-FC14-6244-A06E-01EE9F35D9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70157" y="1524229"/>
            <a:ext cx="5451607" cy="5451608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13398480-4FB5-3E48-80A4-65F8C9500F4F}"/>
              </a:ext>
            </a:extLst>
          </p:cNvPr>
          <p:cNvSpPr/>
          <p:nvPr userDrawn="1"/>
        </p:nvSpPr>
        <p:spPr>
          <a:xfrm rot="2700000">
            <a:off x="8837667" y="1996965"/>
            <a:ext cx="5338355" cy="578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42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821B0F8-C093-F54D-AD71-C92DBBA029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D0D9C5-EB2B-E843-94CC-1D23D5685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8FC9F59-BF63-DF43-927C-2A2656E07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03275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25090ED-3B46-E642-B6F8-52F78C8E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4866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EA7A0F97-CAF5-0744-A3A4-DE6F10C7457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91197" y="3271310"/>
            <a:ext cx="2043955" cy="1886416"/>
          </a:xfrm>
          <a:custGeom>
            <a:avLst/>
            <a:gdLst>
              <a:gd name="connsiteX0" fmla="*/ 1021977 w 2043954"/>
              <a:gd name="connsiteY0" fmla="*/ 0 h 1886416"/>
              <a:gd name="connsiteX1" fmla="*/ 1401011 w 2043954"/>
              <a:gd name="connsiteY1" fmla="*/ 218865 h 1886416"/>
              <a:gd name="connsiteX2" fmla="*/ 1692802 w 2043954"/>
              <a:gd name="connsiteY2" fmla="*/ 724400 h 1886416"/>
              <a:gd name="connsiteX3" fmla="*/ 1984697 w 2043954"/>
              <a:gd name="connsiteY3" fmla="*/ 1229845 h 1886416"/>
              <a:gd name="connsiteX4" fmla="*/ 1605663 w 2043954"/>
              <a:gd name="connsiteY4" fmla="*/ 1886416 h 1886416"/>
              <a:gd name="connsiteX5" fmla="*/ 1021977 w 2043954"/>
              <a:gd name="connsiteY5" fmla="*/ 1886416 h 1886416"/>
              <a:gd name="connsiteX6" fmla="*/ 438292 w 2043954"/>
              <a:gd name="connsiteY6" fmla="*/ 1886416 h 1886416"/>
              <a:gd name="connsiteX7" fmla="*/ 59258 w 2043954"/>
              <a:gd name="connsiteY7" fmla="*/ 1229845 h 1886416"/>
              <a:gd name="connsiteX8" fmla="*/ 351153 w 2043954"/>
              <a:gd name="connsiteY8" fmla="*/ 724400 h 1886416"/>
              <a:gd name="connsiteX9" fmla="*/ 642943 w 2043954"/>
              <a:gd name="connsiteY9" fmla="*/ 218865 h 1886416"/>
              <a:gd name="connsiteX10" fmla="*/ 1021977 w 2043954"/>
              <a:gd name="connsiteY10" fmla="*/ 0 h 188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3954" h="1886416">
                <a:moveTo>
                  <a:pt x="1021977" y="0"/>
                </a:moveTo>
                <a:cubicBezTo>
                  <a:pt x="1169391" y="0"/>
                  <a:pt x="1316805" y="72955"/>
                  <a:pt x="1401011" y="218865"/>
                </a:cubicBezTo>
                <a:lnTo>
                  <a:pt x="1692802" y="724400"/>
                </a:lnTo>
                <a:lnTo>
                  <a:pt x="1984697" y="1229845"/>
                </a:lnTo>
                <a:cubicBezTo>
                  <a:pt x="2153109" y="1521664"/>
                  <a:pt x="1942489" y="1886416"/>
                  <a:pt x="1605663" y="1886416"/>
                </a:cubicBezTo>
                <a:lnTo>
                  <a:pt x="1021977" y="1886416"/>
                </a:lnTo>
                <a:lnTo>
                  <a:pt x="438292" y="1886416"/>
                </a:lnTo>
                <a:cubicBezTo>
                  <a:pt x="101466" y="1886416"/>
                  <a:pt x="-109155" y="1521664"/>
                  <a:pt x="59258" y="1229845"/>
                </a:cubicBezTo>
                <a:lnTo>
                  <a:pt x="351153" y="724400"/>
                </a:lnTo>
                <a:lnTo>
                  <a:pt x="642943" y="218865"/>
                </a:lnTo>
                <a:cubicBezTo>
                  <a:pt x="727150" y="72955"/>
                  <a:pt x="874563" y="0"/>
                  <a:pt x="1021977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DE5E580-1975-ED43-9F51-6B3EEED63C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39721" y="240279"/>
            <a:ext cx="2043955" cy="1886415"/>
          </a:xfrm>
          <a:custGeom>
            <a:avLst/>
            <a:gdLst>
              <a:gd name="connsiteX0" fmla="*/ 438292 w 2043954"/>
              <a:gd name="connsiteY0" fmla="*/ 0 h 1886415"/>
              <a:gd name="connsiteX1" fmla="*/ 1021978 w 2043954"/>
              <a:gd name="connsiteY1" fmla="*/ 0 h 1886415"/>
              <a:gd name="connsiteX2" fmla="*/ 1605663 w 2043954"/>
              <a:gd name="connsiteY2" fmla="*/ 0 h 1886415"/>
              <a:gd name="connsiteX3" fmla="*/ 1984697 w 2043954"/>
              <a:gd name="connsiteY3" fmla="*/ 656571 h 1886415"/>
              <a:gd name="connsiteX4" fmla="*/ 1692802 w 2043954"/>
              <a:gd name="connsiteY4" fmla="*/ 1162015 h 1886415"/>
              <a:gd name="connsiteX5" fmla="*/ 1401012 w 2043954"/>
              <a:gd name="connsiteY5" fmla="*/ 1667551 h 1886415"/>
              <a:gd name="connsiteX6" fmla="*/ 642944 w 2043954"/>
              <a:gd name="connsiteY6" fmla="*/ 1667551 h 1886415"/>
              <a:gd name="connsiteX7" fmla="*/ 351153 w 2043954"/>
              <a:gd name="connsiteY7" fmla="*/ 1162015 h 1886415"/>
              <a:gd name="connsiteX8" fmla="*/ 59258 w 2043954"/>
              <a:gd name="connsiteY8" fmla="*/ 656571 h 1886415"/>
              <a:gd name="connsiteX9" fmla="*/ 438292 w 2043954"/>
              <a:gd name="connsiteY9" fmla="*/ 0 h 188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954" h="1886415">
                <a:moveTo>
                  <a:pt x="438292" y="0"/>
                </a:moveTo>
                <a:lnTo>
                  <a:pt x="1021978" y="0"/>
                </a:lnTo>
                <a:lnTo>
                  <a:pt x="1605663" y="0"/>
                </a:lnTo>
                <a:cubicBezTo>
                  <a:pt x="1942489" y="0"/>
                  <a:pt x="2153110" y="364751"/>
                  <a:pt x="1984697" y="656571"/>
                </a:cubicBezTo>
                <a:lnTo>
                  <a:pt x="1692802" y="1162015"/>
                </a:lnTo>
                <a:lnTo>
                  <a:pt x="1401012" y="1667551"/>
                </a:lnTo>
                <a:cubicBezTo>
                  <a:pt x="1232599" y="1959370"/>
                  <a:pt x="811357" y="1959370"/>
                  <a:pt x="642944" y="1667551"/>
                </a:cubicBezTo>
                <a:lnTo>
                  <a:pt x="351153" y="1162015"/>
                </a:lnTo>
                <a:lnTo>
                  <a:pt x="59258" y="656571"/>
                </a:lnTo>
                <a:cubicBezTo>
                  <a:pt x="-109155" y="364751"/>
                  <a:pt x="101466" y="0"/>
                  <a:pt x="43829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B8E13446-6D76-E843-8905-794258C2C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53629" y="3120384"/>
            <a:ext cx="2662627" cy="2457098"/>
          </a:xfrm>
          <a:custGeom>
            <a:avLst/>
            <a:gdLst>
              <a:gd name="connsiteX0" fmla="*/ 570996 w 2662626"/>
              <a:gd name="connsiteY0" fmla="*/ 1 h 2457098"/>
              <a:gd name="connsiteX1" fmla="*/ 1331328 w 2662626"/>
              <a:gd name="connsiteY1" fmla="*/ 92 h 2457098"/>
              <a:gd name="connsiteX2" fmla="*/ 2091626 w 2662626"/>
              <a:gd name="connsiteY2" fmla="*/ 6 h 2457098"/>
              <a:gd name="connsiteX3" fmla="*/ 2585430 w 2662626"/>
              <a:gd name="connsiteY3" fmla="*/ 855216 h 2457098"/>
              <a:gd name="connsiteX4" fmla="*/ 2205275 w 2662626"/>
              <a:gd name="connsiteY4" fmla="*/ 1513665 h 2457098"/>
              <a:gd name="connsiteX5" fmla="*/ 1825119 w 2662626"/>
              <a:gd name="connsiteY5" fmla="*/ 2172113 h 2457098"/>
              <a:gd name="connsiteX6" fmla="*/ 837584 w 2662626"/>
              <a:gd name="connsiteY6" fmla="*/ 2172071 h 2457098"/>
              <a:gd name="connsiteX7" fmla="*/ 457509 w 2662626"/>
              <a:gd name="connsiteY7" fmla="*/ 1513591 h 2457098"/>
              <a:gd name="connsiteX8" fmla="*/ 77264 w 2662626"/>
              <a:gd name="connsiteY8" fmla="*/ 855169 h 2457098"/>
              <a:gd name="connsiteX9" fmla="*/ 570996 w 2662626"/>
              <a:gd name="connsiteY9" fmla="*/ 1 h 245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62626" h="2457098">
                <a:moveTo>
                  <a:pt x="570996" y="1"/>
                </a:moveTo>
                <a:lnTo>
                  <a:pt x="1331328" y="92"/>
                </a:lnTo>
                <a:lnTo>
                  <a:pt x="2091626" y="6"/>
                </a:lnTo>
                <a:cubicBezTo>
                  <a:pt x="2530512" y="84"/>
                  <a:pt x="2804805" y="475247"/>
                  <a:pt x="2585430" y="855216"/>
                </a:cubicBezTo>
                <a:lnTo>
                  <a:pt x="2205275" y="1513665"/>
                </a:lnTo>
                <a:lnTo>
                  <a:pt x="1825119" y="2172113"/>
                </a:lnTo>
                <a:cubicBezTo>
                  <a:pt x="1605744" y="2552083"/>
                  <a:pt x="1057094" y="2552119"/>
                  <a:pt x="837584" y="2172071"/>
                </a:cubicBezTo>
                <a:lnTo>
                  <a:pt x="457509" y="1513591"/>
                </a:lnTo>
                <a:lnTo>
                  <a:pt x="77264" y="855169"/>
                </a:lnTo>
                <a:cubicBezTo>
                  <a:pt x="-142246" y="475122"/>
                  <a:pt x="132110" y="-76"/>
                  <a:pt x="57099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34D4B382-A6E0-2F4E-8459-FE398654CE8B}"/>
              </a:ext>
            </a:extLst>
          </p:cNvPr>
          <p:cNvSpPr/>
          <p:nvPr userDrawn="1"/>
        </p:nvSpPr>
        <p:spPr>
          <a:xfrm rot="12600000">
            <a:off x="7448997" y="-1759008"/>
            <a:ext cx="8269359" cy="895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B1DF93C4-2F4C-4C4F-B4DA-3A93D45890F4}"/>
              </a:ext>
            </a:extLst>
          </p:cNvPr>
          <p:cNvSpPr/>
          <p:nvPr userDrawn="1"/>
        </p:nvSpPr>
        <p:spPr>
          <a:xfrm rot="16200000">
            <a:off x="8902208" y="1441771"/>
            <a:ext cx="1481809" cy="160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31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7FEE4A90-AB11-4E49-A2B1-9EACC549E0F9}"/>
              </a:ext>
            </a:extLst>
          </p:cNvPr>
          <p:cNvSpPr/>
          <p:nvPr userDrawn="1"/>
        </p:nvSpPr>
        <p:spPr>
          <a:xfrm rot="16200000">
            <a:off x="10767173" y="1149945"/>
            <a:ext cx="1886438" cy="2043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2477BAE-BA8A-9B4C-8CB2-72B6868FE8FE}"/>
              </a:ext>
            </a:extLst>
          </p:cNvPr>
          <p:cNvSpPr/>
          <p:nvPr userDrawn="1"/>
        </p:nvSpPr>
        <p:spPr>
          <a:xfrm rot="5400000">
            <a:off x="10195245" y="5226356"/>
            <a:ext cx="1332831" cy="1444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Picture Placeholder 56">
            <a:extLst>
              <a:ext uri="{FF2B5EF4-FFF2-40B4-BE49-F238E27FC236}">
                <a16:creationId xmlns:a16="http://schemas.microsoft.com/office/drawing/2014/main" id="{70510A9F-63A0-D84C-9182-7F9425E91F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2804" y="608535"/>
            <a:ext cx="2464057" cy="2274138"/>
          </a:xfrm>
          <a:custGeom>
            <a:avLst/>
            <a:gdLst>
              <a:gd name="connsiteX0" fmla="*/ 438292 w 2043954"/>
              <a:gd name="connsiteY0" fmla="*/ 0 h 1886415"/>
              <a:gd name="connsiteX1" fmla="*/ 1021978 w 2043954"/>
              <a:gd name="connsiteY1" fmla="*/ 0 h 1886415"/>
              <a:gd name="connsiteX2" fmla="*/ 1605663 w 2043954"/>
              <a:gd name="connsiteY2" fmla="*/ 0 h 1886415"/>
              <a:gd name="connsiteX3" fmla="*/ 1984697 w 2043954"/>
              <a:gd name="connsiteY3" fmla="*/ 656571 h 1886415"/>
              <a:gd name="connsiteX4" fmla="*/ 1692802 w 2043954"/>
              <a:gd name="connsiteY4" fmla="*/ 1162015 h 1886415"/>
              <a:gd name="connsiteX5" fmla="*/ 1401012 w 2043954"/>
              <a:gd name="connsiteY5" fmla="*/ 1667551 h 1886415"/>
              <a:gd name="connsiteX6" fmla="*/ 642944 w 2043954"/>
              <a:gd name="connsiteY6" fmla="*/ 1667551 h 1886415"/>
              <a:gd name="connsiteX7" fmla="*/ 351153 w 2043954"/>
              <a:gd name="connsiteY7" fmla="*/ 1162015 h 1886415"/>
              <a:gd name="connsiteX8" fmla="*/ 59258 w 2043954"/>
              <a:gd name="connsiteY8" fmla="*/ 656571 h 1886415"/>
              <a:gd name="connsiteX9" fmla="*/ 438292 w 2043954"/>
              <a:gd name="connsiteY9" fmla="*/ 0 h 188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954" h="1886415">
                <a:moveTo>
                  <a:pt x="438292" y="0"/>
                </a:moveTo>
                <a:lnTo>
                  <a:pt x="1021978" y="0"/>
                </a:lnTo>
                <a:lnTo>
                  <a:pt x="1605663" y="0"/>
                </a:lnTo>
                <a:cubicBezTo>
                  <a:pt x="1942489" y="0"/>
                  <a:pt x="2153110" y="364751"/>
                  <a:pt x="1984697" y="656571"/>
                </a:cubicBezTo>
                <a:lnTo>
                  <a:pt x="1692802" y="1162015"/>
                </a:lnTo>
                <a:lnTo>
                  <a:pt x="1401012" y="1667551"/>
                </a:lnTo>
                <a:cubicBezTo>
                  <a:pt x="1232599" y="1959370"/>
                  <a:pt x="811357" y="1959370"/>
                  <a:pt x="642944" y="1667551"/>
                </a:cubicBezTo>
                <a:lnTo>
                  <a:pt x="351153" y="1162015"/>
                </a:lnTo>
                <a:lnTo>
                  <a:pt x="59258" y="656571"/>
                </a:lnTo>
                <a:cubicBezTo>
                  <a:pt x="-109155" y="364751"/>
                  <a:pt x="101466" y="0"/>
                  <a:pt x="43829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4A4BF6-0378-4B48-93E6-8A6FC055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203"/>
            <a:ext cx="60198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8B2BE1A-9B37-2444-A759-A7E831D337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1" y="1269500"/>
            <a:ext cx="60198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363AB1-352A-F340-9B7F-21CB93444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60198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72719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1">
            <a:extLst>
              <a:ext uri="{FF2B5EF4-FFF2-40B4-BE49-F238E27FC236}">
                <a16:creationId xmlns:a16="http://schemas.microsoft.com/office/drawing/2014/main" id="{F5615027-79DD-B44C-B986-88A49199E2B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2273" y="459293"/>
            <a:ext cx="10687459" cy="9863712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143" y="2105913"/>
            <a:ext cx="4616559" cy="2387897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7073" y="4752099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05924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8A30E19C-3C10-1F49-B795-91555C3627EC}"/>
              </a:ext>
            </a:extLst>
          </p:cNvPr>
          <p:cNvSpPr/>
          <p:nvPr userDrawn="1"/>
        </p:nvSpPr>
        <p:spPr>
          <a:xfrm>
            <a:off x="9882175" y="2015067"/>
            <a:ext cx="2610016" cy="2827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AA913FF2-0544-D441-9DAA-8E4E8BB1A6D1}"/>
              </a:ext>
            </a:extLst>
          </p:cNvPr>
          <p:cNvSpPr/>
          <p:nvPr userDrawn="1"/>
        </p:nvSpPr>
        <p:spPr>
          <a:xfrm>
            <a:off x="5370905" y="694267"/>
            <a:ext cx="5048115" cy="5469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5">
            <a:extLst>
              <a:ext uri="{FF2B5EF4-FFF2-40B4-BE49-F238E27FC236}">
                <a16:creationId xmlns:a16="http://schemas.microsoft.com/office/drawing/2014/main" id="{B95140A8-D880-7947-9949-9DE17126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651" y="2269073"/>
            <a:ext cx="2610016" cy="2480733"/>
          </a:xfrm>
        </p:spPr>
        <p:txBody>
          <a:bodyPr anchor="ctr" anchorCtr="0">
            <a:no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D2BF80-02D1-724C-8DF6-DA82468BBF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553713" y="2804393"/>
            <a:ext cx="1418155" cy="124921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 b="1" i="0">
                <a:solidFill>
                  <a:schemeClr val="accent2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F025736D-57A0-F240-93FC-F48C1F2470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73726" y="-909980"/>
            <a:ext cx="8110251" cy="8786542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3408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8A30E19C-3C10-1F49-B795-91555C3627EC}"/>
              </a:ext>
            </a:extLst>
          </p:cNvPr>
          <p:cNvSpPr/>
          <p:nvPr userDrawn="1"/>
        </p:nvSpPr>
        <p:spPr>
          <a:xfrm rot="5400000">
            <a:off x="-1731316" y="-221539"/>
            <a:ext cx="13461744" cy="14585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AA913FF2-0544-D441-9DAA-8E4E8BB1A6D1}"/>
              </a:ext>
            </a:extLst>
          </p:cNvPr>
          <p:cNvSpPr/>
          <p:nvPr userDrawn="1"/>
        </p:nvSpPr>
        <p:spPr>
          <a:xfrm rot="5400000">
            <a:off x="776418" y="227552"/>
            <a:ext cx="6569421" cy="7117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5">
            <a:extLst>
              <a:ext uri="{FF2B5EF4-FFF2-40B4-BE49-F238E27FC236}">
                <a16:creationId xmlns:a16="http://schemas.microsoft.com/office/drawing/2014/main" id="{B95140A8-D880-7947-9949-9DE17126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97" y="501723"/>
            <a:ext cx="6168251" cy="1473769"/>
          </a:xfrm>
        </p:spPr>
        <p:txBody>
          <a:bodyPr anchor="ctr" anchorCtr="0">
            <a:noAutofit/>
          </a:bodyPr>
          <a:lstStyle>
            <a:lvl1pPr algn="ctr">
              <a:defRPr sz="6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D2BF80-02D1-724C-8DF6-DA82468BBF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14397" y="621725"/>
            <a:ext cx="2935679" cy="124921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 b="1" i="0">
                <a:solidFill>
                  <a:schemeClr val="accent2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9CEDF4E5-9A6E-7147-AF84-D6F35A727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0409" y="1990952"/>
            <a:ext cx="10251187" cy="9461057"/>
          </a:xfrm>
          <a:custGeom>
            <a:avLst/>
            <a:gdLst>
              <a:gd name="connsiteX0" fmla="*/ 1314699 w 6131036"/>
              <a:gd name="connsiteY0" fmla="*/ 0 h 5658475"/>
              <a:gd name="connsiteX1" fmla="*/ 3065518 w 6131036"/>
              <a:gd name="connsiteY1" fmla="*/ 0 h 5658475"/>
              <a:gd name="connsiteX2" fmla="*/ 4816338 w 6131036"/>
              <a:gd name="connsiteY2" fmla="*/ 0 h 5658475"/>
              <a:gd name="connsiteX3" fmla="*/ 5953287 w 6131036"/>
              <a:gd name="connsiteY3" fmla="*/ 1969443 h 5658475"/>
              <a:gd name="connsiteX4" fmla="*/ 5077720 w 6131036"/>
              <a:gd name="connsiteY4" fmla="*/ 3485571 h 5658475"/>
              <a:gd name="connsiteX5" fmla="*/ 4202467 w 6131036"/>
              <a:gd name="connsiteY5" fmla="*/ 5001972 h 5658475"/>
              <a:gd name="connsiteX6" fmla="*/ 1928569 w 6131036"/>
              <a:gd name="connsiteY6" fmla="*/ 5001972 h 5658475"/>
              <a:gd name="connsiteX7" fmla="*/ 1053317 w 6131036"/>
              <a:gd name="connsiteY7" fmla="*/ 3485571 h 5658475"/>
              <a:gd name="connsiteX8" fmla="*/ 177750 w 6131036"/>
              <a:gd name="connsiteY8" fmla="*/ 1969443 h 5658475"/>
              <a:gd name="connsiteX9" fmla="*/ 1314699 w 6131036"/>
              <a:gd name="connsiteY9" fmla="*/ 0 h 56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31036" h="5658475">
                <a:moveTo>
                  <a:pt x="1314699" y="0"/>
                </a:moveTo>
                <a:lnTo>
                  <a:pt x="3065518" y="0"/>
                </a:lnTo>
                <a:lnTo>
                  <a:pt x="4816338" y="0"/>
                </a:lnTo>
                <a:cubicBezTo>
                  <a:pt x="5826680" y="0"/>
                  <a:pt x="6458458" y="1094105"/>
                  <a:pt x="5953287" y="1969443"/>
                </a:cubicBezTo>
                <a:lnTo>
                  <a:pt x="5077720" y="3485571"/>
                </a:lnTo>
                <a:lnTo>
                  <a:pt x="4202467" y="5001972"/>
                </a:lnTo>
                <a:cubicBezTo>
                  <a:pt x="3697296" y="5877310"/>
                  <a:pt x="2433740" y="5877310"/>
                  <a:pt x="1928569" y="5001972"/>
                </a:cubicBezTo>
                <a:lnTo>
                  <a:pt x="1053317" y="3485571"/>
                </a:lnTo>
                <a:lnTo>
                  <a:pt x="177750" y="1969443"/>
                </a:lnTo>
                <a:cubicBezTo>
                  <a:pt x="-327421" y="1094105"/>
                  <a:pt x="304357" y="0"/>
                  <a:pt x="131469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051235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9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85174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0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1302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68435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9066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29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3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26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6E271D-D6A4-ED49-886A-0069C8C5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84DB4D7-0766-D948-8A03-0A828D388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1E9DC25-523C-EE48-AEE5-C05353924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5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D6C65D7D-FA41-0440-B523-C4ACF162E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5866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8EFDF0A-C655-C64E-BC11-ACA37B14C29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83258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89605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3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54299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B629870-74EB-8946-A64E-5CE2A02D6D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93985" y="1182688"/>
            <a:ext cx="4025179" cy="4360862"/>
          </a:xfrm>
          <a:custGeom>
            <a:avLst/>
            <a:gdLst>
              <a:gd name="connsiteX0" fmla="*/ 915045 w 4025179"/>
              <a:gd name="connsiteY0" fmla="*/ 0 h 4360862"/>
              <a:gd name="connsiteX1" fmla="*/ 927071 w 4025179"/>
              <a:gd name="connsiteY1" fmla="*/ 0 h 4360862"/>
              <a:gd name="connsiteX2" fmla="*/ 1040598 w 4025179"/>
              <a:gd name="connsiteY2" fmla="*/ 5539 h 4360862"/>
              <a:gd name="connsiteX3" fmla="*/ 1401158 w 4025179"/>
              <a:gd name="connsiteY3" fmla="*/ 125948 h 4360862"/>
              <a:gd name="connsiteX4" fmla="*/ 2479805 w 4025179"/>
              <a:gd name="connsiteY4" fmla="*/ 748869 h 4360862"/>
              <a:gd name="connsiteX5" fmla="*/ 3558646 w 4025179"/>
              <a:gd name="connsiteY5" fmla="*/ 1371566 h 4360862"/>
              <a:gd name="connsiteX6" fmla="*/ 4018417 w 4025179"/>
              <a:gd name="connsiteY6" fmla="*/ 2062739 h 4360862"/>
              <a:gd name="connsiteX7" fmla="*/ 4025179 w 4025179"/>
              <a:gd name="connsiteY7" fmla="*/ 2171810 h 4360862"/>
              <a:gd name="connsiteX8" fmla="*/ 4025179 w 4025179"/>
              <a:gd name="connsiteY8" fmla="*/ 2189083 h 4360862"/>
              <a:gd name="connsiteX9" fmla="*/ 4018417 w 4025179"/>
              <a:gd name="connsiteY9" fmla="*/ 2298154 h 4360862"/>
              <a:gd name="connsiteX10" fmla="*/ 3558646 w 4025179"/>
              <a:gd name="connsiteY10" fmla="*/ 2989327 h 4360862"/>
              <a:gd name="connsiteX11" fmla="*/ 2479805 w 4025179"/>
              <a:gd name="connsiteY11" fmla="*/ 3612024 h 4360862"/>
              <a:gd name="connsiteX12" fmla="*/ 1401158 w 4025179"/>
              <a:gd name="connsiteY12" fmla="*/ 4234944 h 4360862"/>
              <a:gd name="connsiteX13" fmla="*/ 1040598 w 4025179"/>
              <a:gd name="connsiteY13" fmla="*/ 4355354 h 4360862"/>
              <a:gd name="connsiteX14" fmla="*/ 927697 w 4025179"/>
              <a:gd name="connsiteY14" fmla="*/ 4360862 h 4360862"/>
              <a:gd name="connsiteX15" fmla="*/ 914677 w 4025179"/>
              <a:gd name="connsiteY15" fmla="*/ 4360862 h 4360862"/>
              <a:gd name="connsiteX16" fmla="*/ 800228 w 4025179"/>
              <a:gd name="connsiteY16" fmla="*/ 4351374 h 4360862"/>
              <a:gd name="connsiteX17" fmla="*/ 0 w 4025179"/>
              <a:gd name="connsiteY17" fmla="*/ 3426064 h 4360862"/>
              <a:gd name="connsiteX18" fmla="*/ 0 w 4025179"/>
              <a:gd name="connsiteY18" fmla="*/ 2180446 h 4360862"/>
              <a:gd name="connsiteX19" fmla="*/ 0 w 4025179"/>
              <a:gd name="connsiteY19" fmla="*/ 934829 h 4360862"/>
              <a:gd name="connsiteX20" fmla="*/ 800228 w 4025179"/>
              <a:gd name="connsiteY20" fmla="*/ 9519 h 436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25179" h="4360862">
                <a:moveTo>
                  <a:pt x="915045" y="0"/>
                </a:moveTo>
                <a:lnTo>
                  <a:pt x="927071" y="0"/>
                </a:lnTo>
                <a:lnTo>
                  <a:pt x="1040598" y="5539"/>
                </a:lnTo>
                <a:cubicBezTo>
                  <a:pt x="1162152" y="19609"/>
                  <a:pt x="1284391" y="58560"/>
                  <a:pt x="1401158" y="125948"/>
                </a:cubicBezTo>
                <a:lnTo>
                  <a:pt x="2479805" y="748869"/>
                </a:lnTo>
                <a:lnTo>
                  <a:pt x="3558646" y="1371566"/>
                </a:lnTo>
                <a:cubicBezTo>
                  <a:pt x="3831103" y="1528805"/>
                  <a:pt x="3984359" y="1789317"/>
                  <a:pt x="4018417" y="2062739"/>
                </a:cubicBezTo>
                <a:lnTo>
                  <a:pt x="4025179" y="2171810"/>
                </a:lnTo>
                <a:lnTo>
                  <a:pt x="4025179" y="2189083"/>
                </a:lnTo>
                <a:lnTo>
                  <a:pt x="4018417" y="2298154"/>
                </a:lnTo>
                <a:cubicBezTo>
                  <a:pt x="3984359" y="2571575"/>
                  <a:pt x="3831103" y="2832088"/>
                  <a:pt x="3558646" y="2989327"/>
                </a:cubicBezTo>
                <a:lnTo>
                  <a:pt x="2479805" y="3612024"/>
                </a:lnTo>
                <a:lnTo>
                  <a:pt x="1401158" y="4234944"/>
                </a:lnTo>
                <a:cubicBezTo>
                  <a:pt x="1284391" y="4302332"/>
                  <a:pt x="1162152" y="4341283"/>
                  <a:pt x="1040598" y="4355354"/>
                </a:cubicBezTo>
                <a:lnTo>
                  <a:pt x="927697" y="4360862"/>
                </a:lnTo>
                <a:lnTo>
                  <a:pt x="914677" y="4360862"/>
                </a:lnTo>
                <a:lnTo>
                  <a:pt x="800228" y="4351374"/>
                </a:lnTo>
                <a:cubicBezTo>
                  <a:pt x="367915" y="4287123"/>
                  <a:pt x="0" y="3920243"/>
                  <a:pt x="0" y="3426064"/>
                </a:cubicBezTo>
                <a:lnTo>
                  <a:pt x="0" y="2180446"/>
                </a:lnTo>
                <a:lnTo>
                  <a:pt x="0" y="934829"/>
                </a:lnTo>
                <a:cubicBezTo>
                  <a:pt x="0" y="440650"/>
                  <a:pt x="367915" y="73770"/>
                  <a:pt x="800228" y="951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ECAED-FD22-6846-8164-C07561AC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A717F-22C8-AC4C-8AC3-D0216408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DE37-5FC8-1641-8974-DD8CDF20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24D2B9F-4060-AF4A-805C-962332D5A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232" y="3714013"/>
            <a:ext cx="3966357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22601DD0-3625-FF41-8C1D-1B48F34BD2EF}"/>
              </a:ext>
            </a:extLst>
          </p:cNvPr>
          <p:cNvSpPr/>
          <p:nvPr userDrawn="1"/>
        </p:nvSpPr>
        <p:spPr>
          <a:xfrm>
            <a:off x="4720695" y="473010"/>
            <a:ext cx="5334744" cy="5780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C2B786A7-DF6B-1348-9D3A-FFE7E5A2C47F}"/>
              </a:ext>
            </a:extLst>
          </p:cNvPr>
          <p:cNvSpPr/>
          <p:nvPr userDrawn="1"/>
        </p:nvSpPr>
        <p:spPr>
          <a:xfrm rot="7200000">
            <a:off x="-1762985" y="179143"/>
            <a:ext cx="7139409" cy="773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CE6B6E6-73F9-E540-8A32-A72BA46DC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231" y="1512282"/>
            <a:ext cx="3966356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243782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EADCEF97-7461-9048-AA54-B8FF2433BC83}"/>
              </a:ext>
            </a:extLst>
          </p:cNvPr>
          <p:cNvSpPr/>
          <p:nvPr userDrawn="1"/>
        </p:nvSpPr>
        <p:spPr>
          <a:xfrm>
            <a:off x="1963207" y="473010"/>
            <a:ext cx="5334744" cy="5780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34B0415C-1D36-0A48-AE76-3A12AC8CA957}"/>
              </a:ext>
            </a:extLst>
          </p:cNvPr>
          <p:cNvSpPr/>
          <p:nvPr userDrawn="1"/>
        </p:nvSpPr>
        <p:spPr>
          <a:xfrm>
            <a:off x="6587587" y="1071563"/>
            <a:ext cx="4229860" cy="4582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B629870-74EB-8946-A64E-5CE2A02D6D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600774" y="1182688"/>
            <a:ext cx="4025179" cy="4360862"/>
          </a:xfrm>
          <a:custGeom>
            <a:avLst/>
            <a:gdLst>
              <a:gd name="connsiteX0" fmla="*/ 915045 w 4025179"/>
              <a:gd name="connsiteY0" fmla="*/ 0 h 4360862"/>
              <a:gd name="connsiteX1" fmla="*/ 927071 w 4025179"/>
              <a:gd name="connsiteY1" fmla="*/ 0 h 4360862"/>
              <a:gd name="connsiteX2" fmla="*/ 1040598 w 4025179"/>
              <a:gd name="connsiteY2" fmla="*/ 5539 h 4360862"/>
              <a:gd name="connsiteX3" fmla="*/ 1401158 w 4025179"/>
              <a:gd name="connsiteY3" fmla="*/ 125948 h 4360862"/>
              <a:gd name="connsiteX4" fmla="*/ 2479805 w 4025179"/>
              <a:gd name="connsiteY4" fmla="*/ 748869 h 4360862"/>
              <a:gd name="connsiteX5" fmla="*/ 3558646 w 4025179"/>
              <a:gd name="connsiteY5" fmla="*/ 1371566 h 4360862"/>
              <a:gd name="connsiteX6" fmla="*/ 4018417 w 4025179"/>
              <a:gd name="connsiteY6" fmla="*/ 2062739 h 4360862"/>
              <a:gd name="connsiteX7" fmla="*/ 4025179 w 4025179"/>
              <a:gd name="connsiteY7" fmla="*/ 2171810 h 4360862"/>
              <a:gd name="connsiteX8" fmla="*/ 4025179 w 4025179"/>
              <a:gd name="connsiteY8" fmla="*/ 2189083 h 4360862"/>
              <a:gd name="connsiteX9" fmla="*/ 4018417 w 4025179"/>
              <a:gd name="connsiteY9" fmla="*/ 2298154 h 4360862"/>
              <a:gd name="connsiteX10" fmla="*/ 3558646 w 4025179"/>
              <a:gd name="connsiteY10" fmla="*/ 2989327 h 4360862"/>
              <a:gd name="connsiteX11" fmla="*/ 2479805 w 4025179"/>
              <a:gd name="connsiteY11" fmla="*/ 3612024 h 4360862"/>
              <a:gd name="connsiteX12" fmla="*/ 1401158 w 4025179"/>
              <a:gd name="connsiteY12" fmla="*/ 4234944 h 4360862"/>
              <a:gd name="connsiteX13" fmla="*/ 1040598 w 4025179"/>
              <a:gd name="connsiteY13" fmla="*/ 4355354 h 4360862"/>
              <a:gd name="connsiteX14" fmla="*/ 927697 w 4025179"/>
              <a:gd name="connsiteY14" fmla="*/ 4360862 h 4360862"/>
              <a:gd name="connsiteX15" fmla="*/ 914677 w 4025179"/>
              <a:gd name="connsiteY15" fmla="*/ 4360862 h 4360862"/>
              <a:gd name="connsiteX16" fmla="*/ 800228 w 4025179"/>
              <a:gd name="connsiteY16" fmla="*/ 4351374 h 4360862"/>
              <a:gd name="connsiteX17" fmla="*/ 0 w 4025179"/>
              <a:gd name="connsiteY17" fmla="*/ 3426064 h 4360862"/>
              <a:gd name="connsiteX18" fmla="*/ 0 w 4025179"/>
              <a:gd name="connsiteY18" fmla="*/ 2180446 h 4360862"/>
              <a:gd name="connsiteX19" fmla="*/ 0 w 4025179"/>
              <a:gd name="connsiteY19" fmla="*/ 934829 h 4360862"/>
              <a:gd name="connsiteX20" fmla="*/ 800228 w 4025179"/>
              <a:gd name="connsiteY20" fmla="*/ 9519 h 436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25179" h="4360862">
                <a:moveTo>
                  <a:pt x="915045" y="0"/>
                </a:moveTo>
                <a:lnTo>
                  <a:pt x="927071" y="0"/>
                </a:lnTo>
                <a:lnTo>
                  <a:pt x="1040598" y="5539"/>
                </a:lnTo>
                <a:cubicBezTo>
                  <a:pt x="1162152" y="19609"/>
                  <a:pt x="1284391" y="58560"/>
                  <a:pt x="1401158" y="125948"/>
                </a:cubicBezTo>
                <a:lnTo>
                  <a:pt x="2479805" y="748869"/>
                </a:lnTo>
                <a:lnTo>
                  <a:pt x="3558646" y="1371566"/>
                </a:lnTo>
                <a:cubicBezTo>
                  <a:pt x="3831103" y="1528805"/>
                  <a:pt x="3984359" y="1789317"/>
                  <a:pt x="4018417" y="2062739"/>
                </a:cubicBezTo>
                <a:lnTo>
                  <a:pt x="4025179" y="2171810"/>
                </a:lnTo>
                <a:lnTo>
                  <a:pt x="4025179" y="2189083"/>
                </a:lnTo>
                <a:lnTo>
                  <a:pt x="4018417" y="2298154"/>
                </a:lnTo>
                <a:cubicBezTo>
                  <a:pt x="3984359" y="2571575"/>
                  <a:pt x="3831103" y="2832088"/>
                  <a:pt x="3558646" y="2989327"/>
                </a:cubicBezTo>
                <a:lnTo>
                  <a:pt x="2479805" y="3612024"/>
                </a:lnTo>
                <a:lnTo>
                  <a:pt x="1401158" y="4234944"/>
                </a:lnTo>
                <a:cubicBezTo>
                  <a:pt x="1284391" y="4302332"/>
                  <a:pt x="1162152" y="4341283"/>
                  <a:pt x="1040598" y="4355354"/>
                </a:cubicBezTo>
                <a:lnTo>
                  <a:pt x="927697" y="4360862"/>
                </a:lnTo>
                <a:lnTo>
                  <a:pt x="914677" y="4360862"/>
                </a:lnTo>
                <a:lnTo>
                  <a:pt x="800228" y="4351374"/>
                </a:lnTo>
                <a:cubicBezTo>
                  <a:pt x="367915" y="4287123"/>
                  <a:pt x="0" y="3920243"/>
                  <a:pt x="0" y="3426064"/>
                </a:cubicBezTo>
                <a:lnTo>
                  <a:pt x="0" y="2180446"/>
                </a:lnTo>
                <a:lnTo>
                  <a:pt x="0" y="934829"/>
                </a:lnTo>
                <a:cubicBezTo>
                  <a:pt x="0" y="440650"/>
                  <a:pt x="367915" y="73770"/>
                  <a:pt x="800228" y="951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ECAED-FD22-6846-8164-C07561AC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A717F-22C8-AC4C-8AC3-D0216408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DE37-5FC8-1641-8974-DD8CDF20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8C9EB5E1-5911-364A-B2BA-23977F56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081" y="1512282"/>
            <a:ext cx="4577859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44BC8E-1C44-674D-8A8B-8B1A6C18B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079" y="3687289"/>
            <a:ext cx="3217984" cy="1658434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B2A4C5CC-B5C2-D740-9A62-F835A64B0A57}"/>
              </a:ext>
            </a:extLst>
          </p:cNvPr>
          <p:cNvSpPr/>
          <p:nvPr userDrawn="1"/>
        </p:nvSpPr>
        <p:spPr>
          <a:xfrm>
            <a:off x="901151" y="-3126933"/>
            <a:ext cx="11979967" cy="12979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032362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CAFD17-9586-DD47-8899-CDAA143B1C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63699" y="-4384334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399" y="595486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7377" y="2770498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951939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74E7C3-CE86-F64E-8AD2-CBDD1D85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609536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8A43978-4D57-C946-B151-E2CEBD795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48926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923841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2D0A64-190A-E642-AF81-3707AF4F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5BF99D-F0B5-A34F-8A5E-49E5FA17B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70"/>
            <a:ext cx="10515600" cy="4186236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B0B97E-7860-CE49-8A9C-06C580A2F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2090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821B0F8-C093-F54D-AD71-C92DBBA029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D0D9C5-EB2B-E843-94CC-1D23D5685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8FC9F59-BF63-DF43-927C-2A2656E07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03275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25090ED-3B46-E642-B6F8-52F78C8E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79044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6E271D-D6A4-ED49-886A-0069C8C5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84DB4D7-0766-D948-8A03-0A828D388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1E9DC25-523C-EE48-AEE5-C05353924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5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D6C65D7D-FA41-0440-B523-C4ACF162E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5866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8EFDF0A-C655-C64E-BC11-ACA37B14C29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83258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7415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55853" y="-1273205"/>
            <a:ext cx="8680235" cy="9404054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079" y="1512282"/>
            <a:ext cx="6664568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081" y="3687294"/>
            <a:ext cx="4577859" cy="1658435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5880D0D3-A659-FA42-A97F-C120C4E6ECC6}"/>
              </a:ext>
            </a:extLst>
          </p:cNvPr>
          <p:cNvSpPr/>
          <p:nvPr userDrawn="1"/>
        </p:nvSpPr>
        <p:spPr>
          <a:xfrm>
            <a:off x="1755855" y="-1751897"/>
            <a:ext cx="9563212" cy="10361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4129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34347DA-9DA8-CA4C-A532-153E4A8139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87896" y="4446667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37B7E46-C38B-7548-B493-43EF6815C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01212" y="3449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7D44DAB-2DDB-7042-ABCF-65751B50EC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1868" y="4476191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556E3D-F770-0E47-80F8-A6BAAC3F500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924" y="3449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B7A523D-BEB3-E44A-AEFE-8B5B61207A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0009" y="3188219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AC8CA25-0FA9-5149-A8F3-A8003AEF29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3385" y="3835490"/>
            <a:ext cx="2453039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BDAF86-A6B3-5A48-A401-8C9375E8FC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3433" y="1176840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D517946-3A6C-C24E-9FA4-9F612ABF0C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26809" y="1824106"/>
            <a:ext cx="2453039" cy="2390086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FE47E7A-CF72-8E47-8B73-509E19309E6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3105" y="3188219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9F8B346-7E51-B742-93F4-FA79A47E100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6483" y="3835490"/>
            <a:ext cx="2453039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C722356-2529-B84C-882E-B99F577FB0B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45717" y="1176840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DA92B9C-8940-5344-BEAE-2420F1277DE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29093" y="1824111"/>
            <a:ext cx="2453039" cy="2390087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3A39B5C-0E06-C646-8704-F3B7069A6EE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3105" y="2612471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7AC773C-8174-6F40-A5F2-9F9AE4D42F5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8857" y="599148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5545589-E1A6-714E-8D61-5EC3CBFEBBD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51893" y="2612471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6562F4C-49A2-A542-8FC8-2F90E0D76A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61345" y="601092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AA373174-7F7E-A749-BCFA-34CAAD2F4920}"/>
              </a:ext>
            </a:extLst>
          </p:cNvPr>
          <p:cNvSpPr/>
          <p:nvPr userDrawn="1"/>
        </p:nvSpPr>
        <p:spPr>
          <a:xfrm rot="5400000" flipH="1">
            <a:off x="3613795" y="4262302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69D93F7F-BA5F-954D-8138-BAAF282D3AFB}"/>
              </a:ext>
            </a:extLst>
          </p:cNvPr>
          <p:cNvSpPr/>
          <p:nvPr userDrawn="1"/>
        </p:nvSpPr>
        <p:spPr>
          <a:xfrm rot="5400000" flipH="1">
            <a:off x="9399821" y="4218440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5A57FAF8-4240-AA43-B282-33E3DCA278B3}"/>
              </a:ext>
            </a:extLst>
          </p:cNvPr>
          <p:cNvSpPr/>
          <p:nvPr userDrawn="1"/>
        </p:nvSpPr>
        <p:spPr>
          <a:xfrm rot="16200000" flipH="1">
            <a:off x="6513137" y="269511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CE6043A8-1528-824D-A855-56542656561A}"/>
              </a:ext>
            </a:extLst>
          </p:cNvPr>
          <p:cNvSpPr/>
          <p:nvPr userDrawn="1"/>
        </p:nvSpPr>
        <p:spPr>
          <a:xfrm rot="16200000" flipH="1">
            <a:off x="639853" y="268408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98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55853" y="-1273205"/>
            <a:ext cx="8680235" cy="9404054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079" y="1512282"/>
            <a:ext cx="6664568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081" y="3687294"/>
            <a:ext cx="4577859" cy="1658435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5880D0D3-A659-FA42-A97F-C120C4E6ECC6}"/>
              </a:ext>
            </a:extLst>
          </p:cNvPr>
          <p:cNvSpPr/>
          <p:nvPr userDrawn="1"/>
        </p:nvSpPr>
        <p:spPr>
          <a:xfrm>
            <a:off x="1755855" y="-1751897"/>
            <a:ext cx="9563212" cy="10361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83513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">
            <a:extLst>
              <a:ext uri="{FF2B5EF4-FFF2-40B4-BE49-F238E27FC236}">
                <a16:creationId xmlns:a16="http://schemas.microsoft.com/office/drawing/2014/main" id="{33B02226-4CFA-9143-ACF4-84719890EC82}"/>
              </a:ext>
            </a:extLst>
          </p:cNvPr>
          <p:cNvSpPr/>
          <p:nvPr userDrawn="1"/>
        </p:nvSpPr>
        <p:spPr>
          <a:xfrm rot="16200000">
            <a:off x="3121477" y="4062233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84FCDF16-45C2-3641-8F33-94B9632037E2}"/>
              </a:ext>
            </a:extLst>
          </p:cNvPr>
          <p:cNvSpPr/>
          <p:nvPr userDrawn="1"/>
        </p:nvSpPr>
        <p:spPr>
          <a:xfrm rot="19800000">
            <a:off x="2249936" y="696181"/>
            <a:ext cx="2605923" cy="2823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A58E80EC-67F9-A641-942E-01C809E87393}"/>
              </a:ext>
            </a:extLst>
          </p:cNvPr>
          <p:cNvSpPr/>
          <p:nvPr userDrawn="1"/>
        </p:nvSpPr>
        <p:spPr>
          <a:xfrm rot="16200000">
            <a:off x="5208365" y="653741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41E333B1-5013-B54D-81FF-B4D9A51FACF9}"/>
              </a:ext>
            </a:extLst>
          </p:cNvPr>
          <p:cNvSpPr/>
          <p:nvPr userDrawn="1"/>
        </p:nvSpPr>
        <p:spPr>
          <a:xfrm rot="5400000">
            <a:off x="5013013" y="3697974"/>
            <a:ext cx="2437935" cy="2641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27FE05EB-4A11-5543-BA45-0195D08D8441}"/>
              </a:ext>
            </a:extLst>
          </p:cNvPr>
          <p:cNvSpPr/>
          <p:nvPr userDrawn="1"/>
        </p:nvSpPr>
        <p:spPr>
          <a:xfrm rot="9000000">
            <a:off x="743851" y="3487912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D8E4C2AB-3F73-9F45-8048-530C08D4173D}"/>
              </a:ext>
            </a:extLst>
          </p:cNvPr>
          <p:cNvSpPr/>
          <p:nvPr userDrawn="1"/>
        </p:nvSpPr>
        <p:spPr>
          <a:xfrm rot="5400000">
            <a:off x="7664239" y="1016764"/>
            <a:ext cx="2484298" cy="2691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D34D6D29-5F8E-F449-8471-06F79A888A44}"/>
              </a:ext>
            </a:extLst>
          </p:cNvPr>
          <p:cNvSpPr/>
          <p:nvPr userDrawn="1"/>
        </p:nvSpPr>
        <p:spPr>
          <a:xfrm rot="16200000">
            <a:off x="7501371" y="3966801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4046E1C5-A352-CB41-9C2E-79FDEA17ECFC}"/>
              </a:ext>
            </a:extLst>
          </p:cNvPr>
          <p:cNvSpPr/>
          <p:nvPr userDrawn="1"/>
        </p:nvSpPr>
        <p:spPr>
          <a:xfrm rot="16200000">
            <a:off x="9422683" y="2693244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Picture Placeholder 19">
            <a:extLst>
              <a:ext uri="{FF2B5EF4-FFF2-40B4-BE49-F238E27FC236}">
                <a16:creationId xmlns:a16="http://schemas.microsoft.com/office/drawing/2014/main" id="{9C21738B-1D0C-FC41-975A-B0168760E2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38232" y="3971981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3" name="Picture Placeholder 21">
            <a:extLst>
              <a:ext uri="{FF2B5EF4-FFF2-40B4-BE49-F238E27FC236}">
                <a16:creationId xmlns:a16="http://schemas.microsoft.com/office/drawing/2014/main" id="{4A571AB3-0324-D041-BF57-897D2EE949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16705" y="908594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4" name="Picture Placeholder 19">
            <a:extLst>
              <a:ext uri="{FF2B5EF4-FFF2-40B4-BE49-F238E27FC236}">
                <a16:creationId xmlns:a16="http://schemas.microsoft.com/office/drawing/2014/main" id="{3961D252-CE8D-0542-9148-54D307ACC63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01088" y="3186130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5" name="Picture Placeholder 19">
            <a:extLst>
              <a:ext uri="{FF2B5EF4-FFF2-40B4-BE49-F238E27FC236}">
                <a16:creationId xmlns:a16="http://schemas.microsoft.com/office/drawing/2014/main" id="{BD824CAD-9054-7741-8087-52B90A3EBF1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262992" y="3895257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6" name="Picture Placeholder 19">
            <a:extLst>
              <a:ext uri="{FF2B5EF4-FFF2-40B4-BE49-F238E27FC236}">
                <a16:creationId xmlns:a16="http://schemas.microsoft.com/office/drawing/2014/main" id="{D72462E0-51D0-8B47-9698-FF5DC3BFD5C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95964" y="28273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7" name="Picture Placeholder 22">
            <a:extLst>
              <a:ext uri="{FF2B5EF4-FFF2-40B4-BE49-F238E27FC236}">
                <a16:creationId xmlns:a16="http://schemas.microsoft.com/office/drawing/2014/main" id="{B07D4300-E0F4-CE42-BB6D-66A05840449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140677" y="1294877"/>
            <a:ext cx="2840947" cy="2621979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8" name="Picture Placeholder 22">
            <a:extLst>
              <a:ext uri="{FF2B5EF4-FFF2-40B4-BE49-F238E27FC236}">
                <a16:creationId xmlns:a16="http://schemas.microsoft.com/office/drawing/2014/main" id="{CB322035-D307-684C-9BCE-97C792C482B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465029" y="1341176"/>
            <a:ext cx="2691659" cy="2484197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9" name="Picture Placeholder 22">
            <a:extLst>
              <a:ext uri="{FF2B5EF4-FFF2-40B4-BE49-F238E27FC236}">
                <a16:creationId xmlns:a16="http://schemas.microsoft.com/office/drawing/2014/main" id="{5EA116BD-D9A6-244B-B2C4-6F67A48EAB7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923800" y="3620347"/>
            <a:ext cx="2625935" cy="2423539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FF2996E-B798-C941-B039-8FBF2793C41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20277" y="825671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63A5812-9617-6641-B093-01B834881B5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715701" y="464382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E08F00-96D9-BA42-BA31-E95FEA2E13D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179505" y="6451150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31792A-36D6-8C44-8953-18CBDAE5A7C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74929" y="6089856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4DDA799-70B2-2246-9037-479A49DCA2A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50305" y="885310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3617EFC-BA28-C841-B0F3-F7283EB27E9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45729" y="524017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24885F0A-C343-F14B-9356-A28E4054734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85801" y="6508122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31228740-B71F-4347-89F8-4401FB4D82F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881225" y="6146828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B6D8E46-25E7-F74B-A600-279A54A22BE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9741" y="5656093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9D389DA1-8006-9742-A6B0-B9A53ECC7DA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5165" y="5294799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3D7BB568-BFBD-8C45-BFE8-87FE11C949F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05261" y="5228711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23AD0BC8-A660-7A45-A535-0F3C87BF7F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00689" y="4867417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19D8F71-157E-7540-9B7F-5C8A26C250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77074" y="517905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0FBAB95C-C6F4-A848-9D7F-BD9F0003884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972501" y="156611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128EFDD-D28A-ED4A-8AA5-7BE8F23090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947257" y="3310459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13A36D58-E9D3-E349-BE24-C506BE02548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942685" y="2949165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39195116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AFFC0CF-8CDA-6F4B-9DBA-4410D3102B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51989" y="3379232"/>
            <a:ext cx="3471143" cy="3761029"/>
          </a:xfrm>
          <a:custGeom>
            <a:avLst/>
            <a:gdLst>
              <a:gd name="connsiteX0" fmla="*/ 792833 w 3471143"/>
              <a:gd name="connsiteY0" fmla="*/ 123 h 3761029"/>
              <a:gd name="connsiteX1" fmla="*/ 1208138 w 3471143"/>
              <a:gd name="connsiteY1" fmla="*/ 109039 h 3761029"/>
              <a:gd name="connsiteX2" fmla="*/ 2138194 w 3471143"/>
              <a:gd name="connsiteY2" fmla="*/ 646148 h 3761029"/>
              <a:gd name="connsiteX3" fmla="*/ 3068417 w 3471143"/>
              <a:gd name="connsiteY3" fmla="*/ 1183064 h 3761029"/>
              <a:gd name="connsiteX4" fmla="*/ 3068417 w 3471143"/>
              <a:gd name="connsiteY4" fmla="*/ 2577966 h 3761029"/>
              <a:gd name="connsiteX5" fmla="*/ 2138194 w 3471143"/>
              <a:gd name="connsiteY5" fmla="*/ 3114882 h 3761029"/>
              <a:gd name="connsiteX6" fmla="*/ 1208138 w 3471143"/>
              <a:gd name="connsiteY6" fmla="*/ 3651991 h 3761029"/>
              <a:gd name="connsiteX7" fmla="*/ 0 w 3471143"/>
              <a:gd name="connsiteY7" fmla="*/ 2954540 h 3761029"/>
              <a:gd name="connsiteX8" fmla="*/ 0 w 3471143"/>
              <a:gd name="connsiteY8" fmla="*/ 1880515 h 3761029"/>
              <a:gd name="connsiteX9" fmla="*/ 0 w 3471143"/>
              <a:gd name="connsiteY9" fmla="*/ 806490 h 3761029"/>
              <a:gd name="connsiteX10" fmla="*/ 792833 w 3471143"/>
              <a:gd name="connsiteY10" fmla="*/ 123 h 37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71143" h="3761029">
                <a:moveTo>
                  <a:pt x="792833" y="123"/>
                </a:moveTo>
                <a:cubicBezTo>
                  <a:pt x="931266" y="-2316"/>
                  <a:pt x="1073896" y="31566"/>
                  <a:pt x="1208138" y="109039"/>
                </a:cubicBezTo>
                <a:lnTo>
                  <a:pt x="2138194" y="646148"/>
                </a:lnTo>
                <a:lnTo>
                  <a:pt x="3068417" y="1183064"/>
                </a:lnTo>
                <a:cubicBezTo>
                  <a:pt x="3605386" y="1492957"/>
                  <a:pt x="3605386" y="2268073"/>
                  <a:pt x="3068417" y="2577966"/>
                </a:cubicBezTo>
                <a:lnTo>
                  <a:pt x="2138194" y="3114882"/>
                </a:lnTo>
                <a:lnTo>
                  <a:pt x="1208138" y="3651991"/>
                </a:lnTo>
                <a:cubicBezTo>
                  <a:pt x="671169" y="3961883"/>
                  <a:pt x="0" y="3574325"/>
                  <a:pt x="0" y="2954540"/>
                </a:cubicBezTo>
                <a:lnTo>
                  <a:pt x="0" y="1880515"/>
                </a:lnTo>
                <a:lnTo>
                  <a:pt x="0" y="806490"/>
                </a:lnTo>
                <a:cubicBezTo>
                  <a:pt x="0" y="341651"/>
                  <a:pt x="377533" y="7440"/>
                  <a:pt x="792833" y="12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C1AE296-DA98-3B4D-836E-67E04EE75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0454" y="-332070"/>
            <a:ext cx="3471143" cy="3761030"/>
          </a:xfrm>
          <a:custGeom>
            <a:avLst/>
            <a:gdLst>
              <a:gd name="connsiteX0" fmla="*/ 2678311 w 3471143"/>
              <a:gd name="connsiteY0" fmla="*/ 123 h 3761030"/>
              <a:gd name="connsiteX1" fmla="*/ 3471143 w 3471143"/>
              <a:gd name="connsiteY1" fmla="*/ 806491 h 3761030"/>
              <a:gd name="connsiteX2" fmla="*/ 3471143 w 3471143"/>
              <a:gd name="connsiteY2" fmla="*/ 1880515 h 3761030"/>
              <a:gd name="connsiteX3" fmla="*/ 3471143 w 3471143"/>
              <a:gd name="connsiteY3" fmla="*/ 2954540 h 3761030"/>
              <a:gd name="connsiteX4" fmla="*/ 2263005 w 3471143"/>
              <a:gd name="connsiteY4" fmla="*/ 3651991 h 3761030"/>
              <a:gd name="connsiteX5" fmla="*/ 1332949 w 3471143"/>
              <a:gd name="connsiteY5" fmla="*/ 3114882 h 3761030"/>
              <a:gd name="connsiteX6" fmla="*/ 402726 w 3471143"/>
              <a:gd name="connsiteY6" fmla="*/ 2577966 h 3761030"/>
              <a:gd name="connsiteX7" fmla="*/ 402726 w 3471143"/>
              <a:gd name="connsiteY7" fmla="*/ 1183064 h 3761030"/>
              <a:gd name="connsiteX8" fmla="*/ 1332949 w 3471143"/>
              <a:gd name="connsiteY8" fmla="*/ 646148 h 3761030"/>
              <a:gd name="connsiteX9" fmla="*/ 2263005 w 3471143"/>
              <a:gd name="connsiteY9" fmla="*/ 109040 h 3761030"/>
              <a:gd name="connsiteX10" fmla="*/ 2678311 w 3471143"/>
              <a:gd name="connsiteY10" fmla="*/ 123 h 376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71143" h="3761030">
                <a:moveTo>
                  <a:pt x="2678311" y="123"/>
                </a:moveTo>
                <a:cubicBezTo>
                  <a:pt x="3093611" y="7440"/>
                  <a:pt x="3471143" y="341652"/>
                  <a:pt x="3471143" y="806491"/>
                </a:cubicBezTo>
                <a:lnTo>
                  <a:pt x="3471143" y="1880515"/>
                </a:lnTo>
                <a:lnTo>
                  <a:pt x="3471143" y="2954540"/>
                </a:lnTo>
                <a:cubicBezTo>
                  <a:pt x="3471143" y="3574325"/>
                  <a:pt x="2799974" y="3961884"/>
                  <a:pt x="2263005" y="3651991"/>
                </a:cubicBezTo>
                <a:lnTo>
                  <a:pt x="1332949" y="3114882"/>
                </a:lnTo>
                <a:lnTo>
                  <a:pt x="402726" y="2577966"/>
                </a:lnTo>
                <a:cubicBezTo>
                  <a:pt x="-134242" y="2268074"/>
                  <a:pt x="-134242" y="1492957"/>
                  <a:pt x="402726" y="1183064"/>
                </a:cubicBezTo>
                <a:lnTo>
                  <a:pt x="1332949" y="646148"/>
                </a:lnTo>
                <a:lnTo>
                  <a:pt x="2263005" y="109040"/>
                </a:lnTo>
                <a:cubicBezTo>
                  <a:pt x="2397247" y="31566"/>
                  <a:pt x="2539877" y="-2316"/>
                  <a:pt x="2678311" y="12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4859B534-5B33-8847-A364-49A94179F7BA}"/>
              </a:ext>
            </a:extLst>
          </p:cNvPr>
          <p:cNvSpPr/>
          <p:nvPr userDrawn="1"/>
        </p:nvSpPr>
        <p:spPr>
          <a:xfrm rot="10800000">
            <a:off x="4221244" y="-331918"/>
            <a:ext cx="3610349" cy="3911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EA2C478-185C-F84D-B045-B443BAFA3F8D}"/>
              </a:ext>
            </a:extLst>
          </p:cNvPr>
          <p:cNvSpPr/>
          <p:nvPr/>
        </p:nvSpPr>
        <p:spPr>
          <a:xfrm>
            <a:off x="4551984" y="3228413"/>
            <a:ext cx="3610349" cy="3911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24D2969-FC7E-2040-BD2B-BB75820955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4849" y="1140170"/>
            <a:ext cx="3684863" cy="552450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0AD251-F7BE-A047-865E-E9650B3207C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14251" y="1828645"/>
            <a:ext cx="3703055" cy="2723478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4F2EBCC-72C3-A543-82E8-76FD1CDEEC9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337" y="464883"/>
            <a:ext cx="3681320" cy="552450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CC85BF7E-B97D-0C44-BE53-B46AB324033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3884" y="5881135"/>
            <a:ext cx="3567309" cy="552450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F83BAB5-491B-0941-B5E1-F5A66A258FB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353869" y="2345480"/>
            <a:ext cx="3584923" cy="2723478"/>
          </a:xfrm>
        </p:spPr>
        <p:txBody>
          <a:bodyPr lIns="45720" rIns="0" anchor="b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19F8644-6AB8-734D-B6D2-0CD01D80D37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384264" y="5205848"/>
            <a:ext cx="3563880" cy="552450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298295110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BA03FEF-90C3-6146-B1CD-A554644888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801792" y="-150517"/>
            <a:ext cx="6265669" cy="6265670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BE501D8A-5233-0047-890B-C10F54710722}"/>
              </a:ext>
            </a:extLst>
          </p:cNvPr>
          <p:cNvSpPr/>
          <p:nvPr/>
        </p:nvSpPr>
        <p:spPr>
          <a:xfrm rot="2700000">
            <a:off x="257680" y="477574"/>
            <a:ext cx="6135506" cy="6647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28DBBD3-5E04-5C4E-9208-DB46105D3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18269" y="1076517"/>
            <a:ext cx="62716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CD8FCC2-098A-BE4A-BA23-0F21A8C471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91471" y="1847658"/>
            <a:ext cx="5297556" cy="4609112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4795D48-9CDD-634A-AEE5-A05978E3110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19016" y="401230"/>
            <a:ext cx="626566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378410733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F30FBA-13B6-5948-B215-61338FC961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0409" y="-3062350"/>
            <a:ext cx="10251187" cy="9461057"/>
          </a:xfrm>
          <a:custGeom>
            <a:avLst/>
            <a:gdLst>
              <a:gd name="connsiteX0" fmla="*/ 1314699 w 6131036"/>
              <a:gd name="connsiteY0" fmla="*/ 0 h 5658475"/>
              <a:gd name="connsiteX1" fmla="*/ 3065518 w 6131036"/>
              <a:gd name="connsiteY1" fmla="*/ 0 h 5658475"/>
              <a:gd name="connsiteX2" fmla="*/ 4816338 w 6131036"/>
              <a:gd name="connsiteY2" fmla="*/ 0 h 5658475"/>
              <a:gd name="connsiteX3" fmla="*/ 5953287 w 6131036"/>
              <a:gd name="connsiteY3" fmla="*/ 1969443 h 5658475"/>
              <a:gd name="connsiteX4" fmla="*/ 5077720 w 6131036"/>
              <a:gd name="connsiteY4" fmla="*/ 3485571 h 5658475"/>
              <a:gd name="connsiteX5" fmla="*/ 4202467 w 6131036"/>
              <a:gd name="connsiteY5" fmla="*/ 5001972 h 5658475"/>
              <a:gd name="connsiteX6" fmla="*/ 1928569 w 6131036"/>
              <a:gd name="connsiteY6" fmla="*/ 5001972 h 5658475"/>
              <a:gd name="connsiteX7" fmla="*/ 1053317 w 6131036"/>
              <a:gd name="connsiteY7" fmla="*/ 3485571 h 5658475"/>
              <a:gd name="connsiteX8" fmla="*/ 177750 w 6131036"/>
              <a:gd name="connsiteY8" fmla="*/ 1969443 h 5658475"/>
              <a:gd name="connsiteX9" fmla="*/ 1314699 w 6131036"/>
              <a:gd name="connsiteY9" fmla="*/ 0 h 56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31036" h="5658475">
                <a:moveTo>
                  <a:pt x="1314699" y="0"/>
                </a:moveTo>
                <a:lnTo>
                  <a:pt x="3065518" y="0"/>
                </a:lnTo>
                <a:lnTo>
                  <a:pt x="4816338" y="0"/>
                </a:lnTo>
                <a:cubicBezTo>
                  <a:pt x="5826680" y="0"/>
                  <a:pt x="6458458" y="1094105"/>
                  <a:pt x="5953287" y="1969443"/>
                </a:cubicBezTo>
                <a:lnTo>
                  <a:pt x="5077720" y="3485571"/>
                </a:lnTo>
                <a:lnTo>
                  <a:pt x="4202467" y="5001972"/>
                </a:lnTo>
                <a:cubicBezTo>
                  <a:pt x="3697296" y="5877310"/>
                  <a:pt x="2433740" y="5877310"/>
                  <a:pt x="1928569" y="5001972"/>
                </a:cubicBezTo>
                <a:lnTo>
                  <a:pt x="1053317" y="3485571"/>
                </a:lnTo>
                <a:lnTo>
                  <a:pt x="177750" y="1969443"/>
                </a:lnTo>
                <a:cubicBezTo>
                  <a:pt x="-327421" y="1094105"/>
                  <a:pt x="304357" y="0"/>
                  <a:pt x="131469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135" y="459299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7073" y="2634311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96811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30662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CAFD17-9586-DD47-8899-CDAA143B1C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712068" y="366809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067" y="2288099"/>
            <a:ext cx="6664568" cy="1916723"/>
          </a:xfr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065" y="4463111"/>
            <a:ext cx="4577859" cy="165843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610086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6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83440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105AE9-D7B3-F942-842B-6D21C0711F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730560" y="-3756940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75A2A35C-42C4-3248-8008-9D6920C1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921" y="576031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89596A-E099-4940-B379-DA594B5D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9277" y="2751037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606386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>
            <a:off x="4221341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>
            <a:off x="-402226" y="203200"/>
            <a:ext cx="5954252" cy="6451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1A76CB-DB60-8B42-99AB-7D6CAB017EFE}"/>
              </a:ext>
            </a:extLst>
          </p:cNvPr>
          <p:cNvGrpSpPr/>
          <p:nvPr userDrawn="1"/>
        </p:nvGrpSpPr>
        <p:grpSpPr>
          <a:xfrm>
            <a:off x="781761" y="591099"/>
            <a:ext cx="2696547" cy="5675457"/>
            <a:chOff x="11836399" y="2222500"/>
            <a:chExt cx="926593" cy="1950212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CC64E206-895B-A642-B97E-9280DFCEAF0D}"/>
                </a:ext>
              </a:extLst>
            </p:cNvPr>
            <p:cNvSpPr/>
            <p:nvPr/>
          </p:nvSpPr>
          <p:spPr>
            <a:xfrm>
              <a:off x="11836399" y="2222500"/>
              <a:ext cx="926593" cy="1950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02"/>
                  </a:moveTo>
                  <a:cubicBezTo>
                    <a:pt x="21600" y="20880"/>
                    <a:pt x="20087" y="21600"/>
                    <a:pt x="18237" y="21600"/>
                  </a:cubicBezTo>
                  <a:lnTo>
                    <a:pt x="3363" y="21600"/>
                  </a:lnTo>
                  <a:cubicBezTo>
                    <a:pt x="1513" y="21600"/>
                    <a:pt x="0" y="20880"/>
                    <a:pt x="0" y="20002"/>
                  </a:cubicBezTo>
                  <a:lnTo>
                    <a:pt x="0" y="1598"/>
                  </a:lnTo>
                  <a:cubicBezTo>
                    <a:pt x="0" y="719"/>
                    <a:pt x="1513" y="0"/>
                    <a:pt x="3363" y="0"/>
                  </a:cubicBezTo>
                  <a:lnTo>
                    <a:pt x="18237" y="0"/>
                  </a:lnTo>
                  <a:cubicBezTo>
                    <a:pt x="20087" y="0"/>
                    <a:pt x="21600" y="719"/>
                    <a:pt x="21600" y="1598"/>
                  </a:cubicBezTo>
                  <a:lnTo>
                    <a:pt x="21600" y="20002"/>
                  </a:ln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88BE35E0-7EA3-8C4C-B8C2-D4199035A940}"/>
                </a:ext>
              </a:extLst>
            </p:cNvPr>
            <p:cNvSpPr/>
            <p:nvPr/>
          </p:nvSpPr>
          <p:spPr>
            <a:xfrm>
              <a:off x="11899899" y="2489200"/>
              <a:ext cx="790575" cy="1425956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76F08690-8155-7149-8D2D-8907F81E439E}"/>
                </a:ext>
              </a:extLst>
            </p:cNvPr>
            <p:cNvSpPr/>
            <p:nvPr/>
          </p:nvSpPr>
          <p:spPr>
            <a:xfrm>
              <a:off x="12230100" y="3962400"/>
              <a:ext cx="130048" cy="13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89"/>
                  </a:moveTo>
                  <a:cubicBezTo>
                    <a:pt x="21600" y="16753"/>
                    <a:pt x="16770" y="21600"/>
                    <a:pt x="10800" y="21600"/>
                  </a:cubicBezTo>
                  <a:cubicBezTo>
                    <a:pt x="4830" y="21600"/>
                    <a:pt x="0" y="16753"/>
                    <a:pt x="0" y="10789"/>
                  </a:cubicBezTo>
                  <a:cubicBezTo>
                    <a:pt x="0" y="4847"/>
                    <a:pt x="4830" y="0"/>
                    <a:pt x="10800" y="0"/>
                  </a:cubicBezTo>
                  <a:cubicBezTo>
                    <a:pt x="16770" y="0"/>
                    <a:pt x="21600" y="4847"/>
                    <a:pt x="21600" y="10789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6F153367-4DBE-C542-94F9-6522C8762D7F}"/>
                </a:ext>
              </a:extLst>
            </p:cNvPr>
            <p:cNvSpPr/>
            <p:nvPr/>
          </p:nvSpPr>
          <p:spPr>
            <a:xfrm>
              <a:off x="12204699" y="2374899"/>
              <a:ext cx="160401" cy="38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29"/>
                    <a:pt x="20420" y="21600"/>
                    <a:pt x="18966" y="21600"/>
                  </a:cubicBezTo>
                  <a:lnTo>
                    <a:pt x="2634" y="21600"/>
                  </a:lnTo>
                  <a:cubicBezTo>
                    <a:pt x="1197" y="21600"/>
                    <a:pt x="0" y="16729"/>
                    <a:pt x="0" y="10800"/>
                  </a:cubicBezTo>
                  <a:lnTo>
                    <a:pt x="0" y="10800"/>
                  </a:lnTo>
                  <a:cubicBezTo>
                    <a:pt x="0" y="4871"/>
                    <a:pt x="1180" y="0"/>
                    <a:pt x="2634" y="0"/>
                  </a:cubicBezTo>
                  <a:lnTo>
                    <a:pt x="18966" y="0"/>
                  </a:lnTo>
                  <a:cubicBezTo>
                    <a:pt x="20420" y="71"/>
                    <a:pt x="21600" y="4871"/>
                    <a:pt x="21600" y="10800"/>
                  </a:cubicBezTo>
                  <a:lnTo>
                    <a:pt x="21600" y="10800"/>
                  </a:lnTo>
                  <a:close/>
                </a:path>
              </a:pathLst>
            </a:custGeom>
            <a:solidFill>
              <a:srgbClr val="6B6C6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585B-FB5A-624B-B294-DF4A8FB56E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6369" y="1366843"/>
            <a:ext cx="2300711" cy="4149725"/>
          </a:xfrm>
        </p:spPr>
        <p:txBody>
          <a:bodyPr/>
          <a:lstStyle/>
          <a:p>
            <a:endParaRPr lang="en-GB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11FB036-9C56-CB41-8821-C2C13A55066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662293" y="510130"/>
            <a:ext cx="6747947" cy="583774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9676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 rot="10800000">
            <a:off x="343609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 rot="10800000">
            <a:off x="6523507" y="203200"/>
            <a:ext cx="5954252" cy="6451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8DDB44-ADB0-B543-9869-F92F98F7EDE7}"/>
              </a:ext>
            </a:extLst>
          </p:cNvPr>
          <p:cNvGrpSpPr/>
          <p:nvPr userDrawn="1"/>
        </p:nvGrpSpPr>
        <p:grpSpPr>
          <a:xfrm>
            <a:off x="7156636" y="581034"/>
            <a:ext cx="4382349" cy="5695576"/>
            <a:chOff x="10655300" y="5321300"/>
            <a:chExt cx="2674240" cy="3475610"/>
          </a:xfrm>
        </p:grpSpPr>
        <p:sp>
          <p:nvSpPr>
            <p:cNvPr id="5" name="Shape">
              <a:extLst>
                <a:ext uri="{FF2B5EF4-FFF2-40B4-BE49-F238E27FC236}">
                  <a16:creationId xmlns:a16="http://schemas.microsoft.com/office/drawing/2014/main" id="{A31C8030-81CD-EA46-A444-DC2F955F0EE2}"/>
                </a:ext>
              </a:extLst>
            </p:cNvPr>
            <p:cNvSpPr/>
            <p:nvPr/>
          </p:nvSpPr>
          <p:spPr>
            <a:xfrm>
              <a:off x="10655300" y="5321300"/>
              <a:ext cx="2674240" cy="3475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641"/>
                  </a:moveTo>
                  <a:cubicBezTo>
                    <a:pt x="21600" y="21168"/>
                    <a:pt x="21040" y="21600"/>
                    <a:pt x="20354" y="21600"/>
                  </a:cubicBezTo>
                  <a:lnTo>
                    <a:pt x="1245" y="21600"/>
                  </a:lnTo>
                  <a:cubicBezTo>
                    <a:pt x="561" y="21600"/>
                    <a:pt x="0" y="21169"/>
                    <a:pt x="0" y="20641"/>
                  </a:cubicBezTo>
                  <a:lnTo>
                    <a:pt x="0" y="959"/>
                  </a:lnTo>
                  <a:cubicBezTo>
                    <a:pt x="0" y="432"/>
                    <a:pt x="561" y="0"/>
                    <a:pt x="1245" y="0"/>
                  </a:cubicBezTo>
                  <a:lnTo>
                    <a:pt x="20353" y="0"/>
                  </a:lnTo>
                  <a:cubicBezTo>
                    <a:pt x="21039" y="0"/>
                    <a:pt x="21599" y="432"/>
                    <a:pt x="21599" y="959"/>
                  </a:cubicBezTo>
                  <a:lnTo>
                    <a:pt x="21599" y="20641"/>
                  </a:ln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">
              <a:extLst>
                <a:ext uri="{FF2B5EF4-FFF2-40B4-BE49-F238E27FC236}">
                  <a16:creationId xmlns:a16="http://schemas.microsoft.com/office/drawing/2014/main" id="{79A3A3F4-53CC-CC4D-82F5-2D8471A637B9}"/>
                </a:ext>
              </a:extLst>
            </p:cNvPr>
            <p:cNvSpPr/>
            <p:nvPr/>
          </p:nvSpPr>
          <p:spPr>
            <a:xfrm>
              <a:off x="10922000" y="5613400"/>
              <a:ext cx="2155700" cy="2884298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FE789B4A-1229-1649-BA8B-EE9AD7FD840B}"/>
                </a:ext>
              </a:extLst>
            </p:cNvPr>
            <p:cNvSpPr/>
            <p:nvPr/>
          </p:nvSpPr>
          <p:spPr>
            <a:xfrm>
              <a:off x="11963399" y="5448299"/>
              <a:ext cx="68582" cy="68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0"/>
                    <a:pt x="16720" y="21600"/>
                    <a:pt x="10800" y="21600"/>
                  </a:cubicBezTo>
                  <a:cubicBezTo>
                    <a:pt x="4840" y="21600"/>
                    <a:pt x="0" y="16760"/>
                    <a:pt x="0" y="10800"/>
                  </a:cubicBezTo>
                  <a:cubicBezTo>
                    <a:pt x="0" y="4840"/>
                    <a:pt x="4840" y="0"/>
                    <a:pt x="10800" y="0"/>
                  </a:cubicBezTo>
                  <a:cubicBezTo>
                    <a:pt x="16720" y="40"/>
                    <a:pt x="21600" y="4840"/>
                    <a:pt x="21600" y="10800"/>
                  </a:cubicBezTo>
                  <a:close/>
                </a:path>
              </a:pathLst>
            </a:custGeom>
            <a:solidFill>
              <a:srgbClr val="6B6C6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4E74DE90-1B4A-A047-8AF2-3D9C110F4003}"/>
                </a:ext>
              </a:extLst>
            </p:cNvPr>
            <p:cNvSpPr/>
            <p:nvPr/>
          </p:nvSpPr>
          <p:spPr>
            <a:xfrm>
              <a:off x="11938000" y="8572500"/>
              <a:ext cx="120015" cy="120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59"/>
                    <a:pt x="16777" y="21600"/>
                    <a:pt x="10811" y="21600"/>
                  </a:cubicBezTo>
                  <a:cubicBezTo>
                    <a:pt x="4846" y="21600"/>
                    <a:pt x="0" y="16759"/>
                    <a:pt x="0" y="10800"/>
                  </a:cubicBezTo>
                  <a:cubicBezTo>
                    <a:pt x="0" y="4841"/>
                    <a:pt x="4823" y="0"/>
                    <a:pt x="10811" y="0"/>
                  </a:cubicBezTo>
                  <a:cubicBezTo>
                    <a:pt x="16754" y="0"/>
                    <a:pt x="21600" y="4841"/>
                    <a:pt x="21600" y="10800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F522-A62C-2144-8FC8-B9D49AB9FF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93017" y="1060450"/>
            <a:ext cx="3533775" cy="4725988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3A639DB-BEB9-1F40-AE91-30D8E7DF88E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9" y="510130"/>
            <a:ext cx="6270411" cy="583774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735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34347DA-9DA8-CA4C-A532-153E4A8139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87896" y="4446667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37B7E46-C38B-7548-B493-43EF6815C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01212" y="3449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7D44DAB-2DDB-7042-ABCF-65751B50EC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1868" y="4476191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556E3D-F770-0E47-80F8-A6BAAC3F500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924" y="3449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B7A523D-BEB3-E44A-AEFE-8B5B61207A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0009" y="3188219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AC8CA25-0FA9-5149-A8F3-A8003AEF29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3385" y="3835490"/>
            <a:ext cx="2453039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BDAF86-A6B3-5A48-A401-8C9375E8FC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3433" y="1176840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D517946-3A6C-C24E-9FA4-9F612ABF0C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26809" y="1824106"/>
            <a:ext cx="2453039" cy="2390086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FE47E7A-CF72-8E47-8B73-509E19309E6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3105" y="3188219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9F8B346-7E51-B742-93F4-FA79A47E100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6483" y="3835490"/>
            <a:ext cx="2453039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C722356-2529-B84C-882E-B99F577FB0B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45717" y="1176840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DA92B9C-8940-5344-BEAE-2420F1277DE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29093" y="1824111"/>
            <a:ext cx="2453039" cy="2390087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3A39B5C-0E06-C646-8704-F3B7069A6EE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3105" y="2612471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7AC773C-8174-6F40-A5F2-9F9AE4D42F5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8857" y="599148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5545589-E1A6-714E-8D61-5EC3CBFEBBD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51893" y="2612471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6562F4C-49A2-A542-8FC8-2F90E0D76A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61345" y="601092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AA373174-7F7E-A749-BCFA-34CAAD2F4920}"/>
              </a:ext>
            </a:extLst>
          </p:cNvPr>
          <p:cNvSpPr/>
          <p:nvPr userDrawn="1"/>
        </p:nvSpPr>
        <p:spPr>
          <a:xfrm rot="5400000" flipH="1">
            <a:off x="3613795" y="4262302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69D93F7F-BA5F-954D-8138-BAAF282D3AFB}"/>
              </a:ext>
            </a:extLst>
          </p:cNvPr>
          <p:cNvSpPr/>
          <p:nvPr userDrawn="1"/>
        </p:nvSpPr>
        <p:spPr>
          <a:xfrm rot="5400000" flipH="1">
            <a:off x="9399821" y="4218440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5A57FAF8-4240-AA43-B282-33E3DCA278B3}"/>
              </a:ext>
            </a:extLst>
          </p:cNvPr>
          <p:cNvSpPr/>
          <p:nvPr userDrawn="1"/>
        </p:nvSpPr>
        <p:spPr>
          <a:xfrm rot="16200000" flipH="1">
            <a:off x="6513137" y="269511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CE6043A8-1528-824D-A855-56542656561A}"/>
              </a:ext>
            </a:extLst>
          </p:cNvPr>
          <p:cNvSpPr/>
          <p:nvPr userDrawn="1"/>
        </p:nvSpPr>
        <p:spPr>
          <a:xfrm rot="16200000" flipH="1">
            <a:off x="639853" y="268408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5998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 rot="10800000">
            <a:off x="6096003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 rot="10800000">
            <a:off x="6753527" y="-569647"/>
            <a:ext cx="7380868" cy="7996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75990909-2B1F-B44E-B9FF-C87DD9104D1B}"/>
              </a:ext>
            </a:extLst>
          </p:cNvPr>
          <p:cNvSpPr/>
          <p:nvPr userDrawn="1"/>
        </p:nvSpPr>
        <p:spPr>
          <a:xfrm>
            <a:off x="-1671856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D9427370-80E3-6B45-8B62-24F461803D55}"/>
              </a:ext>
            </a:extLst>
          </p:cNvPr>
          <p:cNvSpPr/>
          <p:nvPr userDrawn="1"/>
        </p:nvSpPr>
        <p:spPr>
          <a:xfrm>
            <a:off x="-1671854" y="-569647"/>
            <a:ext cx="7380868" cy="7996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012313-1F91-7541-860F-9EC0CFE82B57}"/>
              </a:ext>
            </a:extLst>
          </p:cNvPr>
          <p:cNvGrpSpPr/>
          <p:nvPr userDrawn="1"/>
        </p:nvGrpSpPr>
        <p:grpSpPr>
          <a:xfrm>
            <a:off x="2158751" y="1308847"/>
            <a:ext cx="7874503" cy="4239948"/>
            <a:chOff x="6515100" y="9728200"/>
            <a:chExt cx="6812534" cy="3668143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E4FD3640-F549-2248-9D4A-6066DFA27E50}"/>
                </a:ext>
              </a:extLst>
            </p:cNvPr>
            <p:cNvSpPr/>
            <p:nvPr/>
          </p:nvSpPr>
          <p:spPr>
            <a:xfrm>
              <a:off x="7378699" y="9728200"/>
              <a:ext cx="5099051" cy="3357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21082" y="0"/>
                  </a:moveTo>
                  <a:lnTo>
                    <a:pt x="519" y="0"/>
                  </a:lnTo>
                  <a:cubicBezTo>
                    <a:pt x="233" y="0"/>
                    <a:pt x="0" y="355"/>
                    <a:pt x="0" y="787"/>
                  </a:cubicBezTo>
                  <a:lnTo>
                    <a:pt x="0" y="21600"/>
                  </a:lnTo>
                  <a:lnTo>
                    <a:pt x="21599" y="21600"/>
                  </a:lnTo>
                  <a:lnTo>
                    <a:pt x="21599" y="787"/>
                  </a:lnTo>
                  <a:cubicBezTo>
                    <a:pt x="21600" y="355"/>
                    <a:pt x="21367" y="0"/>
                    <a:pt x="21082" y="0"/>
                  </a:cubicBez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">
              <a:extLst>
                <a:ext uri="{FF2B5EF4-FFF2-40B4-BE49-F238E27FC236}">
                  <a16:creationId xmlns:a16="http://schemas.microsoft.com/office/drawing/2014/main" id="{A93F465E-227E-CE4C-8A42-6F153A208EE3}"/>
                </a:ext>
              </a:extLst>
            </p:cNvPr>
            <p:cNvSpPr/>
            <p:nvPr/>
          </p:nvSpPr>
          <p:spPr>
            <a:xfrm>
              <a:off x="7607300" y="9944100"/>
              <a:ext cx="4650486" cy="2988056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82D9C3B7-8259-DF44-B07B-1BCF500CEA8E}"/>
                </a:ext>
              </a:extLst>
            </p:cNvPr>
            <p:cNvSpPr/>
            <p:nvPr/>
          </p:nvSpPr>
          <p:spPr>
            <a:xfrm>
              <a:off x="6515100" y="13284199"/>
              <a:ext cx="6812406" cy="112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0" y="21600"/>
                  </a:moveTo>
                  <a:lnTo>
                    <a:pt x="97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F949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763889E5-57D0-A54F-8B16-B3C039CC8B61}"/>
                </a:ext>
              </a:extLst>
            </p:cNvPr>
            <p:cNvSpPr/>
            <p:nvPr/>
          </p:nvSpPr>
          <p:spPr>
            <a:xfrm>
              <a:off x="9893299" y="9842500"/>
              <a:ext cx="43435" cy="43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32"/>
                  </a:moveTo>
                  <a:cubicBezTo>
                    <a:pt x="21600" y="16786"/>
                    <a:pt x="16800" y="21600"/>
                    <a:pt x="10800" y="21600"/>
                  </a:cubicBezTo>
                  <a:cubicBezTo>
                    <a:pt x="4863" y="21600"/>
                    <a:pt x="0" y="16786"/>
                    <a:pt x="0" y="10832"/>
                  </a:cubicBezTo>
                  <a:cubicBezTo>
                    <a:pt x="0" y="4814"/>
                    <a:pt x="4863" y="0"/>
                    <a:pt x="10800" y="0"/>
                  </a:cubicBezTo>
                  <a:cubicBezTo>
                    <a:pt x="16863" y="0"/>
                    <a:pt x="21600" y="4877"/>
                    <a:pt x="21600" y="10832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">
              <a:extLst>
                <a:ext uri="{FF2B5EF4-FFF2-40B4-BE49-F238E27FC236}">
                  <a16:creationId xmlns:a16="http://schemas.microsoft.com/office/drawing/2014/main" id="{7674E4E3-4118-4F4E-9787-9B54448ABBA3}"/>
                </a:ext>
              </a:extLst>
            </p:cNvPr>
            <p:cNvSpPr/>
            <p:nvPr/>
          </p:nvSpPr>
          <p:spPr>
            <a:xfrm>
              <a:off x="9372600" y="13093700"/>
              <a:ext cx="1104012" cy="112141"/>
            </a:xfrm>
            <a:prstGeom prst="rect">
              <a:avLst/>
            </a:prstGeom>
            <a:solidFill>
              <a:srgbClr val="B6B8B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1711674-7E91-E649-905D-1770716B0722}"/>
                </a:ext>
              </a:extLst>
            </p:cNvPr>
            <p:cNvSpPr/>
            <p:nvPr/>
          </p:nvSpPr>
          <p:spPr>
            <a:xfrm>
              <a:off x="6515100" y="13093700"/>
              <a:ext cx="6812534" cy="190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66" y="0"/>
                  </a:moveTo>
                  <a:lnTo>
                    <a:pt x="12266" y="4629"/>
                  </a:lnTo>
                  <a:cubicBezTo>
                    <a:pt x="12266" y="7815"/>
                    <a:pt x="12193" y="10425"/>
                    <a:pt x="12104" y="10425"/>
                  </a:cubicBezTo>
                  <a:lnTo>
                    <a:pt x="9485" y="10425"/>
                  </a:lnTo>
                  <a:cubicBezTo>
                    <a:pt x="9396" y="10425"/>
                    <a:pt x="9323" y="7815"/>
                    <a:pt x="9323" y="4629"/>
                  </a:cubicBezTo>
                  <a:lnTo>
                    <a:pt x="9323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rgbClr val="D0D7D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48924-CD59-D94B-B20A-CE109FDEE4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21065" y="1558931"/>
            <a:ext cx="5375275" cy="3452813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362F846-1F7F-6E42-B6AF-49BDBB912DF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314980" y="510136"/>
            <a:ext cx="2408937" cy="4274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D1E79CE-493B-7E46-880B-B7950333F291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04062" y="510136"/>
            <a:ext cx="2408937" cy="4274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2F4EC43-0C07-364D-84A0-FEE647C2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973" y="-356203"/>
            <a:ext cx="5887465" cy="1588127"/>
          </a:xfrm>
        </p:spPr>
        <p:txBody>
          <a:bodyPr wrap="square" lIns="0" rIns="0" anchor="b">
            <a:sp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793782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105AE9-D7B3-F942-842B-6D21C0711F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76791" y="502997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75A2A35C-42C4-3248-8008-9D6920C1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568" y="2288099"/>
            <a:ext cx="6664568" cy="1916723"/>
          </a:xfrm>
        </p:spPr>
        <p:txBody>
          <a:bodyPr anchor="b" anchorCtr="0">
            <a:normAutofit/>
          </a:bodyPr>
          <a:lstStyle>
            <a:lvl1pPr algn="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89596A-E099-4940-B379-DA594B5D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1277" y="4463111"/>
            <a:ext cx="4577859" cy="1658435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80439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34D4B382-A6E0-2F4E-8459-FE398654CE8B}"/>
              </a:ext>
            </a:extLst>
          </p:cNvPr>
          <p:cNvSpPr/>
          <p:nvPr userDrawn="1"/>
        </p:nvSpPr>
        <p:spPr>
          <a:xfrm rot="5400000">
            <a:off x="-360844" y="-961340"/>
            <a:ext cx="8269359" cy="895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5592" y="477078"/>
            <a:ext cx="5549656" cy="6012426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7F8A3B00-D6B4-5044-99A8-3B889F24FD66}"/>
              </a:ext>
            </a:extLst>
          </p:cNvPr>
          <p:cNvSpPr/>
          <p:nvPr userDrawn="1"/>
        </p:nvSpPr>
        <p:spPr>
          <a:xfrm rot="18000000">
            <a:off x="8980956" y="6055257"/>
            <a:ext cx="1481809" cy="160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31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D260586C-DA76-5548-A3E2-A44E3899428C}"/>
              </a:ext>
            </a:extLst>
          </p:cNvPr>
          <p:cNvSpPr/>
          <p:nvPr userDrawn="1"/>
        </p:nvSpPr>
        <p:spPr>
          <a:xfrm rot="18000000">
            <a:off x="10842678" y="5144593"/>
            <a:ext cx="1220981" cy="1322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9335E322-6099-9940-ACD8-9B1FE8E5CD49}"/>
              </a:ext>
            </a:extLst>
          </p:cNvPr>
          <p:cNvSpPr/>
          <p:nvPr userDrawn="1"/>
        </p:nvSpPr>
        <p:spPr>
          <a:xfrm rot="14400000">
            <a:off x="10251610" y="6196557"/>
            <a:ext cx="1220981" cy="1322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D3E075B9-DA61-1041-B6E9-E71A59DCC803}"/>
              </a:ext>
            </a:extLst>
          </p:cNvPr>
          <p:cNvSpPr/>
          <p:nvPr userDrawn="1"/>
        </p:nvSpPr>
        <p:spPr>
          <a:xfrm rot="18000000">
            <a:off x="10048380" y="-1046197"/>
            <a:ext cx="2322528" cy="2516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F4C520-723D-4749-82DE-C3EB2B4F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203"/>
            <a:ext cx="60198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9E3D7C3-71AC-9044-9241-9686B08536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269500"/>
            <a:ext cx="60198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5F53EE-6DE0-1146-A44A-436478B78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60198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274271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8923E8A6-AD0E-194E-B22A-D360DAB948A4}"/>
              </a:ext>
            </a:extLst>
          </p:cNvPr>
          <p:cNvSpPr/>
          <p:nvPr userDrawn="1"/>
        </p:nvSpPr>
        <p:spPr>
          <a:xfrm rot="1800000">
            <a:off x="3960556" y="-1991546"/>
            <a:ext cx="9314208" cy="10091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7019" y="477078"/>
            <a:ext cx="5549656" cy="6012426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899F7E-E5FA-B44C-ACDB-406C7350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068" y="391692"/>
            <a:ext cx="80772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27FB325-E182-4C4D-944F-B27D402ED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21771" y="1269500"/>
            <a:ext cx="70485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26008-75B1-4D49-8C20-881699113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7665" y="2099739"/>
            <a:ext cx="5562603" cy="418977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065932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EA7DF91E-9E11-844F-8874-B18877F0AF59}"/>
              </a:ext>
            </a:extLst>
          </p:cNvPr>
          <p:cNvSpPr/>
          <p:nvPr userDrawn="1"/>
        </p:nvSpPr>
        <p:spPr>
          <a:xfrm rot="2700000">
            <a:off x="2346827" y="-1960289"/>
            <a:ext cx="10969680" cy="11885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899F7E-E5FA-B44C-ACDB-406C7350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071" y="-356203"/>
            <a:ext cx="70485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27FB325-E182-4C4D-944F-B27D402ED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3071" y="1269500"/>
            <a:ext cx="70485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26008-75B1-4D49-8C20-881699113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6801" y="2099739"/>
            <a:ext cx="5562603" cy="418977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1B880B69-A5C7-2C40-BF16-D06F47D502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924104" y="-1201041"/>
            <a:ext cx="5451607" cy="5451608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91426311-1336-D245-A7B1-7709BC355FC2}"/>
              </a:ext>
            </a:extLst>
          </p:cNvPr>
          <p:cNvSpPr/>
          <p:nvPr userDrawn="1"/>
        </p:nvSpPr>
        <p:spPr>
          <a:xfrm rot="2700000">
            <a:off x="-1256594" y="-728305"/>
            <a:ext cx="5338355" cy="578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22E72D92-FC14-6244-A06E-01EE9F35D9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70157" y="1524229"/>
            <a:ext cx="5451607" cy="5451608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13398480-4FB5-3E48-80A4-65F8C9500F4F}"/>
              </a:ext>
            </a:extLst>
          </p:cNvPr>
          <p:cNvSpPr/>
          <p:nvPr userDrawn="1"/>
        </p:nvSpPr>
        <p:spPr>
          <a:xfrm rot="2700000">
            <a:off x="8837667" y="1996965"/>
            <a:ext cx="5338355" cy="578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370810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EA7A0F97-CAF5-0744-A3A4-DE6F10C7457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91197" y="3271310"/>
            <a:ext cx="2043955" cy="1886416"/>
          </a:xfrm>
          <a:custGeom>
            <a:avLst/>
            <a:gdLst>
              <a:gd name="connsiteX0" fmla="*/ 1021977 w 2043954"/>
              <a:gd name="connsiteY0" fmla="*/ 0 h 1886416"/>
              <a:gd name="connsiteX1" fmla="*/ 1401011 w 2043954"/>
              <a:gd name="connsiteY1" fmla="*/ 218865 h 1886416"/>
              <a:gd name="connsiteX2" fmla="*/ 1692802 w 2043954"/>
              <a:gd name="connsiteY2" fmla="*/ 724400 h 1886416"/>
              <a:gd name="connsiteX3" fmla="*/ 1984697 w 2043954"/>
              <a:gd name="connsiteY3" fmla="*/ 1229845 h 1886416"/>
              <a:gd name="connsiteX4" fmla="*/ 1605663 w 2043954"/>
              <a:gd name="connsiteY4" fmla="*/ 1886416 h 1886416"/>
              <a:gd name="connsiteX5" fmla="*/ 1021977 w 2043954"/>
              <a:gd name="connsiteY5" fmla="*/ 1886416 h 1886416"/>
              <a:gd name="connsiteX6" fmla="*/ 438292 w 2043954"/>
              <a:gd name="connsiteY6" fmla="*/ 1886416 h 1886416"/>
              <a:gd name="connsiteX7" fmla="*/ 59258 w 2043954"/>
              <a:gd name="connsiteY7" fmla="*/ 1229845 h 1886416"/>
              <a:gd name="connsiteX8" fmla="*/ 351153 w 2043954"/>
              <a:gd name="connsiteY8" fmla="*/ 724400 h 1886416"/>
              <a:gd name="connsiteX9" fmla="*/ 642943 w 2043954"/>
              <a:gd name="connsiteY9" fmla="*/ 218865 h 1886416"/>
              <a:gd name="connsiteX10" fmla="*/ 1021977 w 2043954"/>
              <a:gd name="connsiteY10" fmla="*/ 0 h 188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3954" h="1886416">
                <a:moveTo>
                  <a:pt x="1021977" y="0"/>
                </a:moveTo>
                <a:cubicBezTo>
                  <a:pt x="1169391" y="0"/>
                  <a:pt x="1316805" y="72955"/>
                  <a:pt x="1401011" y="218865"/>
                </a:cubicBezTo>
                <a:lnTo>
                  <a:pt x="1692802" y="724400"/>
                </a:lnTo>
                <a:lnTo>
                  <a:pt x="1984697" y="1229845"/>
                </a:lnTo>
                <a:cubicBezTo>
                  <a:pt x="2153109" y="1521664"/>
                  <a:pt x="1942489" y="1886416"/>
                  <a:pt x="1605663" y="1886416"/>
                </a:cubicBezTo>
                <a:lnTo>
                  <a:pt x="1021977" y="1886416"/>
                </a:lnTo>
                <a:lnTo>
                  <a:pt x="438292" y="1886416"/>
                </a:lnTo>
                <a:cubicBezTo>
                  <a:pt x="101466" y="1886416"/>
                  <a:pt x="-109155" y="1521664"/>
                  <a:pt x="59258" y="1229845"/>
                </a:cubicBezTo>
                <a:lnTo>
                  <a:pt x="351153" y="724400"/>
                </a:lnTo>
                <a:lnTo>
                  <a:pt x="642943" y="218865"/>
                </a:lnTo>
                <a:cubicBezTo>
                  <a:pt x="727150" y="72955"/>
                  <a:pt x="874563" y="0"/>
                  <a:pt x="1021977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DE5E580-1975-ED43-9F51-6B3EEED63C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39721" y="240279"/>
            <a:ext cx="2043955" cy="1886415"/>
          </a:xfrm>
          <a:custGeom>
            <a:avLst/>
            <a:gdLst>
              <a:gd name="connsiteX0" fmla="*/ 438292 w 2043954"/>
              <a:gd name="connsiteY0" fmla="*/ 0 h 1886415"/>
              <a:gd name="connsiteX1" fmla="*/ 1021978 w 2043954"/>
              <a:gd name="connsiteY1" fmla="*/ 0 h 1886415"/>
              <a:gd name="connsiteX2" fmla="*/ 1605663 w 2043954"/>
              <a:gd name="connsiteY2" fmla="*/ 0 h 1886415"/>
              <a:gd name="connsiteX3" fmla="*/ 1984697 w 2043954"/>
              <a:gd name="connsiteY3" fmla="*/ 656571 h 1886415"/>
              <a:gd name="connsiteX4" fmla="*/ 1692802 w 2043954"/>
              <a:gd name="connsiteY4" fmla="*/ 1162015 h 1886415"/>
              <a:gd name="connsiteX5" fmla="*/ 1401012 w 2043954"/>
              <a:gd name="connsiteY5" fmla="*/ 1667551 h 1886415"/>
              <a:gd name="connsiteX6" fmla="*/ 642944 w 2043954"/>
              <a:gd name="connsiteY6" fmla="*/ 1667551 h 1886415"/>
              <a:gd name="connsiteX7" fmla="*/ 351153 w 2043954"/>
              <a:gd name="connsiteY7" fmla="*/ 1162015 h 1886415"/>
              <a:gd name="connsiteX8" fmla="*/ 59258 w 2043954"/>
              <a:gd name="connsiteY8" fmla="*/ 656571 h 1886415"/>
              <a:gd name="connsiteX9" fmla="*/ 438292 w 2043954"/>
              <a:gd name="connsiteY9" fmla="*/ 0 h 188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954" h="1886415">
                <a:moveTo>
                  <a:pt x="438292" y="0"/>
                </a:moveTo>
                <a:lnTo>
                  <a:pt x="1021978" y="0"/>
                </a:lnTo>
                <a:lnTo>
                  <a:pt x="1605663" y="0"/>
                </a:lnTo>
                <a:cubicBezTo>
                  <a:pt x="1942489" y="0"/>
                  <a:pt x="2153110" y="364751"/>
                  <a:pt x="1984697" y="656571"/>
                </a:cubicBezTo>
                <a:lnTo>
                  <a:pt x="1692802" y="1162015"/>
                </a:lnTo>
                <a:lnTo>
                  <a:pt x="1401012" y="1667551"/>
                </a:lnTo>
                <a:cubicBezTo>
                  <a:pt x="1232599" y="1959370"/>
                  <a:pt x="811357" y="1959370"/>
                  <a:pt x="642944" y="1667551"/>
                </a:cubicBezTo>
                <a:lnTo>
                  <a:pt x="351153" y="1162015"/>
                </a:lnTo>
                <a:lnTo>
                  <a:pt x="59258" y="656571"/>
                </a:lnTo>
                <a:cubicBezTo>
                  <a:pt x="-109155" y="364751"/>
                  <a:pt x="101466" y="0"/>
                  <a:pt x="43829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B8E13446-6D76-E843-8905-794258C2C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53629" y="3120384"/>
            <a:ext cx="2662627" cy="2457098"/>
          </a:xfrm>
          <a:custGeom>
            <a:avLst/>
            <a:gdLst>
              <a:gd name="connsiteX0" fmla="*/ 570996 w 2662626"/>
              <a:gd name="connsiteY0" fmla="*/ 1 h 2457098"/>
              <a:gd name="connsiteX1" fmla="*/ 1331328 w 2662626"/>
              <a:gd name="connsiteY1" fmla="*/ 92 h 2457098"/>
              <a:gd name="connsiteX2" fmla="*/ 2091626 w 2662626"/>
              <a:gd name="connsiteY2" fmla="*/ 6 h 2457098"/>
              <a:gd name="connsiteX3" fmla="*/ 2585430 w 2662626"/>
              <a:gd name="connsiteY3" fmla="*/ 855216 h 2457098"/>
              <a:gd name="connsiteX4" fmla="*/ 2205275 w 2662626"/>
              <a:gd name="connsiteY4" fmla="*/ 1513665 h 2457098"/>
              <a:gd name="connsiteX5" fmla="*/ 1825119 w 2662626"/>
              <a:gd name="connsiteY5" fmla="*/ 2172113 h 2457098"/>
              <a:gd name="connsiteX6" fmla="*/ 837584 w 2662626"/>
              <a:gd name="connsiteY6" fmla="*/ 2172071 h 2457098"/>
              <a:gd name="connsiteX7" fmla="*/ 457509 w 2662626"/>
              <a:gd name="connsiteY7" fmla="*/ 1513591 h 2457098"/>
              <a:gd name="connsiteX8" fmla="*/ 77264 w 2662626"/>
              <a:gd name="connsiteY8" fmla="*/ 855169 h 2457098"/>
              <a:gd name="connsiteX9" fmla="*/ 570996 w 2662626"/>
              <a:gd name="connsiteY9" fmla="*/ 1 h 245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62626" h="2457098">
                <a:moveTo>
                  <a:pt x="570996" y="1"/>
                </a:moveTo>
                <a:lnTo>
                  <a:pt x="1331328" y="92"/>
                </a:lnTo>
                <a:lnTo>
                  <a:pt x="2091626" y="6"/>
                </a:lnTo>
                <a:cubicBezTo>
                  <a:pt x="2530512" y="84"/>
                  <a:pt x="2804805" y="475247"/>
                  <a:pt x="2585430" y="855216"/>
                </a:cubicBezTo>
                <a:lnTo>
                  <a:pt x="2205275" y="1513665"/>
                </a:lnTo>
                <a:lnTo>
                  <a:pt x="1825119" y="2172113"/>
                </a:lnTo>
                <a:cubicBezTo>
                  <a:pt x="1605744" y="2552083"/>
                  <a:pt x="1057094" y="2552119"/>
                  <a:pt x="837584" y="2172071"/>
                </a:cubicBezTo>
                <a:lnTo>
                  <a:pt x="457509" y="1513591"/>
                </a:lnTo>
                <a:lnTo>
                  <a:pt x="77264" y="855169"/>
                </a:lnTo>
                <a:cubicBezTo>
                  <a:pt x="-142246" y="475122"/>
                  <a:pt x="132110" y="-76"/>
                  <a:pt x="57099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34D4B382-A6E0-2F4E-8459-FE398654CE8B}"/>
              </a:ext>
            </a:extLst>
          </p:cNvPr>
          <p:cNvSpPr/>
          <p:nvPr userDrawn="1"/>
        </p:nvSpPr>
        <p:spPr>
          <a:xfrm rot="12600000">
            <a:off x="7448997" y="-1759008"/>
            <a:ext cx="8269359" cy="895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B1DF93C4-2F4C-4C4F-B4DA-3A93D45890F4}"/>
              </a:ext>
            </a:extLst>
          </p:cNvPr>
          <p:cNvSpPr/>
          <p:nvPr userDrawn="1"/>
        </p:nvSpPr>
        <p:spPr>
          <a:xfrm rot="16200000">
            <a:off x="8902208" y="1441771"/>
            <a:ext cx="1481809" cy="160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31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7FEE4A90-AB11-4E49-A2B1-9EACC549E0F9}"/>
              </a:ext>
            </a:extLst>
          </p:cNvPr>
          <p:cNvSpPr/>
          <p:nvPr userDrawn="1"/>
        </p:nvSpPr>
        <p:spPr>
          <a:xfrm rot="16200000">
            <a:off x="10767173" y="1149945"/>
            <a:ext cx="1886438" cy="2043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2477BAE-BA8A-9B4C-8CB2-72B6868FE8FE}"/>
              </a:ext>
            </a:extLst>
          </p:cNvPr>
          <p:cNvSpPr/>
          <p:nvPr userDrawn="1"/>
        </p:nvSpPr>
        <p:spPr>
          <a:xfrm rot="5400000">
            <a:off x="10195245" y="5226356"/>
            <a:ext cx="1332831" cy="1444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Picture Placeholder 56">
            <a:extLst>
              <a:ext uri="{FF2B5EF4-FFF2-40B4-BE49-F238E27FC236}">
                <a16:creationId xmlns:a16="http://schemas.microsoft.com/office/drawing/2014/main" id="{70510A9F-63A0-D84C-9182-7F9425E91F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2804" y="608535"/>
            <a:ext cx="2464057" cy="2274138"/>
          </a:xfrm>
          <a:custGeom>
            <a:avLst/>
            <a:gdLst>
              <a:gd name="connsiteX0" fmla="*/ 438292 w 2043954"/>
              <a:gd name="connsiteY0" fmla="*/ 0 h 1886415"/>
              <a:gd name="connsiteX1" fmla="*/ 1021978 w 2043954"/>
              <a:gd name="connsiteY1" fmla="*/ 0 h 1886415"/>
              <a:gd name="connsiteX2" fmla="*/ 1605663 w 2043954"/>
              <a:gd name="connsiteY2" fmla="*/ 0 h 1886415"/>
              <a:gd name="connsiteX3" fmla="*/ 1984697 w 2043954"/>
              <a:gd name="connsiteY3" fmla="*/ 656571 h 1886415"/>
              <a:gd name="connsiteX4" fmla="*/ 1692802 w 2043954"/>
              <a:gd name="connsiteY4" fmla="*/ 1162015 h 1886415"/>
              <a:gd name="connsiteX5" fmla="*/ 1401012 w 2043954"/>
              <a:gd name="connsiteY5" fmla="*/ 1667551 h 1886415"/>
              <a:gd name="connsiteX6" fmla="*/ 642944 w 2043954"/>
              <a:gd name="connsiteY6" fmla="*/ 1667551 h 1886415"/>
              <a:gd name="connsiteX7" fmla="*/ 351153 w 2043954"/>
              <a:gd name="connsiteY7" fmla="*/ 1162015 h 1886415"/>
              <a:gd name="connsiteX8" fmla="*/ 59258 w 2043954"/>
              <a:gd name="connsiteY8" fmla="*/ 656571 h 1886415"/>
              <a:gd name="connsiteX9" fmla="*/ 438292 w 2043954"/>
              <a:gd name="connsiteY9" fmla="*/ 0 h 188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954" h="1886415">
                <a:moveTo>
                  <a:pt x="438292" y="0"/>
                </a:moveTo>
                <a:lnTo>
                  <a:pt x="1021978" y="0"/>
                </a:lnTo>
                <a:lnTo>
                  <a:pt x="1605663" y="0"/>
                </a:lnTo>
                <a:cubicBezTo>
                  <a:pt x="1942489" y="0"/>
                  <a:pt x="2153110" y="364751"/>
                  <a:pt x="1984697" y="656571"/>
                </a:cubicBezTo>
                <a:lnTo>
                  <a:pt x="1692802" y="1162015"/>
                </a:lnTo>
                <a:lnTo>
                  <a:pt x="1401012" y="1667551"/>
                </a:lnTo>
                <a:cubicBezTo>
                  <a:pt x="1232599" y="1959370"/>
                  <a:pt x="811357" y="1959370"/>
                  <a:pt x="642944" y="1667551"/>
                </a:cubicBezTo>
                <a:lnTo>
                  <a:pt x="351153" y="1162015"/>
                </a:lnTo>
                <a:lnTo>
                  <a:pt x="59258" y="656571"/>
                </a:lnTo>
                <a:cubicBezTo>
                  <a:pt x="-109155" y="364751"/>
                  <a:pt x="101466" y="0"/>
                  <a:pt x="43829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4A4BF6-0378-4B48-93E6-8A6FC055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203"/>
            <a:ext cx="60198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8B2BE1A-9B37-2444-A759-A7E831D337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1" y="1269500"/>
            <a:ext cx="60198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363AB1-352A-F340-9B7F-21CB93444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60198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581600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1">
            <a:extLst>
              <a:ext uri="{FF2B5EF4-FFF2-40B4-BE49-F238E27FC236}">
                <a16:creationId xmlns:a16="http://schemas.microsoft.com/office/drawing/2014/main" id="{F5615027-79DD-B44C-B986-88A49199E2B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2273" y="459293"/>
            <a:ext cx="10687459" cy="9863712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143" y="2105913"/>
            <a:ext cx="4616559" cy="2387897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7073" y="4752099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553516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8A30E19C-3C10-1F49-B795-91555C3627EC}"/>
              </a:ext>
            </a:extLst>
          </p:cNvPr>
          <p:cNvSpPr/>
          <p:nvPr userDrawn="1"/>
        </p:nvSpPr>
        <p:spPr>
          <a:xfrm>
            <a:off x="9882175" y="2015067"/>
            <a:ext cx="2610016" cy="2827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AA913FF2-0544-D441-9DAA-8E4E8BB1A6D1}"/>
              </a:ext>
            </a:extLst>
          </p:cNvPr>
          <p:cNvSpPr/>
          <p:nvPr userDrawn="1"/>
        </p:nvSpPr>
        <p:spPr>
          <a:xfrm>
            <a:off x="5370905" y="694267"/>
            <a:ext cx="5048115" cy="5469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5">
            <a:extLst>
              <a:ext uri="{FF2B5EF4-FFF2-40B4-BE49-F238E27FC236}">
                <a16:creationId xmlns:a16="http://schemas.microsoft.com/office/drawing/2014/main" id="{B95140A8-D880-7947-9949-9DE17126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651" y="2269073"/>
            <a:ext cx="2610016" cy="2480733"/>
          </a:xfrm>
        </p:spPr>
        <p:txBody>
          <a:bodyPr anchor="ctr" anchorCtr="0">
            <a:no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D2BF80-02D1-724C-8DF6-DA82468BBF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553713" y="2804393"/>
            <a:ext cx="1418155" cy="124921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 b="1" i="0">
                <a:solidFill>
                  <a:schemeClr val="bg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F025736D-57A0-F240-93FC-F48C1F2470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73726" y="-909980"/>
            <a:ext cx="8110251" cy="8786542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5716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8A30E19C-3C10-1F49-B795-91555C3627EC}"/>
              </a:ext>
            </a:extLst>
          </p:cNvPr>
          <p:cNvSpPr/>
          <p:nvPr userDrawn="1"/>
        </p:nvSpPr>
        <p:spPr>
          <a:xfrm rot="5400000">
            <a:off x="-1731316" y="-221539"/>
            <a:ext cx="13461744" cy="14585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AA913FF2-0544-D441-9DAA-8E4E8BB1A6D1}"/>
              </a:ext>
            </a:extLst>
          </p:cNvPr>
          <p:cNvSpPr/>
          <p:nvPr userDrawn="1"/>
        </p:nvSpPr>
        <p:spPr>
          <a:xfrm rot="5400000">
            <a:off x="776418" y="227552"/>
            <a:ext cx="6569421" cy="7117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5">
            <a:extLst>
              <a:ext uri="{FF2B5EF4-FFF2-40B4-BE49-F238E27FC236}">
                <a16:creationId xmlns:a16="http://schemas.microsoft.com/office/drawing/2014/main" id="{B95140A8-D880-7947-9949-9DE17126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97" y="501723"/>
            <a:ext cx="6168251" cy="1473769"/>
          </a:xfrm>
        </p:spPr>
        <p:txBody>
          <a:bodyPr anchor="ctr" anchorCtr="0">
            <a:noAutofit/>
          </a:bodyPr>
          <a:lstStyle>
            <a:lvl1pPr algn="ctr">
              <a:defRPr sz="6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D2BF80-02D1-724C-8DF6-DA82468BBF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14397" y="621725"/>
            <a:ext cx="2935679" cy="124921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 b="1" i="0">
                <a:solidFill>
                  <a:schemeClr val="bg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9CEDF4E5-9A6E-7147-AF84-D6F35A727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0409" y="1990952"/>
            <a:ext cx="10251187" cy="9461057"/>
          </a:xfrm>
          <a:custGeom>
            <a:avLst/>
            <a:gdLst>
              <a:gd name="connsiteX0" fmla="*/ 1314699 w 6131036"/>
              <a:gd name="connsiteY0" fmla="*/ 0 h 5658475"/>
              <a:gd name="connsiteX1" fmla="*/ 3065518 w 6131036"/>
              <a:gd name="connsiteY1" fmla="*/ 0 h 5658475"/>
              <a:gd name="connsiteX2" fmla="*/ 4816338 w 6131036"/>
              <a:gd name="connsiteY2" fmla="*/ 0 h 5658475"/>
              <a:gd name="connsiteX3" fmla="*/ 5953287 w 6131036"/>
              <a:gd name="connsiteY3" fmla="*/ 1969443 h 5658475"/>
              <a:gd name="connsiteX4" fmla="*/ 5077720 w 6131036"/>
              <a:gd name="connsiteY4" fmla="*/ 3485571 h 5658475"/>
              <a:gd name="connsiteX5" fmla="*/ 4202467 w 6131036"/>
              <a:gd name="connsiteY5" fmla="*/ 5001972 h 5658475"/>
              <a:gd name="connsiteX6" fmla="*/ 1928569 w 6131036"/>
              <a:gd name="connsiteY6" fmla="*/ 5001972 h 5658475"/>
              <a:gd name="connsiteX7" fmla="*/ 1053317 w 6131036"/>
              <a:gd name="connsiteY7" fmla="*/ 3485571 h 5658475"/>
              <a:gd name="connsiteX8" fmla="*/ 177750 w 6131036"/>
              <a:gd name="connsiteY8" fmla="*/ 1969443 h 5658475"/>
              <a:gd name="connsiteX9" fmla="*/ 1314699 w 6131036"/>
              <a:gd name="connsiteY9" fmla="*/ 0 h 56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31036" h="5658475">
                <a:moveTo>
                  <a:pt x="1314699" y="0"/>
                </a:moveTo>
                <a:lnTo>
                  <a:pt x="3065518" y="0"/>
                </a:lnTo>
                <a:lnTo>
                  <a:pt x="4816338" y="0"/>
                </a:lnTo>
                <a:cubicBezTo>
                  <a:pt x="5826680" y="0"/>
                  <a:pt x="6458458" y="1094105"/>
                  <a:pt x="5953287" y="1969443"/>
                </a:cubicBezTo>
                <a:lnTo>
                  <a:pt x="5077720" y="3485571"/>
                </a:lnTo>
                <a:lnTo>
                  <a:pt x="4202467" y="5001972"/>
                </a:lnTo>
                <a:cubicBezTo>
                  <a:pt x="3697296" y="5877310"/>
                  <a:pt x="2433740" y="5877310"/>
                  <a:pt x="1928569" y="5001972"/>
                </a:cubicBezTo>
                <a:lnTo>
                  <a:pt x="1053317" y="3485571"/>
                </a:lnTo>
                <a:lnTo>
                  <a:pt x="177750" y="1969443"/>
                </a:lnTo>
                <a:cubicBezTo>
                  <a:pt x="-327421" y="1094105"/>
                  <a:pt x="304357" y="0"/>
                  <a:pt x="131469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57692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9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44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08.xml"/><Relationship Id="rId21" Type="http://schemas.openxmlformats.org/officeDocument/2006/relationships/slideLayout" Target="../slideLayouts/slideLayout126.xml"/><Relationship Id="rId34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30.xml"/><Relationship Id="rId33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25.xml"/><Relationship Id="rId29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24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28.xml"/><Relationship Id="rId28" Type="http://schemas.openxmlformats.org/officeDocument/2006/relationships/slideLayout" Target="../slideLayouts/slideLayout133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24.xml"/><Relationship Id="rId31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7.xml"/><Relationship Id="rId27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35.xml"/><Relationship Id="rId35" Type="http://schemas.openxmlformats.org/officeDocument/2006/relationships/slideLayout" Target="../slideLayouts/slideLayout1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DF6B1-4727-F24C-919A-C94426659708}"/>
              </a:ext>
            </a:extLst>
          </p:cNvPr>
          <p:cNvSpPr/>
          <p:nvPr userDrawn="1"/>
        </p:nvSpPr>
        <p:spPr>
          <a:xfrm rot="5400000">
            <a:off x="11604686" y="5799926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16035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  <p:sldLayoutId id="2147483888" r:id="rId18"/>
    <p:sldLayoutId id="2147483889" r:id="rId19"/>
    <p:sldLayoutId id="2147483890" r:id="rId20"/>
    <p:sldLayoutId id="2147483891" r:id="rId21"/>
    <p:sldLayoutId id="2147483892" r:id="rId22"/>
    <p:sldLayoutId id="2147483893" r:id="rId23"/>
    <p:sldLayoutId id="2147483894" r:id="rId24"/>
    <p:sldLayoutId id="2147483895" r:id="rId25"/>
    <p:sldLayoutId id="2147483896" r:id="rId26"/>
    <p:sldLayoutId id="2147483897" r:id="rId27"/>
    <p:sldLayoutId id="2147483898" r:id="rId28"/>
    <p:sldLayoutId id="2147483899" r:id="rId29"/>
    <p:sldLayoutId id="2147483900" r:id="rId30"/>
    <p:sldLayoutId id="2147483901" r:id="rId31"/>
    <p:sldLayoutId id="2147483902" r:id="rId32"/>
    <p:sldLayoutId id="2147483903" r:id="rId33"/>
    <p:sldLayoutId id="2147483904" r:id="rId34"/>
    <p:sldLayoutId id="2147483905" r:id="rId3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DF6B1-4727-F24C-919A-C94426659708}"/>
              </a:ext>
            </a:extLst>
          </p:cNvPr>
          <p:cNvSpPr/>
          <p:nvPr userDrawn="1"/>
        </p:nvSpPr>
        <p:spPr>
          <a:xfrm rot="5400000">
            <a:off x="11604686" y="5799926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21184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  <p:sldLayoutId id="2147483924" r:id="rId18"/>
    <p:sldLayoutId id="2147483925" r:id="rId19"/>
    <p:sldLayoutId id="2147483926" r:id="rId20"/>
    <p:sldLayoutId id="2147483927" r:id="rId21"/>
    <p:sldLayoutId id="2147483928" r:id="rId22"/>
    <p:sldLayoutId id="2147483929" r:id="rId23"/>
    <p:sldLayoutId id="2147483930" r:id="rId24"/>
    <p:sldLayoutId id="2147483931" r:id="rId25"/>
    <p:sldLayoutId id="2147483932" r:id="rId26"/>
    <p:sldLayoutId id="2147483933" r:id="rId27"/>
    <p:sldLayoutId id="2147483934" r:id="rId28"/>
    <p:sldLayoutId id="2147483935" r:id="rId29"/>
    <p:sldLayoutId id="2147483936" r:id="rId30"/>
    <p:sldLayoutId id="2147483937" r:id="rId31"/>
    <p:sldLayoutId id="2147483938" r:id="rId32"/>
    <p:sldLayoutId id="2147483939" r:id="rId33"/>
    <p:sldLayoutId id="2147483940" r:id="rId34"/>
    <p:sldLayoutId id="2147483941" r:id="rId3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DF6B1-4727-F24C-919A-C94426659708}"/>
              </a:ext>
            </a:extLst>
          </p:cNvPr>
          <p:cNvSpPr/>
          <p:nvPr userDrawn="1"/>
        </p:nvSpPr>
        <p:spPr>
          <a:xfrm rot="5400000">
            <a:off x="11604686" y="5799926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43364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  <p:sldLayoutId id="2147483960" r:id="rId18"/>
    <p:sldLayoutId id="2147483961" r:id="rId19"/>
    <p:sldLayoutId id="2147483962" r:id="rId20"/>
    <p:sldLayoutId id="2147483963" r:id="rId21"/>
    <p:sldLayoutId id="2147483964" r:id="rId22"/>
    <p:sldLayoutId id="2147483965" r:id="rId23"/>
    <p:sldLayoutId id="2147483966" r:id="rId24"/>
    <p:sldLayoutId id="2147483967" r:id="rId25"/>
    <p:sldLayoutId id="2147483968" r:id="rId26"/>
    <p:sldLayoutId id="2147483969" r:id="rId27"/>
    <p:sldLayoutId id="2147483970" r:id="rId28"/>
    <p:sldLayoutId id="2147483971" r:id="rId29"/>
    <p:sldLayoutId id="2147483972" r:id="rId30"/>
    <p:sldLayoutId id="2147483973" r:id="rId31"/>
    <p:sldLayoutId id="2147483974" r:id="rId32"/>
    <p:sldLayoutId id="2147483975" r:id="rId33"/>
    <p:sldLayoutId id="2147483976" r:id="rId34"/>
    <p:sldLayoutId id="2147483977" r:id="rId3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C089-D443-8E46-9B20-F805C5ADFBEB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DF6B1-4727-F24C-919A-C94426659708}"/>
              </a:ext>
            </a:extLst>
          </p:cNvPr>
          <p:cNvSpPr/>
          <p:nvPr userDrawn="1"/>
        </p:nvSpPr>
        <p:spPr>
          <a:xfrm rot="5400000">
            <a:off x="11604686" y="5799926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28871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  <p:sldLayoutId id="2147483775" r:id="rId24"/>
    <p:sldLayoutId id="2147483776" r:id="rId25"/>
    <p:sldLayoutId id="2147483777" r:id="rId26"/>
    <p:sldLayoutId id="2147483778" r:id="rId27"/>
    <p:sldLayoutId id="2147483779" r:id="rId28"/>
    <p:sldLayoutId id="2147483780" r:id="rId29"/>
    <p:sldLayoutId id="2147483781" r:id="rId30"/>
    <p:sldLayoutId id="2147483782" r:id="rId31"/>
    <p:sldLayoutId id="2147483783" r:id="rId32"/>
    <p:sldLayoutId id="2147483784" r:id="rId33"/>
    <p:sldLayoutId id="2147483785" r:id="rId34"/>
    <p:sldLayoutId id="2147483786" r:id="rId3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6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51611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7" r:id="rId7"/>
  </p:sldLayoutIdLst>
  <p:hf hdr="0" ftr="0" dt="0"/>
  <p:txStyles>
    <p:titleStyle>
      <a:lvl1pPr algn="r" defTabSz="914332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74" indent="-342874" algn="l" defTabSz="91433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2" y="341037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9" y="2158992"/>
            <a:ext cx="7820107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32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7487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4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6D4C7A4-08F7-CA47-86A2-A0D81016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400" dirty="0">
                <a:latin typeface="+mj-lt"/>
              </a:rPr>
              <a:t>Web mobile</a:t>
            </a:r>
          </a:p>
        </p:txBody>
      </p:sp>
      <p:sp>
        <p:nvSpPr>
          <p:cNvPr id="63" name="Rectangle 5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5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9809126-707A-DB4C-AB99-305DC0AC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104" y="4296156"/>
            <a:ext cx="4312921" cy="24570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endParaRPr lang="en-US" sz="18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8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8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8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800" noProof="1">
              <a:solidFill>
                <a:schemeClr val="tx1"/>
              </a:solidFill>
            </a:endParaRPr>
          </a:p>
          <a:p>
            <a:pPr defTabSz="914400"/>
            <a:r>
              <a:rPr lang="en-US" sz="1800" noProof="1">
                <a:solidFill>
                  <a:schemeClr val="tx1"/>
                </a:solidFill>
              </a:rPr>
              <a:t>Lucas Dominguez</a:t>
            </a:r>
          </a:p>
          <a:p>
            <a:pPr defTabSz="914400"/>
            <a:r>
              <a:rPr lang="en-US" sz="1800" noProof="1">
                <a:solidFill>
                  <a:schemeClr val="tx1"/>
                </a:solidFill>
              </a:rPr>
              <a:t>Mohamed Badaoui</a:t>
            </a:r>
          </a:p>
        </p:txBody>
      </p:sp>
      <p:pic>
        <p:nvPicPr>
          <p:cNvPr id="4" name="Espace réservé pour une image  3" descr="Une image contenant équipement électronique, table, intérieur, assis&#10;&#10;Description générée automatiquement">
            <a:extLst>
              <a:ext uri="{FF2B5EF4-FFF2-40B4-BE49-F238E27FC236}">
                <a16:creationId xmlns:a16="http://schemas.microsoft.com/office/drawing/2014/main" id="{C634C99A-45B3-4716-B666-9D4D2592218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r="1" b="378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2C9E2D4-00F9-432D-B288-F55FCB35565B}"/>
              </a:ext>
            </a:extLst>
          </p:cNvPr>
          <p:cNvSpPr txBox="1"/>
          <p:nvPr/>
        </p:nvSpPr>
        <p:spPr>
          <a:xfrm>
            <a:off x="436664" y="2421693"/>
            <a:ext cx="216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Progressive Web App</a:t>
            </a:r>
          </a:p>
        </p:txBody>
      </p:sp>
    </p:spTree>
    <p:extLst>
      <p:ext uri="{BB962C8B-B14F-4D97-AF65-F5344CB8AC3E}">
        <p14:creationId xmlns:p14="http://schemas.microsoft.com/office/powerpoint/2010/main" val="4034810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an wearing white top using MacBook">
            <a:extLst>
              <a:ext uri="{FF2B5EF4-FFF2-40B4-BE49-F238E27FC236}">
                <a16:creationId xmlns:a16="http://schemas.microsoft.com/office/drawing/2014/main" id="{5B5FAE3E-D377-435E-9D45-287450E3C4D4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FB3D738-02AF-4955-93F3-35839410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000" dirty="0">
                <a:latin typeface="+mj-lt"/>
              </a:rPr>
              <a:t>Difficultés rencontrées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45E128-E2B9-4E01-A10F-8136AAA47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850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40F20C4-574D-4AD1-A244-96E69925E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flat lay photography of coffee latte in teacup on table">
            <a:extLst>
              <a:ext uri="{FF2B5EF4-FFF2-40B4-BE49-F238E27FC236}">
                <a16:creationId xmlns:a16="http://schemas.microsoft.com/office/drawing/2014/main" id="{34898E93-C60A-4197-9F40-1BFBBA9659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6" b="725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9A7CC453-6F47-4427-B67D-37E65A92C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1B6AD4D9-2CD8-4BB1-8DA9-B1E2BC9BB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58E860C5-0E72-4769-BC34-B0F6BEFBC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431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erson raising hand">
            <a:extLst>
              <a:ext uri="{FF2B5EF4-FFF2-40B4-BE49-F238E27FC236}">
                <a16:creationId xmlns:a16="http://schemas.microsoft.com/office/drawing/2014/main" id="{3769386D-85C2-4682-A761-40B6CB7BA5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6D4C7A4-08F7-CA47-86A2-A0D81016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>
                <a:latin typeface="+mj-lt"/>
              </a:rPr>
              <a:t>Peace Speach</a:t>
            </a:r>
            <a:endParaRPr lang="en-US" sz="4000" dirty="0">
              <a:latin typeface="+mj-lt"/>
            </a:endParaRP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EF4E6A1-AAB3-4BF4-93AE-00A50C36C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110" y="2121763"/>
            <a:ext cx="3764826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Can I Go Out  ?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36" name="Picture 12" descr="Règles COVID-19 à l'hôpital - Centre Hospitalier Argenteuil">
            <a:extLst>
              <a:ext uri="{FF2B5EF4-FFF2-40B4-BE49-F238E27FC236}">
                <a16:creationId xmlns:a16="http://schemas.microsoft.com/office/drawing/2014/main" id="{B18454E2-86EA-4AE0-A07E-D765383EE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16" y="4202698"/>
            <a:ext cx="4332307" cy="201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77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people sitting on chair in front of table while holding pens during daytime">
            <a:extLst>
              <a:ext uri="{FF2B5EF4-FFF2-40B4-BE49-F238E27FC236}">
                <a16:creationId xmlns:a16="http://schemas.microsoft.com/office/drawing/2014/main" id="{D4AA8C61-3265-4376-9130-C213E58253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4" r="23298" b="159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6D4C7A4-08F7-CA47-86A2-A0D81016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2800" dirty="0">
                <a:latin typeface="+mj-lt"/>
              </a:rPr>
              <a:t>Organisation d’équipe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9809126-707A-DB4C-AB99-305DC0AC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endParaRPr lang="en-US" sz="17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7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7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7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700" noProof="1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2C9E2D4-00F9-432D-B288-F55FCB35565B}"/>
              </a:ext>
            </a:extLst>
          </p:cNvPr>
          <p:cNvSpPr txBox="1"/>
          <p:nvPr/>
        </p:nvSpPr>
        <p:spPr>
          <a:xfrm>
            <a:off x="436664" y="2421693"/>
            <a:ext cx="331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Comment avons-nous collaboré ?</a:t>
            </a:r>
          </a:p>
        </p:txBody>
      </p:sp>
      <p:pic>
        <p:nvPicPr>
          <p:cNvPr id="2054" name="Picture 6" descr="Trello-logo - Arteo Conseil">
            <a:extLst>
              <a:ext uri="{FF2B5EF4-FFF2-40B4-BE49-F238E27FC236}">
                <a16:creationId xmlns:a16="http://schemas.microsoft.com/office/drawing/2014/main" id="{F1F4890A-1317-4153-99A6-84AC52CF8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64" y="3124537"/>
            <a:ext cx="2369049" cy="72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ébuter avec Github – Sqylab">
            <a:extLst>
              <a:ext uri="{FF2B5EF4-FFF2-40B4-BE49-F238E27FC236}">
                <a16:creationId xmlns:a16="http://schemas.microsoft.com/office/drawing/2014/main" id="{892A4AEF-96B2-4106-92B2-289A81BCE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64" y="4147148"/>
            <a:ext cx="2515735" cy="8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icrosoft Teams - Une nouvelle manière de travailler en équipe">
            <a:extLst>
              <a:ext uri="{FF2B5EF4-FFF2-40B4-BE49-F238E27FC236}">
                <a16:creationId xmlns:a16="http://schemas.microsoft.com/office/drawing/2014/main" id="{5378A4A9-3364-404E-A1D8-9BD9934C1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" y="4792241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61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MacBook with lines of code on its screen on a busy desk">
            <a:extLst>
              <a:ext uri="{FF2B5EF4-FFF2-40B4-BE49-F238E27FC236}">
                <a16:creationId xmlns:a16="http://schemas.microsoft.com/office/drawing/2014/main" id="{F93662DF-D042-4860-81AB-739F21628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0" r="9091" b="366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6D4C7A4-08F7-CA47-86A2-A0D81016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718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dirty="0">
                <a:latin typeface="+mj-lt"/>
              </a:rPr>
              <a:t>Technologies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9809126-707A-DB4C-AB99-305DC0AC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617" y="632990"/>
            <a:ext cx="4062642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endParaRPr lang="en-US" sz="18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8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8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8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1"/>
                </a:solidFill>
              </a:rPr>
              <a:t>Site statique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1"/>
                </a:solidFill>
              </a:rPr>
              <a:t>Progresse Web App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1"/>
                </a:solidFill>
              </a:rPr>
              <a:t>Serveur Back</a:t>
            </a:r>
          </a:p>
        </p:txBody>
      </p:sp>
    </p:spTree>
    <p:extLst>
      <p:ext uri="{BB962C8B-B14F-4D97-AF65-F5344CB8AC3E}">
        <p14:creationId xmlns:p14="http://schemas.microsoft.com/office/powerpoint/2010/main" val="80543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ptop computer on glass-top table">
            <a:extLst>
              <a:ext uri="{FF2B5EF4-FFF2-40B4-BE49-F238E27FC236}">
                <a16:creationId xmlns:a16="http://schemas.microsoft.com/office/drawing/2014/main" id="{7DF9C062-9767-41D4-89C7-D44E33D3C4E1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5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4A42A94-A8BC-4849-A9A0-DB59A8B3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000" dirty="0">
                <a:latin typeface="+mj-lt"/>
              </a:rPr>
              <a:t>Site </a:t>
            </a:r>
            <a:r>
              <a:rPr lang="en-US" sz="4000" dirty="0" err="1">
                <a:latin typeface="+mj-lt"/>
              </a:rPr>
              <a:t>statique</a:t>
            </a:r>
            <a:endParaRPr lang="en-US" sz="4000" dirty="0">
              <a:latin typeface="+mj-lt"/>
            </a:endParaRPr>
          </a:p>
        </p:txBody>
      </p:sp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E5BF79-74E3-4B54-A61A-C1B9DA6F2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76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4A42A94-A8BC-4849-A9A0-DB59A8B3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028" y="3376123"/>
            <a:ext cx="4515147" cy="15292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4400">
                <a:latin typeface="+mj-lt"/>
              </a:rPr>
              <a:t>Progressive Web App</a:t>
            </a:r>
          </a:p>
        </p:txBody>
      </p:sp>
      <p:pic>
        <p:nvPicPr>
          <p:cNvPr id="3074" name="Picture 2" descr="silver iPhone X">
            <a:extLst>
              <a:ext uri="{FF2B5EF4-FFF2-40B4-BE49-F238E27FC236}">
                <a16:creationId xmlns:a16="http://schemas.microsoft.com/office/drawing/2014/main" id="{12B13930-2067-44B5-932A-61E00BD28063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3" r="1" b="13027"/>
          <a:stretch/>
        </p:blipFill>
        <p:spPr bwMode="auto"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479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191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4" descr="woman in blue long sleeve shirt sitting on black chair">
            <a:extLst>
              <a:ext uri="{FF2B5EF4-FFF2-40B4-BE49-F238E27FC236}">
                <a16:creationId xmlns:a16="http://schemas.microsoft.com/office/drawing/2014/main" id="{165F45DA-231D-4202-94E9-2D50A55B5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" r="2" b="2"/>
          <a:stretch/>
        </p:blipFill>
        <p:spPr bwMode="auto">
          <a:xfrm>
            <a:off x="4283902" y="10"/>
            <a:ext cx="7908098" cy="68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4A42A94-A8BC-4849-A9A0-DB59A8B3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000" dirty="0">
                <a:solidFill>
                  <a:schemeClr val="bg1"/>
                </a:solidFill>
                <a:latin typeface="+mj-lt"/>
              </a:rPr>
              <a:t>Base de données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28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BFF54AB-5440-4992-96FF-9786BA48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028" y="3376123"/>
            <a:ext cx="4515147" cy="15292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4400" dirty="0" err="1">
                <a:latin typeface="+mj-lt"/>
              </a:rPr>
              <a:t>Démonstration</a:t>
            </a:r>
            <a:endParaRPr lang="en-US" sz="4400" dirty="0">
              <a:latin typeface="+mj-lt"/>
            </a:endParaRPr>
          </a:p>
        </p:txBody>
      </p:sp>
      <p:pic>
        <p:nvPicPr>
          <p:cNvPr id="4098" name="Picture 2" descr="person taking photo of mountain">
            <a:extLst>
              <a:ext uri="{FF2B5EF4-FFF2-40B4-BE49-F238E27FC236}">
                <a16:creationId xmlns:a16="http://schemas.microsoft.com/office/drawing/2014/main" id="{09359EE5-0A59-4963-988C-2FF73DFFC0E4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05" r="1" b="18633"/>
          <a:stretch/>
        </p:blipFill>
        <p:spPr bwMode="auto"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94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oman using black VR headset beside computer">
            <a:extLst>
              <a:ext uri="{FF2B5EF4-FFF2-40B4-BE49-F238E27FC236}">
                <a16:creationId xmlns:a16="http://schemas.microsoft.com/office/drawing/2014/main" id="{18BCACBC-4E9B-4C9E-91BF-BFE0464F9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9" r="-1" b="13149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8" name="Freeform: Shape 7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83526B0-AAFE-4692-9135-592181B7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>
                <a:latin typeface="+mj-lt"/>
              </a:rPr>
              <a:t>Expérience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6A1F63-2BFB-48AB-B349-6D381A5B5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063" y="4856921"/>
            <a:ext cx="9565028" cy="124924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Qu’est-ce que ce projet nous a apporté ?</a:t>
            </a:r>
          </a:p>
        </p:txBody>
      </p:sp>
    </p:spTree>
    <p:extLst>
      <p:ext uri="{BB962C8B-B14F-4D97-AF65-F5344CB8AC3E}">
        <p14:creationId xmlns:p14="http://schemas.microsoft.com/office/powerpoint/2010/main" val="3216176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reen">
  <a:themeElements>
    <a:clrScheme name="SHO - LUNA - 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Yellow">
  <a:themeElements>
    <a:clrScheme name="SHO - LUNA - Blu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Yellow">
  <a:themeElements>
    <a:clrScheme name="SHO - LUNA - Oran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SHO - LUNA - Oran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howeet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169</Words>
  <Application>Microsoft Office PowerPoint</Application>
  <PresentationFormat>Grand écran</PresentationFormat>
  <Paragraphs>60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Green</vt:lpstr>
      <vt:lpstr>1_Yellow</vt:lpstr>
      <vt:lpstr>2_Yellow</vt:lpstr>
      <vt:lpstr>1_Office Theme</vt:lpstr>
      <vt:lpstr>Showeet theme</vt:lpstr>
      <vt:lpstr>showeet</vt:lpstr>
      <vt:lpstr>Web mobile</vt:lpstr>
      <vt:lpstr>Peace Speach</vt:lpstr>
      <vt:lpstr>Organisation d’équipe</vt:lpstr>
      <vt:lpstr>Technologies</vt:lpstr>
      <vt:lpstr>Site statique</vt:lpstr>
      <vt:lpstr>Progressive Web App</vt:lpstr>
      <vt:lpstr>Base de données</vt:lpstr>
      <vt:lpstr>Démonstration</vt:lpstr>
      <vt:lpstr>Expérience</vt:lpstr>
      <vt:lpstr>Difficultés rencontrées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mobile</dc:title>
  <dc:creator>Mohamed .</dc:creator>
  <cp:lastModifiedBy>Mohamed .</cp:lastModifiedBy>
  <cp:revision>11</cp:revision>
  <dcterms:created xsi:type="dcterms:W3CDTF">2020-05-21T17:31:26Z</dcterms:created>
  <dcterms:modified xsi:type="dcterms:W3CDTF">2020-05-23T15:08:10Z</dcterms:modified>
</cp:coreProperties>
</file>