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5.xml" ContentType="application/vnd.openxmlformats-officedocument.theme+xml"/>
  <Override PartName="/ppt/slideLayouts/slideLayout1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  <p:sldMasterId id="2147483906" r:id="rId2"/>
    <p:sldMasterId id="2147483942" r:id="rId3"/>
    <p:sldMasterId id="2147483751" r:id="rId4"/>
    <p:sldMasterId id="2147483859" r:id="rId5"/>
    <p:sldMasterId id="2147483868" r:id="rId6"/>
  </p:sldMasterIdLst>
  <p:notesMasterIdLst>
    <p:notesMasterId r:id="rId18"/>
  </p:notesMasterIdLst>
  <p:handoutMasterIdLst>
    <p:handoutMasterId r:id="rId19"/>
  </p:handoutMasterIdLst>
  <p:sldIdLst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0240" autoAdjust="0"/>
  </p:normalViewPr>
  <p:slideViewPr>
    <p:cSldViewPr snapToGrid="0" snapToObjects="1">
      <p:cViewPr varScale="1">
        <p:scale>
          <a:sx n="104" d="100"/>
          <a:sy n="10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37620-2A00-864A-995B-4E7906C7AF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FDC4-D027-B940-BB76-7FF4D3C7D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17C6-02B3-AE43-9E08-A67A1BE095A9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F45EE-B432-394B-B140-7DBA8E78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84E32-9AE2-6244-9A09-B93A8D413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1E7B-D27A-6648-94C5-159D85C3B1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3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E5FC8-3CD7-E64B-90BF-F246F32DF2A1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154-7734-3F40-80EB-A48166DB1DD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7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6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7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1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8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483471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965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4839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2895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587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6770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59327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324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530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19365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2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7351210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437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184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319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8206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848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5496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355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2986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7111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08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2155992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39965339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5307904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5728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6005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5606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71438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23968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9081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20799944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chemeClr val="bg1"/>
              </a:solidFill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90687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99903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20599087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24587298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793" y="1366843"/>
            <a:ext cx="2300287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6104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682566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8833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1462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353159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00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7732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178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77345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3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73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73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40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9" y="95859"/>
            <a:ext cx="1593495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427625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73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40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756062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3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73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9" y="95859"/>
            <a:ext cx="1593495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3690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716791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91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3" y="6237318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70" y="95859"/>
            <a:ext cx="1593495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985398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11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-756028"/>
            <a:ext cx="11233248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81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8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7" y="1700817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460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967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13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62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593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6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09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03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34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32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03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888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95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20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215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486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563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53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231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35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4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826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208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343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045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5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041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530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81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648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17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706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2783840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2100815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2385905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894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28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38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05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2726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788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40266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3230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6852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180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6480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6104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4866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2719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5924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408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accent2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5123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8517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30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843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9066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9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26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960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5429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3985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32" y="3714013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2601DD0-3625-FF41-8C1D-1B48F34BD2EF}"/>
              </a:ext>
            </a:extLst>
          </p:cNvPr>
          <p:cNvSpPr/>
          <p:nvPr userDrawn="1"/>
        </p:nvSpPr>
        <p:spPr>
          <a:xfrm>
            <a:off x="4720695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2B786A7-DF6B-1348-9D3A-FFE7E5A2C47F}"/>
              </a:ext>
            </a:extLst>
          </p:cNvPr>
          <p:cNvSpPr/>
          <p:nvPr userDrawn="1"/>
        </p:nvSpPr>
        <p:spPr>
          <a:xfrm rot="7200000">
            <a:off x="-1762985" y="179143"/>
            <a:ext cx="7139409" cy="773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231" y="1512282"/>
            <a:ext cx="3966356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4378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ADCEF97-7461-9048-AA54-B8FF2433BC83}"/>
              </a:ext>
            </a:extLst>
          </p:cNvPr>
          <p:cNvSpPr/>
          <p:nvPr userDrawn="1"/>
        </p:nvSpPr>
        <p:spPr>
          <a:xfrm>
            <a:off x="1963207" y="473010"/>
            <a:ext cx="5334744" cy="578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B0415C-1D36-0A48-AE76-3A12AC8CA957}"/>
              </a:ext>
            </a:extLst>
          </p:cNvPr>
          <p:cNvSpPr/>
          <p:nvPr userDrawn="1"/>
        </p:nvSpPr>
        <p:spPr>
          <a:xfrm>
            <a:off x="6587587" y="1071563"/>
            <a:ext cx="4229860" cy="458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629870-74EB-8946-A64E-5CE2A02D6D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00774" y="1182688"/>
            <a:ext cx="4025179" cy="4360862"/>
          </a:xfrm>
          <a:custGeom>
            <a:avLst/>
            <a:gdLst>
              <a:gd name="connsiteX0" fmla="*/ 915045 w 4025179"/>
              <a:gd name="connsiteY0" fmla="*/ 0 h 4360862"/>
              <a:gd name="connsiteX1" fmla="*/ 927071 w 4025179"/>
              <a:gd name="connsiteY1" fmla="*/ 0 h 4360862"/>
              <a:gd name="connsiteX2" fmla="*/ 1040598 w 4025179"/>
              <a:gd name="connsiteY2" fmla="*/ 5539 h 4360862"/>
              <a:gd name="connsiteX3" fmla="*/ 1401158 w 4025179"/>
              <a:gd name="connsiteY3" fmla="*/ 125948 h 4360862"/>
              <a:gd name="connsiteX4" fmla="*/ 2479805 w 4025179"/>
              <a:gd name="connsiteY4" fmla="*/ 748869 h 4360862"/>
              <a:gd name="connsiteX5" fmla="*/ 3558646 w 4025179"/>
              <a:gd name="connsiteY5" fmla="*/ 1371566 h 4360862"/>
              <a:gd name="connsiteX6" fmla="*/ 4018417 w 4025179"/>
              <a:gd name="connsiteY6" fmla="*/ 2062739 h 4360862"/>
              <a:gd name="connsiteX7" fmla="*/ 4025179 w 4025179"/>
              <a:gd name="connsiteY7" fmla="*/ 2171810 h 4360862"/>
              <a:gd name="connsiteX8" fmla="*/ 4025179 w 4025179"/>
              <a:gd name="connsiteY8" fmla="*/ 2189083 h 4360862"/>
              <a:gd name="connsiteX9" fmla="*/ 4018417 w 4025179"/>
              <a:gd name="connsiteY9" fmla="*/ 2298154 h 4360862"/>
              <a:gd name="connsiteX10" fmla="*/ 3558646 w 4025179"/>
              <a:gd name="connsiteY10" fmla="*/ 2989327 h 4360862"/>
              <a:gd name="connsiteX11" fmla="*/ 2479805 w 4025179"/>
              <a:gd name="connsiteY11" fmla="*/ 3612024 h 4360862"/>
              <a:gd name="connsiteX12" fmla="*/ 1401158 w 4025179"/>
              <a:gd name="connsiteY12" fmla="*/ 4234944 h 4360862"/>
              <a:gd name="connsiteX13" fmla="*/ 1040598 w 4025179"/>
              <a:gd name="connsiteY13" fmla="*/ 4355354 h 4360862"/>
              <a:gd name="connsiteX14" fmla="*/ 927697 w 4025179"/>
              <a:gd name="connsiteY14" fmla="*/ 4360862 h 4360862"/>
              <a:gd name="connsiteX15" fmla="*/ 914677 w 4025179"/>
              <a:gd name="connsiteY15" fmla="*/ 4360862 h 4360862"/>
              <a:gd name="connsiteX16" fmla="*/ 800228 w 4025179"/>
              <a:gd name="connsiteY16" fmla="*/ 4351374 h 4360862"/>
              <a:gd name="connsiteX17" fmla="*/ 0 w 4025179"/>
              <a:gd name="connsiteY17" fmla="*/ 3426064 h 4360862"/>
              <a:gd name="connsiteX18" fmla="*/ 0 w 4025179"/>
              <a:gd name="connsiteY18" fmla="*/ 2180446 h 4360862"/>
              <a:gd name="connsiteX19" fmla="*/ 0 w 4025179"/>
              <a:gd name="connsiteY19" fmla="*/ 934829 h 4360862"/>
              <a:gd name="connsiteX20" fmla="*/ 800228 w 4025179"/>
              <a:gd name="connsiteY20" fmla="*/ 9519 h 436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5179" h="4360862">
                <a:moveTo>
                  <a:pt x="915045" y="0"/>
                </a:moveTo>
                <a:lnTo>
                  <a:pt x="927071" y="0"/>
                </a:lnTo>
                <a:lnTo>
                  <a:pt x="1040598" y="5539"/>
                </a:lnTo>
                <a:cubicBezTo>
                  <a:pt x="1162152" y="19609"/>
                  <a:pt x="1284391" y="58560"/>
                  <a:pt x="1401158" y="125948"/>
                </a:cubicBezTo>
                <a:lnTo>
                  <a:pt x="2479805" y="748869"/>
                </a:lnTo>
                <a:lnTo>
                  <a:pt x="3558646" y="1371566"/>
                </a:lnTo>
                <a:cubicBezTo>
                  <a:pt x="3831103" y="1528805"/>
                  <a:pt x="3984359" y="1789317"/>
                  <a:pt x="4018417" y="2062739"/>
                </a:cubicBezTo>
                <a:lnTo>
                  <a:pt x="4025179" y="2171810"/>
                </a:lnTo>
                <a:lnTo>
                  <a:pt x="4025179" y="2189083"/>
                </a:lnTo>
                <a:lnTo>
                  <a:pt x="4018417" y="2298154"/>
                </a:lnTo>
                <a:cubicBezTo>
                  <a:pt x="3984359" y="2571575"/>
                  <a:pt x="3831103" y="2832088"/>
                  <a:pt x="3558646" y="2989327"/>
                </a:cubicBezTo>
                <a:lnTo>
                  <a:pt x="2479805" y="3612024"/>
                </a:lnTo>
                <a:lnTo>
                  <a:pt x="1401158" y="4234944"/>
                </a:lnTo>
                <a:cubicBezTo>
                  <a:pt x="1284391" y="4302332"/>
                  <a:pt x="1162152" y="4341283"/>
                  <a:pt x="1040598" y="4355354"/>
                </a:cubicBezTo>
                <a:lnTo>
                  <a:pt x="927697" y="4360862"/>
                </a:lnTo>
                <a:lnTo>
                  <a:pt x="914677" y="4360862"/>
                </a:lnTo>
                <a:lnTo>
                  <a:pt x="800228" y="4351374"/>
                </a:lnTo>
                <a:cubicBezTo>
                  <a:pt x="367915" y="4287123"/>
                  <a:pt x="0" y="3920243"/>
                  <a:pt x="0" y="3426064"/>
                </a:cubicBezTo>
                <a:lnTo>
                  <a:pt x="0" y="2180446"/>
                </a:lnTo>
                <a:lnTo>
                  <a:pt x="0" y="934829"/>
                </a:lnTo>
                <a:cubicBezTo>
                  <a:pt x="0" y="440650"/>
                  <a:pt x="367915" y="73770"/>
                  <a:pt x="800228" y="951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CAED-FD22-6846-8164-C07561AC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717F-22C8-AC4C-8AC3-D021640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DE37-5FC8-1641-8974-DD8CDF2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8C9EB5E1-5911-364A-B2BA-23977F5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1" y="1512282"/>
            <a:ext cx="4577859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44BC8E-1C44-674D-8A8B-8B1A6C1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79" y="3687289"/>
            <a:ext cx="3217984" cy="165843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2A4C5CC-B5C2-D740-9A62-F835A64B0A57}"/>
              </a:ext>
            </a:extLst>
          </p:cNvPr>
          <p:cNvSpPr/>
          <p:nvPr userDrawn="1"/>
        </p:nvSpPr>
        <p:spPr>
          <a:xfrm>
            <a:off x="901151" y="-3126933"/>
            <a:ext cx="11979967" cy="1297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323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3699" y="-4384334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99" y="595486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377" y="2770498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95193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4E7C3-CE86-F64E-8AD2-CBDD1D8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60953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A43978-4D57-C946-B151-E2CEBD7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489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238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D0A64-190A-E642-AF81-3707AF4F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5BF99D-F0B5-A34F-8A5E-49E5FA17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B0B97E-7860-CE49-8A9C-06C580A2F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209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9044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741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129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5853" y="-1273205"/>
            <a:ext cx="8680235" cy="9404054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9" y="1512282"/>
            <a:ext cx="6664568" cy="1916723"/>
          </a:xfrm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81" y="3687294"/>
            <a:ext cx="4577859" cy="1658435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5880D0D3-A659-FA42-A97F-C120C4E6ECC6}"/>
              </a:ext>
            </a:extLst>
          </p:cNvPr>
          <p:cNvSpPr/>
          <p:nvPr userDrawn="1"/>
        </p:nvSpPr>
        <p:spPr>
          <a:xfrm>
            <a:off x="1755855" y="-1751897"/>
            <a:ext cx="9563212" cy="1036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8351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3B02226-4CFA-9143-ACF4-84719890EC82}"/>
              </a:ext>
            </a:extLst>
          </p:cNvPr>
          <p:cNvSpPr/>
          <p:nvPr userDrawn="1"/>
        </p:nvSpPr>
        <p:spPr>
          <a:xfrm rot="16200000">
            <a:off x="3121477" y="4062233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4FCDF16-45C2-3641-8F33-94B9632037E2}"/>
              </a:ext>
            </a:extLst>
          </p:cNvPr>
          <p:cNvSpPr/>
          <p:nvPr userDrawn="1"/>
        </p:nvSpPr>
        <p:spPr>
          <a:xfrm rot="19800000">
            <a:off x="2249936" y="696181"/>
            <a:ext cx="2605923" cy="282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A58E80EC-67F9-A641-942E-01C809E87393}"/>
              </a:ext>
            </a:extLst>
          </p:cNvPr>
          <p:cNvSpPr/>
          <p:nvPr userDrawn="1"/>
        </p:nvSpPr>
        <p:spPr>
          <a:xfrm rot="16200000">
            <a:off x="5208365" y="65374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41E333B1-5013-B54D-81FF-B4D9A51FACF9}"/>
              </a:ext>
            </a:extLst>
          </p:cNvPr>
          <p:cNvSpPr/>
          <p:nvPr userDrawn="1"/>
        </p:nvSpPr>
        <p:spPr>
          <a:xfrm rot="5400000">
            <a:off x="5013013" y="3697974"/>
            <a:ext cx="2437935" cy="264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27FE05EB-4A11-5543-BA45-0195D08D8441}"/>
              </a:ext>
            </a:extLst>
          </p:cNvPr>
          <p:cNvSpPr/>
          <p:nvPr userDrawn="1"/>
        </p:nvSpPr>
        <p:spPr>
          <a:xfrm rot="9000000">
            <a:off x="743851" y="3487912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8E4C2AB-3F73-9F45-8048-530C08D4173D}"/>
              </a:ext>
            </a:extLst>
          </p:cNvPr>
          <p:cNvSpPr/>
          <p:nvPr userDrawn="1"/>
        </p:nvSpPr>
        <p:spPr>
          <a:xfrm rot="5400000">
            <a:off x="7664239" y="1016764"/>
            <a:ext cx="2484298" cy="269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34D6D29-5F8E-F449-8471-06F79A888A44}"/>
              </a:ext>
            </a:extLst>
          </p:cNvPr>
          <p:cNvSpPr/>
          <p:nvPr userDrawn="1"/>
        </p:nvSpPr>
        <p:spPr>
          <a:xfrm rot="16200000">
            <a:off x="7501371" y="3966801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4046E1C5-A352-CB41-9C2E-79FDEA17ECFC}"/>
              </a:ext>
            </a:extLst>
          </p:cNvPr>
          <p:cNvSpPr/>
          <p:nvPr userDrawn="1"/>
        </p:nvSpPr>
        <p:spPr>
          <a:xfrm rot="16200000">
            <a:off x="9422683" y="2693244"/>
            <a:ext cx="1963868" cy="212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C21738B-1D0C-FC41-975A-B0168760E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8232" y="397198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571AB3-0324-D041-BF57-897D2EE949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6705" y="908594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3961D252-CE8D-0542-9148-54D307ACC6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1088" y="3186130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BD824CAD-9054-7741-8087-52B90A3EBF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62992" y="389525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6" name="Picture Placeholder 19">
            <a:extLst>
              <a:ext uri="{FF2B5EF4-FFF2-40B4-BE49-F238E27FC236}">
                <a16:creationId xmlns:a16="http://schemas.microsoft.com/office/drawing/2014/main" id="{D72462E0-51D0-8B47-9698-FF5DC3BFD5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95964" y="28273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B07D4300-E0F4-CE42-BB6D-66A0584044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0677" y="1294877"/>
            <a:ext cx="2840947" cy="262197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8" name="Picture Placeholder 22">
            <a:extLst>
              <a:ext uri="{FF2B5EF4-FFF2-40B4-BE49-F238E27FC236}">
                <a16:creationId xmlns:a16="http://schemas.microsoft.com/office/drawing/2014/main" id="{CB322035-D307-684C-9BCE-97C792C482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65029" y="1341176"/>
            <a:ext cx="2691659" cy="2484197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9" name="Picture Placeholder 22">
            <a:extLst>
              <a:ext uri="{FF2B5EF4-FFF2-40B4-BE49-F238E27FC236}">
                <a16:creationId xmlns:a16="http://schemas.microsoft.com/office/drawing/2014/main" id="{5EA116BD-D9A6-244B-B2C4-6F67A48EAB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23800" y="3620347"/>
            <a:ext cx="2625935" cy="2423539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FF2996E-B798-C941-B039-8FBF2793C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20277" y="82567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3A5812-9617-6641-B093-01B834881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15701" y="464382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E08F00-96D9-BA42-BA31-E95FEA2E13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79505" y="645115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31792A-36D6-8C44-8953-18CBDAE5A7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74929" y="6089856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DDA799-70B2-2246-9037-479A49DCA2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50305" y="885310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3617EFC-BA28-C841-B0F3-F7283EB27E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45729" y="5240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4885F0A-C343-F14B-9356-A28E405473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85801" y="6508122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31228740-B71F-4347-89F8-4401FB4D82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81225" y="6146828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B6D8E46-25E7-F74B-A600-279A54A22B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741" y="5656093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D389DA1-8006-9742-A6B0-B9A53ECC7D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5165" y="5294799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3D7BB568-BFBD-8C45-BFE8-87FE11C949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05261" y="5228711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3AD0BC8-A660-7A45-A535-0F3C87BF7F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00689" y="4867417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19D8F71-157E-7540-9B7F-5C8A26C250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77074" y="517905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FBAB95C-C6F4-A848-9D7F-BD9F000388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72501" y="156611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128EFDD-D28A-ED4A-8AA5-7BE8F23090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947257" y="3310459"/>
            <a:ext cx="2440987" cy="224929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3A36D58-E9D3-E349-BE24-C506BE02548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685" y="2949165"/>
            <a:ext cx="2440987" cy="35151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9195116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FFC0CF-8CDA-6F4B-9DBA-4410D3102B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1989" y="3379232"/>
            <a:ext cx="3471143" cy="3761029"/>
          </a:xfrm>
          <a:custGeom>
            <a:avLst/>
            <a:gdLst>
              <a:gd name="connsiteX0" fmla="*/ 792833 w 3471143"/>
              <a:gd name="connsiteY0" fmla="*/ 123 h 3761029"/>
              <a:gd name="connsiteX1" fmla="*/ 1208138 w 3471143"/>
              <a:gd name="connsiteY1" fmla="*/ 109039 h 3761029"/>
              <a:gd name="connsiteX2" fmla="*/ 2138194 w 3471143"/>
              <a:gd name="connsiteY2" fmla="*/ 646148 h 3761029"/>
              <a:gd name="connsiteX3" fmla="*/ 3068417 w 3471143"/>
              <a:gd name="connsiteY3" fmla="*/ 1183064 h 3761029"/>
              <a:gd name="connsiteX4" fmla="*/ 3068417 w 3471143"/>
              <a:gd name="connsiteY4" fmla="*/ 2577966 h 3761029"/>
              <a:gd name="connsiteX5" fmla="*/ 2138194 w 3471143"/>
              <a:gd name="connsiteY5" fmla="*/ 3114882 h 3761029"/>
              <a:gd name="connsiteX6" fmla="*/ 1208138 w 3471143"/>
              <a:gd name="connsiteY6" fmla="*/ 3651991 h 3761029"/>
              <a:gd name="connsiteX7" fmla="*/ 0 w 3471143"/>
              <a:gd name="connsiteY7" fmla="*/ 2954540 h 3761029"/>
              <a:gd name="connsiteX8" fmla="*/ 0 w 3471143"/>
              <a:gd name="connsiteY8" fmla="*/ 1880515 h 3761029"/>
              <a:gd name="connsiteX9" fmla="*/ 0 w 3471143"/>
              <a:gd name="connsiteY9" fmla="*/ 806490 h 3761029"/>
              <a:gd name="connsiteX10" fmla="*/ 792833 w 3471143"/>
              <a:gd name="connsiteY10" fmla="*/ 123 h 37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29">
                <a:moveTo>
                  <a:pt x="792833" y="123"/>
                </a:moveTo>
                <a:cubicBezTo>
                  <a:pt x="931266" y="-2316"/>
                  <a:pt x="1073896" y="31566"/>
                  <a:pt x="1208138" y="109039"/>
                </a:cubicBezTo>
                <a:lnTo>
                  <a:pt x="2138194" y="646148"/>
                </a:lnTo>
                <a:lnTo>
                  <a:pt x="3068417" y="1183064"/>
                </a:lnTo>
                <a:cubicBezTo>
                  <a:pt x="3605386" y="1492957"/>
                  <a:pt x="3605386" y="2268073"/>
                  <a:pt x="3068417" y="2577966"/>
                </a:cubicBezTo>
                <a:lnTo>
                  <a:pt x="2138194" y="3114882"/>
                </a:lnTo>
                <a:lnTo>
                  <a:pt x="1208138" y="3651991"/>
                </a:lnTo>
                <a:cubicBezTo>
                  <a:pt x="671169" y="3961883"/>
                  <a:pt x="0" y="3574325"/>
                  <a:pt x="0" y="2954540"/>
                </a:cubicBezTo>
                <a:lnTo>
                  <a:pt x="0" y="1880515"/>
                </a:lnTo>
                <a:lnTo>
                  <a:pt x="0" y="806490"/>
                </a:lnTo>
                <a:cubicBezTo>
                  <a:pt x="0" y="341651"/>
                  <a:pt x="377533" y="7440"/>
                  <a:pt x="792833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1AE296-DA98-3B4D-836E-67E04EE7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454" y="-332070"/>
            <a:ext cx="3471143" cy="3761030"/>
          </a:xfrm>
          <a:custGeom>
            <a:avLst/>
            <a:gdLst>
              <a:gd name="connsiteX0" fmla="*/ 2678311 w 3471143"/>
              <a:gd name="connsiteY0" fmla="*/ 123 h 3761030"/>
              <a:gd name="connsiteX1" fmla="*/ 3471143 w 3471143"/>
              <a:gd name="connsiteY1" fmla="*/ 806491 h 3761030"/>
              <a:gd name="connsiteX2" fmla="*/ 3471143 w 3471143"/>
              <a:gd name="connsiteY2" fmla="*/ 1880515 h 3761030"/>
              <a:gd name="connsiteX3" fmla="*/ 3471143 w 3471143"/>
              <a:gd name="connsiteY3" fmla="*/ 2954540 h 3761030"/>
              <a:gd name="connsiteX4" fmla="*/ 2263005 w 3471143"/>
              <a:gd name="connsiteY4" fmla="*/ 3651991 h 3761030"/>
              <a:gd name="connsiteX5" fmla="*/ 1332949 w 3471143"/>
              <a:gd name="connsiteY5" fmla="*/ 3114882 h 3761030"/>
              <a:gd name="connsiteX6" fmla="*/ 402726 w 3471143"/>
              <a:gd name="connsiteY6" fmla="*/ 2577966 h 3761030"/>
              <a:gd name="connsiteX7" fmla="*/ 402726 w 3471143"/>
              <a:gd name="connsiteY7" fmla="*/ 1183064 h 3761030"/>
              <a:gd name="connsiteX8" fmla="*/ 1332949 w 3471143"/>
              <a:gd name="connsiteY8" fmla="*/ 646148 h 3761030"/>
              <a:gd name="connsiteX9" fmla="*/ 2263005 w 3471143"/>
              <a:gd name="connsiteY9" fmla="*/ 109040 h 3761030"/>
              <a:gd name="connsiteX10" fmla="*/ 2678311 w 3471143"/>
              <a:gd name="connsiteY10" fmla="*/ 123 h 37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1143" h="3761030">
                <a:moveTo>
                  <a:pt x="2678311" y="123"/>
                </a:moveTo>
                <a:cubicBezTo>
                  <a:pt x="3093611" y="7440"/>
                  <a:pt x="3471143" y="341652"/>
                  <a:pt x="3471143" y="806491"/>
                </a:cubicBezTo>
                <a:lnTo>
                  <a:pt x="3471143" y="1880515"/>
                </a:lnTo>
                <a:lnTo>
                  <a:pt x="3471143" y="2954540"/>
                </a:lnTo>
                <a:cubicBezTo>
                  <a:pt x="3471143" y="3574325"/>
                  <a:pt x="2799974" y="3961884"/>
                  <a:pt x="2263005" y="3651991"/>
                </a:cubicBezTo>
                <a:lnTo>
                  <a:pt x="1332949" y="3114882"/>
                </a:lnTo>
                <a:lnTo>
                  <a:pt x="402726" y="2577966"/>
                </a:lnTo>
                <a:cubicBezTo>
                  <a:pt x="-134242" y="2268074"/>
                  <a:pt x="-134242" y="1492957"/>
                  <a:pt x="402726" y="1183064"/>
                </a:cubicBezTo>
                <a:lnTo>
                  <a:pt x="1332949" y="646148"/>
                </a:lnTo>
                <a:lnTo>
                  <a:pt x="2263005" y="109040"/>
                </a:lnTo>
                <a:cubicBezTo>
                  <a:pt x="2397247" y="31566"/>
                  <a:pt x="2539877" y="-2316"/>
                  <a:pt x="2678311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59B534-5B33-8847-A364-49A94179F7BA}"/>
              </a:ext>
            </a:extLst>
          </p:cNvPr>
          <p:cNvSpPr/>
          <p:nvPr userDrawn="1"/>
        </p:nvSpPr>
        <p:spPr>
          <a:xfrm rot="10800000">
            <a:off x="4221244" y="-331918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EA2C478-185C-F84D-B045-B443BAFA3F8D}"/>
              </a:ext>
            </a:extLst>
          </p:cNvPr>
          <p:cNvSpPr/>
          <p:nvPr/>
        </p:nvSpPr>
        <p:spPr>
          <a:xfrm>
            <a:off x="4551984" y="3228413"/>
            <a:ext cx="3610349" cy="391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4D2969-FC7E-2040-BD2B-BB75820955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849" y="1140170"/>
            <a:ext cx="3684863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0AD251-F7BE-A047-865E-E9650B3207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251" y="1828645"/>
            <a:ext cx="3703055" cy="2723478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F2EBCC-72C3-A543-82E8-76FD1CDEEC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337" y="464883"/>
            <a:ext cx="3681320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C85BF7E-B97D-0C44-BE53-B46AB3240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3884" y="5881135"/>
            <a:ext cx="3567309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F83BAB5-491B-0941-B5E1-F5A66A258F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53869" y="2345480"/>
            <a:ext cx="3584923" cy="272347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9F8644-6AB8-734D-B6D2-0CD01D80D3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4264" y="5205848"/>
            <a:ext cx="356388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9829511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03FEF-90C3-6146-B1CD-A554644888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01792" y="-150517"/>
            <a:ext cx="6265669" cy="6265670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E501D8A-5233-0047-890B-C10F54710722}"/>
              </a:ext>
            </a:extLst>
          </p:cNvPr>
          <p:cNvSpPr/>
          <p:nvPr/>
        </p:nvSpPr>
        <p:spPr>
          <a:xfrm rot="2700000">
            <a:off x="257680" y="477574"/>
            <a:ext cx="6135506" cy="664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28DBBD3-5E04-5C4E-9208-DB46105D3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18269" y="1076517"/>
            <a:ext cx="62716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CD8FCC2-098A-BE4A-BA23-0F21A8C471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91471" y="1847658"/>
            <a:ext cx="5297556" cy="4609112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4795D48-9CDD-634A-AEE5-A05978E311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19016" y="401230"/>
            <a:ext cx="626566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78410733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F30FBA-13B6-5948-B215-61338FC9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409" y="-3062350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35" y="459299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2634311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681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3066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CAFD17-9586-DD47-8899-CDAA143B1C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12068" y="366809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67" y="2288099"/>
            <a:ext cx="6664568" cy="1916723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65" y="4463111"/>
            <a:ext cx="4577859" cy="165843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1008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8344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0560" y="-3756940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21" y="576031"/>
            <a:ext cx="6664568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277" y="2751037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0638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>
            <a:off x="4221341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>
            <a:off x="-402226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A76CB-DB60-8B42-99AB-7D6CAB017EFE}"/>
              </a:ext>
            </a:extLst>
          </p:cNvPr>
          <p:cNvGrpSpPr/>
          <p:nvPr userDrawn="1"/>
        </p:nvGrpSpPr>
        <p:grpSpPr>
          <a:xfrm>
            <a:off x="781761" y="591099"/>
            <a:ext cx="2696547" cy="5675457"/>
            <a:chOff x="11836399" y="2222500"/>
            <a:chExt cx="926593" cy="195021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11836399" y="2222500"/>
              <a:ext cx="926593" cy="195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88BE35E0-7EA3-8C4C-B8C2-D4199035A940}"/>
                </a:ext>
              </a:extLst>
            </p:cNvPr>
            <p:cNvSpPr/>
            <p:nvPr/>
          </p:nvSpPr>
          <p:spPr>
            <a:xfrm>
              <a:off x="11899899" y="2489200"/>
              <a:ext cx="790575" cy="14259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12230100" y="3962400"/>
              <a:ext cx="130048" cy="13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12204699" y="2374899"/>
              <a:ext cx="160401" cy="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585B-FB5A-624B-B294-DF4A8FB5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369" y="1366843"/>
            <a:ext cx="2300711" cy="4149725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62293" y="510130"/>
            <a:ext cx="6747947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967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343609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523507" y="203200"/>
            <a:ext cx="5954252" cy="645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DDB44-ADB0-B543-9869-F92F98F7EDE7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10655300" y="5321300"/>
            <a:chExt cx="2674240" cy="347561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10655300" y="5321300"/>
              <a:ext cx="2674240" cy="347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79A3A3F4-53CC-CC4D-82F5-2D8471A637B9}"/>
                </a:ext>
              </a:extLst>
            </p:cNvPr>
            <p:cNvSpPr/>
            <p:nvPr/>
          </p:nvSpPr>
          <p:spPr>
            <a:xfrm>
              <a:off x="10922000" y="5613400"/>
              <a:ext cx="2155700" cy="2884298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11963399" y="5448299"/>
              <a:ext cx="68582" cy="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6B6C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11938000" y="8572500"/>
              <a:ext cx="120015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F522-A62C-2144-8FC8-B9D49AB9F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3017" y="1060450"/>
            <a:ext cx="3533775" cy="472598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510130"/>
            <a:ext cx="6270411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35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34347DA-9DA8-CA4C-A532-153E4A8139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7896" y="4446667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5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5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7B7E46-C38B-7548-B493-43EF6815C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1212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7D44DAB-2DDB-7042-ABCF-65751B50EC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1868" y="4476191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556E3D-F770-0E47-80F8-A6BAAC3F50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924" y="344915"/>
            <a:ext cx="2130149" cy="1965966"/>
          </a:xfrm>
          <a:custGeom>
            <a:avLst/>
            <a:gdLst>
              <a:gd name="connsiteX0" fmla="*/ 1065075 w 2130149"/>
              <a:gd name="connsiteY0" fmla="*/ 0 h 1965966"/>
              <a:gd name="connsiteX1" fmla="*/ 1673375 w 2130149"/>
              <a:gd name="connsiteY1" fmla="*/ 0 h 1965966"/>
              <a:gd name="connsiteX2" fmla="*/ 2068393 w 2130149"/>
              <a:gd name="connsiteY2" fmla="*/ 684258 h 1965966"/>
              <a:gd name="connsiteX3" fmla="*/ 1764188 w 2130149"/>
              <a:gd name="connsiteY3" fmla="*/ 1211018 h 1965966"/>
              <a:gd name="connsiteX4" fmla="*/ 1460093 w 2130149"/>
              <a:gd name="connsiteY4" fmla="*/ 1737873 h 1965966"/>
              <a:gd name="connsiteX5" fmla="*/ 670057 w 2130149"/>
              <a:gd name="connsiteY5" fmla="*/ 1737873 h 1965966"/>
              <a:gd name="connsiteX6" fmla="*/ 365962 w 2130149"/>
              <a:gd name="connsiteY6" fmla="*/ 1211018 h 1965966"/>
              <a:gd name="connsiteX7" fmla="*/ 61758 w 2130149"/>
              <a:gd name="connsiteY7" fmla="*/ 684353 h 1965966"/>
              <a:gd name="connsiteX8" fmla="*/ 456776 w 2130149"/>
              <a:gd name="connsiteY8" fmla="*/ 95 h 1965966"/>
              <a:gd name="connsiteX9" fmla="*/ 1065075 w 2130149"/>
              <a:gd name="connsiteY9" fmla="*/ 95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lnTo>
                  <a:pt x="1673375" y="0"/>
                </a:lnTo>
                <a:cubicBezTo>
                  <a:pt x="2024405" y="0"/>
                  <a:pt x="2243908" y="380133"/>
                  <a:pt x="2068393" y="684258"/>
                </a:cubicBezTo>
                <a:lnTo>
                  <a:pt x="1764188" y="1211018"/>
                </a:lnTo>
                <a:lnTo>
                  <a:pt x="1460093" y="1737873"/>
                </a:lnTo>
                <a:cubicBezTo>
                  <a:pt x="1284578" y="2041998"/>
                  <a:pt x="845572" y="2041998"/>
                  <a:pt x="670057" y="1737873"/>
                </a:cubicBezTo>
                <a:lnTo>
                  <a:pt x="365962" y="1211018"/>
                </a:lnTo>
                <a:lnTo>
                  <a:pt x="61758" y="684353"/>
                </a:lnTo>
                <a:cubicBezTo>
                  <a:pt x="-113758" y="380228"/>
                  <a:pt x="105746" y="95"/>
                  <a:pt x="456776" y="95"/>
                </a:cubicBezTo>
                <a:lnTo>
                  <a:pt x="1065075" y="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B7A523D-BEB3-E44A-AEFE-8B5B61207A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9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AC8CA25-0FA9-5149-A8F3-A8003AEF29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5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BDAF86-A6B3-5A48-A401-8C9375E8FC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3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517946-3A6C-C24E-9FA4-9F612ABF0C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9" y="1824106"/>
            <a:ext cx="2453039" cy="2390086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47E7A-CF72-8E47-8B73-509E19309E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5" y="3188219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9F8B346-7E51-B742-93F4-FA79A47E10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3" y="3835490"/>
            <a:ext cx="245303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C722356-2529-B84C-882E-B99F577FB0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7" y="1176840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DA92B9C-8940-5344-BEAE-2420F1277D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93" y="1824111"/>
            <a:ext cx="2453039" cy="2390087"/>
          </a:xfrm>
        </p:spPr>
        <p:txBody>
          <a:bodyPr lIns="45720" r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3A39B5C-0E06-C646-8704-F3B7069A6E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5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AC773C-8174-6F40-A5F2-9F9AE4D42F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8857" y="599148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5545589-E1A6-714E-8D61-5EC3CBFEBB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3" y="2612471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562F4C-49A2-A542-8FC8-2F90E0D76A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5" y="601092"/>
            <a:ext cx="244098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AA373174-7F7E-A749-BCFA-34CAAD2F4920}"/>
              </a:ext>
            </a:extLst>
          </p:cNvPr>
          <p:cNvSpPr/>
          <p:nvPr userDrawn="1"/>
        </p:nvSpPr>
        <p:spPr>
          <a:xfrm rot="5400000" flipH="1">
            <a:off x="3613795" y="4262302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9D93F7F-BA5F-954D-8138-BAAF282D3AFB}"/>
              </a:ext>
            </a:extLst>
          </p:cNvPr>
          <p:cNvSpPr/>
          <p:nvPr userDrawn="1"/>
        </p:nvSpPr>
        <p:spPr>
          <a:xfrm rot="5400000" flipH="1">
            <a:off x="9399821" y="4218440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5A57FAF8-4240-AA43-B282-33E3DCA278B3}"/>
              </a:ext>
            </a:extLst>
          </p:cNvPr>
          <p:cNvSpPr/>
          <p:nvPr userDrawn="1"/>
        </p:nvSpPr>
        <p:spPr>
          <a:xfrm rot="16200000" flipH="1">
            <a:off x="6513137" y="269511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E6043A8-1528-824D-A855-56542656561A}"/>
              </a:ext>
            </a:extLst>
          </p:cNvPr>
          <p:cNvSpPr/>
          <p:nvPr userDrawn="1"/>
        </p:nvSpPr>
        <p:spPr>
          <a:xfrm rot="16200000" flipH="1">
            <a:off x="639853" y="268408"/>
            <a:ext cx="2106292" cy="228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599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363CD42-52B3-0B4E-8676-8EE630699897}"/>
              </a:ext>
            </a:extLst>
          </p:cNvPr>
          <p:cNvSpPr/>
          <p:nvPr userDrawn="1"/>
        </p:nvSpPr>
        <p:spPr>
          <a:xfrm rot="10800000">
            <a:off x="6096003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F1CED87-0BF5-6A46-B708-A992D6AD6C04}"/>
              </a:ext>
            </a:extLst>
          </p:cNvPr>
          <p:cNvSpPr/>
          <p:nvPr userDrawn="1"/>
        </p:nvSpPr>
        <p:spPr>
          <a:xfrm rot="10800000">
            <a:off x="6753527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5990909-2B1F-B44E-B9FF-C87DD9104D1B}"/>
              </a:ext>
            </a:extLst>
          </p:cNvPr>
          <p:cNvSpPr/>
          <p:nvPr userDrawn="1"/>
        </p:nvSpPr>
        <p:spPr>
          <a:xfrm>
            <a:off x="-1671856" y="-779290"/>
            <a:ext cx="7767855" cy="8416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9427370-80E3-6B45-8B62-24F461803D55}"/>
              </a:ext>
            </a:extLst>
          </p:cNvPr>
          <p:cNvSpPr/>
          <p:nvPr userDrawn="1"/>
        </p:nvSpPr>
        <p:spPr>
          <a:xfrm>
            <a:off x="-1671854" y="-569647"/>
            <a:ext cx="7380868" cy="7996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54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12313-1F91-7541-860F-9EC0CFE82B57}"/>
              </a:ext>
            </a:extLst>
          </p:cNvPr>
          <p:cNvGrpSpPr/>
          <p:nvPr userDrawn="1"/>
        </p:nvGrpSpPr>
        <p:grpSpPr>
          <a:xfrm>
            <a:off x="2158751" y="1308847"/>
            <a:ext cx="7874503" cy="4239948"/>
            <a:chOff x="6515100" y="9728200"/>
            <a:chExt cx="6812534" cy="366814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378699" y="9728200"/>
              <a:ext cx="5099051" cy="335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rgbClr val="53515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A93F465E-227E-CE4C-8A42-6F153A208EE3}"/>
                </a:ext>
              </a:extLst>
            </p:cNvPr>
            <p:cNvSpPr/>
            <p:nvPr/>
          </p:nvSpPr>
          <p:spPr>
            <a:xfrm>
              <a:off x="7607300" y="9944100"/>
              <a:ext cx="4650486" cy="2988056"/>
            </a:xfrm>
            <a:prstGeom prst="rect">
              <a:avLst/>
            </a:prstGeom>
            <a:solidFill>
              <a:srgbClr val="EBEC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2D9C3B7-8259-DF44-B07B-1BCF500CEA8E}"/>
                </a:ext>
              </a:extLst>
            </p:cNvPr>
            <p:cNvSpPr/>
            <p:nvPr/>
          </p:nvSpPr>
          <p:spPr>
            <a:xfrm>
              <a:off x="6515100" y="13284199"/>
              <a:ext cx="6812406" cy="11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0" y="21600"/>
                  </a:moveTo>
                  <a:lnTo>
                    <a:pt x="97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F949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63889E5-57D0-A54F-8B16-B3C039CC8B61}"/>
                </a:ext>
              </a:extLst>
            </p:cNvPr>
            <p:cNvSpPr/>
            <p:nvPr/>
          </p:nvSpPr>
          <p:spPr>
            <a:xfrm>
              <a:off x="9893299" y="9842500"/>
              <a:ext cx="43435" cy="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cubicBezTo>
                    <a:pt x="21600" y="16786"/>
                    <a:pt x="16800" y="21600"/>
                    <a:pt x="10800" y="21600"/>
                  </a:cubicBezTo>
                  <a:cubicBezTo>
                    <a:pt x="4863" y="21600"/>
                    <a:pt x="0" y="16786"/>
                    <a:pt x="0" y="10832"/>
                  </a:cubicBezTo>
                  <a:cubicBezTo>
                    <a:pt x="0" y="4814"/>
                    <a:pt x="4863" y="0"/>
                    <a:pt x="10800" y="0"/>
                  </a:cubicBezTo>
                  <a:cubicBezTo>
                    <a:pt x="16863" y="0"/>
                    <a:pt x="21600" y="4877"/>
                    <a:pt x="21600" y="10832"/>
                  </a:cubicBezTo>
                  <a:close/>
                </a:path>
              </a:pathLst>
            </a:custGeom>
            <a:solidFill>
              <a:srgbClr val="93949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7674E4E3-4118-4F4E-9787-9B54448ABBA3}"/>
                </a:ext>
              </a:extLst>
            </p:cNvPr>
            <p:cNvSpPr/>
            <p:nvPr/>
          </p:nvSpPr>
          <p:spPr>
            <a:xfrm>
              <a:off x="9372600" y="13093700"/>
              <a:ext cx="1104012" cy="112141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1711674-7E91-E649-905D-1770716B0722}"/>
                </a:ext>
              </a:extLst>
            </p:cNvPr>
            <p:cNvSpPr/>
            <p:nvPr/>
          </p:nvSpPr>
          <p:spPr>
            <a:xfrm>
              <a:off x="6515100" y="13093700"/>
              <a:ext cx="6812534" cy="19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6" y="0"/>
                  </a:moveTo>
                  <a:lnTo>
                    <a:pt x="12266" y="4629"/>
                  </a:lnTo>
                  <a:cubicBezTo>
                    <a:pt x="12266" y="7815"/>
                    <a:pt x="12193" y="10425"/>
                    <a:pt x="12104" y="10425"/>
                  </a:cubicBezTo>
                  <a:lnTo>
                    <a:pt x="9485" y="10425"/>
                  </a:lnTo>
                  <a:cubicBezTo>
                    <a:pt x="9396" y="10425"/>
                    <a:pt x="9323" y="7815"/>
                    <a:pt x="9323" y="4629"/>
                  </a:cubicBezTo>
                  <a:lnTo>
                    <a:pt x="93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266" y="0"/>
                  </a:lnTo>
                  <a:close/>
                </a:path>
              </a:pathLst>
            </a:custGeom>
            <a:solidFill>
              <a:srgbClr val="D0D7D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8924-CD59-D94B-B20A-CE109FDEE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065" y="1558931"/>
            <a:ext cx="5375275" cy="34528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62F846-1F7F-6E42-B6AF-49BDBB912DF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14980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1E79CE-493B-7E46-880B-B7950333F2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04062" y="510136"/>
            <a:ext cx="2408937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F4EC43-0C07-364D-84A0-FEE647C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973" y="-356203"/>
            <a:ext cx="5887465" cy="1588127"/>
          </a:xfrm>
        </p:spPr>
        <p:txBody>
          <a:bodyPr wrap="square" lIns="0" rIns="0" anchor="b">
            <a:sp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9378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105AE9-D7B3-F942-842B-6D21C0711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6791" y="502997"/>
            <a:ext cx="10505872" cy="10505874"/>
          </a:xfrm>
          <a:custGeom>
            <a:avLst/>
            <a:gdLst>
              <a:gd name="connsiteX0" fmla="*/ 4612745 w 5878310"/>
              <a:gd name="connsiteY0" fmla="*/ 77 h 5878311"/>
              <a:gd name="connsiteX1" fmla="*/ 5833147 w 5878310"/>
              <a:gd name="connsiteY1" fmla="*/ 1617753 h 5878311"/>
              <a:gd name="connsiteX2" fmla="*/ 5389740 w 5878310"/>
              <a:gd name="connsiteY2" fmla="*/ 3271779 h 5878311"/>
              <a:gd name="connsiteX3" fmla="*/ 4946739 w 5878310"/>
              <a:gd name="connsiteY3" fmla="*/ 4925834 h 5878311"/>
              <a:gd name="connsiteX4" fmla="*/ 2798412 w 5878310"/>
              <a:gd name="connsiteY4" fmla="*/ 5501573 h 5878311"/>
              <a:gd name="connsiteX5" fmla="*/ 1587575 w 5878310"/>
              <a:gd name="connsiteY5" fmla="*/ 4290736 h 5878311"/>
              <a:gd name="connsiteX6" fmla="*/ 376739 w 5878310"/>
              <a:gd name="connsiteY6" fmla="*/ 3079900 h 5878311"/>
              <a:gd name="connsiteX7" fmla="*/ 952477 w 5878310"/>
              <a:gd name="connsiteY7" fmla="*/ 931573 h 5878311"/>
              <a:gd name="connsiteX8" fmla="*/ 2606533 w 5878310"/>
              <a:gd name="connsiteY8" fmla="*/ 488572 h 5878311"/>
              <a:gd name="connsiteX9" fmla="*/ 4260559 w 5878310"/>
              <a:gd name="connsiteY9" fmla="*/ 45165 h 5878311"/>
              <a:gd name="connsiteX10" fmla="*/ 4612745 w 5878310"/>
              <a:gd name="connsiteY10" fmla="*/ 77 h 58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310" h="5878311">
                <a:moveTo>
                  <a:pt x="4612745" y="77"/>
                </a:moveTo>
                <a:cubicBezTo>
                  <a:pt x="5416104" y="8891"/>
                  <a:pt x="6057148" y="782359"/>
                  <a:pt x="5833147" y="1617753"/>
                </a:cubicBezTo>
                <a:lnTo>
                  <a:pt x="5389740" y="3271779"/>
                </a:lnTo>
                <a:lnTo>
                  <a:pt x="4946739" y="4925834"/>
                </a:lnTo>
                <a:cubicBezTo>
                  <a:pt x="4690737" y="5880570"/>
                  <a:pt x="3497147" y="6200308"/>
                  <a:pt x="2798412" y="5501573"/>
                </a:cubicBezTo>
                <a:lnTo>
                  <a:pt x="1587575" y="4290736"/>
                </a:lnTo>
                <a:lnTo>
                  <a:pt x="376739" y="3079900"/>
                </a:lnTo>
                <a:cubicBezTo>
                  <a:pt x="-321996" y="2381165"/>
                  <a:pt x="-2259" y="1187574"/>
                  <a:pt x="952477" y="931573"/>
                </a:cubicBezTo>
                <a:lnTo>
                  <a:pt x="2606533" y="488572"/>
                </a:lnTo>
                <a:lnTo>
                  <a:pt x="4260559" y="45165"/>
                </a:lnTo>
                <a:cubicBezTo>
                  <a:pt x="4379901" y="13165"/>
                  <a:pt x="4497979" y="-1182"/>
                  <a:pt x="4612745" y="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75A2A35C-42C4-3248-8008-9D6920C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68" y="2288099"/>
            <a:ext cx="666456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89596A-E099-4940-B379-DA594B5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277" y="4463111"/>
            <a:ext cx="4577859" cy="1658435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043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5400000">
            <a:off x="-360844" y="-961340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5592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F8A3B00-D6B4-5044-99A8-3B889F24FD66}"/>
              </a:ext>
            </a:extLst>
          </p:cNvPr>
          <p:cNvSpPr/>
          <p:nvPr userDrawn="1"/>
        </p:nvSpPr>
        <p:spPr>
          <a:xfrm rot="18000000">
            <a:off x="8980956" y="6055257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260586C-DA76-5548-A3E2-A44E3899428C}"/>
              </a:ext>
            </a:extLst>
          </p:cNvPr>
          <p:cNvSpPr/>
          <p:nvPr userDrawn="1"/>
        </p:nvSpPr>
        <p:spPr>
          <a:xfrm rot="18000000">
            <a:off x="10842678" y="5144593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335E322-6099-9940-ACD8-9B1FE8E5CD49}"/>
              </a:ext>
            </a:extLst>
          </p:cNvPr>
          <p:cNvSpPr/>
          <p:nvPr userDrawn="1"/>
        </p:nvSpPr>
        <p:spPr>
          <a:xfrm rot="14400000">
            <a:off x="10251610" y="6196557"/>
            <a:ext cx="1220981" cy="132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3E075B9-DA61-1041-B6E9-E71A59DCC803}"/>
              </a:ext>
            </a:extLst>
          </p:cNvPr>
          <p:cNvSpPr/>
          <p:nvPr userDrawn="1"/>
        </p:nvSpPr>
        <p:spPr>
          <a:xfrm rot="18000000">
            <a:off x="10048380" y="-1046197"/>
            <a:ext cx="2322528" cy="251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F4C520-723D-4749-82DE-C3EB2B4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9E3D7C3-71AC-9044-9241-9686B0853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5F53EE-6DE0-1146-A44A-436478B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7427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8923E8A6-AD0E-194E-B22A-D360DAB948A4}"/>
              </a:ext>
            </a:extLst>
          </p:cNvPr>
          <p:cNvSpPr/>
          <p:nvPr userDrawn="1"/>
        </p:nvSpPr>
        <p:spPr>
          <a:xfrm rot="1800000">
            <a:off x="3960556" y="-1991546"/>
            <a:ext cx="9314208" cy="1009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9278F9-6893-AE4E-B2D7-3E15EC54B0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19" y="477078"/>
            <a:ext cx="5549656" cy="6012426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68" y="391692"/>
            <a:ext cx="80772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17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7665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0659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EA7DF91E-9E11-844F-8874-B18877F0AF59}"/>
              </a:ext>
            </a:extLst>
          </p:cNvPr>
          <p:cNvSpPr/>
          <p:nvPr userDrawn="1"/>
        </p:nvSpPr>
        <p:spPr>
          <a:xfrm rot="2700000">
            <a:off x="2346827" y="-1960289"/>
            <a:ext cx="10969680" cy="118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99F7E-E5FA-B44C-ACDB-406C735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1" y="-356203"/>
            <a:ext cx="70485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7FB325-E182-4C4D-944F-B27D402E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071" y="1269500"/>
            <a:ext cx="70485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26008-75B1-4D49-8C20-88169911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6801" y="2099739"/>
            <a:ext cx="5562603" cy="418977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B880B69-A5C7-2C40-BF16-D06F47D50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24104" y="-1201041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1426311-1336-D245-A7B1-7709BC355FC2}"/>
              </a:ext>
            </a:extLst>
          </p:cNvPr>
          <p:cNvSpPr/>
          <p:nvPr userDrawn="1"/>
        </p:nvSpPr>
        <p:spPr>
          <a:xfrm rot="2700000">
            <a:off x="-1256594" y="-72830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2E72D92-FC14-6244-A06E-01EE9F35D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0157" y="1524229"/>
            <a:ext cx="5451607" cy="5451608"/>
          </a:xfrm>
          <a:custGeom>
            <a:avLst/>
            <a:gdLst>
              <a:gd name="connsiteX0" fmla="*/ 3962700 w 6265669"/>
              <a:gd name="connsiteY0" fmla="*/ 115 h 6265670"/>
              <a:gd name="connsiteX1" fmla="*/ 5272710 w 6265669"/>
              <a:gd name="connsiteY1" fmla="*/ 1015243 h 6265670"/>
              <a:gd name="connsiteX2" fmla="*/ 5744904 w 6265669"/>
              <a:gd name="connsiteY2" fmla="*/ 2778295 h 6265670"/>
              <a:gd name="connsiteX3" fmla="*/ 6217530 w 6265669"/>
              <a:gd name="connsiteY3" fmla="*/ 4541316 h 6265670"/>
              <a:gd name="connsiteX4" fmla="*/ 4541314 w 6265669"/>
              <a:gd name="connsiteY4" fmla="*/ 6217531 h 6265670"/>
              <a:gd name="connsiteX5" fmla="*/ 2778294 w 6265669"/>
              <a:gd name="connsiteY5" fmla="*/ 5744905 h 6265670"/>
              <a:gd name="connsiteX6" fmla="*/ 1015242 w 6265669"/>
              <a:gd name="connsiteY6" fmla="*/ 5272711 h 6265670"/>
              <a:gd name="connsiteX7" fmla="*/ 401564 w 6265669"/>
              <a:gd name="connsiteY7" fmla="*/ 2982817 h 6265670"/>
              <a:gd name="connsiteX8" fmla="*/ 1692190 w 6265669"/>
              <a:gd name="connsiteY8" fmla="*/ 1692191 h 6265670"/>
              <a:gd name="connsiteX9" fmla="*/ 2982816 w 6265669"/>
              <a:gd name="connsiteY9" fmla="*/ 401565 h 6265670"/>
              <a:gd name="connsiteX10" fmla="*/ 3962700 w 6265669"/>
              <a:gd name="connsiteY10" fmla="*/ 115 h 62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5669" h="6265670">
                <a:moveTo>
                  <a:pt x="3962700" y="115"/>
                </a:moveTo>
                <a:cubicBezTo>
                  <a:pt x="4541241" y="7572"/>
                  <a:pt x="5102166" y="379212"/>
                  <a:pt x="5272710" y="1015243"/>
                </a:cubicBezTo>
                <a:lnTo>
                  <a:pt x="5744904" y="2778295"/>
                </a:lnTo>
                <a:lnTo>
                  <a:pt x="6217530" y="4541316"/>
                </a:lnTo>
                <a:cubicBezTo>
                  <a:pt x="6490401" y="5558965"/>
                  <a:pt x="5558964" y="6490402"/>
                  <a:pt x="4541314" y="6217531"/>
                </a:cubicBezTo>
                <a:lnTo>
                  <a:pt x="2778294" y="5744905"/>
                </a:lnTo>
                <a:lnTo>
                  <a:pt x="1015242" y="5272711"/>
                </a:lnTo>
                <a:cubicBezTo>
                  <a:pt x="-2408" y="4999840"/>
                  <a:pt x="-343215" y="3727596"/>
                  <a:pt x="401564" y="2982817"/>
                </a:cubicBezTo>
                <a:lnTo>
                  <a:pt x="1692190" y="1692191"/>
                </a:lnTo>
                <a:lnTo>
                  <a:pt x="2982816" y="401565"/>
                </a:lnTo>
                <a:cubicBezTo>
                  <a:pt x="3262108" y="122273"/>
                  <a:pt x="3615575" y="-4359"/>
                  <a:pt x="3962700" y="11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3398480-4FB5-3E48-80A4-65F8C9500F4F}"/>
              </a:ext>
            </a:extLst>
          </p:cNvPr>
          <p:cNvSpPr/>
          <p:nvPr userDrawn="1"/>
        </p:nvSpPr>
        <p:spPr>
          <a:xfrm rot="2700000">
            <a:off x="8837667" y="1996965"/>
            <a:ext cx="5338355" cy="578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70810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EA7A0F97-CAF5-0744-A3A4-DE6F10C74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1197" y="3271310"/>
            <a:ext cx="2043955" cy="1886416"/>
          </a:xfrm>
          <a:custGeom>
            <a:avLst/>
            <a:gdLst>
              <a:gd name="connsiteX0" fmla="*/ 1021977 w 2043954"/>
              <a:gd name="connsiteY0" fmla="*/ 0 h 1886416"/>
              <a:gd name="connsiteX1" fmla="*/ 1401011 w 2043954"/>
              <a:gd name="connsiteY1" fmla="*/ 218865 h 1886416"/>
              <a:gd name="connsiteX2" fmla="*/ 1692802 w 2043954"/>
              <a:gd name="connsiteY2" fmla="*/ 724400 h 1886416"/>
              <a:gd name="connsiteX3" fmla="*/ 1984697 w 2043954"/>
              <a:gd name="connsiteY3" fmla="*/ 1229845 h 1886416"/>
              <a:gd name="connsiteX4" fmla="*/ 1605663 w 2043954"/>
              <a:gd name="connsiteY4" fmla="*/ 1886416 h 1886416"/>
              <a:gd name="connsiteX5" fmla="*/ 1021977 w 2043954"/>
              <a:gd name="connsiteY5" fmla="*/ 1886416 h 1886416"/>
              <a:gd name="connsiteX6" fmla="*/ 438292 w 2043954"/>
              <a:gd name="connsiteY6" fmla="*/ 1886416 h 1886416"/>
              <a:gd name="connsiteX7" fmla="*/ 59258 w 2043954"/>
              <a:gd name="connsiteY7" fmla="*/ 1229845 h 1886416"/>
              <a:gd name="connsiteX8" fmla="*/ 351153 w 2043954"/>
              <a:gd name="connsiteY8" fmla="*/ 724400 h 1886416"/>
              <a:gd name="connsiteX9" fmla="*/ 642943 w 2043954"/>
              <a:gd name="connsiteY9" fmla="*/ 218865 h 1886416"/>
              <a:gd name="connsiteX10" fmla="*/ 1021977 w 2043954"/>
              <a:gd name="connsiteY10" fmla="*/ 0 h 18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3954" h="1886416">
                <a:moveTo>
                  <a:pt x="1021977" y="0"/>
                </a:moveTo>
                <a:cubicBezTo>
                  <a:pt x="1169391" y="0"/>
                  <a:pt x="1316805" y="72955"/>
                  <a:pt x="1401011" y="218865"/>
                </a:cubicBezTo>
                <a:lnTo>
                  <a:pt x="1692802" y="724400"/>
                </a:lnTo>
                <a:lnTo>
                  <a:pt x="1984697" y="1229845"/>
                </a:lnTo>
                <a:cubicBezTo>
                  <a:pt x="2153109" y="1521664"/>
                  <a:pt x="1942489" y="1886416"/>
                  <a:pt x="1605663" y="1886416"/>
                </a:cubicBezTo>
                <a:lnTo>
                  <a:pt x="1021977" y="1886416"/>
                </a:lnTo>
                <a:lnTo>
                  <a:pt x="438292" y="1886416"/>
                </a:lnTo>
                <a:cubicBezTo>
                  <a:pt x="101466" y="1886416"/>
                  <a:pt x="-109155" y="1521664"/>
                  <a:pt x="59258" y="1229845"/>
                </a:cubicBezTo>
                <a:lnTo>
                  <a:pt x="351153" y="724400"/>
                </a:lnTo>
                <a:lnTo>
                  <a:pt x="642943" y="218865"/>
                </a:lnTo>
                <a:cubicBezTo>
                  <a:pt x="727150" y="72955"/>
                  <a:pt x="874563" y="0"/>
                  <a:pt x="102197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DE5E580-1975-ED43-9F51-6B3EEED63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9721" y="240279"/>
            <a:ext cx="2043955" cy="1886415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B8E13446-6D76-E843-8905-794258C2C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3629" y="3120384"/>
            <a:ext cx="2662627" cy="2457098"/>
          </a:xfrm>
          <a:custGeom>
            <a:avLst/>
            <a:gdLst>
              <a:gd name="connsiteX0" fmla="*/ 570996 w 2662626"/>
              <a:gd name="connsiteY0" fmla="*/ 1 h 2457098"/>
              <a:gd name="connsiteX1" fmla="*/ 1331328 w 2662626"/>
              <a:gd name="connsiteY1" fmla="*/ 92 h 2457098"/>
              <a:gd name="connsiteX2" fmla="*/ 2091626 w 2662626"/>
              <a:gd name="connsiteY2" fmla="*/ 6 h 2457098"/>
              <a:gd name="connsiteX3" fmla="*/ 2585430 w 2662626"/>
              <a:gd name="connsiteY3" fmla="*/ 855216 h 2457098"/>
              <a:gd name="connsiteX4" fmla="*/ 2205275 w 2662626"/>
              <a:gd name="connsiteY4" fmla="*/ 1513665 h 2457098"/>
              <a:gd name="connsiteX5" fmla="*/ 1825119 w 2662626"/>
              <a:gd name="connsiteY5" fmla="*/ 2172113 h 2457098"/>
              <a:gd name="connsiteX6" fmla="*/ 837584 w 2662626"/>
              <a:gd name="connsiteY6" fmla="*/ 2172071 h 2457098"/>
              <a:gd name="connsiteX7" fmla="*/ 457509 w 2662626"/>
              <a:gd name="connsiteY7" fmla="*/ 1513591 h 2457098"/>
              <a:gd name="connsiteX8" fmla="*/ 77264 w 2662626"/>
              <a:gd name="connsiteY8" fmla="*/ 855169 h 2457098"/>
              <a:gd name="connsiteX9" fmla="*/ 570996 w 2662626"/>
              <a:gd name="connsiteY9" fmla="*/ 1 h 2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2626" h="2457098">
                <a:moveTo>
                  <a:pt x="570996" y="1"/>
                </a:moveTo>
                <a:lnTo>
                  <a:pt x="1331328" y="92"/>
                </a:lnTo>
                <a:lnTo>
                  <a:pt x="2091626" y="6"/>
                </a:lnTo>
                <a:cubicBezTo>
                  <a:pt x="2530512" y="84"/>
                  <a:pt x="2804805" y="475247"/>
                  <a:pt x="2585430" y="855216"/>
                </a:cubicBezTo>
                <a:lnTo>
                  <a:pt x="2205275" y="1513665"/>
                </a:lnTo>
                <a:lnTo>
                  <a:pt x="1825119" y="2172113"/>
                </a:lnTo>
                <a:cubicBezTo>
                  <a:pt x="1605744" y="2552083"/>
                  <a:pt x="1057094" y="2552119"/>
                  <a:pt x="837584" y="2172071"/>
                </a:cubicBezTo>
                <a:lnTo>
                  <a:pt x="457509" y="1513591"/>
                </a:lnTo>
                <a:lnTo>
                  <a:pt x="77264" y="855169"/>
                </a:lnTo>
                <a:cubicBezTo>
                  <a:pt x="-142246" y="475122"/>
                  <a:pt x="132110" y="-76"/>
                  <a:pt x="57099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4D4B382-A6E0-2F4E-8459-FE398654CE8B}"/>
              </a:ext>
            </a:extLst>
          </p:cNvPr>
          <p:cNvSpPr/>
          <p:nvPr userDrawn="1"/>
        </p:nvSpPr>
        <p:spPr>
          <a:xfrm rot="12600000">
            <a:off x="7448997" y="-1759008"/>
            <a:ext cx="8269359" cy="895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1DF93C4-2F4C-4C4F-B4DA-3A93D45890F4}"/>
              </a:ext>
            </a:extLst>
          </p:cNvPr>
          <p:cNvSpPr/>
          <p:nvPr userDrawn="1"/>
        </p:nvSpPr>
        <p:spPr>
          <a:xfrm rot="16200000">
            <a:off x="8902208" y="1441771"/>
            <a:ext cx="1481809" cy="160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FEE4A90-AB11-4E49-A2B1-9EACC549E0F9}"/>
              </a:ext>
            </a:extLst>
          </p:cNvPr>
          <p:cNvSpPr/>
          <p:nvPr userDrawn="1"/>
        </p:nvSpPr>
        <p:spPr>
          <a:xfrm rot="16200000">
            <a:off x="10767173" y="1149945"/>
            <a:ext cx="1886438" cy="204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2477BAE-BA8A-9B4C-8CB2-72B6868FE8FE}"/>
              </a:ext>
            </a:extLst>
          </p:cNvPr>
          <p:cNvSpPr/>
          <p:nvPr userDrawn="1"/>
        </p:nvSpPr>
        <p:spPr>
          <a:xfrm rot="5400000">
            <a:off x="10195245" y="5226356"/>
            <a:ext cx="1332831" cy="144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56">
            <a:extLst>
              <a:ext uri="{FF2B5EF4-FFF2-40B4-BE49-F238E27FC236}">
                <a16:creationId xmlns:a16="http://schemas.microsoft.com/office/drawing/2014/main" id="{70510A9F-63A0-D84C-9182-7F9425E91F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2804" y="608535"/>
            <a:ext cx="2464057" cy="2274138"/>
          </a:xfrm>
          <a:custGeom>
            <a:avLst/>
            <a:gdLst>
              <a:gd name="connsiteX0" fmla="*/ 438292 w 2043954"/>
              <a:gd name="connsiteY0" fmla="*/ 0 h 1886415"/>
              <a:gd name="connsiteX1" fmla="*/ 1021978 w 2043954"/>
              <a:gd name="connsiteY1" fmla="*/ 0 h 1886415"/>
              <a:gd name="connsiteX2" fmla="*/ 1605663 w 2043954"/>
              <a:gd name="connsiteY2" fmla="*/ 0 h 1886415"/>
              <a:gd name="connsiteX3" fmla="*/ 1984697 w 2043954"/>
              <a:gd name="connsiteY3" fmla="*/ 656571 h 1886415"/>
              <a:gd name="connsiteX4" fmla="*/ 1692802 w 2043954"/>
              <a:gd name="connsiteY4" fmla="*/ 1162015 h 1886415"/>
              <a:gd name="connsiteX5" fmla="*/ 1401012 w 2043954"/>
              <a:gd name="connsiteY5" fmla="*/ 1667551 h 1886415"/>
              <a:gd name="connsiteX6" fmla="*/ 642944 w 2043954"/>
              <a:gd name="connsiteY6" fmla="*/ 1667551 h 1886415"/>
              <a:gd name="connsiteX7" fmla="*/ 351153 w 2043954"/>
              <a:gd name="connsiteY7" fmla="*/ 1162015 h 1886415"/>
              <a:gd name="connsiteX8" fmla="*/ 59258 w 2043954"/>
              <a:gd name="connsiteY8" fmla="*/ 656571 h 1886415"/>
              <a:gd name="connsiteX9" fmla="*/ 438292 w 2043954"/>
              <a:gd name="connsiteY9" fmla="*/ 0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54" h="1886415">
                <a:moveTo>
                  <a:pt x="438292" y="0"/>
                </a:moveTo>
                <a:lnTo>
                  <a:pt x="1021978" y="0"/>
                </a:lnTo>
                <a:lnTo>
                  <a:pt x="1605663" y="0"/>
                </a:lnTo>
                <a:cubicBezTo>
                  <a:pt x="1942489" y="0"/>
                  <a:pt x="2153110" y="364751"/>
                  <a:pt x="1984697" y="656571"/>
                </a:cubicBezTo>
                <a:lnTo>
                  <a:pt x="1692802" y="1162015"/>
                </a:lnTo>
                <a:lnTo>
                  <a:pt x="1401012" y="1667551"/>
                </a:lnTo>
                <a:cubicBezTo>
                  <a:pt x="1232599" y="1959370"/>
                  <a:pt x="811357" y="1959370"/>
                  <a:pt x="642944" y="1667551"/>
                </a:cubicBezTo>
                <a:lnTo>
                  <a:pt x="351153" y="1162015"/>
                </a:lnTo>
                <a:lnTo>
                  <a:pt x="59258" y="656571"/>
                </a:lnTo>
                <a:cubicBezTo>
                  <a:pt x="-109155" y="364751"/>
                  <a:pt x="101466" y="0"/>
                  <a:pt x="43829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A4BF6-0378-4B48-93E6-8A6FC05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3"/>
            <a:ext cx="60198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B2BE1A-9B37-2444-A759-A7E831D33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1269500"/>
            <a:ext cx="60198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363AB1-352A-F340-9B7F-21CB9344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160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F5615027-79DD-B44C-B986-88A49199E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273" y="459293"/>
            <a:ext cx="10687459" cy="9863712"/>
          </a:xfrm>
          <a:custGeom>
            <a:avLst/>
            <a:gdLst>
              <a:gd name="connsiteX0" fmla="*/ 1065075 w 2130149"/>
              <a:gd name="connsiteY0" fmla="*/ 0 h 1965966"/>
              <a:gd name="connsiteX1" fmla="*/ 1460093 w 2130149"/>
              <a:gd name="connsiteY1" fmla="*/ 228094 h 1965966"/>
              <a:gd name="connsiteX2" fmla="*/ 1764188 w 2130149"/>
              <a:gd name="connsiteY2" fmla="*/ 754948 h 1965966"/>
              <a:gd name="connsiteX3" fmla="*/ 2068393 w 2130149"/>
              <a:gd name="connsiteY3" fmla="*/ 1281708 h 1965966"/>
              <a:gd name="connsiteX4" fmla="*/ 1673375 w 2130149"/>
              <a:gd name="connsiteY4" fmla="*/ 1965966 h 1965966"/>
              <a:gd name="connsiteX5" fmla="*/ 1065075 w 2130149"/>
              <a:gd name="connsiteY5" fmla="*/ 1965966 h 1965966"/>
              <a:gd name="connsiteX6" fmla="*/ 456776 w 2130149"/>
              <a:gd name="connsiteY6" fmla="*/ 1965966 h 1965966"/>
              <a:gd name="connsiteX7" fmla="*/ 61758 w 2130149"/>
              <a:gd name="connsiteY7" fmla="*/ 1281708 h 1965966"/>
              <a:gd name="connsiteX8" fmla="*/ 365962 w 2130149"/>
              <a:gd name="connsiteY8" fmla="*/ 754948 h 1965966"/>
              <a:gd name="connsiteX9" fmla="*/ 670057 w 2130149"/>
              <a:gd name="connsiteY9" fmla="*/ 228094 h 1965966"/>
              <a:gd name="connsiteX10" fmla="*/ 1065075 w 2130149"/>
              <a:gd name="connsiteY10" fmla="*/ 0 h 196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0149" h="1965966">
                <a:moveTo>
                  <a:pt x="1065075" y="0"/>
                </a:moveTo>
                <a:cubicBezTo>
                  <a:pt x="1218706" y="0"/>
                  <a:pt x="1372336" y="76031"/>
                  <a:pt x="1460093" y="228094"/>
                </a:cubicBezTo>
                <a:lnTo>
                  <a:pt x="1764188" y="754948"/>
                </a:lnTo>
                <a:lnTo>
                  <a:pt x="2068393" y="1281708"/>
                </a:lnTo>
                <a:cubicBezTo>
                  <a:pt x="2243908" y="1585833"/>
                  <a:pt x="2024405" y="1965966"/>
                  <a:pt x="1673375" y="1965966"/>
                </a:cubicBezTo>
                <a:lnTo>
                  <a:pt x="1065075" y="1965966"/>
                </a:lnTo>
                <a:lnTo>
                  <a:pt x="456776" y="1965966"/>
                </a:lnTo>
                <a:cubicBezTo>
                  <a:pt x="105746" y="1965966"/>
                  <a:pt x="-113758" y="1585833"/>
                  <a:pt x="61758" y="1281708"/>
                </a:cubicBezTo>
                <a:lnTo>
                  <a:pt x="365962" y="754948"/>
                </a:lnTo>
                <a:lnTo>
                  <a:pt x="670057" y="228094"/>
                </a:lnTo>
                <a:cubicBezTo>
                  <a:pt x="757815" y="76031"/>
                  <a:pt x="911445" y="0"/>
                  <a:pt x="106507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DED956A5-37B1-A143-9199-CD8EDE5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143" y="2105913"/>
            <a:ext cx="4616559" cy="238789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8D1E60-A966-EC48-875D-036DD17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7073" y="4752099"/>
            <a:ext cx="4577859" cy="165843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5351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>
            <a:off x="9882175" y="2015067"/>
            <a:ext cx="2610016" cy="28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>
            <a:off x="5370905" y="694267"/>
            <a:ext cx="5048115" cy="546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1" y="2269073"/>
            <a:ext cx="2610016" cy="2480733"/>
          </a:xfrm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53713" y="2804393"/>
            <a:ext cx="1418155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025736D-57A0-F240-93FC-F48C1F247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3726" y="-909980"/>
            <a:ext cx="8110251" cy="8786542"/>
          </a:xfrm>
          <a:custGeom>
            <a:avLst/>
            <a:gdLst>
              <a:gd name="connsiteX0" fmla="*/ 1160770 w 5082029"/>
              <a:gd name="connsiteY0" fmla="*/ 180 h 5505806"/>
              <a:gd name="connsiteX1" fmla="*/ 1768810 w 5082029"/>
              <a:gd name="connsiteY1" fmla="*/ 159643 h 5505806"/>
              <a:gd name="connsiteX2" fmla="*/ 3130485 w 5082029"/>
              <a:gd name="connsiteY2" fmla="*/ 946012 h 5505806"/>
              <a:gd name="connsiteX3" fmla="*/ 4492406 w 5082029"/>
              <a:gd name="connsiteY3" fmla="*/ 1732099 h 5505806"/>
              <a:gd name="connsiteX4" fmla="*/ 4492406 w 5082029"/>
              <a:gd name="connsiteY4" fmla="*/ 3774345 h 5505806"/>
              <a:gd name="connsiteX5" fmla="*/ 3130485 w 5082029"/>
              <a:gd name="connsiteY5" fmla="*/ 4560433 h 5505806"/>
              <a:gd name="connsiteX6" fmla="*/ 1768810 w 5082029"/>
              <a:gd name="connsiteY6" fmla="*/ 5346802 h 5505806"/>
              <a:gd name="connsiteX7" fmla="*/ 1313643 w 5082029"/>
              <a:gd name="connsiteY7" fmla="*/ 5498806 h 5505806"/>
              <a:gd name="connsiteX8" fmla="*/ 1170163 w 5082029"/>
              <a:gd name="connsiteY8" fmla="*/ 5505806 h 5505806"/>
              <a:gd name="connsiteX9" fmla="*/ 1155243 w 5082029"/>
              <a:gd name="connsiteY9" fmla="*/ 5505806 h 5505806"/>
              <a:gd name="connsiteX10" fmla="*/ 1010202 w 5082029"/>
              <a:gd name="connsiteY10" fmla="*/ 5493782 h 5505806"/>
              <a:gd name="connsiteX11" fmla="*/ 0 w 5082029"/>
              <a:gd name="connsiteY11" fmla="*/ 4325679 h 5505806"/>
              <a:gd name="connsiteX12" fmla="*/ 0 w 5082029"/>
              <a:gd name="connsiteY12" fmla="*/ 2753222 h 5505806"/>
              <a:gd name="connsiteX13" fmla="*/ 0 w 5082029"/>
              <a:gd name="connsiteY13" fmla="*/ 1180766 h 5505806"/>
              <a:gd name="connsiteX14" fmla="*/ 1160770 w 5082029"/>
              <a:gd name="connsiteY14" fmla="*/ 180 h 550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82029" h="5505806">
                <a:moveTo>
                  <a:pt x="1160770" y="180"/>
                </a:moveTo>
                <a:cubicBezTo>
                  <a:pt x="1363448" y="-3391"/>
                  <a:pt x="1572269" y="46216"/>
                  <a:pt x="1768810" y="159643"/>
                </a:cubicBezTo>
                <a:lnTo>
                  <a:pt x="3130485" y="946012"/>
                </a:lnTo>
                <a:lnTo>
                  <a:pt x="4492406" y="1732099"/>
                </a:lnTo>
                <a:cubicBezTo>
                  <a:pt x="5278570" y="2185806"/>
                  <a:pt x="5278570" y="3320638"/>
                  <a:pt x="4492406" y="3774345"/>
                </a:cubicBezTo>
                <a:lnTo>
                  <a:pt x="3130485" y="4560433"/>
                </a:lnTo>
                <a:lnTo>
                  <a:pt x="1768810" y="5346802"/>
                </a:lnTo>
                <a:cubicBezTo>
                  <a:pt x="1621404" y="5431872"/>
                  <a:pt x="1467091" y="5481044"/>
                  <a:pt x="1313643" y="5498806"/>
                </a:cubicBezTo>
                <a:lnTo>
                  <a:pt x="1170163" y="5505806"/>
                </a:lnTo>
                <a:lnTo>
                  <a:pt x="1155243" y="5505806"/>
                </a:lnTo>
                <a:lnTo>
                  <a:pt x="1010202" y="5493782"/>
                </a:lnTo>
                <a:cubicBezTo>
                  <a:pt x="464453" y="5412671"/>
                  <a:pt x="0" y="4949526"/>
                  <a:pt x="0" y="4325679"/>
                </a:cubicBezTo>
                <a:lnTo>
                  <a:pt x="0" y="2753222"/>
                </a:lnTo>
                <a:lnTo>
                  <a:pt x="0" y="1180766"/>
                </a:lnTo>
                <a:cubicBezTo>
                  <a:pt x="0" y="500205"/>
                  <a:pt x="552738" y="10893"/>
                  <a:pt x="1160770" y="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571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A30E19C-3C10-1F49-B795-91555C3627EC}"/>
              </a:ext>
            </a:extLst>
          </p:cNvPr>
          <p:cNvSpPr/>
          <p:nvPr userDrawn="1"/>
        </p:nvSpPr>
        <p:spPr>
          <a:xfrm rot="5400000">
            <a:off x="-1731316" y="-221539"/>
            <a:ext cx="13461744" cy="14585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913FF2-0544-D441-9DAA-8E4E8BB1A6D1}"/>
              </a:ext>
            </a:extLst>
          </p:cNvPr>
          <p:cNvSpPr/>
          <p:nvPr userDrawn="1"/>
        </p:nvSpPr>
        <p:spPr>
          <a:xfrm rot="5400000">
            <a:off x="776418" y="227552"/>
            <a:ext cx="6569421" cy="711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6" h="19515" extrusionOk="0">
                <a:moveTo>
                  <a:pt x="0" y="9758"/>
                </a:moveTo>
                <a:lnTo>
                  <a:pt x="0" y="4185"/>
                </a:lnTo>
                <a:cubicBezTo>
                  <a:pt x="0" y="969"/>
                  <a:pt x="4021" y="-1042"/>
                  <a:pt x="7238" y="566"/>
                </a:cubicBezTo>
                <a:lnTo>
                  <a:pt x="12810" y="3353"/>
                </a:lnTo>
                <a:lnTo>
                  <a:pt x="18383" y="6139"/>
                </a:lnTo>
                <a:cubicBezTo>
                  <a:pt x="21600" y="7747"/>
                  <a:pt x="21600" y="11769"/>
                  <a:pt x="18383" y="13377"/>
                </a:cubicBezTo>
                <a:lnTo>
                  <a:pt x="12810" y="16163"/>
                </a:lnTo>
                <a:lnTo>
                  <a:pt x="7238" y="18950"/>
                </a:lnTo>
                <a:cubicBezTo>
                  <a:pt x="4021" y="20558"/>
                  <a:pt x="0" y="18547"/>
                  <a:pt x="0" y="15331"/>
                </a:cubicBezTo>
                <a:lnTo>
                  <a:pt x="0" y="9758"/>
                </a:lnTo>
                <a:close/>
              </a:path>
            </a:pathLst>
          </a:custGeom>
          <a:solidFill>
            <a:schemeClr val="bg1"/>
          </a:solidFill>
          <a:ln w="635000">
            <a:noFill/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B95140A8-D880-7947-9949-9DE1712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97" y="501723"/>
            <a:ext cx="6168251" cy="1473769"/>
          </a:xfrm>
        </p:spPr>
        <p:txBody>
          <a:bodyPr anchor="ctr" anchorCtr="0">
            <a:noAutofit/>
          </a:bodyPr>
          <a:lstStyle>
            <a:lvl1pPr algn="ctr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D2BF80-02D1-724C-8DF6-DA82468BBF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14397" y="621725"/>
            <a:ext cx="2935679" cy="124921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1" i="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CEDF4E5-9A6E-7147-AF84-D6F35A727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09" y="1990952"/>
            <a:ext cx="10251187" cy="9461057"/>
          </a:xfrm>
          <a:custGeom>
            <a:avLst/>
            <a:gdLst>
              <a:gd name="connsiteX0" fmla="*/ 1314699 w 6131036"/>
              <a:gd name="connsiteY0" fmla="*/ 0 h 5658475"/>
              <a:gd name="connsiteX1" fmla="*/ 3065518 w 6131036"/>
              <a:gd name="connsiteY1" fmla="*/ 0 h 5658475"/>
              <a:gd name="connsiteX2" fmla="*/ 4816338 w 6131036"/>
              <a:gd name="connsiteY2" fmla="*/ 0 h 5658475"/>
              <a:gd name="connsiteX3" fmla="*/ 5953287 w 6131036"/>
              <a:gd name="connsiteY3" fmla="*/ 1969443 h 5658475"/>
              <a:gd name="connsiteX4" fmla="*/ 5077720 w 6131036"/>
              <a:gd name="connsiteY4" fmla="*/ 3485571 h 5658475"/>
              <a:gd name="connsiteX5" fmla="*/ 4202467 w 6131036"/>
              <a:gd name="connsiteY5" fmla="*/ 5001972 h 5658475"/>
              <a:gd name="connsiteX6" fmla="*/ 1928569 w 6131036"/>
              <a:gd name="connsiteY6" fmla="*/ 5001972 h 5658475"/>
              <a:gd name="connsiteX7" fmla="*/ 1053317 w 6131036"/>
              <a:gd name="connsiteY7" fmla="*/ 3485571 h 5658475"/>
              <a:gd name="connsiteX8" fmla="*/ 177750 w 6131036"/>
              <a:gd name="connsiteY8" fmla="*/ 1969443 h 5658475"/>
              <a:gd name="connsiteX9" fmla="*/ 1314699 w 6131036"/>
              <a:gd name="connsiteY9" fmla="*/ 0 h 5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1036" h="5658475">
                <a:moveTo>
                  <a:pt x="1314699" y="0"/>
                </a:moveTo>
                <a:lnTo>
                  <a:pt x="3065518" y="0"/>
                </a:lnTo>
                <a:lnTo>
                  <a:pt x="4816338" y="0"/>
                </a:lnTo>
                <a:cubicBezTo>
                  <a:pt x="5826680" y="0"/>
                  <a:pt x="6458458" y="1094105"/>
                  <a:pt x="5953287" y="1969443"/>
                </a:cubicBezTo>
                <a:lnTo>
                  <a:pt x="5077720" y="3485571"/>
                </a:lnTo>
                <a:lnTo>
                  <a:pt x="4202467" y="5001972"/>
                </a:lnTo>
                <a:cubicBezTo>
                  <a:pt x="3697296" y="5877310"/>
                  <a:pt x="2433740" y="5877310"/>
                  <a:pt x="1928569" y="5001972"/>
                </a:cubicBezTo>
                <a:lnTo>
                  <a:pt x="1053317" y="3485571"/>
                </a:lnTo>
                <a:lnTo>
                  <a:pt x="177750" y="1969443"/>
                </a:lnTo>
                <a:cubicBezTo>
                  <a:pt x="-327421" y="1094105"/>
                  <a:pt x="304357" y="0"/>
                  <a:pt x="13146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7692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9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4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6035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  <p:sldLayoutId id="2147483889" r:id="rId19"/>
    <p:sldLayoutId id="2147483890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  <p:sldLayoutId id="2147483898" r:id="rId28"/>
    <p:sldLayoutId id="2147483899" r:id="rId29"/>
    <p:sldLayoutId id="2147483900" r:id="rId30"/>
    <p:sldLayoutId id="2147483901" r:id="rId31"/>
    <p:sldLayoutId id="2147483902" r:id="rId32"/>
    <p:sldLayoutId id="2147483903" r:id="rId33"/>
    <p:sldLayoutId id="2147483904" r:id="rId34"/>
    <p:sldLayoutId id="2147483905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118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6" r:id="rId30"/>
    <p:sldLayoutId id="2147483937" r:id="rId31"/>
    <p:sldLayoutId id="2147483938" r:id="rId32"/>
    <p:sldLayoutId id="2147483939" r:id="rId33"/>
    <p:sldLayoutId id="2147483940" r:id="rId34"/>
    <p:sldLayoutId id="2147483941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BC089-D443-8E46-9B20-F805C5ADFBEB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809C5-EAA0-BC41-804F-8C0058248A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43364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  <p:sldLayoutId id="2147483963" r:id="rId21"/>
    <p:sldLayoutId id="2147483964" r:id="rId22"/>
    <p:sldLayoutId id="2147483965" r:id="rId23"/>
    <p:sldLayoutId id="2147483966" r:id="rId24"/>
    <p:sldLayoutId id="2147483967" r:id="rId25"/>
    <p:sldLayoutId id="2147483968" r:id="rId26"/>
    <p:sldLayoutId id="2147483969" r:id="rId27"/>
    <p:sldLayoutId id="2147483970" r:id="rId28"/>
    <p:sldLayoutId id="2147483971" r:id="rId29"/>
    <p:sldLayoutId id="2147483972" r:id="rId30"/>
    <p:sldLayoutId id="2147483973" r:id="rId31"/>
    <p:sldLayoutId id="2147483974" r:id="rId32"/>
    <p:sldLayoutId id="2147483975" r:id="rId33"/>
    <p:sldLayoutId id="2147483976" r:id="rId34"/>
    <p:sldLayoutId id="2147483977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C089-D443-8E46-9B20-F805C5ADFBEB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09C5-EAA0-BC41-804F-8C0058248A03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8871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  <p:sldLayoutId id="2147483786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5161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7" r:id="rId7"/>
  </p:sldLayoutIdLst>
  <p:hf hdr="0" ftr="0" dt="0"/>
  <p:txStyles>
    <p:titleStyle>
      <a:lvl1pPr algn="r" defTabSz="914332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48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400" dirty="0">
                <a:latin typeface="+mj-lt"/>
              </a:rPr>
              <a:t>Web mobile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4" y="4296156"/>
            <a:ext cx="4312921" cy="24570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defTabSz="914400"/>
            <a:r>
              <a:rPr lang="en-US" sz="1800" noProof="1">
                <a:solidFill>
                  <a:schemeClr val="tx1"/>
                </a:solidFill>
              </a:rPr>
              <a:t>Lucas Dominguez</a:t>
            </a:r>
          </a:p>
          <a:p>
            <a:pPr defTabSz="914400"/>
            <a:r>
              <a:rPr lang="en-US" sz="1800" noProof="1">
                <a:solidFill>
                  <a:schemeClr val="tx1"/>
                </a:solidFill>
              </a:rPr>
              <a:t>Mohamed Badaoui</a:t>
            </a:r>
          </a:p>
        </p:txBody>
      </p:sp>
      <p:pic>
        <p:nvPicPr>
          <p:cNvPr id="4" name="Espace réservé pour une image  3" descr="Une image contenant équipement électronique, table, intérieur, assis&#10;&#10;Description générée automatiquement">
            <a:extLst>
              <a:ext uri="{FF2B5EF4-FFF2-40B4-BE49-F238E27FC236}">
                <a16:creationId xmlns:a16="http://schemas.microsoft.com/office/drawing/2014/main" id="{C634C99A-45B3-4716-B666-9D4D259221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C9E2D4-00F9-432D-B288-F55FCB35565B}"/>
              </a:ext>
            </a:extLst>
          </p:cNvPr>
          <p:cNvSpPr txBox="1"/>
          <p:nvPr/>
        </p:nvSpPr>
        <p:spPr>
          <a:xfrm>
            <a:off x="436664" y="2421693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403481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n wearing white top using MacBook">
            <a:extLst>
              <a:ext uri="{FF2B5EF4-FFF2-40B4-BE49-F238E27FC236}">
                <a16:creationId xmlns:a16="http://schemas.microsoft.com/office/drawing/2014/main" id="{5B5FAE3E-D377-435E-9D45-287450E3C4D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FB3D738-02AF-4955-93F3-35839410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dirty="0">
                <a:latin typeface="+mj-lt"/>
              </a:rPr>
              <a:t>Difficultés rencontrées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5E128-E2B9-4E01-A10F-8136AAA47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50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lat lay photography of coffee latte in teacup on table">
            <a:extLst>
              <a:ext uri="{FF2B5EF4-FFF2-40B4-BE49-F238E27FC236}">
                <a16:creationId xmlns:a16="http://schemas.microsoft.com/office/drawing/2014/main" id="{34898E93-C60A-4197-9F40-1BFBBA965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6" b="72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431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erson raising hand">
            <a:extLst>
              <a:ext uri="{FF2B5EF4-FFF2-40B4-BE49-F238E27FC236}">
                <a16:creationId xmlns:a16="http://schemas.microsoft.com/office/drawing/2014/main" id="{3769386D-85C2-4682-A761-40B6CB7BA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>
                <a:latin typeface="+mj-lt"/>
              </a:rPr>
              <a:t>Peace Speach</a:t>
            </a:r>
            <a:endParaRPr lang="en-US" sz="4000" dirty="0">
              <a:latin typeface="+mj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EF4E6A1-AAB3-4BF4-93AE-00A50C36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110" y="2121763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Can I Go Out  ?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Règles COVID-19 à l'hôpital - Centre Hospitalier Argenteuil">
            <a:extLst>
              <a:ext uri="{FF2B5EF4-FFF2-40B4-BE49-F238E27FC236}">
                <a16:creationId xmlns:a16="http://schemas.microsoft.com/office/drawing/2014/main" id="{B18454E2-86EA-4AE0-A07E-D765383E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6" y="4202698"/>
            <a:ext cx="4332307" cy="201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7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eople sitting on chair in front of table while holding pens during daytime">
            <a:extLst>
              <a:ext uri="{FF2B5EF4-FFF2-40B4-BE49-F238E27FC236}">
                <a16:creationId xmlns:a16="http://schemas.microsoft.com/office/drawing/2014/main" id="{D4AA8C61-3265-4376-9130-C213E5825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4" r="23298" b="15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800" dirty="0">
                <a:latin typeface="+mj-lt"/>
              </a:rPr>
              <a:t>Organisation d’équipe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C9E2D4-00F9-432D-B288-F55FCB35565B}"/>
              </a:ext>
            </a:extLst>
          </p:cNvPr>
          <p:cNvSpPr txBox="1"/>
          <p:nvPr/>
        </p:nvSpPr>
        <p:spPr>
          <a:xfrm>
            <a:off x="436664" y="2421693"/>
            <a:ext cx="331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Comment avons-nous collaboré ?</a:t>
            </a:r>
          </a:p>
        </p:txBody>
      </p:sp>
      <p:pic>
        <p:nvPicPr>
          <p:cNvPr id="2054" name="Picture 6" descr="Trello-logo - Arteo Conseil">
            <a:extLst>
              <a:ext uri="{FF2B5EF4-FFF2-40B4-BE49-F238E27FC236}">
                <a16:creationId xmlns:a16="http://schemas.microsoft.com/office/drawing/2014/main" id="{F1F4890A-1317-4153-99A6-84AC52CF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4" y="3124537"/>
            <a:ext cx="2369049" cy="7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ébuter avec Github – Sqylab">
            <a:extLst>
              <a:ext uri="{FF2B5EF4-FFF2-40B4-BE49-F238E27FC236}">
                <a16:creationId xmlns:a16="http://schemas.microsoft.com/office/drawing/2014/main" id="{892A4AEF-96B2-4106-92B2-289A81BC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4" y="4147148"/>
            <a:ext cx="2515735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Teams - Une nouvelle manière de travailler en équipe">
            <a:extLst>
              <a:ext uri="{FF2B5EF4-FFF2-40B4-BE49-F238E27FC236}">
                <a16:creationId xmlns:a16="http://schemas.microsoft.com/office/drawing/2014/main" id="{5378A4A9-3364-404E-A1D8-9BD9934C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479224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MacBook with lines of code on its screen on a busy desk">
            <a:extLst>
              <a:ext uri="{FF2B5EF4-FFF2-40B4-BE49-F238E27FC236}">
                <a16:creationId xmlns:a16="http://schemas.microsoft.com/office/drawing/2014/main" id="{F93662DF-D042-4860-81AB-739F21628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 r="9091" b="36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18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>
                <a:latin typeface="+mj-lt"/>
              </a:rPr>
              <a:t>Technologies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617" y="632990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tx1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Site statique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Progresse Web App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Serveur Back</a:t>
            </a:r>
          </a:p>
        </p:txBody>
      </p:sp>
    </p:spTree>
    <p:extLst>
      <p:ext uri="{BB962C8B-B14F-4D97-AF65-F5344CB8AC3E}">
        <p14:creationId xmlns:p14="http://schemas.microsoft.com/office/powerpoint/2010/main" val="8054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computer on glass-top table">
            <a:extLst>
              <a:ext uri="{FF2B5EF4-FFF2-40B4-BE49-F238E27FC236}">
                <a16:creationId xmlns:a16="http://schemas.microsoft.com/office/drawing/2014/main" id="{7DF9C062-9767-41D4-89C7-D44E33D3C4E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A42A94-A8BC-4849-A9A0-DB59A8B3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dirty="0">
                <a:latin typeface="+mj-lt"/>
              </a:rPr>
              <a:t>Site </a:t>
            </a:r>
            <a:r>
              <a:rPr lang="en-US" sz="4000" dirty="0" err="1">
                <a:latin typeface="+mj-lt"/>
              </a:rPr>
              <a:t>statique</a:t>
            </a:r>
            <a:endParaRPr lang="en-US" sz="4000" dirty="0">
              <a:latin typeface="+mj-lt"/>
            </a:endParaRP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E5BF79-74E3-4B54-A61A-C1B9DA6F2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6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A42A94-A8BC-4849-A9A0-DB59A8B3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400">
                <a:latin typeface="+mj-lt"/>
              </a:rPr>
              <a:t>Progressive Web App</a:t>
            </a:r>
          </a:p>
        </p:txBody>
      </p:sp>
      <p:pic>
        <p:nvPicPr>
          <p:cNvPr id="3074" name="Picture 2" descr="silver iPhone X">
            <a:extLst>
              <a:ext uri="{FF2B5EF4-FFF2-40B4-BE49-F238E27FC236}">
                <a16:creationId xmlns:a16="http://schemas.microsoft.com/office/drawing/2014/main" id="{12B13930-2067-44B5-932A-61E00BD2806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3" r="1" b="13027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7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9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 descr="woman in blue long sleeve shirt sitting on black chair">
            <a:extLst>
              <a:ext uri="{FF2B5EF4-FFF2-40B4-BE49-F238E27FC236}">
                <a16:creationId xmlns:a16="http://schemas.microsoft.com/office/drawing/2014/main" id="{165F45DA-231D-4202-94E9-2D50A55B5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2" b="2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A42A94-A8BC-4849-A9A0-DB59A8B3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dirty="0">
                <a:solidFill>
                  <a:schemeClr val="bg1"/>
                </a:solidFill>
                <a:latin typeface="+mj-lt"/>
              </a:rPr>
              <a:t>Base de données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8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BFF54AB-5440-4992-96FF-9786BA48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400" dirty="0" err="1">
                <a:latin typeface="+mj-lt"/>
              </a:rPr>
              <a:t>Démonstration</a:t>
            </a:r>
            <a:endParaRPr lang="en-US" sz="4400" dirty="0">
              <a:latin typeface="+mj-lt"/>
            </a:endParaRPr>
          </a:p>
        </p:txBody>
      </p:sp>
      <p:pic>
        <p:nvPicPr>
          <p:cNvPr id="4098" name="Picture 2" descr="person taking photo of mountain">
            <a:extLst>
              <a:ext uri="{FF2B5EF4-FFF2-40B4-BE49-F238E27FC236}">
                <a16:creationId xmlns:a16="http://schemas.microsoft.com/office/drawing/2014/main" id="{09359EE5-0A59-4963-988C-2FF73DFFC0E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5" r="1" b="18633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oman using black VR headset beside computer">
            <a:extLst>
              <a:ext uri="{FF2B5EF4-FFF2-40B4-BE49-F238E27FC236}">
                <a16:creationId xmlns:a16="http://schemas.microsoft.com/office/drawing/2014/main" id="{18BCACBC-4E9B-4C9E-91BF-BFE0464F9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" r="-1" b="1314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83526B0-AAFE-4692-9135-592181B7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latin typeface="+mj-lt"/>
              </a:rPr>
              <a:t>Expérience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A1F63-2BFB-48AB-B349-6D381A5B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Qu’est-ce que ce projet nous a apporté ?</a:t>
            </a:r>
          </a:p>
        </p:txBody>
      </p:sp>
    </p:spTree>
    <p:extLst>
      <p:ext uri="{BB962C8B-B14F-4D97-AF65-F5344CB8AC3E}">
        <p14:creationId xmlns:p14="http://schemas.microsoft.com/office/powerpoint/2010/main" val="321617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reen">
  <a:themeElements>
    <a:clrScheme name="SHO - LUNA - 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Yellow">
  <a:themeElements>
    <a:clrScheme name="SHO - LUNA - Blu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Yellow">
  <a:themeElements>
    <a:clrScheme name="SHO - LUNA - Oran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SHO - LUNA - Oran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Grand écran</PresentationFormat>
  <Paragraphs>39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Green</vt:lpstr>
      <vt:lpstr>1_Yellow</vt:lpstr>
      <vt:lpstr>2_Yellow</vt:lpstr>
      <vt:lpstr>1_Office Theme</vt:lpstr>
      <vt:lpstr>Showeet theme</vt:lpstr>
      <vt:lpstr>showeet</vt:lpstr>
      <vt:lpstr>Web mobile</vt:lpstr>
      <vt:lpstr>Peace Speach</vt:lpstr>
      <vt:lpstr>Organisation d’équipe</vt:lpstr>
      <vt:lpstr>Technologies</vt:lpstr>
      <vt:lpstr>Site statique</vt:lpstr>
      <vt:lpstr>Progressive Web App</vt:lpstr>
      <vt:lpstr>Base de données</vt:lpstr>
      <vt:lpstr>Démonstration</vt:lpstr>
      <vt:lpstr>Expérience</vt:lpstr>
      <vt:lpstr>Difficultés rencontrées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mobile</dc:title>
  <dc:creator>Mohamed .</dc:creator>
  <cp:lastModifiedBy>Mohamed .</cp:lastModifiedBy>
  <cp:revision>1</cp:revision>
  <dcterms:created xsi:type="dcterms:W3CDTF">2020-05-21T17:31:26Z</dcterms:created>
  <dcterms:modified xsi:type="dcterms:W3CDTF">2020-05-21T17:31:57Z</dcterms:modified>
</cp:coreProperties>
</file>