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5.xml" ContentType="application/vnd.openxmlformats-officedocument.theme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  <p:sldMasterId id="2147483906" r:id="rId2"/>
    <p:sldMasterId id="2147483942" r:id="rId3"/>
    <p:sldMasterId id="2147483751" r:id="rId4"/>
    <p:sldMasterId id="2147483859" r:id="rId5"/>
    <p:sldMasterId id="2147483868" r:id="rId6"/>
  </p:sldMasterIdLst>
  <p:notesMasterIdLst>
    <p:notesMasterId r:id="rId11"/>
  </p:notesMasterIdLst>
  <p:handoutMasterIdLst>
    <p:handoutMasterId r:id="rId12"/>
  </p:handoutMasterIdLst>
  <p:sldIdLst>
    <p:sldId id="364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240" autoAdjust="0"/>
  </p:normalViewPr>
  <p:slideViewPr>
    <p:cSldViewPr snapToGrid="0" snapToObjects="1">
      <p:cViewPr varScale="1">
        <p:scale>
          <a:sx n="104" d="100"/>
          <a:sy n="10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7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6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48347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96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839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89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8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6770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32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324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30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9365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2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7351210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437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18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319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820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848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5496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355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298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111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08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155992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9965339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5307904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5728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6005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5606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7143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2396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9081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2079994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90687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9990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059908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458729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793" y="1366843"/>
            <a:ext cx="2300287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6104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68256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833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462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53159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00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773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178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77345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427625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56062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690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16791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985398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11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-756028"/>
            <a:ext cx="11233248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81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8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7" y="1700817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46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96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1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2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59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6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09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03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34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32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0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88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95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20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15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486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563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53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31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5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4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826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208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343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045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5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041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3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8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48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17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70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78384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210081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238590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89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2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38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05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272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8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026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3230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6852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180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480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61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486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271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5924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408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512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851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30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843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906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9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960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429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4378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23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519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238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209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9044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741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129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8351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9195116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9829511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7841073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681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306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008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8344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0638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3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99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9378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04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7427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659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0810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160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351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5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769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603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  <p:sldLayoutId id="2147483898" r:id="rId28"/>
    <p:sldLayoutId id="2147483899" r:id="rId29"/>
    <p:sldLayoutId id="2147483900" r:id="rId30"/>
    <p:sldLayoutId id="2147483901" r:id="rId31"/>
    <p:sldLayoutId id="2147483902" r:id="rId32"/>
    <p:sldLayoutId id="2147483903" r:id="rId33"/>
    <p:sldLayoutId id="2147483904" r:id="rId34"/>
    <p:sldLayoutId id="2147483905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118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4336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  <p:sldLayoutId id="2147483968" r:id="rId26"/>
    <p:sldLayoutId id="2147483969" r:id="rId27"/>
    <p:sldLayoutId id="2147483970" r:id="rId28"/>
    <p:sldLayoutId id="2147483971" r:id="rId29"/>
    <p:sldLayoutId id="2147483972" r:id="rId30"/>
    <p:sldLayoutId id="2147483973" r:id="rId31"/>
    <p:sldLayoutId id="2147483974" r:id="rId32"/>
    <p:sldLayoutId id="2147483975" r:id="rId33"/>
    <p:sldLayoutId id="2147483976" r:id="rId34"/>
    <p:sldLayoutId id="2147483977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C089-D443-8E46-9B20-F805C5ADFBEB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887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16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7" r:id="rId7"/>
  </p:sldLayoutIdLst>
  <p:hf hdr="0" ftr="0" dt="0"/>
  <p:txStyles>
    <p:titleStyle>
      <a:lvl1pPr algn="r" defTabSz="914332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400" dirty="0">
                <a:latin typeface="+mj-lt"/>
              </a:rPr>
              <a:t>Web mobile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4" y="4296156"/>
            <a:ext cx="4312921" cy="24570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Lucas Dominguez</a:t>
            </a: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Mohamed Badaoui</a:t>
            </a:r>
          </a:p>
        </p:txBody>
      </p:sp>
      <p:pic>
        <p:nvPicPr>
          <p:cNvPr id="4" name="Espace réservé pour une image  3" descr="Une image contenant équipement électronique, table, intérieur, assis&#10;&#10;Description générée automatiquement">
            <a:extLst>
              <a:ext uri="{FF2B5EF4-FFF2-40B4-BE49-F238E27FC236}">
                <a16:creationId xmlns:a16="http://schemas.microsoft.com/office/drawing/2014/main" id="{C634C99A-45B3-4716-B666-9D4D259221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40348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erson raising hand">
            <a:extLst>
              <a:ext uri="{FF2B5EF4-FFF2-40B4-BE49-F238E27FC236}">
                <a16:creationId xmlns:a16="http://schemas.microsoft.com/office/drawing/2014/main" id="{3769386D-85C2-4682-A761-40B6CB7BA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>
                <a:latin typeface="+mj-lt"/>
              </a:rPr>
              <a:t>Peace Speach</a:t>
            </a:r>
            <a:endParaRPr lang="en-US" sz="4000" dirty="0">
              <a:latin typeface="+mj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EF4E6A1-AAB3-4BF4-93AE-00A50C36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1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Can I Go Out  ?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Règles COVID-19 à l'hôpital - Centre Hospitalier Argenteuil">
            <a:extLst>
              <a:ext uri="{FF2B5EF4-FFF2-40B4-BE49-F238E27FC236}">
                <a16:creationId xmlns:a16="http://schemas.microsoft.com/office/drawing/2014/main" id="{B18454E2-86EA-4AE0-A07E-D765383E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6" y="4202698"/>
            <a:ext cx="4332307" cy="201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eople sitting on chair in front of table while holding pens during daytime">
            <a:extLst>
              <a:ext uri="{FF2B5EF4-FFF2-40B4-BE49-F238E27FC236}">
                <a16:creationId xmlns:a16="http://schemas.microsoft.com/office/drawing/2014/main" id="{D4AA8C61-3265-4376-9130-C213E5825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" r="23298" b="15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dirty="0">
                <a:latin typeface="+mj-lt"/>
              </a:rPr>
              <a:t>Organisation d’équipe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33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Comment avons-nous collaboré ?</a:t>
            </a:r>
          </a:p>
        </p:txBody>
      </p:sp>
      <p:pic>
        <p:nvPicPr>
          <p:cNvPr id="2054" name="Picture 6" descr="Trello-logo - Arteo Conseil">
            <a:extLst>
              <a:ext uri="{FF2B5EF4-FFF2-40B4-BE49-F238E27FC236}">
                <a16:creationId xmlns:a16="http://schemas.microsoft.com/office/drawing/2014/main" id="{F1F4890A-1317-4153-99A6-84AC52CF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3124537"/>
            <a:ext cx="2369049" cy="7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ébuter avec Github – Sqylab">
            <a:extLst>
              <a:ext uri="{FF2B5EF4-FFF2-40B4-BE49-F238E27FC236}">
                <a16:creationId xmlns:a16="http://schemas.microsoft.com/office/drawing/2014/main" id="{892A4AEF-96B2-4106-92B2-289A81BC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4147148"/>
            <a:ext cx="2515735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Teams - Une nouvelle manière de travailler en équipe">
            <a:extLst>
              <a:ext uri="{FF2B5EF4-FFF2-40B4-BE49-F238E27FC236}">
                <a16:creationId xmlns:a16="http://schemas.microsoft.com/office/drawing/2014/main" id="{5378A4A9-3364-404E-A1D8-9BD9934C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479224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MacBook with lines of code on its screen on a busy desk">
            <a:extLst>
              <a:ext uri="{FF2B5EF4-FFF2-40B4-BE49-F238E27FC236}">
                <a16:creationId xmlns:a16="http://schemas.microsoft.com/office/drawing/2014/main" id="{F93662DF-D042-4860-81AB-739F21628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 r="9091" b="36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18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>
                <a:latin typeface="+mj-lt"/>
              </a:rPr>
              <a:t>Technologies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617" y="632990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Site statique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Progresse Web App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Serveur Back</a:t>
            </a:r>
          </a:p>
        </p:txBody>
      </p:sp>
    </p:spTree>
    <p:extLst>
      <p:ext uri="{BB962C8B-B14F-4D97-AF65-F5344CB8AC3E}">
        <p14:creationId xmlns:p14="http://schemas.microsoft.com/office/powerpoint/2010/main" val="805438796"/>
      </p:ext>
    </p:extLst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SHO - LUNA - 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Yellow">
  <a:themeElements>
    <a:clrScheme name="SHO - LUNA - Blu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Yellow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Grand écran</PresentationFormat>
  <Paragraphs>32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Green</vt:lpstr>
      <vt:lpstr>1_Yellow</vt:lpstr>
      <vt:lpstr>2_Yellow</vt:lpstr>
      <vt:lpstr>1_Office Theme</vt:lpstr>
      <vt:lpstr>Showeet theme</vt:lpstr>
      <vt:lpstr>showeet</vt:lpstr>
      <vt:lpstr>Web mobile</vt:lpstr>
      <vt:lpstr>Peace Speach</vt:lpstr>
      <vt:lpstr>Organisation d’équipe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mobile</dc:title>
  <dc:creator>Mohamed</dc:creator>
  <cp:lastModifiedBy>Mohamed</cp:lastModifiedBy>
  <cp:revision>1</cp:revision>
  <dcterms:created xsi:type="dcterms:W3CDTF">2020-05-19T18:58:39Z</dcterms:created>
  <dcterms:modified xsi:type="dcterms:W3CDTF">2020-05-19T18:59:59Z</dcterms:modified>
</cp:coreProperties>
</file>