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52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6694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035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709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975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932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37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626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44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4088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805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059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32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7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116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48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487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5499446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K.H. MOHAMED ABDUL RAHMAN</a:t>
            </a:r>
          </a:p>
          <a:p>
            <a:r>
              <a:rPr lang="en-US" sz="2400" dirty="0"/>
              <a:t>REGISTER NO: 2213111036029</a:t>
            </a:r>
          </a:p>
          <a:p>
            <a:r>
              <a:rPr lang="en-US" sz="2400" dirty="0"/>
              <a:t>DEPARTMENT: B.COM(GENRAL)</a:t>
            </a:r>
          </a:p>
          <a:p>
            <a:r>
              <a:rPr lang="en-US" sz="2400" dirty="0"/>
              <a:t>COLLEGE: GOVERNMENT ARTS COLLEAGE NANDANAM</a:t>
            </a:r>
          </a:p>
          <a:p>
            <a:r>
              <a:rPr lang="en-US" sz="2400" dirty="0"/>
              <a:t>NM ID : B30AD0A05DC07E5B9F545C0CDED45C3F</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408</TotalTime>
  <Words>474</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Garamond</vt:lpstr>
      <vt:lpstr>Roboto</vt:lpstr>
      <vt:lpstr>Times New Roman</vt:lpstr>
      <vt:lpstr>Trebuchet MS</vt:lpstr>
      <vt:lpstr>Wingdings</vt:lpstr>
      <vt:lpstr>Organic</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36</cp:revision>
  <dcterms:created xsi:type="dcterms:W3CDTF">2024-03-29T15:07:22Z</dcterms:created>
  <dcterms:modified xsi:type="dcterms:W3CDTF">2024-08-30T07:39:15Z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