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2"/>
      <p:bold r:id="rId13"/>
      <p:italic r:id="rId14"/>
      <p:boldItalic r:id="rId15"/>
    </p:embeddedFont>
    <p:embeddedFont>
      <p:font typeface="Barlow Light" panose="00000400000000000000" pitchFamily="2" charset="0"/>
      <p:regular r:id="rId16"/>
      <p:bold r:id="rId17"/>
      <p:italic r:id="rId18"/>
      <p:boldItalic r:id="rId19"/>
    </p:embeddedFont>
    <p:embeddedFont>
      <p:font typeface="Barlow SemiBold" panose="00000700000000000000" pitchFamily="2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Raleway" pitchFamily="2" charset="0"/>
      <p:regular r:id="rId28"/>
      <p:bold r:id="rId29"/>
      <p:italic r:id="rId30"/>
      <p:boldItalic r:id="rId31"/>
    </p:embeddedFont>
    <p:embeddedFont>
      <p:font typeface="Raleway SemiBold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7D7E39-AA45-42E0-A962-D0198D864991}" v="1235" dt="2022-10-20T22:17:53.948"/>
    <p1510:client id="{7090472D-9F3A-4E37-9033-3CB667C318C5}" v="4" dt="2022-10-20T22:25:11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tableStyles" Target="tableStyles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o-gaga-over-testing.blogspot.com/2016/12/polymerjs-future-of-webapplication.htm" TargetMode="External"/><Relationship Id="rId3" Type="http://schemas.openxmlformats.org/officeDocument/2006/relationships/hyperlink" Target="https://kinsta.com/fr/blog/bibliotheques-javascript/" TargetMode="External"/><Relationship Id="rId7" Type="http://schemas.openxmlformats.org/officeDocument/2006/relationships/hyperlink" Target="https://mobiskill.fr/blog/conseils-emploi-tech/polymer-est-il-lavenir-du-developpementfront-end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obiskill.fr/blog/polymer-est-il-lavenir-du-developpement-front-end/" TargetMode="External"/><Relationship Id="rId5" Type="http://schemas.openxmlformats.org/officeDocument/2006/relationships/hyperlink" Target="https://www.javatpoint.com/what-is-polymerjs" TargetMode="External"/><Relationship Id="rId4" Type="http://schemas.openxmlformats.org/officeDocument/2006/relationships/hyperlink" Target="https://blog.nonstopio.com/polymer-js-basic-understanding-b6d2b281182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6347870" y="667975"/>
            <a:ext cx="2616203" cy="2775925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8" name="Google Shape;168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9" name="Google Shape;199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0" name="Google Shape;200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7" name="Google Shape;217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18" name="Google Shape;218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9" name="Google Shape;249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5" name="Google Shape;285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86" name="Google Shape;28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1" name="Google Shape;291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2" name="Google Shape;292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7" name="Google Shape;297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9" name="Google Shape;299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0" name="Google Shape;300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6" name="Google Shape;326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27" name="Google Shape;327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2" name="Google Shape;332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4" name="Google Shape;334;p12"/>
          <p:cNvSpPr txBox="1">
            <a:spLocks noGrp="1"/>
          </p:cNvSpPr>
          <p:nvPr>
            <p:ph type="ctrTitle"/>
          </p:nvPr>
        </p:nvSpPr>
        <p:spPr>
          <a:xfrm>
            <a:off x="1076325" y="1099385"/>
            <a:ext cx="4962600" cy="130332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Polymer JS</a:t>
            </a:r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F7DE132-7EAA-021A-E10B-C79064997C36}"/>
              </a:ext>
            </a:extLst>
          </p:cNvPr>
          <p:cNvSpPr txBox="1"/>
          <p:nvPr/>
        </p:nvSpPr>
        <p:spPr>
          <a:xfrm>
            <a:off x="2283342" y="2602319"/>
            <a:ext cx="2683391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</a:t>
            </a:r>
            <a:r>
              <a:rPr lang="en-US" sz="17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Veille</a:t>
            </a:r>
            <a:r>
              <a:rPr lang="en-US" sz="17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Technologique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3"/>
          <p:cNvSpPr txBox="1">
            <a:spLocks noGrp="1"/>
          </p:cNvSpPr>
          <p:nvPr>
            <p:ph type="title"/>
          </p:nvPr>
        </p:nvSpPr>
        <p:spPr>
          <a:xfrm>
            <a:off x="268664" y="523115"/>
            <a:ext cx="5640900" cy="62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err="1"/>
              <a:t>Qu’est</a:t>
            </a:r>
            <a:r>
              <a:rPr lang="en" sz="2200" b="1" dirty="0"/>
              <a:t> </a:t>
            </a:r>
            <a:r>
              <a:rPr lang="en" sz="2200" b="1" dirty="0" err="1"/>
              <a:t>ce</a:t>
            </a:r>
            <a:r>
              <a:rPr lang="en" sz="2200" b="1" dirty="0"/>
              <a:t> que Polymer JS </a:t>
            </a:r>
            <a:r>
              <a:rPr lang="en" sz="2200" b="1" dirty="0">
                <a:ea typeface="Raleway"/>
                <a:cs typeface="Raleway"/>
                <a:sym typeface="Raleway"/>
              </a:rPr>
              <a:t>?</a:t>
            </a:r>
            <a:endParaRPr lang="fr-FR" sz="2200" b="1"/>
          </a:p>
        </p:txBody>
      </p:sp>
      <p:sp>
        <p:nvSpPr>
          <p:cNvPr id="340" name="Google Shape;340;p13"/>
          <p:cNvSpPr txBox="1">
            <a:spLocks noGrp="1"/>
          </p:cNvSpPr>
          <p:nvPr>
            <p:ph type="body" idx="2"/>
          </p:nvPr>
        </p:nvSpPr>
        <p:spPr>
          <a:xfrm>
            <a:off x="457200" y="1054505"/>
            <a:ext cx="5599500" cy="21411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fr-FR" sz="1200" b="1" dirty="0">
                <a:solidFill>
                  <a:schemeClr val="accent3">
                    <a:lumMod val="75000"/>
                  </a:schemeClr>
                </a:solidFill>
              </a:rPr>
              <a:t>Une bibliothèque JavaScript open-source</a:t>
            </a:r>
          </a:p>
          <a:p>
            <a:pPr marL="0" indent="0">
              <a:buNone/>
            </a:pPr>
            <a:endParaRPr lang="fr-FR" sz="12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sz="1200" b="1" dirty="0">
                <a:solidFill>
                  <a:schemeClr val="accent3">
                    <a:lumMod val="75000"/>
                  </a:schemeClr>
                </a:solidFill>
              </a:rPr>
              <a:t>Développement </a:t>
            </a:r>
            <a:endParaRPr lang="fr-FR" b="1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sz="12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sz="1200" b="1" dirty="0">
                <a:solidFill>
                  <a:schemeClr val="accent3">
                    <a:lumMod val="75000"/>
                  </a:schemeClr>
                </a:solidFill>
              </a:rPr>
              <a:t>Utilisation </a:t>
            </a:r>
            <a:endParaRPr lang="fr-FR" b="1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sz="12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sz="1200" b="1" dirty="0">
                <a:solidFill>
                  <a:schemeClr val="accent3">
                    <a:lumMod val="75000"/>
                  </a:schemeClr>
                </a:solidFill>
              </a:rPr>
              <a:t>Publier et sa première version .</a:t>
            </a:r>
            <a:endParaRPr lang="fr-FR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1" name="Google Shape;341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2" name="Google Shape;342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3" name="Google Shape;343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A8A5F718-FF75-4C81-A420-7726FC1F8E11}"/>
              </a:ext>
            </a:extLst>
          </p:cNvPr>
          <p:cNvSpPr txBox="1"/>
          <p:nvPr/>
        </p:nvSpPr>
        <p:spPr>
          <a:xfrm>
            <a:off x="235478" y="3194507"/>
            <a:ext cx="4045688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 err="1">
                <a:solidFill>
                  <a:schemeClr val="accent2"/>
                </a:solidFill>
                <a:latin typeface="Raleway SemiBold"/>
              </a:rPr>
              <a:t>Qu'est</a:t>
            </a:r>
            <a:r>
              <a:rPr lang="en-US" sz="2200" b="1" dirty="0">
                <a:solidFill>
                  <a:schemeClr val="accent2"/>
                </a:solidFill>
                <a:latin typeface="Raleway SemiBold"/>
              </a:rPr>
              <a:t> </a:t>
            </a:r>
            <a:r>
              <a:rPr lang="en-US" sz="2200" b="1" dirty="0" err="1">
                <a:solidFill>
                  <a:schemeClr val="accent2"/>
                </a:solidFill>
                <a:latin typeface="Raleway SemiBold"/>
              </a:rPr>
              <a:t>ce</a:t>
            </a:r>
            <a:r>
              <a:rPr lang="en-US" sz="2200" b="1" dirty="0">
                <a:solidFill>
                  <a:schemeClr val="accent2"/>
                </a:solidFill>
                <a:latin typeface="Raleway SemiBold"/>
              </a:rPr>
              <a:t> que le JavaScript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98AFCB-6C54-88E1-F3AD-749CE7AE103E}"/>
              </a:ext>
            </a:extLst>
          </p:cNvPr>
          <p:cNvSpPr txBox="1"/>
          <p:nvPr/>
        </p:nvSpPr>
        <p:spPr>
          <a:xfrm>
            <a:off x="376880" y="3852192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Barlow Light"/>
              </a:rPr>
              <a:t>Un </a:t>
            </a:r>
            <a:r>
              <a:rPr lang="en-US" sz="1200" b="1" dirty="0" err="1">
                <a:solidFill>
                  <a:schemeClr val="accent3">
                    <a:lumMod val="75000"/>
                  </a:schemeClr>
                </a:solidFill>
                <a:latin typeface="Barlow Light"/>
              </a:rPr>
              <a:t>langage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Barlow Light"/>
              </a:rPr>
              <a:t> de </a:t>
            </a:r>
            <a:r>
              <a:rPr lang="en-US" sz="1200" b="1" dirty="0" err="1">
                <a:solidFill>
                  <a:schemeClr val="accent3">
                    <a:lumMod val="75000"/>
                  </a:schemeClr>
                </a:solidFill>
                <a:latin typeface="Barlow Light"/>
              </a:rPr>
              <a:t>programmation</a:t>
            </a:r>
            <a:endParaRPr lang="en-US" sz="1200" b="1" dirty="0">
              <a:solidFill>
                <a:schemeClr val="accent3">
                  <a:lumMod val="75000"/>
                </a:schemeClr>
              </a:solidFill>
              <a:latin typeface="Barlow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>
            <a:spLocks noGrp="1"/>
          </p:cNvSpPr>
          <p:nvPr>
            <p:ph type="title"/>
          </p:nvPr>
        </p:nvSpPr>
        <p:spPr>
          <a:xfrm>
            <a:off x="274556" y="529007"/>
            <a:ext cx="5640900" cy="169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200" b="1" dirty="0"/>
              <a:t>Les </a:t>
            </a:r>
            <a:r>
              <a:rPr lang="en" sz="2200" b="1" dirty="0" err="1"/>
              <a:t>composants</a:t>
            </a:r>
            <a:r>
              <a:rPr lang="en" sz="2200" b="1" dirty="0"/>
              <a:t> web</a:t>
            </a:r>
          </a:p>
        </p:txBody>
      </p:sp>
      <p:sp>
        <p:nvSpPr>
          <p:cNvPr id="374" name="Google Shape;374;p14"/>
          <p:cNvSpPr txBox="1">
            <a:spLocks noGrp="1"/>
          </p:cNvSpPr>
          <p:nvPr>
            <p:ph type="body" idx="1"/>
          </p:nvPr>
        </p:nvSpPr>
        <p:spPr>
          <a:xfrm>
            <a:off x="355053" y="1146036"/>
            <a:ext cx="5193127" cy="37041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fr-FR" sz="1200" b="1" dirty="0">
                <a:solidFill>
                  <a:schemeClr val="accent3">
                    <a:lumMod val="75000"/>
                  </a:schemeClr>
                </a:solidFill>
              </a:rPr>
              <a:t>Ensemble de plusieurs technologies </a:t>
            </a:r>
          </a:p>
          <a:p>
            <a:pPr marL="114300" indent="0">
              <a:buNone/>
            </a:pPr>
            <a:endParaRPr lang="fr-FR" sz="12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fr-FR" sz="1200" b="1" dirty="0">
                <a:solidFill>
                  <a:schemeClr val="accent3">
                    <a:lumMod val="75000"/>
                  </a:schemeClr>
                </a:solidFill>
              </a:rPr>
              <a:t>Etendre les </a:t>
            </a:r>
            <a:r>
              <a:rPr lang="fr-FR" sz="1200" b="1" dirty="0" err="1">
                <a:solidFill>
                  <a:schemeClr val="accent3">
                    <a:lumMod val="75000"/>
                  </a:schemeClr>
                </a:solidFill>
              </a:rPr>
              <a:t>tages</a:t>
            </a:r>
            <a:r>
              <a:rPr lang="fr-FR" sz="1200" b="1" dirty="0">
                <a:solidFill>
                  <a:schemeClr val="accent3">
                    <a:lumMod val="75000"/>
                  </a:schemeClr>
                </a:solidFill>
              </a:rPr>
              <a:t> HTML existants </a:t>
            </a:r>
          </a:p>
          <a:p>
            <a:pPr marL="114300" indent="0">
              <a:buNone/>
            </a:pPr>
            <a:endParaRPr lang="fr-FR" sz="12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fr-FR" sz="1200" b="1" dirty="0">
                <a:solidFill>
                  <a:schemeClr val="tx2">
                    <a:lumMod val="50000"/>
                  </a:schemeClr>
                </a:solidFill>
              </a:rPr>
              <a:t>Les composants web s'</a:t>
            </a:r>
            <a:r>
              <a:rPr lang="fr-FR" sz="1200" b="1" dirty="0" err="1">
                <a:solidFill>
                  <a:schemeClr val="tx2">
                    <a:lumMod val="50000"/>
                  </a:schemeClr>
                </a:solidFill>
              </a:rPr>
              <a:t>aapuie</a:t>
            </a:r>
            <a:r>
              <a:rPr lang="fr-FR" sz="1200" b="1" dirty="0">
                <a:solidFill>
                  <a:schemeClr val="tx2">
                    <a:lumMod val="50000"/>
                  </a:schemeClr>
                </a:solidFill>
              </a:rPr>
              <a:t> sur plusieurs interfaces de programmation :</a:t>
            </a:r>
          </a:p>
          <a:p>
            <a:pPr marL="114300" indent="0">
              <a:buNone/>
            </a:pPr>
            <a:endParaRPr lang="fr-FR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fr-FR" sz="1200" b="1" dirty="0">
                <a:solidFill>
                  <a:schemeClr val="tx2">
                    <a:lumMod val="50000"/>
                  </a:schemeClr>
                </a:solidFill>
              </a:rPr>
              <a:t>. Custom </a:t>
            </a:r>
            <a:r>
              <a:rPr lang="fr-FR" sz="1200" b="1" dirty="0" err="1">
                <a:solidFill>
                  <a:schemeClr val="tx2">
                    <a:lumMod val="50000"/>
                  </a:schemeClr>
                </a:solidFill>
              </a:rPr>
              <a:t>Elements</a:t>
            </a:r>
            <a:endParaRPr lang="fr-FR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14300" indent="0">
              <a:buNone/>
            </a:pPr>
            <a:endParaRPr lang="fr-FR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fr-FR" sz="1200" b="1" dirty="0">
                <a:solidFill>
                  <a:schemeClr val="tx2">
                    <a:lumMod val="50000"/>
                  </a:schemeClr>
                </a:solidFill>
              </a:rPr>
              <a:t>. Shadow DOM</a:t>
            </a: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14300" indent="0">
              <a:buNone/>
            </a:pPr>
            <a:endParaRPr lang="fr-FR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fr-FR" sz="1200" b="1" dirty="0">
                <a:solidFill>
                  <a:schemeClr val="tx2">
                    <a:lumMod val="50000"/>
                  </a:schemeClr>
                </a:solidFill>
              </a:rPr>
              <a:t>. Pointer Events</a:t>
            </a:r>
          </a:p>
          <a:p>
            <a:pPr marL="114300" indent="0">
              <a:buNone/>
            </a:pPr>
            <a:endParaRPr lang="fr-FR" sz="1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5" name="Google Shape;375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950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3</a:t>
            </a:r>
            <a:endParaRPr/>
          </a:p>
        </p:txBody>
      </p:sp>
      <p:pic>
        <p:nvPicPr>
          <p:cNvPr id="2" name="Image 2" descr="Une image contenant texte, appareils électroménagers&#10;&#10;Description générée automatiquement">
            <a:extLst>
              <a:ext uri="{FF2B5EF4-FFF2-40B4-BE49-F238E27FC236}">
                <a16:creationId xmlns:a16="http://schemas.microsoft.com/office/drawing/2014/main" id="{A8FB6DD1-9E55-5A7B-D556-87A352E4D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134" y="2495893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5"/>
          <p:cNvSpPr txBox="1">
            <a:spLocks noGrp="1"/>
          </p:cNvSpPr>
          <p:nvPr>
            <p:ph type="title"/>
          </p:nvPr>
        </p:nvSpPr>
        <p:spPr>
          <a:xfrm>
            <a:off x="274556" y="517224"/>
            <a:ext cx="5640900" cy="3915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200" b="1" dirty="0" err="1"/>
              <a:t>Pourquoi</a:t>
            </a:r>
            <a:r>
              <a:rPr lang="en" sz="2200" b="1" dirty="0"/>
              <a:t> </a:t>
            </a:r>
            <a:r>
              <a:rPr lang="en" sz="2200" b="1" dirty="0" err="1"/>
              <a:t>utiliser</a:t>
            </a:r>
            <a:r>
              <a:rPr lang="en" sz="2200" b="1" dirty="0"/>
              <a:t> Polymer JS ?</a:t>
            </a:r>
            <a:endParaRPr lang="fr-FR" b="1"/>
          </a:p>
        </p:txBody>
      </p:sp>
      <p:sp>
        <p:nvSpPr>
          <p:cNvPr id="384" name="Google Shape;384;p1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0D056B-5CC7-B3D0-71BE-B245DA833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5245" y="1077596"/>
            <a:ext cx="5945982" cy="1350136"/>
          </a:xfrm>
        </p:spPr>
        <p:txBody>
          <a:bodyPr/>
          <a:lstStyle/>
          <a:p>
            <a:r>
              <a:rPr lang="fr-FR" sz="1200" b="1" dirty="0">
                <a:solidFill>
                  <a:schemeClr val="accent3">
                    <a:lumMod val="75000"/>
                  </a:schemeClr>
                </a:solidFill>
              </a:rPr>
              <a:t> Des applications compatibles </a:t>
            </a:r>
          </a:p>
          <a:p>
            <a:pPr marL="127000" indent="0">
              <a:buNone/>
            </a:pPr>
            <a:endParaRPr lang="fr-FR" sz="12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b="1" dirty="0">
                <a:solidFill>
                  <a:schemeClr val="accent3">
                    <a:lumMod val="75000"/>
                  </a:schemeClr>
                </a:solidFill>
              </a:rPr>
              <a:t>Une interface de ligne de commande  </a:t>
            </a:r>
          </a:p>
          <a:p>
            <a:pPr marL="127000" indent="0">
              <a:buNone/>
            </a:pPr>
            <a:endParaRPr lang="fr-FR" sz="12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b="1" dirty="0">
                <a:solidFill>
                  <a:schemeClr val="accent3">
                    <a:lumMod val="75000"/>
                  </a:schemeClr>
                </a:solidFill>
              </a:rPr>
              <a:t> Créer vos propres modules réutilisables et personnalisable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41974C1-AC11-AC41-6A20-598C8484A924}"/>
              </a:ext>
            </a:extLst>
          </p:cNvPr>
          <p:cNvSpPr txBox="1"/>
          <p:nvPr/>
        </p:nvSpPr>
        <p:spPr>
          <a:xfrm>
            <a:off x="209102" y="2828192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err="1">
                <a:solidFill>
                  <a:schemeClr val="accent2"/>
                </a:solidFill>
                <a:latin typeface="Raleway SemiBold"/>
              </a:rPr>
              <a:t>Polyfills</a:t>
            </a:r>
            <a:endParaRPr lang="en-US" sz="2200" b="1">
              <a:solidFill>
                <a:schemeClr val="accent2"/>
              </a:solidFill>
              <a:latin typeface="Raleway SemiBold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08FF12A-0153-FB7F-3876-F02A72648788}"/>
              </a:ext>
            </a:extLst>
          </p:cNvPr>
          <p:cNvSpPr txBox="1"/>
          <p:nvPr/>
        </p:nvSpPr>
        <p:spPr>
          <a:xfrm>
            <a:off x="295698" y="3496153"/>
            <a:ext cx="36203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Barlow Light"/>
              </a:rPr>
              <a:t>▸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Barlow Light"/>
              </a:rPr>
              <a:t> Code java script </a:t>
            </a:r>
            <a:r>
              <a:rPr lang="en-US" sz="1200" b="1" err="1">
                <a:solidFill>
                  <a:schemeClr val="accent3">
                    <a:lumMod val="75000"/>
                  </a:schemeClr>
                </a:solidFill>
                <a:latin typeface="Barlow Light"/>
              </a:rPr>
              <a:t>télechargeable</a:t>
            </a:r>
            <a:endParaRPr lang="en-US" sz="1200" b="1">
              <a:solidFill>
                <a:schemeClr val="accent3">
                  <a:lumMod val="75000"/>
                </a:schemeClr>
              </a:solidFill>
              <a:latin typeface="Barlow Light"/>
            </a:endParaRPr>
          </a:p>
        </p:txBody>
      </p:sp>
      <p:pic>
        <p:nvPicPr>
          <p:cNvPr id="10" name="Image 10">
            <a:extLst>
              <a:ext uri="{FF2B5EF4-FFF2-40B4-BE49-F238E27FC236}">
                <a16:creationId xmlns:a16="http://schemas.microsoft.com/office/drawing/2014/main" id="{E2C8C4B4-57B4-09D0-0BD8-7F0ABBEE5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437" y="2472033"/>
            <a:ext cx="2619375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6"/>
          <p:cNvSpPr txBox="1">
            <a:spLocks noGrp="1"/>
          </p:cNvSpPr>
          <p:nvPr>
            <p:ph type="ctrTitle" idx="4294967295"/>
          </p:nvPr>
        </p:nvSpPr>
        <p:spPr>
          <a:xfrm>
            <a:off x="1059047" y="227463"/>
            <a:ext cx="7438800" cy="108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2200" b="1" dirty="0">
                <a:sym typeface="Barlow SemiBold"/>
              </a:rPr>
              <a:t>Les </a:t>
            </a:r>
            <a:r>
              <a:rPr lang="en" sz="2200" b="1" dirty="0" err="1">
                <a:sym typeface="Barlow SemiBold"/>
              </a:rPr>
              <a:t>avantages</a:t>
            </a:r>
            <a:r>
              <a:rPr lang="en" sz="2200" b="1" dirty="0">
                <a:sym typeface="Barlow SemiBold"/>
              </a:rPr>
              <a:t> de Polymer JS </a:t>
            </a:r>
            <a:endParaRPr lang="fr-FR" sz="2200" b="1"/>
          </a:p>
        </p:txBody>
      </p:sp>
      <p:sp>
        <p:nvSpPr>
          <p:cNvPr id="390" name="Google Shape;390;p16"/>
          <p:cNvSpPr txBox="1">
            <a:spLocks noGrp="1"/>
          </p:cNvSpPr>
          <p:nvPr>
            <p:ph type="subTitle" idx="4294967295"/>
          </p:nvPr>
        </p:nvSpPr>
        <p:spPr>
          <a:xfrm>
            <a:off x="1019175" y="1257549"/>
            <a:ext cx="4210120" cy="36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-304800">
              <a:buSzPts val="1200"/>
            </a:pPr>
            <a:r>
              <a:rPr lang="fr-FR" sz="1200" b="1" dirty="0">
                <a:solidFill>
                  <a:schemeClr val="accent3">
                    <a:lumMod val="75000"/>
                  </a:schemeClr>
                </a:solidFill>
              </a:rPr>
              <a:t>Créer des composants</a:t>
            </a:r>
            <a:endParaRPr lang="en" sz="1200" b="1" dirty="0">
              <a:solidFill>
                <a:schemeClr val="accent3">
                  <a:lumMod val="75000"/>
                </a:schemeClr>
              </a:solidFill>
            </a:endParaRPr>
          </a:p>
          <a:p>
            <a:pPr indent="0">
              <a:buNone/>
            </a:pPr>
            <a:endParaRPr lang="fr-FR" sz="1200" b="1" dirty="0">
              <a:solidFill>
                <a:schemeClr val="accent3">
                  <a:lumMod val="75000"/>
                </a:schemeClr>
              </a:solidFill>
            </a:endParaRPr>
          </a:p>
          <a:p>
            <a:pPr indent="-317500">
              <a:buSzPts val="1400"/>
            </a:pPr>
            <a:r>
              <a:rPr lang="en" sz="1200" b="1" dirty="0">
                <a:solidFill>
                  <a:schemeClr val="accent3">
                    <a:lumMod val="75000"/>
                  </a:schemeClr>
                </a:solidFill>
              </a:rPr>
              <a:t>Donner la liberté</a:t>
            </a:r>
          </a:p>
          <a:p>
            <a:pPr indent="-317500">
              <a:buSzPts val="1400"/>
            </a:pPr>
            <a:endParaRPr lang="en" sz="1200" b="1" dirty="0">
              <a:solidFill>
                <a:schemeClr val="accent3">
                  <a:lumMod val="75000"/>
                </a:schemeClr>
              </a:solidFill>
            </a:endParaRPr>
          </a:p>
          <a:p>
            <a:pPr indent="-317500">
              <a:buSzPts val="1400"/>
            </a:pPr>
            <a:r>
              <a:rPr lang="en" sz="1200" b="1" dirty="0" err="1">
                <a:solidFill>
                  <a:schemeClr val="accent3">
                    <a:lumMod val="75000"/>
                  </a:schemeClr>
                </a:solidFill>
              </a:rPr>
              <a:t>Rapide</a:t>
            </a:r>
            <a:endParaRPr lang="en" sz="1200" b="1" dirty="0">
              <a:solidFill>
                <a:schemeClr val="accent3">
                  <a:lumMod val="75000"/>
                </a:schemeClr>
              </a:solidFill>
            </a:endParaRPr>
          </a:p>
          <a:p>
            <a:pPr indent="-317500">
              <a:buSzPts val="1400"/>
            </a:pPr>
            <a:endParaRPr lang="en" sz="1200" b="1" dirty="0">
              <a:solidFill>
                <a:schemeClr val="accent3">
                  <a:lumMod val="75000"/>
                </a:schemeClr>
              </a:solidFill>
            </a:endParaRPr>
          </a:p>
          <a:p>
            <a:pPr indent="-317500">
              <a:buSzPts val="1400"/>
            </a:pPr>
            <a:r>
              <a:rPr lang="en" sz="1200" b="1" dirty="0">
                <a:solidFill>
                  <a:schemeClr val="accent3">
                    <a:lumMod val="75000"/>
                  </a:schemeClr>
                </a:solidFill>
              </a:rPr>
              <a:t>Plus facile et plus pratique</a:t>
            </a:r>
          </a:p>
          <a:p>
            <a:pPr indent="-317500">
              <a:buSzPts val="1400"/>
            </a:pPr>
            <a:endParaRPr lang="en" sz="1200" b="1" dirty="0">
              <a:solidFill>
                <a:schemeClr val="accent3">
                  <a:lumMod val="75000"/>
                </a:schemeClr>
              </a:solidFill>
            </a:endParaRPr>
          </a:p>
          <a:p>
            <a:pPr indent="-317500">
              <a:buSzPts val="1400"/>
            </a:pPr>
            <a:r>
              <a:rPr lang="en" sz="1200" b="1" dirty="0">
                <a:solidFill>
                  <a:schemeClr val="accent3">
                    <a:lumMod val="75000"/>
                  </a:schemeClr>
                </a:solidFill>
              </a:rPr>
              <a:t>Stockage dans des </a:t>
            </a:r>
            <a:r>
              <a:rPr lang="en" sz="1200" b="1" err="1">
                <a:solidFill>
                  <a:schemeClr val="accent3">
                    <a:lumMod val="75000"/>
                  </a:schemeClr>
                </a:solidFill>
              </a:rPr>
              <a:t>éléments</a:t>
            </a:r>
            <a:endParaRPr lang="en" sz="1200" b="1" dirty="0" err="1">
              <a:solidFill>
                <a:schemeClr val="accent3">
                  <a:lumMod val="75000"/>
                </a:schemeClr>
              </a:solidFill>
            </a:endParaRPr>
          </a:p>
          <a:p>
            <a:pPr indent="-317500">
              <a:buSzPts val="1400"/>
            </a:pPr>
            <a:endParaRPr lang="en" sz="1200" b="1" dirty="0">
              <a:solidFill>
                <a:schemeClr val="accent3">
                  <a:lumMod val="75000"/>
                </a:schemeClr>
              </a:solidFill>
            </a:endParaRPr>
          </a:p>
          <a:p>
            <a:pPr indent="-317500">
              <a:buSzPts val="1400"/>
            </a:pPr>
            <a:r>
              <a:rPr lang="en" sz="1200" b="1" dirty="0">
                <a:solidFill>
                  <a:schemeClr val="accent3">
                    <a:lumMod val="75000"/>
                  </a:schemeClr>
                </a:solidFill>
              </a:rPr>
              <a:t>Assure un </a:t>
            </a:r>
            <a:r>
              <a:rPr lang="en" sz="1200" b="1" err="1">
                <a:solidFill>
                  <a:schemeClr val="accent3">
                    <a:lumMod val="75000"/>
                  </a:schemeClr>
                </a:solidFill>
              </a:rPr>
              <a:t>équilibre</a:t>
            </a:r>
            <a:r>
              <a:rPr lang="en" sz="1200" b="1" dirty="0">
                <a:solidFill>
                  <a:schemeClr val="accent3">
                    <a:lumMod val="75000"/>
                  </a:schemeClr>
                </a:solidFill>
              </a:rPr>
              <a:t> de travail</a:t>
            </a:r>
          </a:p>
        </p:txBody>
      </p:sp>
      <p:sp>
        <p:nvSpPr>
          <p:cNvPr id="391" name="Google Shape;391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92" name="Google Shape;392;p1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5C7721BD-144E-3755-912D-4E8CD394C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041" y="2602534"/>
            <a:ext cx="2533650" cy="1800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89;p16">
            <a:extLst>
              <a:ext uri="{FF2B5EF4-FFF2-40B4-BE49-F238E27FC236}">
                <a16:creationId xmlns:a16="http://schemas.microsoft.com/office/drawing/2014/main" id="{B30E31CF-A955-082D-A14A-1F0C90923F0E}"/>
              </a:ext>
            </a:extLst>
          </p:cNvPr>
          <p:cNvSpPr txBox="1">
            <a:spLocks/>
          </p:cNvSpPr>
          <p:nvPr/>
        </p:nvSpPr>
        <p:spPr>
          <a:xfrm>
            <a:off x="1059047" y="227463"/>
            <a:ext cx="7438800" cy="10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fr-FR" sz="2200" b="1" dirty="0">
                <a:latin typeface="Barlow SemiBold"/>
                <a:ea typeface="Barlow SemiBold"/>
                <a:cs typeface="Barlow SemiBold"/>
                <a:sym typeface="Barlow SemiBold"/>
              </a:rPr>
              <a:t>Les inconvénients de </a:t>
            </a:r>
            <a:r>
              <a:rPr lang="fr-FR" sz="2200" b="1" dirty="0" err="1">
                <a:latin typeface="Barlow SemiBold"/>
                <a:ea typeface="Barlow SemiBold"/>
                <a:cs typeface="Barlow SemiBold"/>
                <a:sym typeface="Barlow SemiBold"/>
              </a:rPr>
              <a:t>Polymer</a:t>
            </a:r>
            <a:r>
              <a:rPr lang="fr-FR" sz="2200" b="1" dirty="0">
                <a:latin typeface="Barlow SemiBold"/>
                <a:ea typeface="Barlow SemiBold"/>
                <a:cs typeface="Barlow SemiBold"/>
                <a:sym typeface="Barlow SemiBold"/>
              </a:rPr>
              <a:t> JS</a:t>
            </a:r>
            <a:endParaRPr lang="fr-FR" sz="2200" b="1" dirty="0">
              <a:latin typeface="Barlow SemiBold"/>
              <a:ea typeface="Barlow SemiBold"/>
              <a:cs typeface="Barlow SemiBold"/>
            </a:endParaRPr>
          </a:p>
        </p:txBody>
      </p:sp>
      <p:sp>
        <p:nvSpPr>
          <p:cNvPr id="10" name="Google Shape;390;p16">
            <a:extLst>
              <a:ext uri="{FF2B5EF4-FFF2-40B4-BE49-F238E27FC236}">
                <a16:creationId xmlns:a16="http://schemas.microsoft.com/office/drawing/2014/main" id="{D249C5C3-E624-9DC5-680E-DC134F80C45A}"/>
              </a:ext>
            </a:extLst>
          </p:cNvPr>
          <p:cNvSpPr txBox="1">
            <a:spLocks/>
          </p:cNvSpPr>
          <p:nvPr/>
        </p:nvSpPr>
        <p:spPr>
          <a:xfrm>
            <a:off x="1019175" y="1257549"/>
            <a:ext cx="5441496" cy="1417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-304800">
              <a:buSzPts val="1200"/>
            </a:pPr>
            <a:r>
              <a:rPr lang="fr-FR" sz="1200" b="1" dirty="0">
                <a:solidFill>
                  <a:schemeClr val="accent3">
                    <a:lumMod val="75000"/>
                  </a:schemeClr>
                </a:solidFill>
              </a:rPr>
              <a:t>Prend beaucoup de temps </a:t>
            </a:r>
          </a:p>
          <a:p>
            <a:pPr marL="152400" indent="0">
              <a:buSzPts val="1200"/>
              <a:buNone/>
            </a:pPr>
            <a:endParaRPr lang="fr-FR" sz="1200" b="1" dirty="0">
              <a:solidFill>
                <a:schemeClr val="accent3">
                  <a:lumMod val="75000"/>
                </a:schemeClr>
              </a:solidFill>
            </a:endParaRPr>
          </a:p>
          <a:p>
            <a:pPr indent="-317500">
              <a:buSzPts val="1400"/>
            </a:pPr>
            <a:r>
              <a:rPr lang="fr-FR" sz="1200" b="1" dirty="0">
                <a:solidFill>
                  <a:schemeClr val="accent3">
                    <a:lumMod val="75000"/>
                  </a:schemeClr>
                </a:solidFill>
              </a:rPr>
              <a:t>Il n’y a pas de clarté sur la façon</a:t>
            </a:r>
          </a:p>
          <a:p>
            <a:pPr marL="139700" indent="0">
              <a:buSzPts val="1400"/>
              <a:buNone/>
            </a:pPr>
            <a:endParaRPr lang="fr-FR" sz="1200" b="1" dirty="0">
              <a:solidFill>
                <a:schemeClr val="accent3">
                  <a:lumMod val="75000"/>
                </a:schemeClr>
              </a:solidFill>
            </a:endParaRPr>
          </a:p>
          <a:p>
            <a:pPr indent="-317500">
              <a:buSzPts val="1400"/>
            </a:pPr>
            <a:r>
              <a:rPr lang="fr-FR" sz="1200" b="1" dirty="0">
                <a:solidFill>
                  <a:schemeClr val="accent3">
                    <a:lumMod val="75000"/>
                  </a:schemeClr>
                </a:solidFill>
              </a:rPr>
              <a:t>Nécessite le téléchargement de la bibliothèque entière et des Polyfills</a:t>
            </a:r>
          </a:p>
        </p:txBody>
      </p:sp>
      <p:sp>
        <p:nvSpPr>
          <p:cNvPr id="12" name="Google Shape;391;p16">
            <a:extLst>
              <a:ext uri="{FF2B5EF4-FFF2-40B4-BE49-F238E27FC236}">
                <a16:creationId xmlns:a16="http://schemas.microsoft.com/office/drawing/2014/main" id="{821F0E39-09B3-51EF-0AEA-66557980F23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4" name="Google Shape;392;p16">
            <a:extLst>
              <a:ext uri="{FF2B5EF4-FFF2-40B4-BE49-F238E27FC236}">
                <a16:creationId xmlns:a16="http://schemas.microsoft.com/office/drawing/2014/main" id="{3DBE4981-935A-75F5-BB4A-2740E6DBD5A6}"/>
              </a:ext>
            </a:extLst>
          </p:cNvPr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Image 16">
            <a:extLst>
              <a:ext uri="{FF2B5EF4-FFF2-40B4-BE49-F238E27FC236}">
                <a16:creationId xmlns:a16="http://schemas.microsoft.com/office/drawing/2014/main" id="{226974E7-DAE0-B2CA-ACBF-6704D4275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643" y="3114234"/>
            <a:ext cx="2619375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E4917B76-9CCB-BDD0-ECF3-22E6A0A4A509}"/>
              </a:ext>
            </a:extLst>
          </p:cNvPr>
          <p:cNvSpPr txBox="1"/>
          <p:nvPr/>
        </p:nvSpPr>
        <p:spPr>
          <a:xfrm>
            <a:off x="3086059" y="419973"/>
            <a:ext cx="175304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    </a:t>
            </a:r>
            <a:r>
              <a:rPr lang="en-US" sz="2200" b="1" dirty="0">
                <a:solidFill>
                  <a:schemeClr val="accent2"/>
                </a:solidFill>
                <a:latin typeface="Barlow SemiBold"/>
              </a:rPr>
              <a:t>Les </a:t>
            </a:r>
            <a:r>
              <a:rPr lang="en-US" sz="2200" b="1" dirty="0" err="1">
                <a:solidFill>
                  <a:schemeClr val="accent2"/>
                </a:solidFill>
                <a:latin typeface="Barlow SemiBold"/>
              </a:rPr>
              <a:t>Outils</a:t>
            </a:r>
            <a:endParaRPr lang="fr-FR" sz="2200" b="1">
              <a:solidFill>
                <a:schemeClr val="accent2"/>
              </a:solidFill>
              <a:latin typeface="Barlow SemiBold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BB871A5-4B96-D170-7ED3-5424330B0C9F}"/>
              </a:ext>
            </a:extLst>
          </p:cNvPr>
          <p:cNvSpPr txBox="1"/>
          <p:nvPr/>
        </p:nvSpPr>
        <p:spPr>
          <a:xfrm>
            <a:off x="1568385" y="98215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1– Google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57DEBF9-03D8-362D-D6EE-25DD36A31D2B}"/>
              </a:ext>
            </a:extLst>
          </p:cNvPr>
          <p:cNvSpPr txBox="1"/>
          <p:nvPr/>
        </p:nvSpPr>
        <p:spPr>
          <a:xfrm>
            <a:off x="6163951" y="946804"/>
            <a:ext cx="111118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2– Twitter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AF9B57D-FBE3-CA87-E8E1-D5564598A178}"/>
              </a:ext>
            </a:extLst>
          </p:cNvPr>
          <p:cNvSpPr txBox="1"/>
          <p:nvPr/>
        </p:nvSpPr>
        <p:spPr>
          <a:xfrm>
            <a:off x="1568385" y="2967676"/>
            <a:ext cx="108172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3– </a:t>
            </a:r>
            <a:r>
              <a:rPr lang="en-US" dirty="0" err="1"/>
              <a:t>Qwant</a:t>
            </a:r>
            <a:endParaRPr lang="fr-FR" dirty="0" err="1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F480335-A674-E379-0C92-1FCE538E1F1E}"/>
              </a:ext>
            </a:extLst>
          </p:cNvPr>
          <p:cNvSpPr txBox="1"/>
          <p:nvPr/>
        </p:nvSpPr>
        <p:spPr>
          <a:xfrm>
            <a:off x="6122709" y="2967676"/>
            <a:ext cx="14116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4– Newsletter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D42BA71-97A1-D77B-8614-33AE3F0A25BA}"/>
              </a:ext>
            </a:extLst>
          </p:cNvPr>
          <p:cNvSpPr txBox="1"/>
          <p:nvPr/>
        </p:nvSpPr>
        <p:spPr>
          <a:xfrm>
            <a:off x="1244338" y="2549361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 err="1">
                <a:solidFill>
                  <a:schemeClr val="tx2">
                    <a:lumMod val="50000"/>
                  </a:schemeClr>
                </a:solidFill>
                <a:latin typeface="Barlow Light"/>
              </a:rPr>
              <a:t>Moteur</a:t>
            </a: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latin typeface="Barlow Light"/>
              </a:rPr>
              <a:t> de recherche </a:t>
            </a:r>
            <a:r>
              <a:rPr lang="en-US" sz="1100" b="1" dirty="0" err="1">
                <a:solidFill>
                  <a:schemeClr val="tx2">
                    <a:lumMod val="50000"/>
                  </a:schemeClr>
                </a:solidFill>
                <a:latin typeface="Barlow Light"/>
              </a:rPr>
              <a:t>gratuit</a:t>
            </a:r>
            <a:endParaRPr lang="en-US" sz="1100" b="1" dirty="0">
              <a:solidFill>
                <a:schemeClr val="tx2">
                  <a:lumMod val="50000"/>
                </a:schemeClr>
              </a:solidFill>
              <a:latin typeface="Barlow Light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9094CB0-BBA6-9AA6-DA81-3DEB30A57A6D}"/>
              </a:ext>
            </a:extLst>
          </p:cNvPr>
          <p:cNvSpPr txBox="1"/>
          <p:nvPr/>
        </p:nvSpPr>
        <p:spPr>
          <a:xfrm>
            <a:off x="6122709" y="2549361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>
                <a:solidFill>
                  <a:srgbClr val="585F95"/>
                </a:solidFill>
                <a:latin typeface="Barlow Light"/>
              </a:rPr>
              <a:t>Un reseau </a:t>
            </a:r>
            <a:r>
              <a:rPr lang="en-US" sz="1100" b="1" dirty="0" err="1">
                <a:solidFill>
                  <a:srgbClr val="585F95"/>
                </a:solidFill>
                <a:latin typeface="Barlow Light"/>
              </a:rPr>
              <a:t>sociale</a:t>
            </a:r>
            <a:endParaRPr lang="en-US" sz="1100" b="1" dirty="0">
              <a:solidFill>
                <a:srgbClr val="585F95"/>
              </a:solidFill>
              <a:latin typeface="Barlow Light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7670C09-35AE-F29E-E2B2-652776AC23DC}"/>
              </a:ext>
            </a:extLst>
          </p:cNvPr>
          <p:cNvSpPr txBox="1"/>
          <p:nvPr/>
        </p:nvSpPr>
        <p:spPr>
          <a:xfrm>
            <a:off x="1373956" y="4611475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 err="1">
                <a:solidFill>
                  <a:srgbClr val="585F95"/>
                </a:solidFill>
                <a:latin typeface="Barlow Light"/>
              </a:rPr>
              <a:t>Moteur</a:t>
            </a:r>
            <a:r>
              <a:rPr lang="en-US" sz="1100" b="1" dirty="0">
                <a:solidFill>
                  <a:srgbClr val="585F95"/>
                </a:solidFill>
                <a:latin typeface="Barlow Light"/>
              </a:rPr>
              <a:t> de recherche 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31C3516-1164-B785-4743-D56E404FE9B5}"/>
              </a:ext>
            </a:extLst>
          </p:cNvPr>
          <p:cNvSpPr txBox="1"/>
          <p:nvPr/>
        </p:nvSpPr>
        <p:spPr>
          <a:xfrm>
            <a:off x="6234653" y="4611475"/>
            <a:ext cx="144112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>
                <a:solidFill>
                  <a:srgbClr val="585F95"/>
                </a:solidFill>
                <a:latin typeface="Barlow Light"/>
              </a:rPr>
              <a:t>Une Newsletter</a:t>
            </a:r>
          </a:p>
        </p:txBody>
      </p:sp>
      <p:pic>
        <p:nvPicPr>
          <p:cNvPr id="23" name="Image 23" descr="Une image contenant texte, équipement électronique&#10;&#10;Description générée automatiquement">
            <a:extLst>
              <a:ext uri="{FF2B5EF4-FFF2-40B4-BE49-F238E27FC236}">
                <a16:creationId xmlns:a16="http://schemas.microsoft.com/office/drawing/2014/main" id="{48003988-4FC1-9900-D400-BA2A5ECB4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671" y="1329915"/>
            <a:ext cx="1070238" cy="1063757"/>
          </a:xfrm>
          <a:prstGeom prst="rect">
            <a:avLst/>
          </a:prstGeom>
        </p:spPr>
      </p:pic>
      <p:pic>
        <p:nvPicPr>
          <p:cNvPr id="24" name="Image 24">
            <a:extLst>
              <a:ext uri="{FF2B5EF4-FFF2-40B4-BE49-F238E27FC236}">
                <a16:creationId xmlns:a16="http://schemas.microsoft.com/office/drawing/2014/main" id="{C976833A-2EDD-2B0F-E95A-97560CDC5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420" y="3480160"/>
            <a:ext cx="1076522" cy="1064247"/>
          </a:xfrm>
          <a:prstGeom prst="rect">
            <a:avLst/>
          </a:prstGeom>
        </p:spPr>
      </p:pic>
      <p:pic>
        <p:nvPicPr>
          <p:cNvPr id="25" name="Image 25" descr="Une image contenant texte&#10;&#10;Description générée automatiquement">
            <a:extLst>
              <a:ext uri="{FF2B5EF4-FFF2-40B4-BE49-F238E27FC236}">
                <a16:creationId xmlns:a16="http://schemas.microsoft.com/office/drawing/2014/main" id="{527934EF-A9F0-5913-88B4-BDA90FEB1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302" y="1286385"/>
            <a:ext cx="1075835" cy="1056548"/>
          </a:xfrm>
          <a:prstGeom prst="rect">
            <a:avLst/>
          </a:prstGeom>
        </p:spPr>
      </p:pic>
      <p:pic>
        <p:nvPicPr>
          <p:cNvPr id="26" name="Image 26">
            <a:extLst>
              <a:ext uri="{FF2B5EF4-FFF2-40B4-BE49-F238E27FC236}">
                <a16:creationId xmlns:a16="http://schemas.microsoft.com/office/drawing/2014/main" id="{939C231A-E46F-BE09-C771-0F7C9C24A9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3952" y="3405433"/>
            <a:ext cx="1264371" cy="120781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1E64E85F-3269-A6CB-5F86-75A79D6A3949}"/>
              </a:ext>
            </a:extLst>
          </p:cNvPr>
          <p:cNvSpPr txBox="1"/>
          <p:nvPr/>
        </p:nvSpPr>
        <p:spPr>
          <a:xfrm>
            <a:off x="8868266" y="4870712"/>
            <a:ext cx="23920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Barlow Light"/>
              </a:rPr>
              <a:t>7</a:t>
            </a:r>
            <a:endParaRPr lang="en-US" sz="1200">
              <a:solidFill>
                <a:schemeClr val="bg1"/>
              </a:solidFill>
              <a:latin typeface="Barlow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97;p17">
            <a:extLst>
              <a:ext uri="{FF2B5EF4-FFF2-40B4-BE49-F238E27FC236}">
                <a16:creationId xmlns:a16="http://schemas.microsoft.com/office/drawing/2014/main" id="{37A28D30-2AC1-6363-23FF-C5090AD7C2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8205" y="361808"/>
            <a:ext cx="5640900" cy="4699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200" dirty="0"/>
              <a:t>                             </a:t>
            </a:r>
            <a:r>
              <a:rPr lang="en" sz="2200" b="1" dirty="0" err="1"/>
              <a:t>Webographie</a:t>
            </a:r>
            <a:endParaRPr lang="fr-FR" sz="2200" b="1" dirty="0" err="1"/>
          </a:p>
        </p:txBody>
      </p:sp>
      <p:sp>
        <p:nvSpPr>
          <p:cNvPr id="9" name="Google Shape;398;p17">
            <a:extLst>
              <a:ext uri="{FF2B5EF4-FFF2-40B4-BE49-F238E27FC236}">
                <a16:creationId xmlns:a16="http://schemas.microsoft.com/office/drawing/2014/main" id="{8FE64642-611D-A4FB-0605-0AFD46F346D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" name="Google Shape;399;p17">
            <a:extLst>
              <a:ext uri="{FF2B5EF4-FFF2-40B4-BE49-F238E27FC236}">
                <a16:creationId xmlns:a16="http://schemas.microsoft.com/office/drawing/2014/main" id="{8D66B93C-556A-A5B5-33C3-2C49968EF8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5067" y="1077575"/>
            <a:ext cx="8496900" cy="35373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Acharya, D. P. (2022, 1 </a:t>
            </a:r>
            <a:r>
              <a:rPr lang="en" sz="1200" dirty="0" err="1"/>
              <a:t>juillet</a:t>
            </a:r>
            <a:r>
              <a:rPr lang="en" sz="1200" dirty="0"/>
              <a:t>). Les 40 </a:t>
            </a:r>
            <a:r>
              <a:rPr lang="en" sz="1200" dirty="0" err="1"/>
              <a:t>meilleures</a:t>
            </a:r>
            <a:r>
              <a:rPr lang="en" sz="1200" dirty="0"/>
              <a:t> </a:t>
            </a:r>
            <a:r>
              <a:rPr lang="en" sz="1200" dirty="0" err="1"/>
              <a:t>bibliothèques</a:t>
            </a:r>
            <a:r>
              <a:rPr lang="en" sz="1200" dirty="0"/>
              <a:t> et frameworks JavaScript pour 2022. </a:t>
            </a:r>
            <a:r>
              <a:rPr lang="en" sz="1200" dirty="0" err="1"/>
              <a:t>Kinsta</a:t>
            </a:r>
            <a:r>
              <a:rPr lang="en" sz="1200" dirty="0"/>
              <a:t>. </a:t>
            </a:r>
            <a:r>
              <a:rPr lang="en" sz="1200" u="sng" dirty="0">
                <a:solidFill>
                  <a:schemeClr val="hlink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https://kinsta.com/fr/blog/bibliotheques-javascript/</a:t>
            </a:r>
            <a:endParaRPr sz="1200" dirty="0">
              <a:solidFill>
                <a:schemeClr val="hlink"/>
              </a:solidFill>
            </a:endParaRPr>
          </a:p>
          <a:p>
            <a:pPr marL="0" indent="0">
              <a:buNone/>
            </a:pPr>
            <a:r>
              <a:rPr lang="en" sz="1200" dirty="0"/>
              <a:t> Jadhav, V. (2021, 10 </a:t>
            </a:r>
            <a:r>
              <a:rPr lang="en" sz="1200" dirty="0" err="1"/>
              <a:t>décembre</a:t>
            </a:r>
            <a:r>
              <a:rPr lang="en" sz="1200" dirty="0"/>
              <a:t>). Polymer.js . Basic understanding - </a:t>
            </a:r>
            <a:r>
              <a:rPr lang="en" sz="1200" dirty="0" err="1"/>
              <a:t>nonstopio</a:t>
            </a:r>
            <a:r>
              <a:rPr lang="en" sz="1200" dirty="0"/>
              <a:t>. Medium 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https://blog.nonstopio.com/polymer-js-basic-understanding-b6d2b281182d</a:t>
            </a:r>
            <a:endParaRPr sz="1200" dirty="0">
              <a:solidFill>
                <a:schemeClr val="hlink"/>
              </a:solidFill>
            </a:endParaRPr>
          </a:p>
          <a:p>
            <a:pPr marL="0" indent="0">
              <a:buNone/>
            </a:pPr>
            <a:r>
              <a:rPr lang="en" sz="1200" dirty="0"/>
              <a:t>What is Polymer.js - </a:t>
            </a:r>
            <a:r>
              <a:rPr lang="en" sz="1200" dirty="0" err="1"/>
              <a:t>javatpoint</a:t>
            </a:r>
            <a:r>
              <a:rPr lang="en" sz="1200" dirty="0"/>
              <a:t>. (s. d.). www.javatpoint.com. 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 dirty="0">
                <a:solidFill>
                  <a:schemeClr val="hlink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https://www.javatpoint.com/what-is-polymerjs</a:t>
            </a:r>
            <a:endParaRPr sz="1200" dirty="0">
              <a:solidFill>
                <a:schemeClr val="hlink"/>
              </a:solidFill>
            </a:endParaRPr>
          </a:p>
          <a:p>
            <a:pPr marL="0" indent="0">
              <a:buNone/>
            </a:pPr>
            <a:r>
              <a:rPr lang="en" sz="1200" dirty="0" err="1"/>
              <a:t>Mobiskill</a:t>
            </a:r>
            <a:r>
              <a:rPr lang="en" sz="1200" dirty="0"/>
              <a:t> .(2022, 19 </a:t>
            </a:r>
            <a:r>
              <a:rPr lang="en" sz="1200" dirty="0" err="1"/>
              <a:t>juillet</a:t>
            </a:r>
            <a:r>
              <a:rPr lang="en" sz="1200" dirty="0"/>
              <a:t>). Polymer </a:t>
            </a:r>
            <a:r>
              <a:rPr lang="en" sz="1200" dirty="0" err="1"/>
              <a:t>est</a:t>
            </a:r>
            <a:r>
              <a:rPr lang="en" sz="1200" dirty="0"/>
              <a:t>-il </a:t>
            </a:r>
            <a:r>
              <a:rPr lang="en" sz="1200" dirty="0" err="1"/>
              <a:t>l’avenir</a:t>
            </a:r>
            <a:r>
              <a:rPr lang="en" sz="1200" dirty="0"/>
              <a:t> du </a:t>
            </a:r>
            <a:r>
              <a:rPr lang="en" sz="1200" dirty="0" err="1"/>
              <a:t>développement</a:t>
            </a:r>
            <a:r>
              <a:rPr lang="en" sz="1200" dirty="0"/>
              <a:t> front-</a:t>
            </a:r>
            <a:r>
              <a:rPr lang="en" sz="1200" dirty="0" err="1"/>
              <a:t>en</a:t>
            </a:r>
            <a:r>
              <a:rPr lang="en" sz="1200" dirty="0"/>
              <a:t>...</a:t>
            </a:r>
            <a:endParaRPr lang="en" sz="1200" dirty="0">
              <a:solidFill>
                <a:srgbClr val="007BB9"/>
              </a:solidFill>
            </a:endParaRPr>
          </a:p>
          <a:p>
            <a:pPr marL="0" indent="0">
              <a:buNone/>
            </a:pPr>
            <a:r>
              <a:rPr lang="en" sz="1200" dirty="0"/>
              <a:t> </a:t>
            </a:r>
            <a:r>
              <a:rPr lang="en" sz="1200" u="sng" dirty="0">
                <a:solidFill>
                  <a:schemeClr val="hlink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https://mobiskill.fr/blog/polymer-est-il-lavenir-du-developpement-front-end/</a:t>
            </a:r>
            <a:endParaRPr sz="1200">
              <a:solidFill>
                <a:schemeClr val="hlink"/>
              </a:solidFill>
            </a:endParaRPr>
          </a:p>
          <a:p>
            <a:pPr marL="0" indent="0">
              <a:buNone/>
            </a:pPr>
            <a:r>
              <a:rPr lang="en" sz="1200" dirty="0"/>
              <a:t> </a:t>
            </a:r>
            <a:r>
              <a:rPr lang="en" sz="1200" dirty="0" err="1"/>
              <a:t>Mobiskil</a:t>
            </a:r>
            <a:r>
              <a:rPr lang="en" sz="1200" dirty="0"/>
              <a:t> .(2022, 4 </a:t>
            </a:r>
            <a:r>
              <a:rPr lang="en" sz="1200" dirty="0" err="1"/>
              <a:t>avril</a:t>
            </a:r>
            <a:r>
              <a:rPr lang="en" sz="1200" dirty="0"/>
              <a:t>). Polymer </a:t>
            </a:r>
            <a:r>
              <a:rPr lang="en" sz="1200" dirty="0" err="1"/>
              <a:t>est</a:t>
            </a:r>
            <a:r>
              <a:rPr lang="en" sz="1200" dirty="0"/>
              <a:t>-il </a:t>
            </a:r>
            <a:r>
              <a:rPr lang="en" sz="1200" dirty="0" err="1"/>
              <a:t>l’avenir</a:t>
            </a:r>
            <a:r>
              <a:rPr lang="en" sz="1200" dirty="0"/>
              <a:t> du </a:t>
            </a:r>
            <a:r>
              <a:rPr lang="en" sz="1200" dirty="0" err="1"/>
              <a:t>développement</a:t>
            </a:r>
            <a:r>
              <a:rPr lang="en" sz="1200" dirty="0"/>
              <a:t> front-end...</a:t>
            </a:r>
          </a:p>
          <a:p>
            <a:pPr marL="0" indent="0">
              <a:buNone/>
            </a:pPr>
            <a:r>
              <a:rPr lang="en" sz="1200" dirty="0"/>
              <a:t> </a:t>
            </a:r>
            <a:r>
              <a:rPr lang="en" sz="1200" u="sng" dirty="0">
                <a:solidFill>
                  <a:schemeClr val="hlink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https://mobiskill.fr/blog/conseils-emploi-tech/polymer-est-il-lavenir-du-developpementfront-end/</a:t>
            </a:r>
            <a:endParaRPr sz="1200" dirty="0">
              <a:solidFill>
                <a:schemeClr val="hlink"/>
              </a:solidFill>
            </a:endParaRPr>
          </a:p>
          <a:p>
            <a:pPr marL="0" indent="0">
              <a:buNone/>
            </a:pPr>
            <a:r>
              <a:rPr lang="en" sz="1200" dirty="0"/>
              <a:t> Aditya Kalra .(6 </a:t>
            </a:r>
            <a:r>
              <a:rPr lang="en" sz="1200" dirty="0" err="1"/>
              <a:t>décembre</a:t>
            </a:r>
            <a:r>
              <a:rPr lang="en" sz="1200" dirty="0"/>
              <a:t> 2016). Polymer.js: The Future of Web Application Develop... 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 dirty="0">
                <a:solidFill>
                  <a:schemeClr val="hlink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https://go-gaga-over-testing.blogspot.com/2016/12/polymerjs-future-of-webapplication.htm</a:t>
            </a:r>
            <a:endParaRPr sz="1200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404;p18">
            <a:extLst>
              <a:ext uri="{FF2B5EF4-FFF2-40B4-BE49-F238E27FC236}">
                <a16:creationId xmlns:a16="http://schemas.microsoft.com/office/drawing/2014/main" id="{0175CB7D-6497-665A-57C6-0873D9A4D36C}"/>
              </a:ext>
            </a:extLst>
          </p:cNvPr>
          <p:cNvSpPr txBox="1">
            <a:spLocks/>
          </p:cNvSpPr>
          <p:nvPr/>
        </p:nvSpPr>
        <p:spPr>
          <a:xfrm>
            <a:off x="8801425" y="47891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/>
              <a:pPr/>
              <a:t>9</a:t>
            </a:fld>
            <a:endParaRPr lang="en"/>
          </a:p>
        </p:txBody>
      </p:sp>
      <p:grpSp>
        <p:nvGrpSpPr>
          <p:cNvPr id="606" name="Google Shape;405;p18">
            <a:extLst>
              <a:ext uri="{FF2B5EF4-FFF2-40B4-BE49-F238E27FC236}">
                <a16:creationId xmlns:a16="http://schemas.microsoft.com/office/drawing/2014/main" id="{922B406F-006F-D474-C6A9-9595D0CD3DFD}"/>
              </a:ext>
            </a:extLst>
          </p:cNvPr>
          <p:cNvGrpSpPr/>
          <p:nvPr/>
        </p:nvGrpSpPr>
        <p:grpSpPr>
          <a:xfrm>
            <a:off x="5410300" y="719490"/>
            <a:ext cx="3356124" cy="3829046"/>
            <a:chOff x="2602525" y="317054"/>
            <a:chExt cx="4174283" cy="4762495"/>
          </a:xfrm>
        </p:grpSpPr>
        <p:sp>
          <p:nvSpPr>
            <p:cNvPr id="9" name="Google Shape;406;p18">
              <a:extLst>
                <a:ext uri="{FF2B5EF4-FFF2-40B4-BE49-F238E27FC236}">
                  <a16:creationId xmlns:a16="http://schemas.microsoft.com/office/drawing/2014/main" id="{91912E0F-7AC7-4B16-72C7-498525529C2F}"/>
                </a:ext>
              </a:extLst>
            </p:cNvPr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07;p18">
              <a:extLst>
                <a:ext uri="{FF2B5EF4-FFF2-40B4-BE49-F238E27FC236}">
                  <a16:creationId xmlns:a16="http://schemas.microsoft.com/office/drawing/2014/main" id="{14596C81-F402-1850-D55C-3E04DACDFA63}"/>
                </a:ext>
              </a:extLst>
            </p:cNvPr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08;p18">
              <a:extLst>
                <a:ext uri="{FF2B5EF4-FFF2-40B4-BE49-F238E27FC236}">
                  <a16:creationId xmlns:a16="http://schemas.microsoft.com/office/drawing/2014/main" id="{E94D8594-9059-1E0D-32C4-2452E46848F0}"/>
                </a:ext>
              </a:extLst>
            </p:cNvPr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09;p18">
              <a:extLst>
                <a:ext uri="{FF2B5EF4-FFF2-40B4-BE49-F238E27FC236}">
                  <a16:creationId xmlns:a16="http://schemas.microsoft.com/office/drawing/2014/main" id="{EBC3546C-224F-E26F-FAB2-FFAE3E3519E9}"/>
                </a:ext>
              </a:extLst>
            </p:cNvPr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10;p18">
              <a:extLst>
                <a:ext uri="{FF2B5EF4-FFF2-40B4-BE49-F238E27FC236}">
                  <a16:creationId xmlns:a16="http://schemas.microsoft.com/office/drawing/2014/main" id="{C380031D-4041-4A01-62FF-993ABE2FF36A}"/>
                </a:ext>
              </a:extLst>
            </p:cNvPr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11;p18">
              <a:extLst>
                <a:ext uri="{FF2B5EF4-FFF2-40B4-BE49-F238E27FC236}">
                  <a16:creationId xmlns:a16="http://schemas.microsoft.com/office/drawing/2014/main" id="{01A9B9F6-8BCB-0459-8BAB-559E76CD2B81}"/>
                </a:ext>
              </a:extLst>
            </p:cNvPr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12;p18">
              <a:extLst>
                <a:ext uri="{FF2B5EF4-FFF2-40B4-BE49-F238E27FC236}">
                  <a16:creationId xmlns:a16="http://schemas.microsoft.com/office/drawing/2014/main" id="{6621509B-442F-3D0D-6BFD-57527F4798DB}"/>
                </a:ext>
              </a:extLst>
            </p:cNvPr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13;p18">
              <a:extLst>
                <a:ext uri="{FF2B5EF4-FFF2-40B4-BE49-F238E27FC236}">
                  <a16:creationId xmlns:a16="http://schemas.microsoft.com/office/drawing/2014/main" id="{5E5838F0-6C26-35FE-76C4-AAA67D005DBF}"/>
                </a:ext>
              </a:extLst>
            </p:cNvPr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14;p18">
              <a:extLst>
                <a:ext uri="{FF2B5EF4-FFF2-40B4-BE49-F238E27FC236}">
                  <a16:creationId xmlns:a16="http://schemas.microsoft.com/office/drawing/2014/main" id="{EC2A8455-E46A-429A-ACDC-A6D7BB7317CE}"/>
                </a:ext>
              </a:extLst>
            </p:cNvPr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15;p18">
              <a:extLst>
                <a:ext uri="{FF2B5EF4-FFF2-40B4-BE49-F238E27FC236}">
                  <a16:creationId xmlns:a16="http://schemas.microsoft.com/office/drawing/2014/main" id="{089F3B9B-1D3F-910E-40E8-E5D0F8769440}"/>
                </a:ext>
              </a:extLst>
            </p:cNvPr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16;p18">
              <a:extLst>
                <a:ext uri="{FF2B5EF4-FFF2-40B4-BE49-F238E27FC236}">
                  <a16:creationId xmlns:a16="http://schemas.microsoft.com/office/drawing/2014/main" id="{586AEB3C-050B-F81B-62F5-5DD17F956ECE}"/>
                </a:ext>
              </a:extLst>
            </p:cNvPr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17;p18">
              <a:extLst>
                <a:ext uri="{FF2B5EF4-FFF2-40B4-BE49-F238E27FC236}">
                  <a16:creationId xmlns:a16="http://schemas.microsoft.com/office/drawing/2014/main" id="{EF62E06E-7411-A873-4BC9-80F56C0A6C7A}"/>
                </a:ext>
              </a:extLst>
            </p:cNvPr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18;p18">
              <a:extLst>
                <a:ext uri="{FF2B5EF4-FFF2-40B4-BE49-F238E27FC236}">
                  <a16:creationId xmlns:a16="http://schemas.microsoft.com/office/drawing/2014/main" id="{CF6676E8-A560-5B5A-1A9C-619B61D22A74}"/>
                </a:ext>
              </a:extLst>
            </p:cNvPr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19;p18">
              <a:extLst>
                <a:ext uri="{FF2B5EF4-FFF2-40B4-BE49-F238E27FC236}">
                  <a16:creationId xmlns:a16="http://schemas.microsoft.com/office/drawing/2014/main" id="{770EB05D-FF6C-6E12-43E5-DF98C583DA74}"/>
                </a:ext>
              </a:extLst>
            </p:cNvPr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20;p18">
              <a:extLst>
                <a:ext uri="{FF2B5EF4-FFF2-40B4-BE49-F238E27FC236}">
                  <a16:creationId xmlns:a16="http://schemas.microsoft.com/office/drawing/2014/main" id="{378CDE7B-3C65-F319-12CB-E2CE873854AB}"/>
                </a:ext>
              </a:extLst>
            </p:cNvPr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21;p18">
              <a:extLst>
                <a:ext uri="{FF2B5EF4-FFF2-40B4-BE49-F238E27FC236}">
                  <a16:creationId xmlns:a16="http://schemas.microsoft.com/office/drawing/2014/main" id="{33B76256-59E4-A2D1-998F-AD58B0BC487B}"/>
                </a:ext>
              </a:extLst>
            </p:cNvPr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22;p18">
              <a:extLst>
                <a:ext uri="{FF2B5EF4-FFF2-40B4-BE49-F238E27FC236}">
                  <a16:creationId xmlns:a16="http://schemas.microsoft.com/office/drawing/2014/main" id="{BEC9340A-5F3D-1AC2-BD4A-ADE64F04D7A8}"/>
                </a:ext>
              </a:extLst>
            </p:cNvPr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23;p18">
              <a:extLst>
                <a:ext uri="{FF2B5EF4-FFF2-40B4-BE49-F238E27FC236}">
                  <a16:creationId xmlns:a16="http://schemas.microsoft.com/office/drawing/2014/main" id="{0F558DBE-6357-6197-EE93-D733BF78C458}"/>
                </a:ext>
              </a:extLst>
            </p:cNvPr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24;p18">
              <a:extLst>
                <a:ext uri="{FF2B5EF4-FFF2-40B4-BE49-F238E27FC236}">
                  <a16:creationId xmlns:a16="http://schemas.microsoft.com/office/drawing/2014/main" id="{D67FB5C8-188D-0A9F-5447-F2CC000FB2B0}"/>
                </a:ext>
              </a:extLst>
            </p:cNvPr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25;p18">
              <a:extLst>
                <a:ext uri="{FF2B5EF4-FFF2-40B4-BE49-F238E27FC236}">
                  <a16:creationId xmlns:a16="http://schemas.microsoft.com/office/drawing/2014/main" id="{B7F2CB56-C90B-F2ED-5464-BA3577789A93}"/>
                </a:ext>
              </a:extLst>
            </p:cNvPr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26;p18">
              <a:extLst>
                <a:ext uri="{FF2B5EF4-FFF2-40B4-BE49-F238E27FC236}">
                  <a16:creationId xmlns:a16="http://schemas.microsoft.com/office/drawing/2014/main" id="{63A66338-3311-0015-76B5-738386A17A17}"/>
                </a:ext>
              </a:extLst>
            </p:cNvPr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27;p18">
              <a:extLst>
                <a:ext uri="{FF2B5EF4-FFF2-40B4-BE49-F238E27FC236}">
                  <a16:creationId xmlns:a16="http://schemas.microsoft.com/office/drawing/2014/main" id="{EEA9D2D3-0319-52EB-4425-5F2A517637E3}"/>
                </a:ext>
              </a:extLst>
            </p:cNvPr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28;p18">
              <a:extLst>
                <a:ext uri="{FF2B5EF4-FFF2-40B4-BE49-F238E27FC236}">
                  <a16:creationId xmlns:a16="http://schemas.microsoft.com/office/drawing/2014/main" id="{1D177BFF-7ACC-D176-AB31-DE012775CA1C}"/>
                </a:ext>
              </a:extLst>
            </p:cNvPr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29;p18">
              <a:extLst>
                <a:ext uri="{FF2B5EF4-FFF2-40B4-BE49-F238E27FC236}">
                  <a16:creationId xmlns:a16="http://schemas.microsoft.com/office/drawing/2014/main" id="{3143AA21-5A6D-E7DB-55D1-40FAA6D602C3}"/>
                </a:ext>
              </a:extLst>
            </p:cNvPr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30;p18">
              <a:extLst>
                <a:ext uri="{FF2B5EF4-FFF2-40B4-BE49-F238E27FC236}">
                  <a16:creationId xmlns:a16="http://schemas.microsoft.com/office/drawing/2014/main" id="{9413EA73-8514-B8D0-BEAB-956EB220B73B}"/>
                </a:ext>
              </a:extLst>
            </p:cNvPr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31;p18">
              <a:extLst>
                <a:ext uri="{FF2B5EF4-FFF2-40B4-BE49-F238E27FC236}">
                  <a16:creationId xmlns:a16="http://schemas.microsoft.com/office/drawing/2014/main" id="{95D9311F-B041-27C2-1AEB-8C6A6F5A42FF}"/>
                </a:ext>
              </a:extLst>
            </p:cNvPr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32;p18">
              <a:extLst>
                <a:ext uri="{FF2B5EF4-FFF2-40B4-BE49-F238E27FC236}">
                  <a16:creationId xmlns:a16="http://schemas.microsoft.com/office/drawing/2014/main" id="{D9CC96F6-E697-1980-A09D-BBAC5C7B52DF}"/>
                </a:ext>
              </a:extLst>
            </p:cNvPr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33;p18">
              <a:extLst>
                <a:ext uri="{FF2B5EF4-FFF2-40B4-BE49-F238E27FC236}">
                  <a16:creationId xmlns:a16="http://schemas.microsoft.com/office/drawing/2014/main" id="{186A3261-4F97-8072-332D-19DD1B4DABEB}"/>
                </a:ext>
              </a:extLst>
            </p:cNvPr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34;p18">
              <a:extLst>
                <a:ext uri="{FF2B5EF4-FFF2-40B4-BE49-F238E27FC236}">
                  <a16:creationId xmlns:a16="http://schemas.microsoft.com/office/drawing/2014/main" id="{64FC95B3-6CA1-5CA0-0497-F801E0DE18E1}"/>
                </a:ext>
              </a:extLst>
            </p:cNvPr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35;p18">
              <a:extLst>
                <a:ext uri="{FF2B5EF4-FFF2-40B4-BE49-F238E27FC236}">
                  <a16:creationId xmlns:a16="http://schemas.microsoft.com/office/drawing/2014/main" id="{0CC0A096-ED95-9301-9D7F-1C7F1B621246}"/>
                </a:ext>
              </a:extLst>
            </p:cNvPr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36;p18">
              <a:extLst>
                <a:ext uri="{FF2B5EF4-FFF2-40B4-BE49-F238E27FC236}">
                  <a16:creationId xmlns:a16="http://schemas.microsoft.com/office/drawing/2014/main" id="{1332A6A9-4CC6-8613-C078-EF65B38101D4}"/>
                </a:ext>
              </a:extLst>
            </p:cNvPr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37;p18">
              <a:extLst>
                <a:ext uri="{FF2B5EF4-FFF2-40B4-BE49-F238E27FC236}">
                  <a16:creationId xmlns:a16="http://schemas.microsoft.com/office/drawing/2014/main" id="{1A5AB9CA-4176-B251-7AFF-7DC3A271B148}"/>
                </a:ext>
              </a:extLst>
            </p:cNvPr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38;p18">
              <a:extLst>
                <a:ext uri="{FF2B5EF4-FFF2-40B4-BE49-F238E27FC236}">
                  <a16:creationId xmlns:a16="http://schemas.microsoft.com/office/drawing/2014/main" id="{631DDB35-DA33-4525-D2CF-152BCE6D5B7F}"/>
                </a:ext>
              </a:extLst>
            </p:cNvPr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39;p18">
              <a:extLst>
                <a:ext uri="{FF2B5EF4-FFF2-40B4-BE49-F238E27FC236}">
                  <a16:creationId xmlns:a16="http://schemas.microsoft.com/office/drawing/2014/main" id="{595F765E-0954-D95A-0C82-B76BB84C3CD8}"/>
                </a:ext>
              </a:extLst>
            </p:cNvPr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40;p18">
              <a:extLst>
                <a:ext uri="{FF2B5EF4-FFF2-40B4-BE49-F238E27FC236}">
                  <a16:creationId xmlns:a16="http://schemas.microsoft.com/office/drawing/2014/main" id="{01791978-CB3A-CE28-3B8B-DA40D39CAEF2}"/>
                </a:ext>
              </a:extLst>
            </p:cNvPr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1;p18">
              <a:extLst>
                <a:ext uri="{FF2B5EF4-FFF2-40B4-BE49-F238E27FC236}">
                  <a16:creationId xmlns:a16="http://schemas.microsoft.com/office/drawing/2014/main" id="{3B7BB4BC-BA97-47BE-5D4F-CA6C3AE12EBA}"/>
                </a:ext>
              </a:extLst>
            </p:cNvPr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42;p18">
              <a:extLst>
                <a:ext uri="{FF2B5EF4-FFF2-40B4-BE49-F238E27FC236}">
                  <a16:creationId xmlns:a16="http://schemas.microsoft.com/office/drawing/2014/main" id="{A2F82BA0-92E3-4900-0F01-142724FE402B}"/>
                </a:ext>
              </a:extLst>
            </p:cNvPr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43;p18">
              <a:extLst>
                <a:ext uri="{FF2B5EF4-FFF2-40B4-BE49-F238E27FC236}">
                  <a16:creationId xmlns:a16="http://schemas.microsoft.com/office/drawing/2014/main" id="{3827EFA6-98E6-7DF4-A59F-983D0EE63F06}"/>
                </a:ext>
              </a:extLst>
            </p:cNvPr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44;p18">
              <a:extLst>
                <a:ext uri="{FF2B5EF4-FFF2-40B4-BE49-F238E27FC236}">
                  <a16:creationId xmlns:a16="http://schemas.microsoft.com/office/drawing/2014/main" id="{5F07C5C8-5FF4-0CDA-9337-0C7F22FC6B41}"/>
                </a:ext>
              </a:extLst>
            </p:cNvPr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45;p18">
              <a:extLst>
                <a:ext uri="{FF2B5EF4-FFF2-40B4-BE49-F238E27FC236}">
                  <a16:creationId xmlns:a16="http://schemas.microsoft.com/office/drawing/2014/main" id="{1554BDC8-668A-C96A-1D97-C55B17C37E17}"/>
                </a:ext>
              </a:extLst>
            </p:cNvPr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46;p18">
              <a:extLst>
                <a:ext uri="{FF2B5EF4-FFF2-40B4-BE49-F238E27FC236}">
                  <a16:creationId xmlns:a16="http://schemas.microsoft.com/office/drawing/2014/main" id="{9030EA1F-8B66-877A-B027-A7CB6EF1A8C0}"/>
                </a:ext>
              </a:extLst>
            </p:cNvPr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47;p18">
              <a:extLst>
                <a:ext uri="{FF2B5EF4-FFF2-40B4-BE49-F238E27FC236}">
                  <a16:creationId xmlns:a16="http://schemas.microsoft.com/office/drawing/2014/main" id="{B851B338-C969-B8A5-61C2-49F3B4543BDB}"/>
                </a:ext>
              </a:extLst>
            </p:cNvPr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48;p18">
              <a:extLst>
                <a:ext uri="{FF2B5EF4-FFF2-40B4-BE49-F238E27FC236}">
                  <a16:creationId xmlns:a16="http://schemas.microsoft.com/office/drawing/2014/main" id="{AE2E98AC-2692-3DF9-8A00-97FD71AA347B}"/>
                </a:ext>
              </a:extLst>
            </p:cNvPr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49;p18">
              <a:extLst>
                <a:ext uri="{FF2B5EF4-FFF2-40B4-BE49-F238E27FC236}">
                  <a16:creationId xmlns:a16="http://schemas.microsoft.com/office/drawing/2014/main" id="{A4F25F51-2B46-89DB-03E1-39D1C0329E5B}"/>
                </a:ext>
              </a:extLst>
            </p:cNvPr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50;p18">
              <a:extLst>
                <a:ext uri="{FF2B5EF4-FFF2-40B4-BE49-F238E27FC236}">
                  <a16:creationId xmlns:a16="http://schemas.microsoft.com/office/drawing/2014/main" id="{035D14A8-BAA4-1B6D-1618-B4DD2CDAE691}"/>
                </a:ext>
              </a:extLst>
            </p:cNvPr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51;p18">
              <a:extLst>
                <a:ext uri="{FF2B5EF4-FFF2-40B4-BE49-F238E27FC236}">
                  <a16:creationId xmlns:a16="http://schemas.microsoft.com/office/drawing/2014/main" id="{5B3EB321-6676-3032-DC55-602B555519AC}"/>
                </a:ext>
              </a:extLst>
            </p:cNvPr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52;p18">
              <a:extLst>
                <a:ext uri="{FF2B5EF4-FFF2-40B4-BE49-F238E27FC236}">
                  <a16:creationId xmlns:a16="http://schemas.microsoft.com/office/drawing/2014/main" id="{0B4DBBAE-2CE9-4498-5E93-4542475DFFB5}"/>
                </a:ext>
              </a:extLst>
            </p:cNvPr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53;p18">
              <a:extLst>
                <a:ext uri="{FF2B5EF4-FFF2-40B4-BE49-F238E27FC236}">
                  <a16:creationId xmlns:a16="http://schemas.microsoft.com/office/drawing/2014/main" id="{0EA709F7-4330-AAA9-C5D9-B561D9A39092}"/>
                </a:ext>
              </a:extLst>
            </p:cNvPr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54;p18">
              <a:extLst>
                <a:ext uri="{FF2B5EF4-FFF2-40B4-BE49-F238E27FC236}">
                  <a16:creationId xmlns:a16="http://schemas.microsoft.com/office/drawing/2014/main" id="{52ED2786-F000-A8EA-2507-A98133AFD04C}"/>
                </a:ext>
              </a:extLst>
            </p:cNvPr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55;p18">
              <a:extLst>
                <a:ext uri="{FF2B5EF4-FFF2-40B4-BE49-F238E27FC236}">
                  <a16:creationId xmlns:a16="http://schemas.microsoft.com/office/drawing/2014/main" id="{E072EE54-BE48-B24A-FE4E-1EB8DBB77584}"/>
                </a:ext>
              </a:extLst>
            </p:cNvPr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56;p18">
              <a:extLst>
                <a:ext uri="{FF2B5EF4-FFF2-40B4-BE49-F238E27FC236}">
                  <a16:creationId xmlns:a16="http://schemas.microsoft.com/office/drawing/2014/main" id="{6994F531-44B4-E011-CA35-2CB2A61BCB53}"/>
                </a:ext>
              </a:extLst>
            </p:cNvPr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457;p18">
              <a:extLst>
                <a:ext uri="{FF2B5EF4-FFF2-40B4-BE49-F238E27FC236}">
                  <a16:creationId xmlns:a16="http://schemas.microsoft.com/office/drawing/2014/main" id="{4CF5338A-7DC4-1D92-F1FE-B008DA21E90B}"/>
                </a:ext>
              </a:extLst>
            </p:cNvPr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458;p18">
              <a:extLst>
                <a:ext uri="{FF2B5EF4-FFF2-40B4-BE49-F238E27FC236}">
                  <a16:creationId xmlns:a16="http://schemas.microsoft.com/office/drawing/2014/main" id="{66A837FE-CA1B-F95F-A9E5-C71201B5D57B}"/>
                </a:ext>
              </a:extLst>
            </p:cNvPr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59;p18">
              <a:extLst>
                <a:ext uri="{FF2B5EF4-FFF2-40B4-BE49-F238E27FC236}">
                  <a16:creationId xmlns:a16="http://schemas.microsoft.com/office/drawing/2014/main" id="{2BEAFFDD-455F-F570-417E-78EA0205E21D}"/>
                </a:ext>
              </a:extLst>
            </p:cNvPr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60;p18">
              <a:extLst>
                <a:ext uri="{FF2B5EF4-FFF2-40B4-BE49-F238E27FC236}">
                  <a16:creationId xmlns:a16="http://schemas.microsoft.com/office/drawing/2014/main" id="{9155C9C4-30C1-B201-A60F-D0810F7BD8BE}"/>
                </a:ext>
              </a:extLst>
            </p:cNvPr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461;p18">
              <a:extLst>
                <a:ext uri="{FF2B5EF4-FFF2-40B4-BE49-F238E27FC236}">
                  <a16:creationId xmlns:a16="http://schemas.microsoft.com/office/drawing/2014/main" id="{7BF506FF-945F-3A95-963E-05EB67BC1F7E}"/>
                </a:ext>
              </a:extLst>
            </p:cNvPr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462;p18">
              <a:extLst>
                <a:ext uri="{FF2B5EF4-FFF2-40B4-BE49-F238E27FC236}">
                  <a16:creationId xmlns:a16="http://schemas.microsoft.com/office/drawing/2014/main" id="{FD777CD3-B7C5-2C85-4252-C4B3EBCBDF3D}"/>
                </a:ext>
              </a:extLst>
            </p:cNvPr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4" name="Google Shape;463;p18">
              <a:extLst>
                <a:ext uri="{FF2B5EF4-FFF2-40B4-BE49-F238E27FC236}">
                  <a16:creationId xmlns:a16="http://schemas.microsoft.com/office/drawing/2014/main" id="{FB83BD1E-F273-6C21-0A7D-9ED9066EE6AB}"/>
                </a:ext>
              </a:extLst>
            </p:cNvPr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521" name="Google Shape;464;p18">
                <a:extLst>
                  <a:ext uri="{FF2B5EF4-FFF2-40B4-BE49-F238E27FC236}">
                    <a16:creationId xmlns:a16="http://schemas.microsoft.com/office/drawing/2014/main" id="{EF1F743F-B2B8-4AB0-85D6-07AF3AC8A6CB}"/>
                  </a:ext>
                </a:extLst>
              </p:cNvPr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532" name="Google Shape;465;p18">
                  <a:extLst>
                    <a:ext uri="{FF2B5EF4-FFF2-40B4-BE49-F238E27FC236}">
                      <a16:creationId xmlns:a16="http://schemas.microsoft.com/office/drawing/2014/main" id="{6E858C25-2C24-8B8A-7B22-E00EDF666CAC}"/>
                    </a:ext>
                  </a:extLst>
                </p:cNvPr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3" name="Google Shape;466;p18">
                  <a:extLst>
                    <a:ext uri="{FF2B5EF4-FFF2-40B4-BE49-F238E27FC236}">
                      <a16:creationId xmlns:a16="http://schemas.microsoft.com/office/drawing/2014/main" id="{E1F00B99-E0D4-8890-9ED1-3BC852437EA6}"/>
                    </a:ext>
                  </a:extLst>
                </p:cNvPr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4" name="Google Shape;467;p18">
                  <a:extLst>
                    <a:ext uri="{FF2B5EF4-FFF2-40B4-BE49-F238E27FC236}">
                      <a16:creationId xmlns:a16="http://schemas.microsoft.com/office/drawing/2014/main" id="{F8AE09CF-1BC2-3F8B-780D-27BE78F9D954}"/>
                    </a:ext>
                  </a:extLst>
                </p:cNvPr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35" name="Google Shape;468;p18">
                  <a:extLst>
                    <a:ext uri="{FF2B5EF4-FFF2-40B4-BE49-F238E27FC236}">
                      <a16:creationId xmlns:a16="http://schemas.microsoft.com/office/drawing/2014/main" id="{F133C8FB-8E50-7BB5-18F7-DC04F3001326}"/>
                    </a:ext>
                  </a:extLst>
                </p:cNvPr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604" name="Google Shape;469;p18">
                    <a:extLst>
                      <a:ext uri="{FF2B5EF4-FFF2-40B4-BE49-F238E27FC236}">
                        <a16:creationId xmlns:a16="http://schemas.microsoft.com/office/drawing/2014/main" id="{922A7D07-B870-2FE2-9CDB-A5A59B2F6A8E}"/>
                      </a:ext>
                    </a:extLst>
                  </p:cNvPr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5" name="Google Shape;470;p18">
                    <a:extLst>
                      <a:ext uri="{FF2B5EF4-FFF2-40B4-BE49-F238E27FC236}">
                        <a16:creationId xmlns:a16="http://schemas.microsoft.com/office/drawing/2014/main" id="{559502CA-0E30-6A98-A987-7ED69216D890}"/>
                      </a:ext>
                    </a:extLst>
                  </p:cNvPr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36" name="Google Shape;471;p18">
                  <a:extLst>
                    <a:ext uri="{FF2B5EF4-FFF2-40B4-BE49-F238E27FC236}">
                      <a16:creationId xmlns:a16="http://schemas.microsoft.com/office/drawing/2014/main" id="{D234A4B0-F49E-73BE-DF97-486FDF4C8A85}"/>
                    </a:ext>
                  </a:extLst>
                </p:cNvPr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7" name="Google Shape;472;p18">
                  <a:extLst>
                    <a:ext uri="{FF2B5EF4-FFF2-40B4-BE49-F238E27FC236}">
                      <a16:creationId xmlns:a16="http://schemas.microsoft.com/office/drawing/2014/main" id="{1702A535-884A-63EA-F6EA-88D9B9BC0085}"/>
                    </a:ext>
                  </a:extLst>
                </p:cNvPr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8" name="Google Shape;473;p18">
                  <a:extLst>
                    <a:ext uri="{FF2B5EF4-FFF2-40B4-BE49-F238E27FC236}">
                      <a16:creationId xmlns:a16="http://schemas.microsoft.com/office/drawing/2014/main" id="{C3DBCB33-EE22-F36C-F9CB-61EFE40D998F}"/>
                    </a:ext>
                  </a:extLst>
                </p:cNvPr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9" name="Google Shape;474;p18">
                  <a:extLst>
                    <a:ext uri="{FF2B5EF4-FFF2-40B4-BE49-F238E27FC236}">
                      <a16:creationId xmlns:a16="http://schemas.microsoft.com/office/drawing/2014/main" id="{351BEDDC-B5B9-39DE-4A2A-2A54E37DC165}"/>
                    </a:ext>
                  </a:extLst>
                </p:cNvPr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0" name="Google Shape;475;p18">
                  <a:extLst>
                    <a:ext uri="{FF2B5EF4-FFF2-40B4-BE49-F238E27FC236}">
                      <a16:creationId xmlns:a16="http://schemas.microsoft.com/office/drawing/2014/main" id="{BB645F9B-5E2A-6203-0FA0-547007A8653F}"/>
                    </a:ext>
                  </a:extLst>
                </p:cNvPr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1" name="Google Shape;476;p18">
                  <a:extLst>
                    <a:ext uri="{FF2B5EF4-FFF2-40B4-BE49-F238E27FC236}">
                      <a16:creationId xmlns:a16="http://schemas.microsoft.com/office/drawing/2014/main" id="{FBD9396D-AC4D-D4FF-55CF-570C30D8851D}"/>
                    </a:ext>
                  </a:extLst>
                </p:cNvPr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2" name="Google Shape;477;p18">
                  <a:extLst>
                    <a:ext uri="{FF2B5EF4-FFF2-40B4-BE49-F238E27FC236}">
                      <a16:creationId xmlns:a16="http://schemas.microsoft.com/office/drawing/2014/main" id="{3F74874A-3F77-A3F4-9F2F-8F93F5AE1FD7}"/>
                    </a:ext>
                  </a:extLst>
                </p:cNvPr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" name="Google Shape;478;p18">
                  <a:extLst>
                    <a:ext uri="{FF2B5EF4-FFF2-40B4-BE49-F238E27FC236}">
                      <a16:creationId xmlns:a16="http://schemas.microsoft.com/office/drawing/2014/main" id="{9E74859F-CF97-E948-B14B-6D3D30602F28}"/>
                    </a:ext>
                  </a:extLst>
                </p:cNvPr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" name="Google Shape;479;p18">
                  <a:extLst>
                    <a:ext uri="{FF2B5EF4-FFF2-40B4-BE49-F238E27FC236}">
                      <a16:creationId xmlns:a16="http://schemas.microsoft.com/office/drawing/2014/main" id="{0A7A0833-B07C-E1A0-B84F-F63A0C2613DB}"/>
                    </a:ext>
                  </a:extLst>
                </p:cNvPr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5" name="Google Shape;480;p18">
                  <a:extLst>
                    <a:ext uri="{FF2B5EF4-FFF2-40B4-BE49-F238E27FC236}">
                      <a16:creationId xmlns:a16="http://schemas.microsoft.com/office/drawing/2014/main" id="{59CEBEA4-FCA5-CBCA-447C-816D29F39C53}"/>
                    </a:ext>
                  </a:extLst>
                </p:cNvPr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6" name="Google Shape;481;p18">
                  <a:extLst>
                    <a:ext uri="{FF2B5EF4-FFF2-40B4-BE49-F238E27FC236}">
                      <a16:creationId xmlns:a16="http://schemas.microsoft.com/office/drawing/2014/main" id="{79CA74F7-09EF-802E-8CE6-787F6E45FD32}"/>
                    </a:ext>
                  </a:extLst>
                </p:cNvPr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7" name="Google Shape;482;p18">
                  <a:extLst>
                    <a:ext uri="{FF2B5EF4-FFF2-40B4-BE49-F238E27FC236}">
                      <a16:creationId xmlns:a16="http://schemas.microsoft.com/office/drawing/2014/main" id="{64C45ED0-3573-0FD0-35E2-C6F6B9B96BE1}"/>
                    </a:ext>
                  </a:extLst>
                </p:cNvPr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8" name="Google Shape;483;p18">
                  <a:extLst>
                    <a:ext uri="{FF2B5EF4-FFF2-40B4-BE49-F238E27FC236}">
                      <a16:creationId xmlns:a16="http://schemas.microsoft.com/office/drawing/2014/main" id="{B02CBD43-5410-0BF4-D2D0-CE1F9D4A1FAF}"/>
                    </a:ext>
                  </a:extLst>
                </p:cNvPr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9" name="Google Shape;484;p18">
                  <a:extLst>
                    <a:ext uri="{FF2B5EF4-FFF2-40B4-BE49-F238E27FC236}">
                      <a16:creationId xmlns:a16="http://schemas.microsoft.com/office/drawing/2014/main" id="{7A0D15AC-5997-D09E-BEF6-6F5AE76193AB}"/>
                    </a:ext>
                  </a:extLst>
                </p:cNvPr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0" name="Google Shape;485;p18">
                  <a:extLst>
                    <a:ext uri="{FF2B5EF4-FFF2-40B4-BE49-F238E27FC236}">
                      <a16:creationId xmlns:a16="http://schemas.microsoft.com/office/drawing/2014/main" id="{1CF59FCB-C044-4A5C-CBBA-DF71CA8BC685}"/>
                    </a:ext>
                  </a:extLst>
                </p:cNvPr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1" name="Google Shape;486;p18">
                  <a:extLst>
                    <a:ext uri="{FF2B5EF4-FFF2-40B4-BE49-F238E27FC236}">
                      <a16:creationId xmlns:a16="http://schemas.microsoft.com/office/drawing/2014/main" id="{4CC3629F-3FE6-4309-2A53-1DC3A8A9110F}"/>
                    </a:ext>
                  </a:extLst>
                </p:cNvPr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2" name="Google Shape;487;p18">
                  <a:extLst>
                    <a:ext uri="{FF2B5EF4-FFF2-40B4-BE49-F238E27FC236}">
                      <a16:creationId xmlns:a16="http://schemas.microsoft.com/office/drawing/2014/main" id="{2A8792AD-66A4-9B08-C2F8-C016F20E364B}"/>
                    </a:ext>
                  </a:extLst>
                </p:cNvPr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3" name="Google Shape;488;p18">
                  <a:extLst>
                    <a:ext uri="{FF2B5EF4-FFF2-40B4-BE49-F238E27FC236}">
                      <a16:creationId xmlns:a16="http://schemas.microsoft.com/office/drawing/2014/main" id="{94C25D67-2B92-3EF2-A34D-D7D8FAF45F02}"/>
                    </a:ext>
                  </a:extLst>
                </p:cNvPr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4" name="Google Shape;489;p18">
                  <a:extLst>
                    <a:ext uri="{FF2B5EF4-FFF2-40B4-BE49-F238E27FC236}">
                      <a16:creationId xmlns:a16="http://schemas.microsoft.com/office/drawing/2014/main" id="{39646D3A-713C-3BF0-1DEC-2CEE2D16E471}"/>
                    </a:ext>
                  </a:extLst>
                </p:cNvPr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5" name="Google Shape;490;p18">
                  <a:extLst>
                    <a:ext uri="{FF2B5EF4-FFF2-40B4-BE49-F238E27FC236}">
                      <a16:creationId xmlns:a16="http://schemas.microsoft.com/office/drawing/2014/main" id="{2BD73C82-8928-04B0-DBDA-6640831B77D1}"/>
                    </a:ext>
                  </a:extLst>
                </p:cNvPr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6" name="Google Shape;491;p18">
                  <a:extLst>
                    <a:ext uri="{FF2B5EF4-FFF2-40B4-BE49-F238E27FC236}">
                      <a16:creationId xmlns:a16="http://schemas.microsoft.com/office/drawing/2014/main" id="{097FCC3C-9E41-8D6B-B1F3-1A43B932435D}"/>
                    </a:ext>
                  </a:extLst>
                </p:cNvPr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7" name="Google Shape;492;p18">
                  <a:extLst>
                    <a:ext uri="{FF2B5EF4-FFF2-40B4-BE49-F238E27FC236}">
                      <a16:creationId xmlns:a16="http://schemas.microsoft.com/office/drawing/2014/main" id="{C9DE5236-A503-FBC0-A6D0-ECD6C2A9097F}"/>
                    </a:ext>
                  </a:extLst>
                </p:cNvPr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8" name="Google Shape;493;p18">
                  <a:extLst>
                    <a:ext uri="{FF2B5EF4-FFF2-40B4-BE49-F238E27FC236}">
                      <a16:creationId xmlns:a16="http://schemas.microsoft.com/office/drawing/2014/main" id="{D7A30311-7B3C-7037-6D2B-9E9B8038D3C8}"/>
                    </a:ext>
                  </a:extLst>
                </p:cNvPr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" name="Google Shape;494;p18">
                  <a:extLst>
                    <a:ext uri="{FF2B5EF4-FFF2-40B4-BE49-F238E27FC236}">
                      <a16:creationId xmlns:a16="http://schemas.microsoft.com/office/drawing/2014/main" id="{FF0D4248-8BE9-6350-19A8-35090E124AFC}"/>
                    </a:ext>
                  </a:extLst>
                </p:cNvPr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495;p18">
                  <a:extLst>
                    <a:ext uri="{FF2B5EF4-FFF2-40B4-BE49-F238E27FC236}">
                      <a16:creationId xmlns:a16="http://schemas.microsoft.com/office/drawing/2014/main" id="{E141F39A-A3EE-5587-8D9A-A707CFE60162}"/>
                    </a:ext>
                  </a:extLst>
                </p:cNvPr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496;p18">
                  <a:extLst>
                    <a:ext uri="{FF2B5EF4-FFF2-40B4-BE49-F238E27FC236}">
                      <a16:creationId xmlns:a16="http://schemas.microsoft.com/office/drawing/2014/main" id="{91D223DF-AB2F-3A49-FA38-FDAA2598D133}"/>
                    </a:ext>
                  </a:extLst>
                </p:cNvPr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" name="Google Shape;497;p18">
                  <a:extLst>
                    <a:ext uri="{FF2B5EF4-FFF2-40B4-BE49-F238E27FC236}">
                      <a16:creationId xmlns:a16="http://schemas.microsoft.com/office/drawing/2014/main" id="{96262CA7-56C9-5928-5C31-F6F539EC46EB}"/>
                    </a:ext>
                  </a:extLst>
                </p:cNvPr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" name="Google Shape;498;p18">
                  <a:extLst>
                    <a:ext uri="{FF2B5EF4-FFF2-40B4-BE49-F238E27FC236}">
                      <a16:creationId xmlns:a16="http://schemas.microsoft.com/office/drawing/2014/main" id="{F5973D5C-EFFE-5E5F-6751-FBFEB427D8FA}"/>
                    </a:ext>
                  </a:extLst>
                </p:cNvPr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8" name="Google Shape;499;p18">
                  <a:extLst>
                    <a:ext uri="{FF2B5EF4-FFF2-40B4-BE49-F238E27FC236}">
                      <a16:creationId xmlns:a16="http://schemas.microsoft.com/office/drawing/2014/main" id="{3249AE98-5EB6-F452-C998-E63821635A80}"/>
                    </a:ext>
                  </a:extLst>
                </p:cNvPr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9" name="Google Shape;500;p18">
                  <a:extLst>
                    <a:ext uri="{FF2B5EF4-FFF2-40B4-BE49-F238E27FC236}">
                      <a16:creationId xmlns:a16="http://schemas.microsoft.com/office/drawing/2014/main" id="{B626B83C-93FB-DDAB-6F69-C5A0A96A00F8}"/>
                    </a:ext>
                  </a:extLst>
                </p:cNvPr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0" name="Google Shape;501;p18">
                  <a:extLst>
                    <a:ext uri="{FF2B5EF4-FFF2-40B4-BE49-F238E27FC236}">
                      <a16:creationId xmlns:a16="http://schemas.microsoft.com/office/drawing/2014/main" id="{D04B508D-F5E2-54D6-E58F-741B2284DCA2}"/>
                    </a:ext>
                  </a:extLst>
                </p:cNvPr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" name="Google Shape;502;p18">
                  <a:extLst>
                    <a:ext uri="{FF2B5EF4-FFF2-40B4-BE49-F238E27FC236}">
                      <a16:creationId xmlns:a16="http://schemas.microsoft.com/office/drawing/2014/main" id="{CFC18A88-D2FF-56FF-CE8A-F9D125098843}"/>
                    </a:ext>
                  </a:extLst>
                </p:cNvPr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" name="Google Shape;503;p18">
                  <a:extLst>
                    <a:ext uri="{FF2B5EF4-FFF2-40B4-BE49-F238E27FC236}">
                      <a16:creationId xmlns:a16="http://schemas.microsoft.com/office/drawing/2014/main" id="{4CD1BCCA-DBA9-A2B7-F248-D10FCD99403C}"/>
                    </a:ext>
                  </a:extLst>
                </p:cNvPr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3" name="Google Shape;504;p18">
                  <a:extLst>
                    <a:ext uri="{FF2B5EF4-FFF2-40B4-BE49-F238E27FC236}">
                      <a16:creationId xmlns:a16="http://schemas.microsoft.com/office/drawing/2014/main" id="{4DB466A3-BD01-7DC3-67FB-3AE23C673A93}"/>
                    </a:ext>
                  </a:extLst>
                </p:cNvPr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" name="Google Shape;505;p18">
                  <a:extLst>
                    <a:ext uri="{FF2B5EF4-FFF2-40B4-BE49-F238E27FC236}">
                      <a16:creationId xmlns:a16="http://schemas.microsoft.com/office/drawing/2014/main" id="{40AE2F71-EADE-BBC2-4D1E-3D7B5A0A408C}"/>
                    </a:ext>
                  </a:extLst>
                </p:cNvPr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" name="Google Shape;506;p18">
                  <a:extLst>
                    <a:ext uri="{FF2B5EF4-FFF2-40B4-BE49-F238E27FC236}">
                      <a16:creationId xmlns:a16="http://schemas.microsoft.com/office/drawing/2014/main" id="{96AA4F62-6ED2-4433-AF77-659306F88C2D}"/>
                    </a:ext>
                  </a:extLst>
                </p:cNvPr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6" name="Google Shape;507;p18">
                  <a:extLst>
                    <a:ext uri="{FF2B5EF4-FFF2-40B4-BE49-F238E27FC236}">
                      <a16:creationId xmlns:a16="http://schemas.microsoft.com/office/drawing/2014/main" id="{5334CCC2-A6C6-EA3F-EF78-A1999E8D0B4E}"/>
                    </a:ext>
                  </a:extLst>
                </p:cNvPr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7" name="Google Shape;508;p18">
                  <a:extLst>
                    <a:ext uri="{FF2B5EF4-FFF2-40B4-BE49-F238E27FC236}">
                      <a16:creationId xmlns:a16="http://schemas.microsoft.com/office/drawing/2014/main" id="{6A09895E-9161-3F08-794F-94013AF9482C}"/>
                    </a:ext>
                  </a:extLst>
                </p:cNvPr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8" name="Google Shape;509;p18">
                  <a:extLst>
                    <a:ext uri="{FF2B5EF4-FFF2-40B4-BE49-F238E27FC236}">
                      <a16:creationId xmlns:a16="http://schemas.microsoft.com/office/drawing/2014/main" id="{5922FA63-51F1-B5FD-801B-04EB840FFCDF}"/>
                    </a:ext>
                  </a:extLst>
                </p:cNvPr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9" name="Google Shape;510;p18">
                  <a:extLst>
                    <a:ext uri="{FF2B5EF4-FFF2-40B4-BE49-F238E27FC236}">
                      <a16:creationId xmlns:a16="http://schemas.microsoft.com/office/drawing/2014/main" id="{848768E2-0897-9D19-AFDD-DF4675F2CD4B}"/>
                    </a:ext>
                  </a:extLst>
                </p:cNvPr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0" name="Google Shape;511;p18">
                  <a:extLst>
                    <a:ext uri="{FF2B5EF4-FFF2-40B4-BE49-F238E27FC236}">
                      <a16:creationId xmlns:a16="http://schemas.microsoft.com/office/drawing/2014/main" id="{927AD208-8184-75C5-FB02-8D4EAE5E32EE}"/>
                    </a:ext>
                  </a:extLst>
                </p:cNvPr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1" name="Google Shape;512;p18">
                  <a:extLst>
                    <a:ext uri="{FF2B5EF4-FFF2-40B4-BE49-F238E27FC236}">
                      <a16:creationId xmlns:a16="http://schemas.microsoft.com/office/drawing/2014/main" id="{039BD5E1-660B-9089-1DBB-4C9545BF4E2B}"/>
                    </a:ext>
                  </a:extLst>
                </p:cNvPr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2" name="Google Shape;513;p18">
                  <a:extLst>
                    <a:ext uri="{FF2B5EF4-FFF2-40B4-BE49-F238E27FC236}">
                      <a16:creationId xmlns:a16="http://schemas.microsoft.com/office/drawing/2014/main" id="{18909B13-6D90-9A3F-9F93-8DB9CC28C0A4}"/>
                    </a:ext>
                  </a:extLst>
                </p:cNvPr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3" name="Google Shape;514;p18">
                  <a:extLst>
                    <a:ext uri="{FF2B5EF4-FFF2-40B4-BE49-F238E27FC236}">
                      <a16:creationId xmlns:a16="http://schemas.microsoft.com/office/drawing/2014/main" id="{445F47C0-27EF-0C68-738B-CB13297BBE63}"/>
                    </a:ext>
                  </a:extLst>
                </p:cNvPr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4" name="Google Shape;515;p18">
                  <a:extLst>
                    <a:ext uri="{FF2B5EF4-FFF2-40B4-BE49-F238E27FC236}">
                      <a16:creationId xmlns:a16="http://schemas.microsoft.com/office/drawing/2014/main" id="{D712315A-0880-8D56-5E51-B0A98F3B4499}"/>
                    </a:ext>
                  </a:extLst>
                </p:cNvPr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5" name="Google Shape;516;p18">
                  <a:extLst>
                    <a:ext uri="{FF2B5EF4-FFF2-40B4-BE49-F238E27FC236}">
                      <a16:creationId xmlns:a16="http://schemas.microsoft.com/office/drawing/2014/main" id="{93642BF1-1F4F-344F-4B4E-A32B6105BB99}"/>
                    </a:ext>
                  </a:extLst>
                </p:cNvPr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" name="Google Shape;517;p18">
                  <a:extLst>
                    <a:ext uri="{FF2B5EF4-FFF2-40B4-BE49-F238E27FC236}">
                      <a16:creationId xmlns:a16="http://schemas.microsoft.com/office/drawing/2014/main" id="{6151D486-EFAB-1A78-E20A-960E2A19F707}"/>
                    </a:ext>
                  </a:extLst>
                </p:cNvPr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" name="Google Shape;518;p18">
                  <a:extLst>
                    <a:ext uri="{FF2B5EF4-FFF2-40B4-BE49-F238E27FC236}">
                      <a16:creationId xmlns:a16="http://schemas.microsoft.com/office/drawing/2014/main" id="{2C9FE437-7E52-2F4D-3C25-AB57598504F8}"/>
                    </a:ext>
                  </a:extLst>
                </p:cNvPr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" name="Google Shape;519;p18">
                  <a:extLst>
                    <a:ext uri="{FF2B5EF4-FFF2-40B4-BE49-F238E27FC236}">
                      <a16:creationId xmlns:a16="http://schemas.microsoft.com/office/drawing/2014/main" id="{739D669C-A756-6D0E-8674-1931AD0FBB3E}"/>
                    </a:ext>
                  </a:extLst>
                </p:cNvPr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9" name="Google Shape;520;p18">
                  <a:extLst>
                    <a:ext uri="{FF2B5EF4-FFF2-40B4-BE49-F238E27FC236}">
                      <a16:creationId xmlns:a16="http://schemas.microsoft.com/office/drawing/2014/main" id="{089CEE81-33FC-3E2D-52D0-E4A6FCF4A980}"/>
                    </a:ext>
                  </a:extLst>
                </p:cNvPr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0" name="Google Shape;521;p18">
                  <a:extLst>
                    <a:ext uri="{FF2B5EF4-FFF2-40B4-BE49-F238E27FC236}">
                      <a16:creationId xmlns:a16="http://schemas.microsoft.com/office/drawing/2014/main" id="{57BB0A12-BED3-3171-33B1-04A535EACB35}"/>
                    </a:ext>
                  </a:extLst>
                </p:cNvPr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1" name="Google Shape;522;p18">
                  <a:extLst>
                    <a:ext uri="{FF2B5EF4-FFF2-40B4-BE49-F238E27FC236}">
                      <a16:creationId xmlns:a16="http://schemas.microsoft.com/office/drawing/2014/main" id="{4B819814-FDEC-B332-F61D-020F7BF9465E}"/>
                    </a:ext>
                  </a:extLst>
                </p:cNvPr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2" name="Google Shape;523;p18">
                  <a:extLst>
                    <a:ext uri="{FF2B5EF4-FFF2-40B4-BE49-F238E27FC236}">
                      <a16:creationId xmlns:a16="http://schemas.microsoft.com/office/drawing/2014/main" id="{7E9A14FB-3004-A18C-55EC-8B4E4574268E}"/>
                    </a:ext>
                  </a:extLst>
                </p:cNvPr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3" name="Google Shape;524;p18">
                  <a:extLst>
                    <a:ext uri="{FF2B5EF4-FFF2-40B4-BE49-F238E27FC236}">
                      <a16:creationId xmlns:a16="http://schemas.microsoft.com/office/drawing/2014/main" id="{69DDF52D-DEE9-16E3-DE07-EE6C10D36861}"/>
                    </a:ext>
                  </a:extLst>
                </p:cNvPr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4" name="Google Shape;525;p18">
                  <a:extLst>
                    <a:ext uri="{FF2B5EF4-FFF2-40B4-BE49-F238E27FC236}">
                      <a16:creationId xmlns:a16="http://schemas.microsoft.com/office/drawing/2014/main" id="{024BC13B-F048-F67F-D878-04EAF30EDBDC}"/>
                    </a:ext>
                  </a:extLst>
                </p:cNvPr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5" name="Google Shape;526;p18">
                  <a:extLst>
                    <a:ext uri="{FF2B5EF4-FFF2-40B4-BE49-F238E27FC236}">
                      <a16:creationId xmlns:a16="http://schemas.microsoft.com/office/drawing/2014/main" id="{2B560EB4-7656-06C8-511B-CE8399E3EC5E}"/>
                    </a:ext>
                  </a:extLst>
                </p:cNvPr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6" name="Google Shape;527;p18">
                  <a:extLst>
                    <a:ext uri="{FF2B5EF4-FFF2-40B4-BE49-F238E27FC236}">
                      <a16:creationId xmlns:a16="http://schemas.microsoft.com/office/drawing/2014/main" id="{C9653205-BDA1-259E-B4E9-FC07E223F97F}"/>
                    </a:ext>
                  </a:extLst>
                </p:cNvPr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7" name="Google Shape;528;p18">
                  <a:extLst>
                    <a:ext uri="{FF2B5EF4-FFF2-40B4-BE49-F238E27FC236}">
                      <a16:creationId xmlns:a16="http://schemas.microsoft.com/office/drawing/2014/main" id="{E9C7F81A-8E49-CE0B-1B27-18C919AE3184}"/>
                    </a:ext>
                  </a:extLst>
                </p:cNvPr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8" name="Google Shape;529;p18">
                  <a:extLst>
                    <a:ext uri="{FF2B5EF4-FFF2-40B4-BE49-F238E27FC236}">
                      <a16:creationId xmlns:a16="http://schemas.microsoft.com/office/drawing/2014/main" id="{11CCB4D5-49D8-12C8-60D5-41533F3C52F2}"/>
                    </a:ext>
                  </a:extLst>
                </p:cNvPr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9" name="Google Shape;530;p18">
                  <a:extLst>
                    <a:ext uri="{FF2B5EF4-FFF2-40B4-BE49-F238E27FC236}">
                      <a16:creationId xmlns:a16="http://schemas.microsoft.com/office/drawing/2014/main" id="{E47417A2-6E16-379E-F4A2-218F09609831}"/>
                    </a:ext>
                  </a:extLst>
                </p:cNvPr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0" name="Google Shape;531;p18">
                  <a:extLst>
                    <a:ext uri="{FF2B5EF4-FFF2-40B4-BE49-F238E27FC236}">
                      <a16:creationId xmlns:a16="http://schemas.microsoft.com/office/drawing/2014/main" id="{733C2C1D-A2DD-3E05-24DE-865F577B027F}"/>
                    </a:ext>
                  </a:extLst>
                </p:cNvPr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1" name="Google Shape;532;p18">
                  <a:extLst>
                    <a:ext uri="{FF2B5EF4-FFF2-40B4-BE49-F238E27FC236}">
                      <a16:creationId xmlns:a16="http://schemas.microsoft.com/office/drawing/2014/main" id="{114FD24C-02D8-A6FB-C97A-B000C0113677}"/>
                    </a:ext>
                  </a:extLst>
                </p:cNvPr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2" name="Google Shape;533;p18">
                  <a:extLst>
                    <a:ext uri="{FF2B5EF4-FFF2-40B4-BE49-F238E27FC236}">
                      <a16:creationId xmlns:a16="http://schemas.microsoft.com/office/drawing/2014/main" id="{2CE13446-885A-F384-7B36-71052AF3A8A6}"/>
                    </a:ext>
                  </a:extLst>
                </p:cNvPr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3" name="Google Shape;534;p18">
                  <a:extLst>
                    <a:ext uri="{FF2B5EF4-FFF2-40B4-BE49-F238E27FC236}">
                      <a16:creationId xmlns:a16="http://schemas.microsoft.com/office/drawing/2014/main" id="{1AA5D8AE-7823-EEA3-B245-B2DE990C8072}"/>
                    </a:ext>
                  </a:extLst>
                </p:cNvPr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22" name="Google Shape;535;p18">
                <a:extLst>
                  <a:ext uri="{FF2B5EF4-FFF2-40B4-BE49-F238E27FC236}">
                    <a16:creationId xmlns:a16="http://schemas.microsoft.com/office/drawing/2014/main" id="{BB06AB5B-69CA-D65B-39AF-82FA85554F80}"/>
                  </a:ext>
                </a:extLst>
              </p:cNvPr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523" name="Google Shape;536;p18">
                  <a:extLst>
                    <a:ext uri="{FF2B5EF4-FFF2-40B4-BE49-F238E27FC236}">
                      <a16:creationId xmlns:a16="http://schemas.microsoft.com/office/drawing/2014/main" id="{B0255E18-368E-6620-CF15-1B36B271C34E}"/>
                    </a:ext>
                  </a:extLst>
                </p:cNvPr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527" name="Google Shape;537;p18">
                    <a:extLst>
                      <a:ext uri="{FF2B5EF4-FFF2-40B4-BE49-F238E27FC236}">
                        <a16:creationId xmlns:a16="http://schemas.microsoft.com/office/drawing/2014/main" id="{A375C12A-BBBE-8FE2-77E3-AE87BFB29764}"/>
                      </a:ext>
                    </a:extLst>
                  </p:cNvPr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8" name="Google Shape;538;p18">
                    <a:extLst>
                      <a:ext uri="{FF2B5EF4-FFF2-40B4-BE49-F238E27FC236}">
                        <a16:creationId xmlns:a16="http://schemas.microsoft.com/office/drawing/2014/main" id="{0D0FB6B3-29D8-90E6-E9FA-C195AB339888}"/>
                      </a:ext>
                    </a:extLst>
                  </p:cNvPr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9" name="Google Shape;539;p18">
                    <a:extLst>
                      <a:ext uri="{FF2B5EF4-FFF2-40B4-BE49-F238E27FC236}">
                        <a16:creationId xmlns:a16="http://schemas.microsoft.com/office/drawing/2014/main" id="{D52CEECF-38E5-E4A3-E26B-2601ABDCD8A7}"/>
                      </a:ext>
                    </a:extLst>
                  </p:cNvPr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0" name="Google Shape;540;p18">
                    <a:extLst>
                      <a:ext uri="{FF2B5EF4-FFF2-40B4-BE49-F238E27FC236}">
                        <a16:creationId xmlns:a16="http://schemas.microsoft.com/office/drawing/2014/main" id="{878A579E-F23C-2DAE-C137-D631F895E153}"/>
                      </a:ext>
                    </a:extLst>
                  </p:cNvPr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1" name="Google Shape;541;p18">
                    <a:extLst>
                      <a:ext uri="{FF2B5EF4-FFF2-40B4-BE49-F238E27FC236}">
                        <a16:creationId xmlns:a16="http://schemas.microsoft.com/office/drawing/2014/main" id="{B4161402-0FCE-5A48-E348-077BB452733F}"/>
                      </a:ext>
                    </a:extLst>
                  </p:cNvPr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24" name="Google Shape;542;p18">
                  <a:extLst>
                    <a:ext uri="{FF2B5EF4-FFF2-40B4-BE49-F238E27FC236}">
                      <a16:creationId xmlns:a16="http://schemas.microsoft.com/office/drawing/2014/main" id="{3252D6C9-2D0E-4FE0-9CFB-B50DB4C89556}"/>
                    </a:ext>
                  </a:extLst>
                </p:cNvPr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5" name="Google Shape;543;p18">
                  <a:extLst>
                    <a:ext uri="{FF2B5EF4-FFF2-40B4-BE49-F238E27FC236}">
                      <a16:creationId xmlns:a16="http://schemas.microsoft.com/office/drawing/2014/main" id="{9143C3C9-28D2-DB0C-4951-872DFA6FF206}"/>
                    </a:ext>
                  </a:extLst>
                </p:cNvPr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6" name="Google Shape;544;p18">
                  <a:extLst>
                    <a:ext uri="{FF2B5EF4-FFF2-40B4-BE49-F238E27FC236}">
                      <a16:creationId xmlns:a16="http://schemas.microsoft.com/office/drawing/2014/main" id="{DD67DED4-B439-DAF1-7861-932DAE77FD2A}"/>
                    </a:ext>
                  </a:extLst>
                </p:cNvPr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15" name="Google Shape;545;p18">
              <a:extLst>
                <a:ext uri="{FF2B5EF4-FFF2-40B4-BE49-F238E27FC236}">
                  <a16:creationId xmlns:a16="http://schemas.microsoft.com/office/drawing/2014/main" id="{7B861F79-D224-F1A8-0516-5CF9B47B723C}"/>
                </a:ext>
              </a:extLst>
            </p:cNvPr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46;p18">
              <a:extLst>
                <a:ext uri="{FF2B5EF4-FFF2-40B4-BE49-F238E27FC236}">
                  <a16:creationId xmlns:a16="http://schemas.microsoft.com/office/drawing/2014/main" id="{2C5F6530-A5AA-A113-A586-540F52B5CFE0}"/>
                </a:ext>
              </a:extLst>
            </p:cNvPr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47;p18">
              <a:extLst>
                <a:ext uri="{FF2B5EF4-FFF2-40B4-BE49-F238E27FC236}">
                  <a16:creationId xmlns:a16="http://schemas.microsoft.com/office/drawing/2014/main" id="{2A17A1A7-EC3F-AA3A-0D07-C6A1E3E66425}"/>
                </a:ext>
              </a:extLst>
            </p:cNvPr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48;p18">
              <a:extLst>
                <a:ext uri="{FF2B5EF4-FFF2-40B4-BE49-F238E27FC236}">
                  <a16:creationId xmlns:a16="http://schemas.microsoft.com/office/drawing/2014/main" id="{582BEFEA-BF3A-E36F-7AFF-CC7E2A75A46E}"/>
                </a:ext>
              </a:extLst>
            </p:cNvPr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49;p18">
              <a:extLst>
                <a:ext uri="{FF2B5EF4-FFF2-40B4-BE49-F238E27FC236}">
                  <a16:creationId xmlns:a16="http://schemas.microsoft.com/office/drawing/2014/main" id="{D1E23FA8-3B59-39C9-76FF-7B938F014F0F}"/>
                </a:ext>
              </a:extLst>
            </p:cNvPr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50;p18">
              <a:extLst>
                <a:ext uri="{FF2B5EF4-FFF2-40B4-BE49-F238E27FC236}">
                  <a16:creationId xmlns:a16="http://schemas.microsoft.com/office/drawing/2014/main" id="{96A8A8C6-9FB0-459F-1A44-E2DBF7E56918}"/>
                </a:ext>
              </a:extLst>
            </p:cNvPr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8" name="Google Shape;551;p18">
            <a:extLst>
              <a:ext uri="{FF2B5EF4-FFF2-40B4-BE49-F238E27FC236}">
                <a16:creationId xmlns:a16="http://schemas.microsoft.com/office/drawing/2014/main" id="{CEAEE5D1-AC2F-0E10-1E11-E7EC70B22986}"/>
              </a:ext>
            </a:extLst>
          </p:cNvPr>
          <p:cNvSpPr txBox="1">
            <a:spLocks/>
          </p:cNvSpPr>
          <p:nvPr/>
        </p:nvSpPr>
        <p:spPr>
          <a:xfrm>
            <a:off x="1320250" y="1165588"/>
            <a:ext cx="43437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fr-FR" sz="5000"/>
              <a:t>MERCI !</a:t>
            </a:r>
          </a:p>
        </p:txBody>
      </p:sp>
      <p:sp>
        <p:nvSpPr>
          <p:cNvPr id="610" name="Google Shape;552;p18">
            <a:extLst>
              <a:ext uri="{FF2B5EF4-FFF2-40B4-BE49-F238E27FC236}">
                <a16:creationId xmlns:a16="http://schemas.microsoft.com/office/drawing/2014/main" id="{F9BF483C-5375-F825-3BFE-5D67F2754944}"/>
              </a:ext>
            </a:extLst>
          </p:cNvPr>
          <p:cNvSpPr txBox="1">
            <a:spLocks/>
          </p:cNvSpPr>
          <p:nvPr/>
        </p:nvSpPr>
        <p:spPr>
          <a:xfrm>
            <a:off x="1320250" y="1998409"/>
            <a:ext cx="4343700" cy="19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fr-FR"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Des questions ?</a:t>
            </a:r>
            <a:endParaRPr lang="fr-FR"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Affichage à l'écran (16:9)</PresentationFormat>
  <Slides>9</Slides>
  <Notes>9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Gaoler template</vt:lpstr>
      <vt:lpstr>     Polymer JS</vt:lpstr>
      <vt:lpstr>Qu’est ce que Polymer JS ?</vt:lpstr>
      <vt:lpstr>Les composants web</vt:lpstr>
      <vt:lpstr>Pourquoi utiliser Polymer JS ?</vt:lpstr>
      <vt:lpstr>Les avantages de Polymer JS </vt:lpstr>
      <vt:lpstr>Présentation PowerPoint</vt:lpstr>
      <vt:lpstr>Présentation PowerPoint</vt:lpstr>
      <vt:lpstr>                             Webographie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Polymer JS</dc:title>
  <cp:revision>381</cp:revision>
  <dcterms:modified xsi:type="dcterms:W3CDTF">2022-10-20T22:25:28Z</dcterms:modified>
</cp:coreProperties>
</file>