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67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07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97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3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5098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65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70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79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48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1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23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25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34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61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43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54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57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6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41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cs50.harvard.edu/python/project/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hamed1khaled2/pdfEditing?tab=readme-ov-file#installation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0338BD72-B5BE-02C6-ADB7-52F2021F201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alphaModFix amt="15000"/>
          </a:blip>
          <a:srcRect t="17279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B33B9B-F511-CC7B-A7B6-58BF2C2B5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111" y="452718"/>
            <a:ext cx="9404723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 dirty="0"/>
              <a:t>Presentation</a:t>
            </a:r>
            <a:br>
              <a:rPr lang="en-US" sz="2900" dirty="0"/>
            </a:br>
            <a:br>
              <a:rPr lang="en-US" sz="2900" dirty="0"/>
            </a:br>
            <a:r>
              <a:rPr lang="en-US" sz="2900" dirty="0"/>
              <a:t>Pdf Editing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9FE742-1A27-4AEF-B5F0-F8C383EAB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B8D2DA-F5CD-AEC1-048F-E5B2E0FDC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3312" y="2052918"/>
            <a:ext cx="8946541" cy="41954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This project is my submission for </a:t>
            </a:r>
            <a:r>
              <a:rPr lang="en-US" u="sng" dirty="0">
                <a:solidFill>
                  <a:schemeClr val="tx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CS50’s Introduction to Programming with Python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It is a Python-based tool (CLI and GUI) for manipulating PDF files. You can: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Reverse the order of pages in a PDF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Split a PDF into a specified page range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Merge multiple PDFs into one</a:t>
            </a:r>
          </a:p>
          <a:p>
            <a:pPr>
              <a:buFont typeface="Wingdings 3" charset="2"/>
              <a:buChar char="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57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43"/>
    </mc:Choice>
    <mc:Fallback>
      <p:transition spd="slow" advTm="324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CF049-A8F0-CBE4-EC38-4F962B5FE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174BB-ECF0-6597-B568-4AAFF5138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Reverse PDF</a:t>
            </a:r>
            <a:r>
              <a:rPr lang="en-US" dirty="0"/>
              <a:t>: Reverses the order of all pages in the selected PDF file(s)</a:t>
            </a:r>
          </a:p>
          <a:p>
            <a:r>
              <a:rPr lang="en-US" b="1" dirty="0"/>
              <a:t>Split PDF</a:t>
            </a:r>
            <a:r>
              <a:rPr lang="en-US" dirty="0"/>
              <a:t>: Extracts a specific range of pages from a PDF file</a:t>
            </a:r>
          </a:p>
          <a:p>
            <a:r>
              <a:rPr lang="en-US" b="1" dirty="0"/>
              <a:t>Merge PDFs</a:t>
            </a:r>
            <a:r>
              <a:rPr lang="en-US" dirty="0"/>
              <a:t>: Combines multiple PDF files into a single one, in the order you specify</a:t>
            </a:r>
          </a:p>
          <a:p>
            <a:r>
              <a:rPr lang="en-US" b="1" dirty="0"/>
              <a:t>GUI</a:t>
            </a:r>
            <a:r>
              <a:rPr lang="en-US" dirty="0"/>
              <a:t>: User-friendly graphical interface (run with project.py)</a:t>
            </a:r>
          </a:p>
          <a:p>
            <a:r>
              <a:rPr lang="en-US" b="1" dirty="0"/>
              <a:t>CLI</a:t>
            </a:r>
            <a:r>
              <a:rPr lang="en-US" dirty="0"/>
              <a:t>: Command-line interface for advanced users</a:t>
            </a:r>
          </a:p>
          <a:p>
            <a:r>
              <a:rPr lang="en-US" b="1" dirty="0"/>
              <a:t>Unit Tests</a:t>
            </a:r>
            <a:r>
              <a:rPr lang="en-US" dirty="0"/>
              <a:t>: Comprehensive test suite using </a:t>
            </a:r>
            <a:r>
              <a:rPr lang="en-US" dirty="0" err="1"/>
              <a:t>pytest</a:t>
            </a:r>
            <a:endParaRPr lang="en-US" dirty="0"/>
          </a:p>
          <a:p>
            <a:r>
              <a:rPr lang="en-US" dirty="0"/>
              <a:t>All processed PDFs are saved in the output/ subfolders: reverse/, split/, marge/ (or in your custom output directory).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675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98DA9-1DDD-B24C-D40A-CC0D2AF4D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Installation</a:t>
            </a:r>
            <a:br>
              <a:rPr lang="en-US" b="1" dirty="0"/>
            </a:br>
            <a:r>
              <a:rPr lang="en-US" b="1" dirty="0"/>
              <a:t>You can get everything about installation on </a:t>
            </a:r>
            <a:r>
              <a:rPr lang="en-US" b="1" dirty="0" err="1"/>
              <a:t>Github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D5BB5-6B5A-D08F-8751-E8731F1B67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https://github.com/Mohamed1khaled2/pdfEditing?tab=readme-ov-file#installation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2349041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</TotalTime>
  <Words>184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Ion</vt:lpstr>
      <vt:lpstr>Presentation  Pdf Editing</vt:lpstr>
      <vt:lpstr>Features </vt:lpstr>
      <vt:lpstr>Installation You can get everything about installation on Github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Mohamed Khalid</dc:creator>
  <cp:lastModifiedBy>Mohamed Khalid</cp:lastModifiedBy>
  <cp:revision>3</cp:revision>
  <dcterms:created xsi:type="dcterms:W3CDTF">2025-10-29T03:28:13Z</dcterms:created>
  <dcterms:modified xsi:type="dcterms:W3CDTF">2025-10-29T04:09:39Z</dcterms:modified>
</cp:coreProperties>
</file>