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69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6361" y="1185335"/>
            <a:ext cx="8825658" cy="2677648"/>
          </a:xfrm>
        </p:spPr>
        <p:txBody>
          <a:bodyPr/>
          <a:lstStyle/>
          <a:p>
            <a:r>
              <a:rPr lang="en-US" sz="7200" dirty="0" smtClean="0"/>
              <a:t>Exhaustive Search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977" y="4159543"/>
            <a:ext cx="8825658" cy="861420"/>
          </a:xfrm>
        </p:spPr>
        <p:txBody>
          <a:bodyPr/>
          <a:lstStyle/>
          <a:p>
            <a:pPr algn="r"/>
            <a:r>
              <a:rPr lang="en-US" dirty="0" smtClean="0"/>
              <a:t>the maze problem </a:t>
            </a:r>
            <a:r>
              <a:rPr lang="en-US" i="1" dirty="0" smtClean="0"/>
              <a:t>(simplified)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79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03" y="222422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representation: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4290" y="745642"/>
            <a:ext cx="696056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i="1" dirty="0" err="1" smtClean="0"/>
              <a:t>MazeRat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m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Maze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pPr lvl="2"/>
            <a:endParaRPr lang="en-US" sz="2000" dirty="0"/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if 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or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or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equals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000" b="1" dirty="0" smtClean="0">
                <a:solidFill>
                  <a:srgbClr val="002060"/>
                </a:solidFill>
              </a:rPr>
              <a:t>or</a:t>
            </a:r>
            <a:r>
              <a:rPr lang="en-US" sz="2000" dirty="0" smtClean="0">
                <a:solidFill>
                  <a:srgbClr val="002060"/>
                </a:solidFill>
              </a:rPr>
              <a:t> (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equals</a:t>
            </a:r>
            <a:r>
              <a:rPr lang="en-US" sz="2000" b="1" dirty="0" smtClean="0">
                <a:solidFill>
                  <a:srgbClr val="92D050"/>
                </a:solidFill>
              </a:rPr>
              <a:t> n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000" b="1" dirty="0" smtClean="0">
                <a:solidFill>
                  <a:srgbClr val="002060"/>
                </a:solidFill>
              </a:rPr>
              <a:t>then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if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Maze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][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equals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then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sz="2000" dirty="0"/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if</a:t>
            </a:r>
            <a:r>
              <a:rPr lang="en-US" sz="2000" dirty="0" smtClean="0">
                <a:solidFill>
                  <a:srgbClr val="002060"/>
                </a:solidFill>
              </a:rPr>
              <a:t> (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equals </a:t>
            </a:r>
            <a:r>
              <a:rPr lang="en-US" sz="2000" b="1" dirty="0" smtClean="0">
                <a:solidFill>
                  <a:srgbClr val="00B050"/>
                </a:solidFill>
              </a:rPr>
              <a:t>m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000" b="1" dirty="0" smtClean="0">
                <a:solidFill>
                  <a:srgbClr val="002060"/>
                </a:solidFill>
              </a:rPr>
              <a:t>and</a:t>
            </a:r>
            <a:r>
              <a:rPr lang="en-US" sz="2000" dirty="0" smtClean="0">
                <a:solidFill>
                  <a:srgbClr val="002060"/>
                </a:solidFill>
              </a:rPr>
              <a:t> (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equals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000" b="1" dirty="0" smtClean="0">
                <a:solidFill>
                  <a:srgbClr val="002060"/>
                </a:solidFill>
              </a:rPr>
              <a:t>then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sz="2000" dirty="0"/>
          </a:p>
          <a:p>
            <a:pPr lvl="2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i="1" dirty="0" err="1" smtClean="0">
                <a:sym typeface="Wingdings" panose="05000000000000000000" pitchFamily="2" charset="2"/>
              </a:rPr>
              <a:t>MazeRat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m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n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Maze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i="1" dirty="0" err="1" smtClean="0">
                <a:sym typeface="Wingdings" panose="05000000000000000000" pitchFamily="2" charset="2"/>
              </a:rPr>
              <a:t>MazeRat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n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Maze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000" b="1" dirty="0" smtClean="0">
              <a:solidFill>
                <a:srgbClr val="00206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return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+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</a:t>
            </a:r>
          </a:p>
          <a:p>
            <a:r>
              <a:rPr 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end function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22574" y="1136822"/>
            <a:ext cx="7175640" cy="13839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4067" y="1628745"/>
            <a:ext cx="3276859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Stopping if out of borders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2"/>
          </p:cNvCxnSpPr>
          <p:nvPr/>
        </p:nvCxnSpPr>
        <p:spPr>
          <a:xfrm>
            <a:off x="4010926" y="1828800"/>
            <a:ext cx="5116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22574" y="2520778"/>
            <a:ext cx="4621426" cy="1083158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8207" y="2708414"/>
            <a:ext cx="3410466" cy="70788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Stopping if going through a forbidden cell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9" idx="2"/>
          </p:cNvCxnSpPr>
          <p:nvPr/>
        </p:nvCxnSpPr>
        <p:spPr>
          <a:xfrm>
            <a:off x="3888673" y="3062357"/>
            <a:ext cx="633901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22575" y="3603936"/>
            <a:ext cx="6190734" cy="13140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757" y="3999684"/>
            <a:ext cx="3363275" cy="70788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Counting if destination reached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4" idx="3"/>
            <a:endCxn id="13" idx="2"/>
          </p:cNvCxnSpPr>
          <p:nvPr/>
        </p:nvCxnSpPr>
        <p:spPr>
          <a:xfrm flipV="1">
            <a:off x="3534032" y="4260963"/>
            <a:ext cx="988543" cy="9266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</p:cNvCxnSpPr>
          <p:nvPr/>
        </p:nvCxnSpPr>
        <p:spPr>
          <a:xfrm>
            <a:off x="4584356" y="5226908"/>
            <a:ext cx="617839" cy="1235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4238" y="5042242"/>
            <a:ext cx="1600118" cy="369332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Going Down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1527" y="5552232"/>
            <a:ext cx="1505540" cy="369332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Going Right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537067" y="5535827"/>
            <a:ext cx="665128" cy="20107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0134516" y="5293261"/>
                <a:ext cx="15636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:r>
                  <a:rPr lang="en-US" sz="4000" i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4000" i="1" dirty="0" smtClean="0">
                    <a:solidFill>
                      <a:srgbClr val="002060"/>
                    </a:solidFill>
                  </a:rPr>
                  <a:t>)</a:t>
                </a:r>
                <a:endParaRPr lang="en-US" sz="4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516" y="5293261"/>
                <a:ext cx="1563698" cy="707886"/>
              </a:xfrm>
              <a:prstGeom prst="rect">
                <a:avLst/>
              </a:prstGeom>
              <a:blipFill>
                <a:blip r:embed="rId2"/>
                <a:stretch>
                  <a:fillRect l="-13619" t="-15517" r="-1284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3" grpId="0" animBg="1"/>
      <p:bldP spid="14" grpId="0" animBg="1"/>
      <p:bldP spid="22" grpId="0" animBg="1"/>
      <p:bldP spid="23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08378"/>
              </p:ext>
            </p:extLst>
          </p:nvPr>
        </p:nvGraphicFramePr>
        <p:xfrm>
          <a:off x="3624786" y="1461895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506" y="1656629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2599025" y="1918239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96867" y="4445549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96786" y="4707159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762" y="546260"/>
            <a:ext cx="608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any overlapping cases?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9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52831"/>
              </p:ext>
            </p:extLst>
          </p:nvPr>
        </p:nvGraphicFramePr>
        <p:xfrm>
          <a:off x="3624786" y="1461895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506" y="1656629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2599025" y="1918239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96867" y="4445549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96786" y="4707159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762" y="546260"/>
            <a:ext cx="608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any overlapping cases?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6867" y="3321204"/>
            <a:ext cx="2066591" cy="95410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sub-path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196786" y="3789373"/>
            <a:ext cx="1259442" cy="1777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14941"/>
              </p:ext>
            </p:extLst>
          </p:nvPr>
        </p:nvGraphicFramePr>
        <p:xfrm>
          <a:off x="3624786" y="1461895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506" y="1656629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2599025" y="1918239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96867" y="4445549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96786" y="4707159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762" y="546260"/>
            <a:ext cx="608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any overlapping cases?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6867" y="3321204"/>
            <a:ext cx="2066591" cy="95410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sub-path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196786" y="3789373"/>
            <a:ext cx="1259442" cy="1777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74681"/>
              </p:ext>
            </p:extLst>
          </p:nvPr>
        </p:nvGraphicFramePr>
        <p:xfrm>
          <a:off x="3624786" y="1461895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506" y="1656629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2599025" y="1918239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96867" y="4445549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96786" y="4707159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762" y="546260"/>
            <a:ext cx="608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any overlapping cases?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6867" y="3321204"/>
            <a:ext cx="2066591" cy="95410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sub-path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196786" y="3789373"/>
            <a:ext cx="1259442" cy="1777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7526"/>
              </p:ext>
            </p:extLst>
          </p:nvPr>
        </p:nvGraphicFramePr>
        <p:xfrm>
          <a:off x="3624786" y="1461895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506" y="1656629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2599025" y="1918239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96867" y="4445549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96786" y="4707159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762" y="546260"/>
            <a:ext cx="608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any overlapping cases?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6867" y="3321204"/>
            <a:ext cx="2066591" cy="95410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sub-path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196786" y="3789373"/>
            <a:ext cx="1259442" cy="1777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688"/>
              </p:ext>
            </p:extLst>
          </p:nvPr>
        </p:nvGraphicFramePr>
        <p:xfrm>
          <a:off x="3624786" y="1461895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506" y="1656629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2599025" y="1918239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96867" y="4445549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96786" y="4707159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762" y="546260"/>
            <a:ext cx="608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any overlapping cases?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6867" y="3321204"/>
            <a:ext cx="2066591" cy="95410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sub-path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196786" y="3789373"/>
            <a:ext cx="1259442" cy="1777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7471" y="457200"/>
            <a:ext cx="484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Repeated many times!!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9862" y="1401805"/>
            <a:ext cx="10092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we don’t need to show the paths, we can save the sum of paths.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255" y="2977636"/>
            <a:ext cx="11173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use a Memo matrix with the same dimensions as the Maze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689" y="4263081"/>
            <a:ext cx="4828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</a:t>
            </a:r>
            <a:r>
              <a:rPr lang="en-US" sz="6000" dirty="0" smtClean="0">
                <a:solidFill>
                  <a:srgbClr val="FF0000"/>
                </a:solidFill>
              </a:rPr>
              <a:t>[</a:t>
            </a:r>
            <a:r>
              <a:rPr lang="en-US" sz="6000" b="1" dirty="0" smtClean="0">
                <a:solidFill>
                  <a:srgbClr val="00B050"/>
                </a:solidFill>
              </a:rPr>
              <a:t>m</a:t>
            </a:r>
            <a:r>
              <a:rPr lang="en-US" sz="6000" dirty="0" smtClean="0">
                <a:solidFill>
                  <a:srgbClr val="FF0000"/>
                </a:solidFill>
              </a:rPr>
              <a:t>][</a:t>
            </a:r>
            <a:r>
              <a:rPr lang="en-US" sz="6000" b="1" dirty="0" smtClean="0">
                <a:solidFill>
                  <a:srgbClr val="92D050"/>
                </a:solidFill>
              </a:rPr>
              <a:t>n</a:t>
            </a:r>
            <a:r>
              <a:rPr lang="en-US" sz="6000" dirty="0" smtClean="0">
                <a:solidFill>
                  <a:srgbClr val="FF0000"/>
                </a:solidFill>
              </a:rPr>
              <a:t>]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370" y="43552"/>
            <a:ext cx="636424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i="1" dirty="0" err="1" smtClean="0"/>
              <a:t>MazeRat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Maze,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lvl="2"/>
            <a:endParaRPr lang="en-US" dirty="0"/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equals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equals</a:t>
            </a:r>
            <a:r>
              <a:rPr lang="en-US" b="1" dirty="0" smtClean="0">
                <a:solidFill>
                  <a:srgbClr val="92D050"/>
                </a:solidFill>
              </a:rPr>
              <a:t> n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b="1" dirty="0" smtClean="0">
                <a:solidFill>
                  <a:srgbClr val="002060"/>
                </a:solidFill>
              </a:rPr>
              <a:t>then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dirty="0" smtClean="0"/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Maze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equals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then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dirty="0"/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equals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b="1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equals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b="1" dirty="0" smtClean="0">
                <a:solidFill>
                  <a:srgbClr val="002060"/>
                </a:solidFill>
              </a:rPr>
              <a:t>then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b="1" dirty="0" smtClean="0">
              <a:solidFill>
                <a:srgbClr val="002060"/>
              </a:solidFill>
            </a:endParaRP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if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is visited then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/>
              <a:t>	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]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end if</a:t>
            </a:r>
          </a:p>
          <a:p>
            <a:pPr lvl="2"/>
            <a:endParaRPr lang="en-US" dirty="0"/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i="1" dirty="0" err="1" smtClean="0">
                <a:sym typeface="Wingdings" panose="05000000000000000000" pitchFamily="2" charset="2"/>
              </a:rPr>
              <a:t>MazeRat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m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Maze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i="1" dirty="0" err="1" smtClean="0">
                <a:sym typeface="Wingdings" panose="05000000000000000000" pitchFamily="2" charset="2"/>
              </a:rPr>
              <a:t>MazeRat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m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Maze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b="1" dirty="0" smtClean="0">
              <a:solidFill>
                <a:srgbClr val="002060"/>
              </a:solidFill>
            </a:endParaRPr>
          </a:p>
          <a:p>
            <a:pPr lvl="2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+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]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end function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683211" y="3756455"/>
            <a:ext cx="3558746" cy="11615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94670" y="4349578"/>
            <a:ext cx="939114" cy="1235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674" y="4038769"/>
            <a:ext cx="2933569" cy="64633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Stopping if having counted for that cell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633784" y="5745892"/>
            <a:ext cx="2804984" cy="704335"/>
          </a:xfrm>
          <a:prstGeom prst="ellips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3645243" y="5745892"/>
            <a:ext cx="988541" cy="35216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9178" y="5284227"/>
            <a:ext cx="2496065" cy="92333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This operation happens only once for each cell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5400" y="1248781"/>
                <a:ext cx="2683620" cy="1225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:r>
                  <a:rPr lang="en-US" sz="7200" i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72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7200" i="1" dirty="0" smtClean="0">
                    <a:solidFill>
                      <a:srgbClr val="002060"/>
                    </a:solidFill>
                  </a:rPr>
                  <a:t>)</a:t>
                </a:r>
                <a:endParaRPr lang="en-US" sz="72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00" y="1248781"/>
                <a:ext cx="2683620" cy="1225272"/>
              </a:xfrm>
              <a:prstGeom prst="rect">
                <a:avLst/>
              </a:prstGeom>
              <a:blipFill>
                <a:blip r:embed="rId2"/>
                <a:stretch>
                  <a:fillRect l="-17045" t="-17413" r="-16364" b="-40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34107" y="287073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becomes: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2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271" y="886261"/>
            <a:ext cx="7475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given a 2D grid with square unit cells. A rat starts at the</a:t>
            </a: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top-left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  of the grid and wants to go to the </a:t>
            </a: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bottom-right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cell of the grid where its food is located.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778" y="247136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description: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6076" y="2658095"/>
            <a:ext cx="742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cells with value “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are inaccessible to the Rat, he can’ go to or through them.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0271" y="3904735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Rat can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move one cell </a:t>
            </a:r>
            <a:r>
              <a:rPr lang="en-US" sz="2400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51" y="2704283"/>
            <a:ext cx="894797" cy="6463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08314" y="3027448"/>
            <a:ext cx="1106998" cy="1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47149" y="3512258"/>
            <a:ext cx="1" cy="78495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377" y="5161250"/>
            <a:ext cx="1160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total number of ways for the Rat to reach its food.</a:t>
            </a:r>
            <a:endParaRPr 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0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42672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consider this grid: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05116"/>
              </p:ext>
            </p:extLst>
          </p:nvPr>
        </p:nvGraphicFramePr>
        <p:xfrm>
          <a:off x="3723640" y="1573106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42672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consider this grid: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54048"/>
              </p:ext>
            </p:extLst>
          </p:nvPr>
        </p:nvGraphicFramePr>
        <p:xfrm>
          <a:off x="3723640" y="1573106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7360" y="1767840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697879" y="2029450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95721" y="4556760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95640" y="4818370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42672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consider this grid: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75640"/>
              </p:ext>
            </p:extLst>
          </p:nvPr>
        </p:nvGraphicFramePr>
        <p:xfrm>
          <a:off x="3723640" y="1573106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7360" y="1767840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697879" y="2029450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95721" y="4556760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95640" y="4818370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315200" y="3042138"/>
            <a:ext cx="2280521" cy="175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75069" y="2798113"/>
            <a:ext cx="1763624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way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42672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consider this grid: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29773"/>
              </p:ext>
            </p:extLst>
          </p:nvPr>
        </p:nvGraphicFramePr>
        <p:xfrm>
          <a:off x="3723640" y="1573106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7360" y="1767840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697879" y="2029450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95721" y="4556760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95640" y="4818370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0"/>
          </p:cNvCxnSpPr>
          <p:nvPr/>
        </p:nvCxnSpPr>
        <p:spPr>
          <a:xfrm flipH="1" flipV="1">
            <a:off x="6873101" y="4396154"/>
            <a:ext cx="334058" cy="12752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1286" y="5671402"/>
            <a:ext cx="2431745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way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42672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consider this grid: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5611"/>
              </p:ext>
            </p:extLst>
          </p:nvPr>
        </p:nvGraphicFramePr>
        <p:xfrm>
          <a:off x="3723640" y="1573106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87464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3245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0091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3352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5186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560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78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105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879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7360" y="1767840"/>
            <a:ext cx="960519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697879" y="2029450"/>
            <a:ext cx="88352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95721" y="4556760"/>
            <a:ext cx="1119217" cy="5232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95640" y="4818370"/>
            <a:ext cx="1259442" cy="177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3"/>
          </p:cNvCxnSpPr>
          <p:nvPr/>
        </p:nvCxnSpPr>
        <p:spPr>
          <a:xfrm>
            <a:off x="2697879" y="2908905"/>
            <a:ext cx="1188321" cy="26161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672" y="2647295"/>
            <a:ext cx="2395207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way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027" y="268458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the algorithm: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8936" y="1002323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Rat has 2 Choices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0274" y="2268415"/>
            <a:ext cx="2811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 Go: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2976" y="3280117"/>
            <a:ext cx="2015295" cy="10156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en-US" sz="6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4315" y="4892040"/>
            <a:ext cx="2292615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93169" y="3787948"/>
            <a:ext cx="1565031" cy="0"/>
          </a:xfrm>
          <a:prstGeom prst="straightConnector1">
            <a:avLst/>
          </a:prstGeom>
          <a:ln w="190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50318" y="4538041"/>
            <a:ext cx="25366" cy="1581162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752" y="841685"/>
            <a:ext cx="7358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3 Stopping Conditions: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8995" y="2347783"/>
            <a:ext cx="693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Rat Goes out of Borders.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8995" y="3357721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Rat Goes to a Cell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9535" y="3357721"/>
            <a:ext cx="645005" cy="646331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8995" y="4367659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Rat reaches its Destination.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75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669</Words>
  <Application>Microsoft Office PowerPoint</Application>
  <PresentationFormat>Widescreen</PresentationFormat>
  <Paragraphs>341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Wingdings</vt:lpstr>
      <vt:lpstr>Wingdings 3</vt:lpstr>
      <vt:lpstr>Ion Boardroom</vt:lpstr>
      <vt:lpstr>Exhaustive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Exhaustive Search</dc:title>
  <dc:creator>Redux</dc:creator>
  <cp:lastModifiedBy>Redux</cp:lastModifiedBy>
  <cp:revision>13</cp:revision>
  <dcterms:created xsi:type="dcterms:W3CDTF">2018-08-29T20:19:05Z</dcterms:created>
  <dcterms:modified xsi:type="dcterms:W3CDTF">2018-08-30T13:20:26Z</dcterms:modified>
</cp:coreProperties>
</file>