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30DBAEA-65A6-4A5C-8E61-C1801E68BAF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B1D1BF7-0DCB-46BF-94CC-95C61BF6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6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AEA-65A6-4A5C-8E61-C1801E68BAF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1BF7-0DCB-46BF-94CC-95C61BF6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8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AEA-65A6-4A5C-8E61-C1801E68BAF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1BF7-0DCB-46BF-94CC-95C61BF6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9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AEA-65A6-4A5C-8E61-C1801E68BAF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1BF7-0DCB-46BF-94CC-95C61BF6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99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AEA-65A6-4A5C-8E61-C1801E68BAF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1BF7-0DCB-46BF-94CC-95C61BF6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14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AEA-65A6-4A5C-8E61-C1801E68BAF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1BF7-0DCB-46BF-94CC-95C61BF6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7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AEA-65A6-4A5C-8E61-C1801E68BAF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1BF7-0DCB-46BF-94CC-95C61BF6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7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30DBAEA-65A6-4A5C-8E61-C1801E68BAF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1BF7-0DCB-46BF-94CC-95C61BF6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34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30DBAEA-65A6-4A5C-8E61-C1801E68BAF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1BF7-0DCB-46BF-94CC-95C61BF6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AEA-65A6-4A5C-8E61-C1801E68BAF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1BF7-0DCB-46BF-94CC-95C61BF6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0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AEA-65A6-4A5C-8E61-C1801E68BAF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1BF7-0DCB-46BF-94CC-95C61BF6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AEA-65A6-4A5C-8E61-C1801E68BAF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1BF7-0DCB-46BF-94CC-95C61BF6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6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AEA-65A6-4A5C-8E61-C1801E68BAF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1BF7-0DCB-46BF-94CC-95C61BF6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AEA-65A6-4A5C-8E61-C1801E68BAF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1BF7-0DCB-46BF-94CC-95C61BF6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3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AEA-65A6-4A5C-8E61-C1801E68BAF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1BF7-0DCB-46BF-94CC-95C61BF6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9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AEA-65A6-4A5C-8E61-C1801E68BAF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1BF7-0DCB-46BF-94CC-95C61BF6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7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AEA-65A6-4A5C-8E61-C1801E68BAF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1BF7-0DCB-46BF-94CC-95C61BF6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6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30DBAEA-65A6-4A5C-8E61-C1801E68BAF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B1D1BF7-0DCB-46BF-94CC-95C61BF6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0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3071" y="2483705"/>
            <a:ext cx="8085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Flood-Fill Problem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6810" y="5684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738053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219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18811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537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69160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7437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44053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2672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2257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162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80301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135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54847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5896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88500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097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28714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264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10838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2954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143000"/>
            <a:ext cx="993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Flood-Fill Problems are problems that involve irregular shapes in a matrix 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417320" y="3611880"/>
            <a:ext cx="9662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Flood-Fill process works by flooding the shapes in order to determine their form, size,</a:t>
            </a:r>
          </a:p>
          <a:p>
            <a:r>
              <a:rPr lang="en-US" sz="2800" dirty="0" smtClean="0"/>
              <a:t>or elements inside the irregular grouping.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9656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80208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749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11851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380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288536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78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614587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299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121381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5703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50448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286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82917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219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23047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198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242756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568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87131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454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52123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836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57078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858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366733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5281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06265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4948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317997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109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270924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112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071031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489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514641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397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81087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776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262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Basic Idea: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264920" y="1432560"/>
            <a:ext cx="1031404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Base case:</a:t>
            </a:r>
            <a:r>
              <a:rPr lang="en-US" sz="3200" dirty="0" smtClean="0"/>
              <a:t> </a:t>
            </a:r>
          </a:p>
          <a:p>
            <a:r>
              <a:rPr lang="en-US" sz="3200" dirty="0"/>
              <a:t>	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If out of borders or already flooded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sz="3200" dirty="0">
                <a:sym typeface="Wingdings" panose="05000000000000000000" pitchFamily="2" charset="2"/>
              </a:rPr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	  </a:t>
            </a:r>
            <a:r>
              <a:rPr lang="en-US" sz="3200" dirty="0" smtClean="0">
                <a:solidFill>
                  <a:srgbClr val="002060"/>
                </a:solidFill>
                <a:sym typeface="Wingdings" panose="05000000000000000000" pitchFamily="2" charset="2"/>
              </a:rPr>
              <a:t>Return</a:t>
            </a:r>
            <a:endParaRPr lang="en-US" sz="3200" dirty="0" smtClean="0">
              <a:solidFill>
                <a:srgbClr val="002060"/>
              </a:solidFill>
            </a:endParaRPr>
          </a:p>
          <a:p>
            <a:r>
              <a:rPr lang="en-US" sz="3200" dirty="0" smtClean="0"/>
              <a:t>	 </a:t>
            </a:r>
            <a:r>
              <a:rPr lang="en-US" sz="3200" dirty="0" smtClean="0">
                <a:solidFill>
                  <a:srgbClr val="00B050"/>
                </a:solidFill>
              </a:rPr>
              <a:t>Else</a:t>
            </a:r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b="1" dirty="0" smtClean="0"/>
              <a:t>Recursive steps: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</a:t>
            </a:r>
            <a:r>
              <a:rPr lang="en-US" sz="3200" u="sng" dirty="0" smtClean="0">
                <a:solidFill>
                  <a:srgbClr val="002060"/>
                </a:solidFill>
              </a:rPr>
              <a:t>   Flood </a:t>
            </a:r>
            <a:r>
              <a:rPr lang="en-US" sz="3200" b="1" u="sng" dirty="0" smtClean="0">
                <a:solidFill>
                  <a:srgbClr val="00B0F0"/>
                </a:solidFill>
              </a:rPr>
              <a:t>this</a:t>
            </a:r>
            <a:r>
              <a:rPr lang="en-US" sz="3200" u="sng" dirty="0" smtClean="0">
                <a:solidFill>
                  <a:srgbClr val="002060"/>
                </a:solidFill>
              </a:rPr>
              <a:t> cell</a:t>
            </a:r>
          </a:p>
          <a:p>
            <a:r>
              <a:rPr lang="en-US" sz="3200" dirty="0" smtClean="0"/>
              <a:t>    </a:t>
            </a:r>
            <a:r>
              <a:rPr lang="en-US" sz="3200" dirty="0" smtClean="0">
                <a:solidFill>
                  <a:srgbClr val="002060"/>
                </a:solidFill>
              </a:rPr>
              <a:t>Recursively go to the other four neighboring cells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	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1598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9560"/>
            <a:ext cx="32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Pseudo-Code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5080" y="1042571"/>
            <a:ext cx="828624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F</a:t>
            </a:r>
            <a:r>
              <a:rPr lang="en-US" sz="2400" b="1" dirty="0" smtClean="0">
                <a:solidFill>
                  <a:srgbClr val="002060"/>
                </a:solidFill>
              </a:rPr>
              <a:t>unction</a:t>
            </a:r>
            <a:r>
              <a:rPr lang="en-US" sz="2400" dirty="0" smtClean="0"/>
              <a:t> </a:t>
            </a:r>
            <a:r>
              <a:rPr lang="en-US" sz="2400" b="1" i="1" dirty="0" err="1" smtClean="0"/>
              <a:t>FloodFill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Matrix</a:t>
            </a:r>
            <a:r>
              <a:rPr lang="en-US" sz="2400" dirty="0" smtClean="0"/>
              <a:t>, x, y, m, n)</a:t>
            </a:r>
          </a:p>
          <a:p>
            <a:r>
              <a:rPr lang="en-US" sz="2400" dirty="0" smtClean="0"/>
              <a:t>	</a:t>
            </a:r>
          </a:p>
          <a:p>
            <a:r>
              <a:rPr lang="en-US" sz="2400" dirty="0"/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If</a:t>
            </a:r>
            <a:r>
              <a:rPr lang="en-US" sz="2400" dirty="0" smtClean="0"/>
              <a:t> (x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400" dirty="0" smtClean="0"/>
              <a:t> 0 </a:t>
            </a:r>
            <a:r>
              <a:rPr lang="en-US" sz="2400" b="1" dirty="0" smtClean="0">
                <a:solidFill>
                  <a:srgbClr val="002060"/>
                </a:solidFill>
              </a:rPr>
              <a:t>or </a:t>
            </a:r>
            <a:r>
              <a:rPr lang="en-US" sz="2400" dirty="0" smtClean="0"/>
              <a:t>y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400" dirty="0" smtClean="0"/>
              <a:t> 0 </a:t>
            </a:r>
            <a:r>
              <a:rPr lang="en-US" sz="2400" b="1" dirty="0" smtClean="0">
                <a:solidFill>
                  <a:srgbClr val="002060"/>
                </a:solidFill>
              </a:rPr>
              <a:t>or</a:t>
            </a:r>
            <a:r>
              <a:rPr lang="en-US" sz="2400" dirty="0" smtClean="0"/>
              <a:t> x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2400" dirty="0" smtClean="0"/>
              <a:t> n </a:t>
            </a:r>
            <a:r>
              <a:rPr lang="en-US" sz="2400" b="1" dirty="0" smtClean="0">
                <a:solidFill>
                  <a:srgbClr val="002060"/>
                </a:solidFill>
              </a:rPr>
              <a:t>or</a:t>
            </a:r>
            <a:r>
              <a:rPr lang="en-US" sz="2400" dirty="0" smtClean="0"/>
              <a:t> y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2400" dirty="0" smtClean="0"/>
              <a:t> m </a:t>
            </a:r>
            <a:r>
              <a:rPr lang="en-US" sz="2400" b="1" dirty="0" smtClean="0">
                <a:solidFill>
                  <a:srgbClr val="002060"/>
                </a:solidFill>
              </a:rPr>
              <a:t>or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B050"/>
                </a:solidFill>
              </a:rPr>
              <a:t>Matrix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2400" dirty="0" smtClean="0"/>
              <a:t>y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][</a:t>
            </a:r>
            <a:r>
              <a:rPr lang="en-US" sz="2400" dirty="0" smtClean="0"/>
              <a:t>x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Is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400" dirty="0" smtClean="0"/>
              <a:t>))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</a:p>
          <a:p>
            <a:r>
              <a:rPr lang="en-US" sz="2400" dirty="0"/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End If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Matrix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2400" dirty="0" smtClean="0"/>
              <a:t>y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][</a:t>
            </a:r>
            <a:r>
              <a:rPr lang="en-US" sz="2400" dirty="0" smtClean="0"/>
              <a:t>x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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</a:p>
          <a:p>
            <a:endParaRPr lang="en-US" sz="2400" dirty="0"/>
          </a:p>
          <a:p>
            <a:r>
              <a:rPr lang="en-US" sz="2400" dirty="0" smtClean="0"/>
              <a:t>	</a:t>
            </a:r>
            <a:r>
              <a:rPr lang="en-US" sz="2400" b="1" i="1" dirty="0" err="1" smtClean="0"/>
              <a:t>FloodFill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Matrix</a:t>
            </a:r>
            <a:r>
              <a:rPr lang="en-US" sz="2400" dirty="0" smtClean="0"/>
              <a:t>, x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1</a:t>
            </a:r>
            <a:r>
              <a:rPr lang="en-US" sz="2400" dirty="0" smtClean="0"/>
              <a:t>, y, m, n)</a:t>
            </a:r>
          </a:p>
          <a:p>
            <a:r>
              <a:rPr lang="en-US" sz="2400" dirty="0"/>
              <a:t>	</a:t>
            </a:r>
            <a:r>
              <a:rPr lang="en-US" sz="2400" b="1" i="1" dirty="0" err="1" smtClean="0"/>
              <a:t>FloodFill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Matrix</a:t>
            </a:r>
            <a:r>
              <a:rPr lang="en-US" sz="2400" dirty="0" smtClean="0"/>
              <a:t>, x, y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1</a:t>
            </a:r>
            <a:r>
              <a:rPr lang="en-US" sz="2400" dirty="0" smtClean="0"/>
              <a:t>, m, n)</a:t>
            </a:r>
          </a:p>
          <a:p>
            <a:r>
              <a:rPr lang="en-US" sz="2400" dirty="0"/>
              <a:t>	</a:t>
            </a:r>
            <a:r>
              <a:rPr lang="en-US" sz="2400" b="1" i="1" dirty="0" err="1" smtClean="0"/>
              <a:t>FloodFill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Matrix</a:t>
            </a:r>
            <a:r>
              <a:rPr lang="en-US" sz="2400" dirty="0" smtClean="0"/>
              <a:t>, x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+ 1</a:t>
            </a:r>
            <a:r>
              <a:rPr lang="en-US" sz="2400" dirty="0" smtClean="0"/>
              <a:t>, y, m, n)</a:t>
            </a:r>
          </a:p>
          <a:p>
            <a:r>
              <a:rPr lang="en-US" sz="2400" dirty="0"/>
              <a:t>	</a:t>
            </a:r>
            <a:r>
              <a:rPr lang="en-US" sz="2400" b="1" i="1" dirty="0" err="1" smtClean="0"/>
              <a:t>FloodFill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Matrix</a:t>
            </a:r>
            <a:r>
              <a:rPr lang="en-US" sz="2400" dirty="0" smtClean="0"/>
              <a:t>, x, y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+ 1</a:t>
            </a:r>
            <a:r>
              <a:rPr lang="en-US" sz="2400" dirty="0" smtClean="0"/>
              <a:t>, m, n)</a:t>
            </a:r>
          </a:p>
          <a:p>
            <a:r>
              <a:rPr lang="en-US" sz="2400" dirty="0" smtClean="0"/>
              <a:t>	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End function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9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47957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6570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234786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3197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41053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83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925322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248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74035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297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6810" y="568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488399"/>
              </p:ext>
            </p:extLst>
          </p:nvPr>
        </p:nvGraphicFramePr>
        <p:xfrm>
          <a:off x="4200611" y="753077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423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84862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4656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523344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843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8167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7589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1963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097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980057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96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37715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04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12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3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9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4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685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02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63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7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83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0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07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05000" y="2255519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5000" y="3169919"/>
            <a:ext cx="100584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195932"/>
            <a:ext cx="0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4880" y="3169919"/>
            <a:ext cx="960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968" y="2908309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27044" y="17323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0994" y="413634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9733" y="29083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528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260</TotalTime>
  <Words>5271</Words>
  <Application>Microsoft Office PowerPoint</Application>
  <PresentationFormat>Widescreen</PresentationFormat>
  <Paragraphs>5245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Century Gothic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Redux</dc:creator>
  <cp:lastModifiedBy>Redux</cp:lastModifiedBy>
  <cp:revision>11</cp:revision>
  <dcterms:created xsi:type="dcterms:W3CDTF">2018-08-11T13:39:46Z</dcterms:created>
  <dcterms:modified xsi:type="dcterms:W3CDTF">2018-08-11T17:59:53Z</dcterms:modified>
</cp:coreProperties>
</file>