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Anaheim" panose="020B0604020202020204" charset="0"/>
      <p:regular r:id="rId25"/>
    </p:embeddedFont>
    <p:embeddedFont>
      <p:font typeface="Barlow" panose="020B0604020202020204" pitchFamily="2" charset="0"/>
      <p:regular r:id="rId26"/>
      <p:bold r:id="rId27"/>
      <p:italic r:id="rId28"/>
      <p:boldItalic r:id="rId29"/>
    </p:embeddedFont>
    <p:embeddedFont>
      <p:font typeface="Barlow Condensed ExtraBold" panose="020B0604020202020204" pitchFamily="2" charset="0"/>
      <p:bold r:id="rId30"/>
      <p:boldItalic r:id="rId31"/>
    </p:embeddedFont>
    <p:embeddedFont>
      <p:font typeface="Overpass Mono" panose="020B0604020202020204" charset="0"/>
      <p:regular r:id="rId32"/>
      <p:bold r:id="rId33"/>
    </p:embeddedFont>
    <p:embeddedFont>
      <p:font typeface="Roboto" panose="020B0604020202020204"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5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c176679854_1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c176679854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c176679854_1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c176679854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1c17667985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1c17667985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c176679854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1c176679854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1c176679854_1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1c176679854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822dda0a4d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822dda0a4d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8b2f66a28e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8b2f66a28e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8dec9ae14f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8dec9ae14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8b872573b1_0_6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8b872573b1_0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8d4cbd36da_4_314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8d4cbd36da_4_313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8d4cbd36da_4_314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8d4cbd36da_4_31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1c176679854_1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1c176679854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8b872573b1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8b872573b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8b872573b1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8b9fd0675c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8d4cbd36da_4_313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1c176679854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c176679854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822dda0a4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c176679854_1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c176679854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ota al pie">
  <p:cSld name="CAPTION_ONLY_1">
    <p:spTree>
      <p:nvGrpSpPr>
        <p:cNvPr id="1" name="Shape 139"/>
        <p:cNvGrpSpPr/>
        <p:nvPr/>
      </p:nvGrpSpPr>
      <p:grpSpPr>
        <a:xfrm>
          <a:off x="0" y="0"/>
          <a:ext cx="0" cy="0"/>
          <a:chOff x="0" y="0"/>
          <a:chExt cx="0" cy="0"/>
        </a:xfrm>
      </p:grpSpPr>
      <p:sp>
        <p:nvSpPr>
          <p:cNvPr id="140" name="Google Shape;140;p11"/>
          <p:cNvSpPr/>
          <p:nvPr/>
        </p:nvSpPr>
        <p:spPr>
          <a:xfrm>
            <a:off x="7928639" y="1"/>
            <a:ext cx="1215355" cy="402011"/>
          </a:xfrm>
          <a:custGeom>
            <a:avLst/>
            <a:gdLst/>
            <a:ahLst/>
            <a:cxnLst/>
            <a:rect l="l" t="t" r="r" b="b"/>
            <a:pathLst>
              <a:path w="15122" h="5002" extrusionOk="0">
                <a:moveTo>
                  <a:pt x="0" y="1"/>
                </a:moveTo>
                <a:lnTo>
                  <a:pt x="0" y="5001"/>
                </a:lnTo>
                <a:lnTo>
                  <a:pt x="15121" y="5001"/>
                </a:lnTo>
                <a:lnTo>
                  <a:pt x="151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a:off x="3511525" y="783700"/>
            <a:ext cx="5632410" cy="2353867"/>
          </a:xfrm>
          <a:custGeom>
            <a:avLst/>
            <a:gdLst/>
            <a:ahLst/>
            <a:cxnLst/>
            <a:rect l="l" t="t" r="r" b="b"/>
            <a:pathLst>
              <a:path w="70081" h="27529" extrusionOk="0">
                <a:moveTo>
                  <a:pt x="0" y="1"/>
                </a:moveTo>
                <a:lnTo>
                  <a:pt x="0" y="27528"/>
                </a:lnTo>
                <a:lnTo>
                  <a:pt x="70080" y="27528"/>
                </a:lnTo>
                <a:lnTo>
                  <a:pt x="700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txBox="1">
            <a:spLocks noGrp="1"/>
          </p:cNvSpPr>
          <p:nvPr>
            <p:ph type="title"/>
          </p:nvPr>
        </p:nvSpPr>
        <p:spPr>
          <a:xfrm>
            <a:off x="3762375" y="1012300"/>
            <a:ext cx="4915200" cy="19401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
        <p:nvSpPr>
          <p:cNvPr id="143" name="Google Shape;143;p11"/>
          <p:cNvSpPr/>
          <p:nvPr/>
        </p:nvSpPr>
        <p:spPr>
          <a:xfrm>
            <a:off x="5865073" y="3429550"/>
            <a:ext cx="1215342" cy="259665"/>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a:off x="8018936" y="3429550"/>
            <a:ext cx="1124989" cy="259686"/>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a:off x="7083824" y="3429550"/>
            <a:ext cx="259727" cy="259665"/>
          </a:xfrm>
          <a:custGeom>
            <a:avLst/>
            <a:gdLst/>
            <a:ahLst/>
            <a:cxnLst/>
            <a:rect l="l" t="t" r="r" b="b"/>
            <a:pathLst>
              <a:path w="8298" h="8298" extrusionOk="0">
                <a:moveTo>
                  <a:pt x="0" y="1"/>
                </a:moveTo>
                <a:lnTo>
                  <a:pt x="0" y="8297"/>
                </a:lnTo>
                <a:lnTo>
                  <a:pt x="8297" y="8297"/>
                </a:lnTo>
                <a:lnTo>
                  <a:pt x="82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a:off x="7496607" y="3429550"/>
            <a:ext cx="259707" cy="259686"/>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7"/>
        <p:cNvGrpSpPr/>
        <p:nvPr/>
      </p:nvGrpSpPr>
      <p:grpSpPr>
        <a:xfrm>
          <a:off x="0" y="0"/>
          <a:ext cx="0" cy="0"/>
          <a:chOff x="0" y="0"/>
          <a:chExt cx="0" cy="0"/>
        </a:xfrm>
      </p:grpSpPr>
      <p:sp>
        <p:nvSpPr>
          <p:cNvPr id="148" name="Google Shape;148;p12"/>
          <p:cNvSpPr txBox="1">
            <a:spLocks noGrp="1"/>
          </p:cNvSpPr>
          <p:nvPr>
            <p:ph type="body" idx="1"/>
          </p:nvPr>
        </p:nvSpPr>
        <p:spPr>
          <a:xfrm>
            <a:off x="311700" y="3306869"/>
            <a:ext cx="8520600" cy="6510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algn="ctr" rtl="0">
              <a:spcBef>
                <a:spcPts val="1600"/>
              </a:spcBef>
              <a:spcAft>
                <a:spcPts val="0"/>
              </a:spcAft>
              <a:buSzPts val="1600"/>
              <a:buChar char="○"/>
              <a:defRPr sz="1600"/>
            </a:lvl2pPr>
            <a:lvl3pPr marL="1371600" lvl="2" indent="-330200" algn="ctr" rtl="0">
              <a:spcBef>
                <a:spcPts val="1600"/>
              </a:spcBef>
              <a:spcAft>
                <a:spcPts val="0"/>
              </a:spcAft>
              <a:buSzPts val="1600"/>
              <a:buChar char="■"/>
              <a:defRPr sz="1600"/>
            </a:lvl3pPr>
            <a:lvl4pPr marL="1828800" lvl="3" indent="-330200" algn="ctr" rtl="0">
              <a:spcBef>
                <a:spcPts val="1600"/>
              </a:spcBef>
              <a:spcAft>
                <a:spcPts val="0"/>
              </a:spcAft>
              <a:buSzPts val="1600"/>
              <a:buChar char="●"/>
              <a:defRPr sz="1600"/>
            </a:lvl4pPr>
            <a:lvl5pPr marL="2286000" lvl="4" indent="-330200" algn="ctr" rtl="0">
              <a:spcBef>
                <a:spcPts val="1600"/>
              </a:spcBef>
              <a:spcAft>
                <a:spcPts val="0"/>
              </a:spcAft>
              <a:buSzPts val="1600"/>
              <a:buChar char="○"/>
              <a:defRPr sz="1600"/>
            </a:lvl5pPr>
            <a:lvl6pPr marL="2743200" lvl="5" indent="-330200" algn="ctr" rtl="0">
              <a:spcBef>
                <a:spcPts val="1600"/>
              </a:spcBef>
              <a:spcAft>
                <a:spcPts val="0"/>
              </a:spcAft>
              <a:buSzPts val="1600"/>
              <a:buChar char="■"/>
              <a:defRPr sz="1600"/>
            </a:lvl6pPr>
            <a:lvl7pPr marL="3200400" lvl="6" indent="-330200" algn="ctr" rtl="0">
              <a:spcBef>
                <a:spcPts val="1600"/>
              </a:spcBef>
              <a:spcAft>
                <a:spcPts val="0"/>
              </a:spcAft>
              <a:buSzPts val="1600"/>
              <a:buChar char="●"/>
              <a:defRPr sz="1600"/>
            </a:lvl7pPr>
            <a:lvl8pPr marL="3657600" lvl="7" indent="-330200" algn="ctr" rtl="0">
              <a:spcBef>
                <a:spcPts val="1600"/>
              </a:spcBef>
              <a:spcAft>
                <a:spcPts val="0"/>
              </a:spcAft>
              <a:buSzPts val="1600"/>
              <a:buChar char="○"/>
              <a:defRPr sz="1600"/>
            </a:lvl8pPr>
            <a:lvl9pPr marL="4114800" lvl="8" indent="-330200" algn="ctr" rtl="0">
              <a:spcBef>
                <a:spcPts val="1600"/>
              </a:spcBef>
              <a:spcAft>
                <a:spcPts val="1600"/>
              </a:spcAft>
              <a:buSzPts val="1600"/>
              <a:buChar char="■"/>
              <a:defRPr sz="1600"/>
            </a:lvl9pPr>
          </a:lstStyle>
          <a:p>
            <a:endParaRPr/>
          </a:p>
        </p:txBody>
      </p:sp>
      <p:sp>
        <p:nvSpPr>
          <p:cNvPr id="149" name="Google Shape;149;p12"/>
          <p:cNvSpPr/>
          <p:nvPr/>
        </p:nvSpPr>
        <p:spPr>
          <a:xfrm rot="10800000">
            <a:off x="2751806" y="4243474"/>
            <a:ext cx="6391269" cy="904876"/>
          </a:xfrm>
          <a:custGeom>
            <a:avLst/>
            <a:gdLst/>
            <a:ahLst/>
            <a:cxnLst/>
            <a:rect l="l" t="t" r="r" b="b"/>
            <a:pathLst>
              <a:path w="16884" h="2763" extrusionOk="0">
                <a:moveTo>
                  <a:pt x="1" y="0"/>
                </a:moveTo>
                <a:lnTo>
                  <a:pt x="1" y="2762"/>
                </a:lnTo>
                <a:lnTo>
                  <a:pt x="16884" y="2762"/>
                </a:lnTo>
                <a:lnTo>
                  <a:pt x="1688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2"/>
          <p:cNvSpPr/>
          <p:nvPr/>
        </p:nvSpPr>
        <p:spPr>
          <a:xfrm rot="10800000">
            <a:off x="1361250" y="1501127"/>
            <a:ext cx="7781825" cy="1525098"/>
          </a:xfrm>
          <a:custGeom>
            <a:avLst/>
            <a:gdLst/>
            <a:ahLst/>
            <a:cxnLst/>
            <a:rect l="l" t="t" r="r" b="b"/>
            <a:pathLst>
              <a:path w="2882" h="2775" extrusionOk="0">
                <a:moveTo>
                  <a:pt x="1" y="0"/>
                </a:moveTo>
                <a:lnTo>
                  <a:pt x="1" y="2774"/>
                </a:lnTo>
                <a:lnTo>
                  <a:pt x="2882" y="2774"/>
                </a:lnTo>
                <a:lnTo>
                  <a:pt x="28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2"/>
          <p:cNvSpPr/>
          <p:nvPr/>
        </p:nvSpPr>
        <p:spPr>
          <a:xfrm rot="10800000">
            <a:off x="2" y="1"/>
            <a:ext cx="5791098" cy="505550"/>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2"/>
          <p:cNvSpPr/>
          <p:nvPr/>
        </p:nvSpPr>
        <p:spPr>
          <a:xfrm rot="10800000">
            <a:off x="21" y="1501871"/>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2"/>
          <p:cNvSpPr/>
          <p:nvPr/>
        </p:nvSpPr>
        <p:spPr>
          <a:xfrm rot="10800000">
            <a:off x="532482" y="912524"/>
            <a:ext cx="1055445" cy="355301"/>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2"/>
          <p:cNvSpPr/>
          <p:nvPr/>
        </p:nvSpPr>
        <p:spPr>
          <a:xfrm rot="10800000">
            <a:off x="7173125" y="912516"/>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2"/>
          <p:cNvSpPr/>
          <p:nvPr/>
        </p:nvSpPr>
        <p:spPr>
          <a:xfrm rot="10800000">
            <a:off x="1814348" y="912516"/>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2"/>
          <p:cNvSpPr/>
          <p:nvPr/>
        </p:nvSpPr>
        <p:spPr>
          <a:xfrm rot="10800000">
            <a:off x="4523560" y="323049"/>
            <a:ext cx="2095515"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2"/>
          <p:cNvSpPr/>
          <p:nvPr/>
        </p:nvSpPr>
        <p:spPr>
          <a:xfrm rot="10800000">
            <a:off x="7381057" y="3345678"/>
            <a:ext cx="1762943" cy="355322"/>
          </a:xfrm>
          <a:custGeom>
            <a:avLst/>
            <a:gdLst/>
            <a:ahLst/>
            <a:cxnLst/>
            <a:rect l="l" t="t" r="r" b="b"/>
            <a:pathLst>
              <a:path w="16884" h="2763" extrusionOk="0">
                <a:moveTo>
                  <a:pt x="1" y="0"/>
                </a:moveTo>
                <a:lnTo>
                  <a:pt x="1" y="2762"/>
                </a:lnTo>
                <a:lnTo>
                  <a:pt x="16884" y="2762"/>
                </a:lnTo>
                <a:lnTo>
                  <a:pt x="168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2"/>
          <p:cNvSpPr/>
          <p:nvPr/>
        </p:nvSpPr>
        <p:spPr>
          <a:xfrm rot="10800000">
            <a:off x="-4" y="2084924"/>
            <a:ext cx="1785554" cy="356851"/>
          </a:xfrm>
          <a:custGeom>
            <a:avLst/>
            <a:gdLst/>
            <a:ahLst/>
            <a:cxnLst/>
            <a:rect l="l" t="t" r="r" b="b"/>
            <a:pathLst>
              <a:path w="15325" h="2775" extrusionOk="0">
                <a:moveTo>
                  <a:pt x="1" y="0"/>
                </a:moveTo>
                <a:lnTo>
                  <a:pt x="1" y="2774"/>
                </a:lnTo>
                <a:lnTo>
                  <a:pt x="15324" y="2774"/>
                </a:lnTo>
                <a:lnTo>
                  <a:pt x="15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2"/>
          <p:cNvSpPr/>
          <p:nvPr/>
        </p:nvSpPr>
        <p:spPr>
          <a:xfrm rot="10800000">
            <a:off x="656319" y="4788199"/>
            <a:ext cx="2628881" cy="355301"/>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2"/>
          <p:cNvSpPr txBox="1">
            <a:spLocks noGrp="1"/>
          </p:cNvSpPr>
          <p:nvPr>
            <p:ph type="title" hasCustomPrompt="1"/>
          </p:nvPr>
        </p:nvSpPr>
        <p:spPr>
          <a:xfrm>
            <a:off x="311700" y="1847850"/>
            <a:ext cx="8520600" cy="1382700"/>
          </a:xfrm>
          <a:prstGeom prst="rect">
            <a:avLst/>
          </a:prstGeom>
        </p:spPr>
        <p:txBody>
          <a:bodyPr spcFirstLastPara="1" wrap="square" lIns="91425" tIns="0" rIns="91425" bIns="0" anchor="b" anchorCtr="0">
            <a:noAutofit/>
          </a:bodyPr>
          <a:lstStyle>
            <a:lvl1pPr lvl="0" algn="ctr" rtl="0">
              <a:spcBef>
                <a:spcPts val="0"/>
              </a:spcBef>
              <a:spcAft>
                <a:spcPts val="0"/>
              </a:spcAft>
              <a:buSzPts val="12500"/>
              <a:buNone/>
              <a:defRPr sz="125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hree columns">
  <p:cSld name="CUSTOM_1">
    <p:spTree>
      <p:nvGrpSpPr>
        <p:cNvPr id="1" name="Shape 162"/>
        <p:cNvGrpSpPr/>
        <p:nvPr/>
      </p:nvGrpSpPr>
      <p:grpSpPr>
        <a:xfrm>
          <a:off x="0" y="0"/>
          <a:ext cx="0" cy="0"/>
          <a:chOff x="0" y="0"/>
          <a:chExt cx="0" cy="0"/>
        </a:xfrm>
      </p:grpSpPr>
      <p:grpSp>
        <p:nvGrpSpPr>
          <p:cNvPr id="163" name="Google Shape;163;p14"/>
          <p:cNvGrpSpPr/>
          <p:nvPr/>
        </p:nvGrpSpPr>
        <p:grpSpPr>
          <a:xfrm>
            <a:off x="-25" y="2816286"/>
            <a:ext cx="9144046" cy="948350"/>
            <a:chOff x="-25" y="2816286"/>
            <a:chExt cx="9144046" cy="948350"/>
          </a:xfrm>
        </p:grpSpPr>
        <p:sp>
          <p:nvSpPr>
            <p:cNvPr id="164" name="Google Shape;164;p14"/>
            <p:cNvSpPr/>
            <p:nvPr/>
          </p:nvSpPr>
          <p:spPr>
            <a:xfrm>
              <a:off x="5439453" y="3632754"/>
              <a:ext cx="142155" cy="131882"/>
            </a:xfrm>
            <a:custGeom>
              <a:avLst/>
              <a:gdLst/>
              <a:ahLst/>
              <a:cxnLst/>
              <a:rect l="l" t="t" r="r" b="b"/>
              <a:pathLst>
                <a:path w="4442" h="4121" extrusionOk="0">
                  <a:moveTo>
                    <a:pt x="1" y="1"/>
                  </a:moveTo>
                  <a:lnTo>
                    <a:pt x="1" y="4120"/>
                  </a:lnTo>
                  <a:lnTo>
                    <a:pt x="4442" y="4120"/>
                  </a:lnTo>
                  <a:lnTo>
                    <a:pt x="4442"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5723675" y="3632754"/>
              <a:ext cx="2948838" cy="131882"/>
            </a:xfrm>
            <a:custGeom>
              <a:avLst/>
              <a:gdLst/>
              <a:ahLst/>
              <a:cxnLst/>
              <a:rect l="l" t="t" r="r" b="b"/>
              <a:pathLst>
                <a:path w="92144" h="4121" extrusionOk="0">
                  <a:moveTo>
                    <a:pt x="1" y="1"/>
                  </a:moveTo>
                  <a:lnTo>
                    <a:pt x="1" y="4120"/>
                  </a:lnTo>
                  <a:lnTo>
                    <a:pt x="92143" y="4120"/>
                  </a:lnTo>
                  <a:lnTo>
                    <a:pt x="921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4574596" y="3360726"/>
              <a:ext cx="1353834" cy="131882"/>
            </a:xfrm>
            <a:custGeom>
              <a:avLst/>
              <a:gdLst/>
              <a:ahLst/>
              <a:cxnLst/>
              <a:rect l="l" t="t" r="r" b="b"/>
              <a:pathLst>
                <a:path w="42304"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5129312" y="2816286"/>
              <a:ext cx="1148858" cy="131498"/>
            </a:xfrm>
            <a:custGeom>
              <a:avLst/>
              <a:gdLst/>
              <a:ahLst/>
              <a:cxnLst/>
              <a:rect l="l" t="t" r="r" b="b"/>
              <a:pathLst>
                <a:path w="35899" h="4109" extrusionOk="0">
                  <a:moveTo>
                    <a:pt x="1" y="1"/>
                  </a:moveTo>
                  <a:lnTo>
                    <a:pt x="1" y="4108"/>
                  </a:lnTo>
                  <a:lnTo>
                    <a:pt x="35898" y="4108"/>
                  </a:lnTo>
                  <a:lnTo>
                    <a:pt x="358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4"/>
            <p:cNvSpPr/>
            <p:nvPr/>
          </p:nvSpPr>
          <p:spPr>
            <a:xfrm>
              <a:off x="3376749"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a:off x="3077647" y="2816286"/>
              <a:ext cx="370397" cy="131498"/>
            </a:xfrm>
            <a:custGeom>
              <a:avLst/>
              <a:gdLst/>
              <a:ahLst/>
              <a:cxnLst/>
              <a:rect l="l" t="t" r="r" b="b"/>
              <a:pathLst>
                <a:path w="11574" h="4109" extrusionOk="0">
                  <a:moveTo>
                    <a:pt x="1" y="1"/>
                  </a:moveTo>
                  <a:lnTo>
                    <a:pt x="1" y="4108"/>
                  </a:lnTo>
                  <a:lnTo>
                    <a:pt x="11574" y="4108"/>
                  </a:lnTo>
                  <a:lnTo>
                    <a:pt x="1157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4"/>
            <p:cNvSpPr/>
            <p:nvPr/>
          </p:nvSpPr>
          <p:spPr>
            <a:xfrm>
              <a:off x="3542860" y="2816286"/>
              <a:ext cx="139467" cy="131498"/>
            </a:xfrm>
            <a:custGeom>
              <a:avLst/>
              <a:gdLst/>
              <a:ahLst/>
              <a:cxnLst/>
              <a:rect l="l" t="t" r="r" b="b"/>
              <a:pathLst>
                <a:path w="4358" h="4109" extrusionOk="0">
                  <a:moveTo>
                    <a:pt x="0" y="1"/>
                  </a:moveTo>
                  <a:lnTo>
                    <a:pt x="0"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4"/>
            <p:cNvSpPr/>
            <p:nvPr/>
          </p:nvSpPr>
          <p:spPr>
            <a:xfrm>
              <a:off x="3723818" y="3088314"/>
              <a:ext cx="366205" cy="131882"/>
            </a:xfrm>
            <a:custGeom>
              <a:avLst/>
              <a:gdLst/>
              <a:ahLst/>
              <a:cxnLst/>
              <a:rect l="l" t="t" r="r" b="b"/>
              <a:pathLst>
                <a:path w="11443" h="4121" extrusionOk="0">
                  <a:moveTo>
                    <a:pt x="1" y="1"/>
                  </a:moveTo>
                  <a:lnTo>
                    <a:pt x="1" y="4120"/>
                  </a:lnTo>
                  <a:lnTo>
                    <a:pt x="11443" y="4120"/>
                  </a:lnTo>
                  <a:lnTo>
                    <a:pt x="114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4"/>
            <p:cNvSpPr/>
            <p:nvPr/>
          </p:nvSpPr>
          <p:spPr>
            <a:xfrm>
              <a:off x="2734770" y="3088314"/>
              <a:ext cx="891622" cy="131882"/>
            </a:xfrm>
            <a:custGeom>
              <a:avLst/>
              <a:gdLst/>
              <a:ahLst/>
              <a:cxnLst/>
              <a:rect l="l" t="t" r="r" b="b"/>
              <a:pathLst>
                <a:path w="27861" h="4121" extrusionOk="0">
                  <a:moveTo>
                    <a:pt x="0" y="1"/>
                  </a:moveTo>
                  <a:lnTo>
                    <a:pt x="0" y="4120"/>
                  </a:lnTo>
                  <a:lnTo>
                    <a:pt x="27861" y="4120"/>
                  </a:lnTo>
                  <a:lnTo>
                    <a:pt x="2786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4"/>
            <p:cNvSpPr/>
            <p:nvPr/>
          </p:nvSpPr>
          <p:spPr>
            <a:xfrm>
              <a:off x="864832"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4"/>
            <p:cNvSpPr/>
            <p:nvPr/>
          </p:nvSpPr>
          <p:spPr>
            <a:xfrm>
              <a:off x="1149054" y="3632754"/>
              <a:ext cx="2031679" cy="131882"/>
            </a:xfrm>
            <a:custGeom>
              <a:avLst/>
              <a:gdLst/>
              <a:ahLst/>
              <a:cxnLst/>
              <a:rect l="l" t="t" r="r" b="b"/>
              <a:pathLst>
                <a:path w="63485" h="4121" extrusionOk="0">
                  <a:moveTo>
                    <a:pt x="0" y="1"/>
                  </a:moveTo>
                  <a:lnTo>
                    <a:pt x="0" y="4120"/>
                  </a:lnTo>
                  <a:lnTo>
                    <a:pt x="63484" y="4120"/>
                  </a:lnTo>
                  <a:lnTo>
                    <a:pt x="6348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4"/>
            <p:cNvSpPr/>
            <p:nvPr/>
          </p:nvSpPr>
          <p:spPr>
            <a:xfrm>
              <a:off x="-25"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4"/>
            <p:cNvSpPr/>
            <p:nvPr/>
          </p:nvSpPr>
          <p:spPr>
            <a:xfrm>
              <a:off x="824064" y="2816286"/>
              <a:ext cx="1337833" cy="131498"/>
            </a:xfrm>
            <a:custGeom>
              <a:avLst/>
              <a:gdLst/>
              <a:ahLst/>
              <a:cxnLst/>
              <a:rect l="l" t="t" r="r" b="b"/>
              <a:pathLst>
                <a:path w="41804" h="4109" extrusionOk="0">
                  <a:moveTo>
                    <a:pt x="0" y="1"/>
                  </a:moveTo>
                  <a:lnTo>
                    <a:pt x="0" y="4108"/>
                  </a:lnTo>
                  <a:lnTo>
                    <a:pt x="41803" y="4108"/>
                  </a:lnTo>
                  <a:lnTo>
                    <a:pt x="418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4"/>
            <p:cNvSpPr/>
            <p:nvPr/>
          </p:nvSpPr>
          <p:spPr>
            <a:xfrm>
              <a:off x="582114" y="2816286"/>
              <a:ext cx="139499" cy="131498"/>
            </a:xfrm>
            <a:custGeom>
              <a:avLst/>
              <a:gdLst/>
              <a:ahLst/>
              <a:cxnLst/>
              <a:rect l="l" t="t" r="r" b="b"/>
              <a:pathLst>
                <a:path w="4359" h="4109" extrusionOk="0">
                  <a:moveTo>
                    <a:pt x="1" y="1"/>
                  </a:moveTo>
                  <a:lnTo>
                    <a:pt x="1"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4"/>
            <p:cNvSpPr/>
            <p:nvPr/>
          </p:nvSpPr>
          <p:spPr>
            <a:xfrm>
              <a:off x="8756420"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4"/>
            <p:cNvSpPr/>
            <p:nvPr/>
          </p:nvSpPr>
          <p:spPr>
            <a:xfrm>
              <a:off x="7790219"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6982098" y="2816286"/>
              <a:ext cx="1154938" cy="131498"/>
            </a:xfrm>
            <a:custGeom>
              <a:avLst/>
              <a:gdLst/>
              <a:ahLst/>
              <a:cxnLst/>
              <a:rect l="l" t="t" r="r" b="b"/>
              <a:pathLst>
                <a:path w="36089" h="4109" extrusionOk="0">
                  <a:moveTo>
                    <a:pt x="1" y="1"/>
                  </a:moveTo>
                  <a:lnTo>
                    <a:pt x="1" y="4108"/>
                  </a:lnTo>
                  <a:lnTo>
                    <a:pt x="36089" y="4108"/>
                  </a:lnTo>
                  <a:lnTo>
                    <a:pt x="3608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8279016" y="2816286"/>
              <a:ext cx="139883" cy="131498"/>
            </a:xfrm>
            <a:custGeom>
              <a:avLst/>
              <a:gdLst/>
              <a:ahLst/>
              <a:cxnLst/>
              <a:rect l="l" t="t" r="r" b="b"/>
              <a:pathLst>
                <a:path w="4371" h="4109" extrusionOk="0">
                  <a:moveTo>
                    <a:pt x="1" y="1"/>
                  </a:moveTo>
                  <a:lnTo>
                    <a:pt x="1" y="4108"/>
                  </a:lnTo>
                  <a:lnTo>
                    <a:pt x="4370" y="4108"/>
                  </a:lnTo>
                  <a:lnTo>
                    <a:pt x="4370"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14"/>
          <p:cNvSpPr txBox="1">
            <a:spLocks noGrp="1"/>
          </p:cNvSpPr>
          <p:nvPr>
            <p:ph type="ctrTitle"/>
          </p:nvPr>
        </p:nvSpPr>
        <p:spPr>
          <a:xfrm flipH="1">
            <a:off x="6355375" y="-142871"/>
            <a:ext cx="14358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3" name="Google Shape;183;p14"/>
          <p:cNvSpPr txBox="1">
            <a:spLocks noGrp="1"/>
          </p:cNvSpPr>
          <p:nvPr>
            <p:ph type="subTitle" idx="1"/>
          </p:nvPr>
        </p:nvSpPr>
        <p:spPr>
          <a:xfrm flipH="1">
            <a:off x="6040625" y="1928650"/>
            <a:ext cx="20664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4" name="Google Shape;184;p14"/>
          <p:cNvSpPr txBox="1">
            <a:spLocks noGrp="1"/>
          </p:cNvSpPr>
          <p:nvPr>
            <p:ph type="ctrTitle" idx="2"/>
          </p:nvPr>
        </p:nvSpPr>
        <p:spPr>
          <a:xfrm flipH="1">
            <a:off x="1037600"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85" name="Google Shape;185;p14"/>
          <p:cNvSpPr txBox="1">
            <a:spLocks noGrp="1"/>
          </p:cNvSpPr>
          <p:nvPr>
            <p:ph type="subTitle" idx="3"/>
          </p:nvPr>
        </p:nvSpPr>
        <p:spPr>
          <a:xfrm flipH="1">
            <a:off x="1037000"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6" name="Google Shape;186;p14"/>
          <p:cNvSpPr txBox="1">
            <a:spLocks noGrp="1"/>
          </p:cNvSpPr>
          <p:nvPr>
            <p:ph type="ctrTitle" idx="4"/>
          </p:nvPr>
        </p:nvSpPr>
        <p:spPr>
          <a:xfrm flipH="1">
            <a:off x="3829056" y="-219071"/>
            <a:ext cx="14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7" name="Google Shape;187;p14"/>
          <p:cNvSpPr txBox="1">
            <a:spLocks noGrp="1"/>
          </p:cNvSpPr>
          <p:nvPr>
            <p:ph type="subTitle" idx="5"/>
          </p:nvPr>
        </p:nvSpPr>
        <p:spPr>
          <a:xfrm flipH="1">
            <a:off x="3539465"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8" name="Google Shape;188;p14"/>
          <p:cNvSpPr txBox="1">
            <a:spLocks noGrp="1"/>
          </p:cNvSpPr>
          <p:nvPr>
            <p:ph type="title" idx="6"/>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89" name="Google Shape;189;p14"/>
          <p:cNvSpPr txBox="1">
            <a:spLocks noGrp="1"/>
          </p:cNvSpPr>
          <p:nvPr>
            <p:ph type="ctrTitle" idx="7"/>
          </p:nvPr>
        </p:nvSpPr>
        <p:spPr>
          <a:xfrm flipH="1">
            <a:off x="353911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90" name="Google Shape;190;p14"/>
          <p:cNvSpPr txBox="1">
            <a:spLocks noGrp="1"/>
          </p:cNvSpPr>
          <p:nvPr>
            <p:ph type="ctrTitle" idx="8"/>
          </p:nvPr>
        </p:nvSpPr>
        <p:spPr>
          <a:xfrm flipH="1">
            <a:off x="604196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1"/>
        <p:cNvGrpSpPr/>
        <p:nvPr/>
      </p:nvGrpSpPr>
      <p:grpSpPr>
        <a:xfrm>
          <a:off x="0" y="0"/>
          <a:ext cx="0" cy="0"/>
          <a:chOff x="0" y="0"/>
          <a:chExt cx="0" cy="0"/>
        </a:xfrm>
      </p:grpSpPr>
      <p:sp>
        <p:nvSpPr>
          <p:cNvPr id="192" name="Google Shape;192;p15"/>
          <p:cNvSpPr/>
          <p:nvPr/>
        </p:nvSpPr>
        <p:spPr>
          <a:xfrm>
            <a:off x="0" y="1584850"/>
            <a:ext cx="436191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6076300" y="1584850"/>
            <a:ext cx="1243658" cy="241393"/>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2172024" y="3002644"/>
            <a:ext cx="1243656" cy="240911"/>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667250" y="3002650"/>
            <a:ext cx="4476882"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552950" y="1584850"/>
            <a:ext cx="134246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198" name="Google Shape;198;p15"/>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199" name="Google Shape;199;p15"/>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0" name="Google Shape;200;p15"/>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1" name="Google Shape;201;p15"/>
          <p:cNvSpPr txBox="1">
            <a:spLocks noGrp="1"/>
          </p:cNvSpPr>
          <p:nvPr>
            <p:ph type="ctrTitle" idx="4"/>
          </p:nvPr>
        </p:nvSpPr>
        <p:spPr>
          <a:xfrm flipH="1">
            <a:off x="2189796" y="3103412"/>
            <a:ext cx="2163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02" name="Google Shape;202;p15"/>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03" name="Google Shape;203;p15"/>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204" name="Google Shape;204;p15"/>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5" name="Google Shape;205;p15"/>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6" name="Google Shape;206;p15"/>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Four Columns">
  <p:cSld name="CUSTOM_6">
    <p:spTree>
      <p:nvGrpSpPr>
        <p:cNvPr id="1" name="Shape 207"/>
        <p:cNvGrpSpPr/>
        <p:nvPr/>
      </p:nvGrpSpPr>
      <p:grpSpPr>
        <a:xfrm>
          <a:off x="0" y="0"/>
          <a:ext cx="0" cy="0"/>
          <a:chOff x="0" y="0"/>
          <a:chExt cx="0" cy="0"/>
        </a:xfrm>
      </p:grpSpPr>
      <p:sp>
        <p:nvSpPr>
          <p:cNvPr id="208" name="Google Shape;208;p16"/>
          <p:cNvSpPr txBox="1">
            <a:spLocks noGrp="1"/>
          </p:cNvSpPr>
          <p:nvPr>
            <p:ph type="ctrTitle"/>
          </p:nvPr>
        </p:nvSpPr>
        <p:spPr>
          <a:xfrm flipH="1">
            <a:off x="2266008" y="1775350"/>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09" name="Google Shape;209;p16"/>
          <p:cNvSpPr txBox="1">
            <a:spLocks noGrp="1"/>
          </p:cNvSpPr>
          <p:nvPr>
            <p:ph type="ctrTitle" idx="2"/>
          </p:nvPr>
        </p:nvSpPr>
        <p:spPr>
          <a:xfrm flipH="1">
            <a:off x="4714188" y="1775427"/>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0" name="Google Shape;210;p16"/>
          <p:cNvSpPr txBox="1">
            <a:spLocks noGrp="1"/>
          </p:cNvSpPr>
          <p:nvPr>
            <p:ph type="subTitle" idx="1"/>
          </p:nvPr>
        </p:nvSpPr>
        <p:spPr>
          <a:xfrm flipH="1">
            <a:off x="4714175" y="2208199"/>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1" name="Google Shape;211;p16"/>
          <p:cNvSpPr txBox="1">
            <a:spLocks noGrp="1"/>
          </p:cNvSpPr>
          <p:nvPr>
            <p:ph type="ctrTitle" idx="3"/>
          </p:nvPr>
        </p:nvSpPr>
        <p:spPr>
          <a:xfrm flipH="1">
            <a:off x="2266001" y="3155675"/>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2" name="Google Shape;212;p16"/>
          <p:cNvSpPr txBox="1">
            <a:spLocks noGrp="1"/>
          </p:cNvSpPr>
          <p:nvPr>
            <p:ph type="subTitle" idx="4"/>
          </p:nvPr>
        </p:nvSpPr>
        <p:spPr>
          <a:xfrm flipH="1">
            <a:off x="2266000" y="3585925"/>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3" name="Google Shape;213;p16"/>
          <p:cNvSpPr txBox="1">
            <a:spLocks noGrp="1"/>
          </p:cNvSpPr>
          <p:nvPr>
            <p:ph type="ctrTitle" idx="5"/>
          </p:nvPr>
        </p:nvSpPr>
        <p:spPr>
          <a:xfrm flipH="1">
            <a:off x="4714200" y="3155754"/>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4" name="Google Shape;214;p16"/>
          <p:cNvSpPr txBox="1">
            <a:spLocks noGrp="1"/>
          </p:cNvSpPr>
          <p:nvPr>
            <p:ph type="subTitle" idx="6"/>
          </p:nvPr>
        </p:nvSpPr>
        <p:spPr>
          <a:xfrm flipH="1">
            <a:off x="4714175" y="3585925"/>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5" name="Google Shape;215;p16"/>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16" name="Google Shape;216;p16"/>
          <p:cNvSpPr txBox="1">
            <a:spLocks noGrp="1"/>
          </p:cNvSpPr>
          <p:nvPr>
            <p:ph type="subTitle" idx="8"/>
          </p:nvPr>
        </p:nvSpPr>
        <p:spPr>
          <a:xfrm flipH="1">
            <a:off x="2266008" y="2208197"/>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ext 1">
  <p:cSld name="CUSTOM_14">
    <p:spTree>
      <p:nvGrpSpPr>
        <p:cNvPr id="1" name="Shape 217"/>
        <p:cNvGrpSpPr/>
        <p:nvPr/>
      </p:nvGrpSpPr>
      <p:grpSpPr>
        <a:xfrm>
          <a:off x="0" y="0"/>
          <a:ext cx="0" cy="0"/>
          <a:chOff x="0" y="0"/>
          <a:chExt cx="0" cy="0"/>
        </a:xfrm>
      </p:grpSpPr>
      <p:sp>
        <p:nvSpPr>
          <p:cNvPr id="218" name="Google Shape;218;p17"/>
          <p:cNvSpPr/>
          <p:nvPr/>
        </p:nvSpPr>
        <p:spPr>
          <a:xfrm>
            <a:off x="6200875"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7"/>
          <p:cNvSpPr txBox="1">
            <a:spLocks noGrp="1"/>
          </p:cNvSpPr>
          <p:nvPr>
            <p:ph type="body" idx="1"/>
          </p:nvPr>
        </p:nvSpPr>
        <p:spPr>
          <a:xfrm>
            <a:off x="5438700" y="1973025"/>
            <a:ext cx="31242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Font typeface="Raleway SemiBold"/>
              <a:buChar char="●"/>
              <a:defRPr sz="1600"/>
            </a:lvl1pPr>
            <a:lvl2pPr marL="914400" lvl="1" indent="-330200" algn="r" rtl="0">
              <a:spcBef>
                <a:spcPts val="0"/>
              </a:spcBef>
              <a:spcAft>
                <a:spcPts val="0"/>
              </a:spcAft>
              <a:buSzPts val="1600"/>
              <a:buFont typeface="Nunito Light"/>
              <a:buChar char="○"/>
              <a:defRPr sz="1600"/>
            </a:lvl2pPr>
            <a:lvl3pPr marL="1371600" lvl="2" indent="-330200" algn="r" rtl="0">
              <a:spcBef>
                <a:spcPts val="1600"/>
              </a:spcBef>
              <a:spcAft>
                <a:spcPts val="0"/>
              </a:spcAft>
              <a:buSzPts val="1600"/>
              <a:buFont typeface="Nunito Light"/>
              <a:buChar char="■"/>
              <a:defRPr sz="1600"/>
            </a:lvl3pPr>
            <a:lvl4pPr marL="1828800" lvl="3" indent="-330200" algn="r" rtl="0">
              <a:spcBef>
                <a:spcPts val="1600"/>
              </a:spcBef>
              <a:spcAft>
                <a:spcPts val="0"/>
              </a:spcAft>
              <a:buSzPts val="1600"/>
              <a:buFont typeface="Nunito Light"/>
              <a:buChar char="●"/>
              <a:defRPr sz="1600"/>
            </a:lvl4pPr>
            <a:lvl5pPr marL="2286000" lvl="4" indent="-330200" algn="r" rtl="0">
              <a:spcBef>
                <a:spcPts val="1600"/>
              </a:spcBef>
              <a:spcAft>
                <a:spcPts val="0"/>
              </a:spcAft>
              <a:buSzPts val="1600"/>
              <a:buFont typeface="Nunito Light"/>
              <a:buChar char="○"/>
              <a:defRPr sz="1600"/>
            </a:lvl5pPr>
            <a:lvl6pPr marL="2743200" lvl="5" indent="-330200" algn="r" rtl="0">
              <a:spcBef>
                <a:spcPts val="1600"/>
              </a:spcBef>
              <a:spcAft>
                <a:spcPts val="0"/>
              </a:spcAft>
              <a:buSzPts val="1600"/>
              <a:buFont typeface="Nunito Light"/>
              <a:buChar char="■"/>
              <a:defRPr sz="1600"/>
            </a:lvl6pPr>
            <a:lvl7pPr marL="3200400" lvl="6" indent="-330200" algn="r" rtl="0">
              <a:spcBef>
                <a:spcPts val="1600"/>
              </a:spcBef>
              <a:spcAft>
                <a:spcPts val="0"/>
              </a:spcAft>
              <a:buSzPts val="1600"/>
              <a:buFont typeface="Nunito Light"/>
              <a:buChar char="●"/>
              <a:defRPr sz="1600"/>
            </a:lvl7pPr>
            <a:lvl8pPr marL="3657600" lvl="7" indent="-330200" algn="r" rtl="0">
              <a:spcBef>
                <a:spcPts val="1600"/>
              </a:spcBef>
              <a:spcAft>
                <a:spcPts val="0"/>
              </a:spcAft>
              <a:buSzPts val="1600"/>
              <a:buFont typeface="Nunito Light"/>
              <a:buChar char="○"/>
              <a:defRPr sz="1600"/>
            </a:lvl8pPr>
            <a:lvl9pPr marL="4114800" lvl="8" indent="-330200" algn="r" rtl="0">
              <a:spcBef>
                <a:spcPts val="1600"/>
              </a:spcBef>
              <a:spcAft>
                <a:spcPts val="1600"/>
              </a:spcAft>
              <a:buSzPts val="1600"/>
              <a:buFont typeface="Nunito Light"/>
              <a:buChar char="■"/>
              <a:defRPr sz="1600"/>
            </a:lvl9pPr>
          </a:lstStyle>
          <a:p>
            <a:endParaRPr/>
          </a:p>
        </p:txBody>
      </p:sp>
      <p:sp>
        <p:nvSpPr>
          <p:cNvPr id="220" name="Google Shape;220;p17"/>
          <p:cNvSpPr txBox="1">
            <a:spLocks noGrp="1"/>
          </p:cNvSpPr>
          <p:nvPr>
            <p:ph type="title"/>
          </p:nvPr>
        </p:nvSpPr>
        <p:spPr>
          <a:xfrm>
            <a:off x="5438775" y="1168325"/>
            <a:ext cx="31242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
        <p:nvSpPr>
          <p:cNvPr id="221" name="Google Shape;221;p17"/>
          <p:cNvSpPr/>
          <p:nvPr/>
        </p:nvSpPr>
        <p:spPr>
          <a:xfrm>
            <a:off x="8318280" y="5018272"/>
            <a:ext cx="825726" cy="125232"/>
          </a:xfrm>
          <a:custGeom>
            <a:avLst/>
            <a:gdLst/>
            <a:ahLst/>
            <a:cxnLst/>
            <a:rect l="l" t="t" r="r" b="b"/>
            <a:pathLst>
              <a:path w="15396" h="2335" extrusionOk="0">
                <a:moveTo>
                  <a:pt x="1" y="1"/>
                </a:moveTo>
                <a:lnTo>
                  <a:pt x="1" y="2335"/>
                </a:lnTo>
                <a:lnTo>
                  <a:pt x="15395" y="2335"/>
                </a:lnTo>
                <a:lnTo>
                  <a:pt x="153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7"/>
          <p:cNvSpPr/>
          <p:nvPr/>
        </p:nvSpPr>
        <p:spPr>
          <a:xfrm>
            <a:off x="6473454" y="5018272"/>
            <a:ext cx="1685830" cy="125232"/>
          </a:xfrm>
          <a:custGeom>
            <a:avLst/>
            <a:gdLst/>
            <a:ahLst/>
            <a:cxnLst/>
            <a:rect l="l" t="t" r="r" b="b"/>
            <a:pathLst>
              <a:path w="31433" h="2335" extrusionOk="0">
                <a:moveTo>
                  <a:pt x="0" y="1"/>
                </a:moveTo>
                <a:lnTo>
                  <a:pt x="0" y="2335"/>
                </a:lnTo>
                <a:lnTo>
                  <a:pt x="31433" y="2335"/>
                </a:lnTo>
                <a:lnTo>
                  <a:pt x="31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7"/>
          <p:cNvSpPr/>
          <p:nvPr/>
        </p:nvSpPr>
        <p:spPr>
          <a:xfrm>
            <a:off x="6031569" y="4810127"/>
            <a:ext cx="2520459" cy="125875"/>
          </a:xfrm>
          <a:custGeom>
            <a:avLst/>
            <a:gdLst/>
            <a:ahLst/>
            <a:cxnLst/>
            <a:rect l="l" t="t" r="r" b="b"/>
            <a:pathLst>
              <a:path w="46995" h="2347" extrusionOk="0">
                <a:moveTo>
                  <a:pt x="0" y="1"/>
                </a:moveTo>
                <a:lnTo>
                  <a:pt x="0" y="2346"/>
                </a:lnTo>
                <a:lnTo>
                  <a:pt x="46994" y="2346"/>
                </a:lnTo>
                <a:lnTo>
                  <a:pt x="469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7"/>
          <p:cNvSpPr/>
          <p:nvPr/>
        </p:nvSpPr>
        <p:spPr>
          <a:xfrm>
            <a:off x="5564744" y="4810127"/>
            <a:ext cx="285486" cy="125875"/>
          </a:xfrm>
          <a:custGeom>
            <a:avLst/>
            <a:gdLst/>
            <a:ahLst/>
            <a:cxnLst/>
            <a:rect l="l" t="t" r="r" b="b"/>
            <a:pathLst>
              <a:path w="5323" h="2347" extrusionOk="0">
                <a:moveTo>
                  <a:pt x="1" y="1"/>
                </a:moveTo>
                <a:lnTo>
                  <a:pt x="1" y="2346"/>
                </a:lnTo>
                <a:lnTo>
                  <a:pt x="5323" y="2346"/>
                </a:lnTo>
                <a:lnTo>
                  <a:pt x="53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ext 2">
  <p:cSld name="CUSTOM_4_1">
    <p:spTree>
      <p:nvGrpSpPr>
        <p:cNvPr id="1" name="Shape 225"/>
        <p:cNvGrpSpPr/>
        <p:nvPr/>
      </p:nvGrpSpPr>
      <p:grpSpPr>
        <a:xfrm>
          <a:off x="0" y="0"/>
          <a:ext cx="0" cy="0"/>
          <a:chOff x="0" y="0"/>
          <a:chExt cx="0" cy="0"/>
        </a:xfrm>
      </p:grpSpPr>
      <p:sp>
        <p:nvSpPr>
          <p:cNvPr id="226" name="Google Shape;226;p18"/>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flipH="1">
            <a:off x="1299983"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a:off x="2094075" y="1123150"/>
            <a:ext cx="4955589" cy="4020450"/>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lumns">
  <p:cSld name="CUSTOM_8">
    <p:spTree>
      <p:nvGrpSpPr>
        <p:cNvPr id="1" name="Shape 274"/>
        <p:cNvGrpSpPr/>
        <p:nvPr/>
      </p:nvGrpSpPr>
      <p:grpSpPr>
        <a:xfrm>
          <a:off x="0" y="0"/>
          <a:ext cx="0" cy="0"/>
          <a:chOff x="0" y="0"/>
          <a:chExt cx="0" cy="0"/>
        </a:xfrm>
      </p:grpSpPr>
      <p:sp>
        <p:nvSpPr>
          <p:cNvPr id="275" name="Google Shape;275;p20"/>
          <p:cNvSpPr/>
          <p:nvPr/>
        </p:nvSpPr>
        <p:spPr>
          <a:xfrm>
            <a:off x="5445850" y="1359975"/>
            <a:ext cx="3697248" cy="1208576"/>
          </a:xfrm>
          <a:custGeom>
            <a:avLst/>
            <a:gdLst/>
            <a:ahLst/>
            <a:cxnLst/>
            <a:rect l="l" t="t" r="r" b="b"/>
            <a:pathLst>
              <a:path w="115539" h="37768" extrusionOk="0">
                <a:moveTo>
                  <a:pt x="1" y="0"/>
                </a:moveTo>
                <a:lnTo>
                  <a:pt x="115539" y="0"/>
                </a:lnTo>
                <a:lnTo>
                  <a:pt x="115539" y="37767"/>
                </a:lnTo>
                <a:lnTo>
                  <a:pt x="1" y="3776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899" y="2568525"/>
            <a:ext cx="3697248" cy="1208544"/>
          </a:xfrm>
          <a:custGeom>
            <a:avLst/>
            <a:gdLst/>
            <a:ahLst/>
            <a:cxnLst/>
            <a:rect l="l" t="t" r="r" b="b"/>
            <a:pathLst>
              <a:path w="115539" h="37767" extrusionOk="0">
                <a:moveTo>
                  <a:pt x="0" y="0"/>
                </a:moveTo>
                <a:lnTo>
                  <a:pt x="115538" y="0"/>
                </a:lnTo>
                <a:lnTo>
                  <a:pt x="115538" y="37767"/>
                </a:lnTo>
                <a:lnTo>
                  <a:pt x="0" y="377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0"/>
          <p:cNvSpPr/>
          <p:nvPr/>
        </p:nvSpPr>
        <p:spPr>
          <a:xfrm>
            <a:off x="-905" y="-3217"/>
            <a:ext cx="3697248" cy="357024"/>
          </a:xfrm>
          <a:custGeom>
            <a:avLst/>
            <a:gdLst/>
            <a:ahLst/>
            <a:cxnLst/>
            <a:rect l="l" t="t" r="r" b="b"/>
            <a:pathLst>
              <a:path w="115539" h="11157" extrusionOk="0">
                <a:moveTo>
                  <a:pt x="0" y="0"/>
                </a:moveTo>
                <a:lnTo>
                  <a:pt x="115538" y="0"/>
                </a:lnTo>
                <a:lnTo>
                  <a:pt x="115538" y="11156"/>
                </a:lnTo>
                <a:lnTo>
                  <a:pt x="0" y="11156"/>
                </a:ln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0"/>
          <p:cNvSpPr/>
          <p:nvPr/>
        </p:nvSpPr>
        <p:spPr>
          <a:xfrm>
            <a:off x="-905" y="3584623"/>
            <a:ext cx="417216" cy="384864"/>
          </a:xfrm>
          <a:custGeom>
            <a:avLst/>
            <a:gdLst/>
            <a:ahLst/>
            <a:cxnLst/>
            <a:rect l="l" t="t" r="r" b="b"/>
            <a:pathLst>
              <a:path w="13038" h="12027" extrusionOk="0">
                <a:moveTo>
                  <a:pt x="0" y="1"/>
                </a:moveTo>
                <a:lnTo>
                  <a:pt x="13037" y="1"/>
                </a:lnTo>
                <a:lnTo>
                  <a:pt x="13037" y="12026"/>
                </a:lnTo>
                <a:lnTo>
                  <a:pt x="0" y="120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8017591" y="1161103"/>
            <a:ext cx="1125504" cy="384832"/>
          </a:xfrm>
          <a:custGeom>
            <a:avLst/>
            <a:gdLst/>
            <a:ahLst/>
            <a:cxnLst/>
            <a:rect l="l" t="t" r="r" b="b"/>
            <a:pathLst>
              <a:path w="35172" h="12026" extrusionOk="0">
                <a:moveTo>
                  <a:pt x="1" y="0"/>
                </a:moveTo>
                <a:lnTo>
                  <a:pt x="35172" y="0"/>
                </a:lnTo>
                <a:lnTo>
                  <a:pt x="35172" y="12026"/>
                </a:lnTo>
                <a:lnTo>
                  <a:pt x="1" y="120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txBox="1">
            <a:spLocks noGrp="1"/>
          </p:cNvSpPr>
          <p:nvPr>
            <p:ph type="subTitle" idx="1"/>
          </p:nvPr>
        </p:nvSpPr>
        <p:spPr>
          <a:xfrm>
            <a:off x="5626675" y="1941426"/>
            <a:ext cx="2391600" cy="4662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a:endParaRPr/>
          </a:p>
        </p:txBody>
      </p:sp>
      <p:sp>
        <p:nvSpPr>
          <p:cNvPr id="281" name="Google Shape;281;p20"/>
          <p:cNvSpPr txBox="1">
            <a:spLocks noGrp="1"/>
          </p:cNvSpPr>
          <p:nvPr>
            <p:ph type="subTitle" idx="2"/>
          </p:nvPr>
        </p:nvSpPr>
        <p:spPr>
          <a:xfrm>
            <a:off x="1129300" y="3151101"/>
            <a:ext cx="2391600" cy="4683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500"/>
              <a:buNone/>
              <a:defRPr sz="1400"/>
            </a:lvl1pPr>
            <a:lvl2pPr lvl="1" algn="r" rtl="0">
              <a:lnSpc>
                <a:spcPct val="100000"/>
              </a:lnSpc>
              <a:spcBef>
                <a:spcPts val="0"/>
              </a:spcBef>
              <a:spcAft>
                <a:spcPts val="0"/>
              </a:spcAft>
              <a:buSzPts val="1500"/>
              <a:buNone/>
              <a:defRPr sz="1500"/>
            </a:lvl2pPr>
            <a:lvl3pPr lvl="2" algn="r" rtl="0">
              <a:lnSpc>
                <a:spcPct val="100000"/>
              </a:lnSpc>
              <a:spcBef>
                <a:spcPts val="0"/>
              </a:spcBef>
              <a:spcAft>
                <a:spcPts val="0"/>
              </a:spcAft>
              <a:buSzPts val="1500"/>
              <a:buNone/>
              <a:defRPr sz="1500"/>
            </a:lvl3pPr>
            <a:lvl4pPr lvl="3" algn="r" rtl="0">
              <a:lnSpc>
                <a:spcPct val="100000"/>
              </a:lnSpc>
              <a:spcBef>
                <a:spcPts val="0"/>
              </a:spcBef>
              <a:spcAft>
                <a:spcPts val="0"/>
              </a:spcAft>
              <a:buSzPts val="1500"/>
              <a:buNone/>
              <a:defRPr sz="1500"/>
            </a:lvl4pPr>
            <a:lvl5pPr lvl="4" algn="r" rtl="0">
              <a:lnSpc>
                <a:spcPct val="100000"/>
              </a:lnSpc>
              <a:spcBef>
                <a:spcPts val="0"/>
              </a:spcBef>
              <a:spcAft>
                <a:spcPts val="0"/>
              </a:spcAft>
              <a:buSzPts val="1500"/>
              <a:buNone/>
              <a:defRPr sz="1500"/>
            </a:lvl5pPr>
            <a:lvl6pPr lvl="5" algn="r" rtl="0">
              <a:lnSpc>
                <a:spcPct val="100000"/>
              </a:lnSpc>
              <a:spcBef>
                <a:spcPts val="0"/>
              </a:spcBef>
              <a:spcAft>
                <a:spcPts val="0"/>
              </a:spcAft>
              <a:buSzPts val="1500"/>
              <a:buNone/>
              <a:defRPr sz="1500"/>
            </a:lvl6pPr>
            <a:lvl7pPr lvl="6" algn="r" rtl="0">
              <a:lnSpc>
                <a:spcPct val="100000"/>
              </a:lnSpc>
              <a:spcBef>
                <a:spcPts val="0"/>
              </a:spcBef>
              <a:spcAft>
                <a:spcPts val="0"/>
              </a:spcAft>
              <a:buSzPts val="1500"/>
              <a:buNone/>
              <a:defRPr sz="1500"/>
            </a:lvl7pPr>
            <a:lvl8pPr lvl="7" algn="r" rtl="0">
              <a:lnSpc>
                <a:spcPct val="100000"/>
              </a:lnSpc>
              <a:spcBef>
                <a:spcPts val="0"/>
              </a:spcBef>
              <a:spcAft>
                <a:spcPts val="0"/>
              </a:spcAft>
              <a:buSzPts val="1500"/>
              <a:buNone/>
              <a:defRPr sz="1500"/>
            </a:lvl8pPr>
            <a:lvl9pPr lvl="8" algn="r" rtl="0">
              <a:lnSpc>
                <a:spcPct val="100000"/>
              </a:lnSpc>
              <a:spcBef>
                <a:spcPts val="0"/>
              </a:spcBef>
              <a:spcAft>
                <a:spcPts val="0"/>
              </a:spcAft>
              <a:buSzPts val="1500"/>
              <a:buNone/>
              <a:defRPr sz="1500"/>
            </a:lvl9pPr>
          </a:lstStyle>
          <a:p>
            <a:endParaRPr/>
          </a:p>
        </p:txBody>
      </p:sp>
      <p:sp>
        <p:nvSpPr>
          <p:cNvPr id="282" name="Google Shape;282;p20"/>
          <p:cNvSpPr txBox="1">
            <a:spLocks noGrp="1"/>
          </p:cNvSpPr>
          <p:nvPr>
            <p:ph type="title"/>
          </p:nvPr>
        </p:nvSpPr>
        <p:spPr>
          <a:xfrm>
            <a:off x="1125100" y="2794025"/>
            <a:ext cx="2395800" cy="2634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SzPts val="2200"/>
              <a:buNone/>
              <a:defRPr sz="2200"/>
            </a:lvl1pPr>
            <a:lvl2pPr lvl="1" algn="r" rtl="0">
              <a:lnSpc>
                <a:spcPct val="100000"/>
              </a:lnSpc>
              <a:spcBef>
                <a:spcPts val="0"/>
              </a:spcBef>
              <a:spcAft>
                <a:spcPts val="0"/>
              </a:spcAft>
              <a:buSzPts val="4800"/>
              <a:buNone/>
              <a:defRPr sz="4800"/>
            </a:lvl2pPr>
            <a:lvl3pPr lvl="2" algn="r" rtl="0">
              <a:lnSpc>
                <a:spcPct val="100000"/>
              </a:lnSpc>
              <a:spcBef>
                <a:spcPts val="0"/>
              </a:spcBef>
              <a:spcAft>
                <a:spcPts val="0"/>
              </a:spcAft>
              <a:buSzPts val="4800"/>
              <a:buNone/>
              <a:defRPr sz="4800"/>
            </a:lvl3pPr>
            <a:lvl4pPr lvl="3" algn="r" rtl="0">
              <a:lnSpc>
                <a:spcPct val="100000"/>
              </a:lnSpc>
              <a:spcBef>
                <a:spcPts val="0"/>
              </a:spcBef>
              <a:spcAft>
                <a:spcPts val="0"/>
              </a:spcAft>
              <a:buSzPts val="4800"/>
              <a:buNone/>
              <a:defRPr sz="4800"/>
            </a:lvl4pPr>
            <a:lvl5pPr lvl="4" algn="r" rtl="0">
              <a:lnSpc>
                <a:spcPct val="100000"/>
              </a:lnSpc>
              <a:spcBef>
                <a:spcPts val="0"/>
              </a:spcBef>
              <a:spcAft>
                <a:spcPts val="0"/>
              </a:spcAft>
              <a:buSzPts val="4800"/>
              <a:buNone/>
              <a:defRPr sz="4800"/>
            </a:lvl5pPr>
            <a:lvl6pPr lvl="5" algn="r" rtl="0">
              <a:lnSpc>
                <a:spcPct val="100000"/>
              </a:lnSpc>
              <a:spcBef>
                <a:spcPts val="0"/>
              </a:spcBef>
              <a:spcAft>
                <a:spcPts val="0"/>
              </a:spcAft>
              <a:buSzPts val="4800"/>
              <a:buNone/>
              <a:defRPr sz="4800"/>
            </a:lvl6pPr>
            <a:lvl7pPr lvl="6" algn="r" rtl="0">
              <a:lnSpc>
                <a:spcPct val="100000"/>
              </a:lnSpc>
              <a:spcBef>
                <a:spcPts val="0"/>
              </a:spcBef>
              <a:spcAft>
                <a:spcPts val="0"/>
              </a:spcAft>
              <a:buSzPts val="4800"/>
              <a:buNone/>
              <a:defRPr sz="4800"/>
            </a:lvl7pPr>
            <a:lvl8pPr lvl="7" algn="r" rtl="0">
              <a:lnSpc>
                <a:spcPct val="100000"/>
              </a:lnSpc>
              <a:spcBef>
                <a:spcPts val="0"/>
              </a:spcBef>
              <a:spcAft>
                <a:spcPts val="0"/>
              </a:spcAft>
              <a:buSzPts val="4800"/>
              <a:buNone/>
              <a:defRPr sz="4800"/>
            </a:lvl8pPr>
            <a:lvl9pPr lvl="8" algn="r" rtl="0">
              <a:lnSpc>
                <a:spcPct val="100000"/>
              </a:lnSpc>
              <a:spcBef>
                <a:spcPts val="0"/>
              </a:spcBef>
              <a:spcAft>
                <a:spcPts val="0"/>
              </a:spcAft>
              <a:buSzPts val="4800"/>
              <a:buNone/>
              <a:defRPr sz="4800"/>
            </a:lvl9pPr>
          </a:lstStyle>
          <a:p>
            <a:endParaRPr/>
          </a:p>
        </p:txBody>
      </p:sp>
      <p:sp>
        <p:nvSpPr>
          <p:cNvPr id="283" name="Google Shape;283;p20"/>
          <p:cNvSpPr txBox="1">
            <a:spLocks noGrp="1"/>
          </p:cNvSpPr>
          <p:nvPr>
            <p:ph type="title" idx="3"/>
          </p:nvPr>
        </p:nvSpPr>
        <p:spPr>
          <a:xfrm>
            <a:off x="5626675" y="1582550"/>
            <a:ext cx="2395800" cy="265200"/>
          </a:xfrm>
          <a:prstGeom prst="rect">
            <a:avLst/>
          </a:prstGeom>
        </p:spPr>
        <p:txBody>
          <a:bodyPr spcFirstLastPara="1" wrap="square" lIns="91425" tIns="0" rIns="91425" bIns="0" anchor="ctr" anchorCtr="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7" name="Google Shape;57;p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s">
  <p:cSld name="CUSTOM_10">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200"/>
            </a:lvl1pPr>
            <a:lvl2pPr lvl="1" algn="ctr" rtl="0">
              <a:lnSpc>
                <a:spcPct val="100000"/>
              </a:lnSpc>
              <a:spcBef>
                <a:spcPts val="0"/>
              </a:spcBef>
              <a:spcAft>
                <a:spcPts val="0"/>
              </a:spcAft>
              <a:buSzPts val="1200"/>
              <a:buFont typeface="Roboto Condensed Light"/>
              <a:buAutoNum type="alphaLcPeriod"/>
              <a:defRPr sz="1200"/>
            </a:lvl2pPr>
            <a:lvl3pPr lvl="2" algn="ctr" rtl="0">
              <a:lnSpc>
                <a:spcPct val="100000"/>
              </a:lnSpc>
              <a:spcBef>
                <a:spcPts val="0"/>
              </a:spcBef>
              <a:spcAft>
                <a:spcPts val="0"/>
              </a:spcAft>
              <a:buSzPts val="1200"/>
              <a:buFont typeface="Roboto Condensed Light"/>
              <a:buAutoNum type="romanLcPeriod"/>
              <a:defRPr sz="1200"/>
            </a:lvl3pPr>
            <a:lvl4pPr lvl="3" algn="ctr" rtl="0">
              <a:lnSpc>
                <a:spcPct val="100000"/>
              </a:lnSpc>
              <a:spcBef>
                <a:spcPts val="0"/>
              </a:spcBef>
              <a:spcAft>
                <a:spcPts val="0"/>
              </a:spcAft>
              <a:buSzPts val="1200"/>
              <a:buFont typeface="Roboto Condensed Light"/>
              <a:buAutoNum type="arabicPeriod"/>
              <a:defRPr sz="1200"/>
            </a:lvl4pPr>
            <a:lvl5pPr lvl="4" algn="ctr" rtl="0">
              <a:lnSpc>
                <a:spcPct val="100000"/>
              </a:lnSpc>
              <a:spcBef>
                <a:spcPts val="0"/>
              </a:spcBef>
              <a:spcAft>
                <a:spcPts val="0"/>
              </a:spcAft>
              <a:buSzPts val="1200"/>
              <a:buFont typeface="Roboto Condensed Light"/>
              <a:buAutoNum type="alphaLcPeriod"/>
              <a:defRPr sz="1200"/>
            </a:lvl5pPr>
            <a:lvl6pPr lvl="5" algn="ctr" rtl="0">
              <a:lnSpc>
                <a:spcPct val="100000"/>
              </a:lnSpc>
              <a:spcBef>
                <a:spcPts val="0"/>
              </a:spcBef>
              <a:spcAft>
                <a:spcPts val="0"/>
              </a:spcAft>
              <a:buSzPts val="1200"/>
              <a:buFont typeface="Roboto Condensed Light"/>
              <a:buAutoNum type="romanLcPeriod"/>
              <a:defRPr sz="1200"/>
            </a:lvl6pPr>
            <a:lvl7pPr lvl="6" algn="ctr" rtl="0">
              <a:lnSpc>
                <a:spcPct val="100000"/>
              </a:lnSpc>
              <a:spcBef>
                <a:spcPts val="0"/>
              </a:spcBef>
              <a:spcAft>
                <a:spcPts val="0"/>
              </a:spcAft>
              <a:buSzPts val="1200"/>
              <a:buFont typeface="Roboto Condensed Light"/>
              <a:buAutoNum type="arabicPeriod"/>
              <a:defRPr sz="1200"/>
            </a:lvl7pPr>
            <a:lvl8pPr lvl="7" algn="ctr" rtl="0">
              <a:lnSpc>
                <a:spcPct val="100000"/>
              </a:lnSpc>
              <a:spcBef>
                <a:spcPts val="0"/>
              </a:spcBef>
              <a:spcAft>
                <a:spcPts val="0"/>
              </a:spcAft>
              <a:buSzPts val="1200"/>
              <a:buFont typeface="Roboto Condensed Light"/>
              <a:buAutoNum type="alphaLcPeriod"/>
              <a:defRPr sz="1200"/>
            </a:lvl8pPr>
            <a:lvl9pPr lvl="8" algn="ctr" rtl="0">
              <a:lnSpc>
                <a:spcPct val="100000"/>
              </a:lnSpc>
              <a:spcBef>
                <a:spcPts val="0"/>
              </a:spcBef>
              <a:spcAft>
                <a:spcPts val="0"/>
              </a:spcAft>
              <a:buSzPts val="1200"/>
              <a:buFont typeface="Roboto Condensed Light"/>
              <a:buAutoNum type="romanLcPeriod"/>
              <a:defRPr sz="1200"/>
            </a:lvl9pPr>
          </a:lstStyle>
          <a:p>
            <a:endParaRPr/>
          </a:p>
        </p:txBody>
      </p:sp>
      <p:sp>
        <p:nvSpPr>
          <p:cNvPr id="286" name="Google Shape;286;p2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CUSTOM_11">
    <p:spTree>
      <p:nvGrpSpPr>
        <p:cNvPr id="1" name="Shape 287"/>
        <p:cNvGrpSpPr/>
        <p:nvPr/>
      </p:nvGrpSpPr>
      <p:grpSpPr>
        <a:xfrm>
          <a:off x="0" y="0"/>
          <a:ext cx="0" cy="0"/>
          <a:chOff x="0" y="0"/>
          <a:chExt cx="0" cy="0"/>
        </a:xfrm>
      </p:grpSpPr>
      <p:sp>
        <p:nvSpPr>
          <p:cNvPr id="288" name="Google Shape;288;p22"/>
          <p:cNvSpPr txBox="1">
            <a:spLocks noGrp="1"/>
          </p:cNvSpPr>
          <p:nvPr>
            <p:ph type="subTitle" idx="1"/>
          </p:nvPr>
        </p:nvSpPr>
        <p:spPr>
          <a:xfrm>
            <a:off x="6416724"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2"/>
          <p:cNvSpPr txBox="1">
            <a:spLocks noGrp="1"/>
          </p:cNvSpPr>
          <p:nvPr>
            <p:ph type="title"/>
          </p:nvPr>
        </p:nvSpPr>
        <p:spPr>
          <a:xfrm>
            <a:off x="6385849"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0" name="Google Shape;290;p22"/>
          <p:cNvSpPr txBox="1">
            <a:spLocks noGrp="1"/>
          </p:cNvSpPr>
          <p:nvPr>
            <p:ph type="subTitle" idx="2"/>
          </p:nvPr>
        </p:nvSpPr>
        <p:spPr>
          <a:xfrm>
            <a:off x="835225"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2"/>
          <p:cNvSpPr txBox="1">
            <a:spLocks noGrp="1"/>
          </p:cNvSpPr>
          <p:nvPr>
            <p:ph type="title" idx="3"/>
          </p:nvPr>
        </p:nvSpPr>
        <p:spPr>
          <a:xfrm>
            <a:off x="804350"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2" name="Google Shape;292;p22"/>
          <p:cNvSpPr txBox="1">
            <a:spLocks noGrp="1"/>
          </p:cNvSpPr>
          <p:nvPr>
            <p:ph type="subTitle" idx="4"/>
          </p:nvPr>
        </p:nvSpPr>
        <p:spPr>
          <a:xfrm>
            <a:off x="3624150"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2"/>
          <p:cNvSpPr txBox="1">
            <a:spLocks noGrp="1"/>
          </p:cNvSpPr>
          <p:nvPr>
            <p:ph type="title" idx="5"/>
          </p:nvPr>
        </p:nvSpPr>
        <p:spPr>
          <a:xfrm>
            <a:off x="3593246" y="17533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4" name="Google Shape;294;p22"/>
          <p:cNvSpPr txBox="1">
            <a:spLocks noGrp="1"/>
          </p:cNvSpPr>
          <p:nvPr>
            <p:ph type="subTitle" idx="6"/>
          </p:nvPr>
        </p:nvSpPr>
        <p:spPr>
          <a:xfrm>
            <a:off x="6416724"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2"/>
          <p:cNvSpPr txBox="1">
            <a:spLocks noGrp="1"/>
          </p:cNvSpPr>
          <p:nvPr>
            <p:ph type="title" idx="7"/>
          </p:nvPr>
        </p:nvSpPr>
        <p:spPr>
          <a:xfrm>
            <a:off x="6385824"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6" name="Google Shape;296;p22"/>
          <p:cNvSpPr txBox="1">
            <a:spLocks noGrp="1"/>
          </p:cNvSpPr>
          <p:nvPr>
            <p:ph type="subTitle" idx="8"/>
          </p:nvPr>
        </p:nvSpPr>
        <p:spPr>
          <a:xfrm>
            <a:off x="835225"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7" name="Google Shape;297;p22"/>
          <p:cNvSpPr txBox="1">
            <a:spLocks noGrp="1"/>
          </p:cNvSpPr>
          <p:nvPr>
            <p:ph type="title" idx="9"/>
          </p:nvPr>
        </p:nvSpPr>
        <p:spPr>
          <a:xfrm>
            <a:off x="804325"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8" name="Google Shape;298;p22"/>
          <p:cNvSpPr txBox="1">
            <a:spLocks noGrp="1"/>
          </p:cNvSpPr>
          <p:nvPr>
            <p:ph type="subTitle" idx="13"/>
          </p:nvPr>
        </p:nvSpPr>
        <p:spPr>
          <a:xfrm>
            <a:off x="3624150"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9" name="Google Shape;299;p22"/>
          <p:cNvSpPr txBox="1">
            <a:spLocks noGrp="1"/>
          </p:cNvSpPr>
          <p:nvPr>
            <p:ph type="title" idx="14"/>
          </p:nvPr>
        </p:nvSpPr>
        <p:spPr>
          <a:xfrm>
            <a:off x="3593246" y="32966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300" name="Google Shape;300;p22"/>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1" name="Google Shape;301;p22"/>
          <p:cNvSpPr/>
          <p:nvPr/>
        </p:nvSpPr>
        <p:spPr>
          <a:xfrm flipH="1">
            <a:off x="-40" y="1952289"/>
            <a:ext cx="7790203" cy="13187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flipH="1">
            <a:off x="933395" y="3495600"/>
            <a:ext cx="8210589" cy="131851"/>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Percentages">
  <p:cSld name="CUSTOM_12">
    <p:spTree>
      <p:nvGrpSpPr>
        <p:cNvPr id="1" name="Shape 303"/>
        <p:cNvGrpSpPr/>
        <p:nvPr/>
      </p:nvGrpSpPr>
      <p:grpSpPr>
        <a:xfrm>
          <a:off x="0" y="0"/>
          <a:ext cx="0" cy="0"/>
          <a:chOff x="0" y="0"/>
          <a:chExt cx="0" cy="0"/>
        </a:xfrm>
      </p:grpSpPr>
      <p:sp>
        <p:nvSpPr>
          <p:cNvPr id="304" name="Google Shape;304;p23"/>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5" name="Google Shape;305;p23"/>
          <p:cNvSpPr txBox="1">
            <a:spLocks noGrp="1"/>
          </p:cNvSpPr>
          <p:nvPr>
            <p:ph type="title" idx="2" hasCustomPrompt="1"/>
          </p:nvPr>
        </p:nvSpPr>
        <p:spPr>
          <a:xfrm>
            <a:off x="2201811"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
        <p:nvSpPr>
          <p:cNvPr id="306" name="Google Shape;306;p23"/>
          <p:cNvSpPr txBox="1">
            <a:spLocks noGrp="1"/>
          </p:cNvSpPr>
          <p:nvPr>
            <p:ph type="title" idx="3" hasCustomPrompt="1"/>
          </p:nvPr>
        </p:nvSpPr>
        <p:spPr>
          <a:xfrm>
            <a:off x="5332488"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
        <p:nvSpPr>
          <p:cNvPr id="307" name="Google Shape;307;p23"/>
          <p:cNvSpPr/>
          <p:nvPr/>
        </p:nvSpPr>
        <p:spPr>
          <a:xfrm flipH="1">
            <a:off x="-11"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p:nvPr/>
        </p:nvSpPr>
        <p:spPr>
          <a:xfrm flipH="1">
            <a:off x="7353292" y="4786292"/>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mall numbers">
  <p:cSld name="CUSTOM_15">
    <p:spTree>
      <p:nvGrpSpPr>
        <p:cNvPr id="1" name="Shape 310"/>
        <p:cNvGrpSpPr/>
        <p:nvPr/>
      </p:nvGrpSpPr>
      <p:grpSpPr>
        <a:xfrm>
          <a:off x="0" y="0"/>
          <a:ext cx="0" cy="0"/>
          <a:chOff x="0" y="0"/>
          <a:chExt cx="0" cy="0"/>
        </a:xfrm>
      </p:grpSpPr>
      <p:sp>
        <p:nvSpPr>
          <p:cNvPr id="311" name="Google Shape;311;p24"/>
          <p:cNvSpPr txBox="1">
            <a:spLocks noGrp="1"/>
          </p:cNvSpPr>
          <p:nvPr>
            <p:ph type="subTitle" idx="1"/>
          </p:nvPr>
        </p:nvSpPr>
        <p:spPr>
          <a:xfrm>
            <a:off x="3423600" y="1473000"/>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2" name="Google Shape;312;p24"/>
          <p:cNvSpPr txBox="1">
            <a:spLocks noGrp="1"/>
          </p:cNvSpPr>
          <p:nvPr>
            <p:ph type="title" hasCustomPrompt="1"/>
          </p:nvPr>
        </p:nvSpPr>
        <p:spPr>
          <a:xfrm>
            <a:off x="3423750" y="934700"/>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3" name="Google Shape;313;p24"/>
          <p:cNvSpPr txBox="1">
            <a:spLocks noGrp="1"/>
          </p:cNvSpPr>
          <p:nvPr>
            <p:ph type="subTitle" idx="2"/>
          </p:nvPr>
        </p:nvSpPr>
        <p:spPr>
          <a:xfrm>
            <a:off x="3423600" y="2688513"/>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4" name="Google Shape;314;p24"/>
          <p:cNvSpPr txBox="1">
            <a:spLocks noGrp="1"/>
          </p:cNvSpPr>
          <p:nvPr>
            <p:ph type="title" idx="3" hasCustomPrompt="1"/>
          </p:nvPr>
        </p:nvSpPr>
        <p:spPr>
          <a:xfrm>
            <a:off x="3423750" y="2150202"/>
            <a:ext cx="2296500" cy="457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5" name="Google Shape;315;p24"/>
          <p:cNvSpPr txBox="1">
            <a:spLocks noGrp="1"/>
          </p:cNvSpPr>
          <p:nvPr>
            <p:ph type="subTitle" idx="4"/>
          </p:nvPr>
        </p:nvSpPr>
        <p:spPr>
          <a:xfrm>
            <a:off x="3423750" y="3904025"/>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6" name="Google Shape;316;p24"/>
          <p:cNvSpPr txBox="1">
            <a:spLocks noGrp="1"/>
          </p:cNvSpPr>
          <p:nvPr>
            <p:ph type="title" idx="5" hasCustomPrompt="1"/>
          </p:nvPr>
        </p:nvSpPr>
        <p:spPr>
          <a:xfrm>
            <a:off x="3423750" y="3365703"/>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7" name="Google Shape;317;p24"/>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94" name="Google Shape;94;p6"/>
          <p:cNvSpPr txBox="1">
            <a:spLocks noGrp="1"/>
          </p:cNvSpPr>
          <p:nvPr>
            <p:ph type="subTitle" idx="1"/>
          </p:nvPr>
        </p:nvSpPr>
        <p:spPr>
          <a:xfrm>
            <a:off x="277357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5" name="Google Shape;95;p6"/>
          <p:cNvSpPr txBox="1">
            <a:spLocks noGrp="1"/>
          </p:cNvSpPr>
          <p:nvPr>
            <p:ph type="title" idx="2"/>
          </p:nvPr>
        </p:nvSpPr>
        <p:spPr>
          <a:xfrm>
            <a:off x="2646050" y="2523698"/>
            <a:ext cx="2481300" cy="524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6" name="Google Shape;96;p6"/>
          <p:cNvSpPr txBox="1">
            <a:spLocks noGrp="1"/>
          </p:cNvSpPr>
          <p:nvPr>
            <p:ph type="subTitle" idx="3"/>
          </p:nvPr>
        </p:nvSpPr>
        <p:spPr>
          <a:xfrm>
            <a:off x="607022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7" name="Google Shape;97;p6"/>
          <p:cNvSpPr txBox="1">
            <a:spLocks noGrp="1"/>
          </p:cNvSpPr>
          <p:nvPr>
            <p:ph type="title" idx="4"/>
          </p:nvPr>
        </p:nvSpPr>
        <p:spPr>
          <a:xfrm>
            <a:off x="5942650" y="2523676"/>
            <a:ext cx="2481300" cy="524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8" name="Google Shape;98;p6"/>
          <p:cNvSpPr/>
          <p:nvPr/>
        </p:nvSpPr>
        <p:spPr>
          <a:xfrm flipH="1">
            <a:off x="7772389"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1"/>
        <p:cNvGrpSpPr/>
        <p:nvPr/>
      </p:nvGrpSpPr>
      <p:grpSpPr>
        <a:xfrm>
          <a:off x="0" y="0"/>
          <a:ext cx="0" cy="0"/>
          <a:chOff x="0" y="0"/>
          <a:chExt cx="0" cy="0"/>
        </a:xfrm>
      </p:grpSpPr>
      <p:sp>
        <p:nvSpPr>
          <p:cNvPr id="102" name="Google Shape;102;p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03" name="Google Shape;103;p8"/>
          <p:cNvSpPr txBox="1">
            <a:spLocks noGrp="1"/>
          </p:cNvSpPr>
          <p:nvPr>
            <p:ph type="subTitle" idx="1"/>
          </p:nvPr>
        </p:nvSpPr>
        <p:spPr>
          <a:xfrm flipH="1">
            <a:off x="1456725" y="1617100"/>
            <a:ext cx="1960800" cy="103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04" name="Google Shape;104;p8"/>
          <p:cNvSpPr/>
          <p:nvPr/>
        </p:nvSpPr>
        <p:spPr>
          <a:xfrm>
            <a:off x="0" y="2689849"/>
            <a:ext cx="2770896" cy="1033530"/>
          </a:xfrm>
          <a:custGeom>
            <a:avLst/>
            <a:gdLst/>
            <a:ahLst/>
            <a:cxnLst/>
            <a:rect l="l" t="t" r="r" b="b"/>
            <a:pathLst>
              <a:path w="106491" h="5847" extrusionOk="0">
                <a:moveTo>
                  <a:pt x="1" y="0"/>
                </a:moveTo>
                <a:lnTo>
                  <a:pt x="1" y="5846"/>
                </a:lnTo>
                <a:lnTo>
                  <a:pt x="106490" y="5846"/>
                </a:lnTo>
                <a:lnTo>
                  <a:pt x="106490"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0" y="0"/>
            <a:ext cx="1278158"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dea principal">
  <p:cSld name="MAIN_POINT_1">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a:buNone/>
              <a:defRPr sz="1600" b="1">
                <a:solidFill>
                  <a:schemeClr val="dk1"/>
                </a:solidFill>
                <a:latin typeface="Overpass Mono"/>
                <a:ea typeface="Overpass Mono"/>
                <a:cs typeface="Overpass Mono"/>
                <a:sym typeface="Overpass Mono"/>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3" name="Google Shape;133;p9"/>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200" b="0">
                <a:solidFill>
                  <a:schemeClr val="dk1"/>
                </a:solidFill>
                <a:latin typeface="Anaheim"/>
                <a:ea typeface="Anaheim"/>
                <a:cs typeface="Anaheim"/>
                <a:sym typeface="Anaheim"/>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4"/>
        <p:cNvGrpSpPr/>
        <p:nvPr/>
      </p:nvGrpSpPr>
      <p:grpSpPr>
        <a:xfrm>
          <a:off x="0" y="0"/>
          <a:ext cx="0" cy="0"/>
          <a:chOff x="0" y="0"/>
          <a:chExt cx="0" cy="0"/>
        </a:xfrm>
      </p:grpSpPr>
      <p:sp>
        <p:nvSpPr>
          <p:cNvPr id="135" name="Google Shape;135;p10"/>
          <p:cNvSpPr txBox="1">
            <a:spLocks noGrp="1"/>
          </p:cNvSpPr>
          <p:nvPr>
            <p:ph type="subTitle" idx="1"/>
          </p:nvPr>
        </p:nvSpPr>
        <p:spPr>
          <a:xfrm flipH="1">
            <a:off x="5247750" y="2169550"/>
            <a:ext cx="2467500" cy="145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36" name="Google Shape;136;p1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37" name="Google Shape;137;p10"/>
          <p:cNvSpPr/>
          <p:nvPr/>
        </p:nvSpPr>
        <p:spPr>
          <a:xfrm>
            <a:off x="6419025" y="1575200"/>
            <a:ext cx="2725105"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a:off x="0" y="4700673"/>
            <a:ext cx="1675636"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5"/>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a:t>ALLOCATOR</a:t>
            </a:r>
            <a:endParaRPr/>
          </a:p>
          <a:p>
            <a:pPr marL="0" lvl="0" indent="0" algn="l" rtl="0">
              <a:spcBef>
                <a:spcPts val="0"/>
              </a:spcBef>
              <a:spcAft>
                <a:spcPts val="0"/>
              </a:spcAft>
              <a:buNone/>
            </a:pPr>
            <a:r>
              <a:rPr lang="en"/>
              <a:t>PROJECT</a:t>
            </a:r>
            <a:endParaRPr/>
          </a:p>
        </p:txBody>
      </p:sp>
      <p:sp>
        <p:nvSpPr>
          <p:cNvPr id="331" name="Google Shape;331;p25"/>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solidFill>
                  <a:schemeClr val="dk2"/>
                </a:solidFill>
              </a:rPr>
              <a:t>DR. MARWA YOUSSEF</a:t>
            </a:r>
            <a:endParaRPr sz="21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4"/>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Overpass Mono"/>
                <a:ea typeface="Overpass Mono"/>
                <a:cs typeface="Overpass Mono"/>
                <a:sym typeface="Overpass Mono"/>
              </a:rPr>
              <a:t>This method keeps the free/busy list of jobs organized by memory location, low-ordered to high-ordered memory. In this method, first job claims the first available memory with space more than or equal to it's size.</a:t>
            </a:r>
            <a:endParaRPr sz="1900">
              <a:latin typeface="Overpass Mono"/>
              <a:ea typeface="Overpass Mono"/>
              <a:cs typeface="Overpass Mono"/>
              <a:sym typeface="Overpass Mono"/>
            </a:endParaRPr>
          </a:p>
        </p:txBody>
      </p:sp>
      <p:sp>
        <p:nvSpPr>
          <p:cNvPr id="394" name="Google Shape;394;p34"/>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FIRST FIT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5"/>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a:t>How does it work</a:t>
            </a:r>
            <a:endParaRPr sz="5000"/>
          </a:p>
        </p:txBody>
      </p:sp>
      <p:sp>
        <p:nvSpPr>
          <p:cNvPr id="400" name="Google Shape;400;p35"/>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a:t>03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6"/>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How does it work</a:t>
            </a:r>
            <a:endParaRPr/>
          </a:p>
        </p:txBody>
      </p:sp>
      <p:sp>
        <p:nvSpPr>
          <p:cNvPr id="406" name="Google Shape;406;p36"/>
          <p:cNvSpPr txBox="1">
            <a:spLocks noGrp="1"/>
          </p:cNvSpPr>
          <p:nvPr>
            <p:ph type="subTitle" idx="1"/>
          </p:nvPr>
        </p:nvSpPr>
        <p:spPr>
          <a:xfrm flipH="1">
            <a:off x="380600" y="1679225"/>
            <a:ext cx="8382900" cy="25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100" b="1"/>
              <a:t>Our program basically consists of a fixed size array, and a linked list</a:t>
            </a:r>
            <a:endParaRPr sz="2100" b="1"/>
          </a:p>
          <a:p>
            <a:pPr marL="0" lvl="0" indent="0" algn="l" rtl="0">
              <a:spcBef>
                <a:spcPts val="0"/>
              </a:spcBef>
              <a:spcAft>
                <a:spcPts val="0"/>
              </a:spcAft>
              <a:buNone/>
            </a:pPr>
            <a:endParaRPr sz="1900" b="1"/>
          </a:p>
          <a:p>
            <a:pPr marL="457200" lvl="0" indent="-349250" algn="l" rtl="0">
              <a:spcBef>
                <a:spcPts val="0"/>
              </a:spcBef>
              <a:spcAft>
                <a:spcPts val="0"/>
              </a:spcAft>
              <a:buSzPts val="1900"/>
              <a:buChar char="●"/>
            </a:pPr>
            <a:r>
              <a:rPr lang="en" sz="1900" b="1"/>
              <a:t>The fixed size array acts like virtual memory from which processes can allocate and free.</a:t>
            </a:r>
            <a:endParaRPr sz="1900" b="1"/>
          </a:p>
          <a:p>
            <a:pPr marL="457200" lvl="0" indent="-349250" algn="l" rtl="0">
              <a:spcBef>
                <a:spcPts val="0"/>
              </a:spcBef>
              <a:spcAft>
                <a:spcPts val="0"/>
              </a:spcAft>
              <a:buSzPts val="1900"/>
              <a:buChar char="●"/>
            </a:pPr>
            <a:r>
              <a:rPr lang="en" sz="1900" b="1"/>
              <a:t>The linked list represents the current processes that use part of the virtual memory</a:t>
            </a:r>
            <a:endParaRPr sz="1900" b="1"/>
          </a:p>
          <a:p>
            <a:pPr marL="0" lvl="0" indent="0" algn="l" rtl="0">
              <a:spcBef>
                <a:spcPts val="0"/>
              </a:spcBef>
              <a:spcAft>
                <a:spcPts val="0"/>
              </a:spcAft>
              <a:buNone/>
            </a:pPr>
            <a:endParaRPr sz="1900" b="1"/>
          </a:p>
          <a:p>
            <a:pPr marL="0" lvl="0" indent="0" algn="l" rtl="0">
              <a:spcBef>
                <a:spcPts val="0"/>
              </a:spcBef>
              <a:spcAft>
                <a:spcPts val="0"/>
              </a:spcAft>
              <a:buNone/>
            </a:pPr>
            <a:endParaRPr sz="1900" b="1"/>
          </a:p>
          <a:p>
            <a:pPr marL="0" lvl="0" indent="0" algn="l" rtl="0">
              <a:spcBef>
                <a:spcPts val="0"/>
              </a:spcBef>
              <a:spcAft>
                <a:spcPts val="0"/>
              </a:spcAft>
              <a:buNone/>
            </a:pPr>
            <a:endParaRPr sz="19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7"/>
          <p:cNvSpPr txBox="1">
            <a:spLocks noGrp="1"/>
          </p:cNvSpPr>
          <p:nvPr>
            <p:ph type="title"/>
          </p:nvPr>
        </p:nvSpPr>
        <p:spPr>
          <a:xfrm>
            <a:off x="1278050" y="2055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How does it work</a:t>
            </a:r>
            <a:endParaRPr/>
          </a:p>
        </p:txBody>
      </p:sp>
      <p:sp>
        <p:nvSpPr>
          <p:cNvPr id="412" name="Google Shape;412;p37"/>
          <p:cNvSpPr txBox="1">
            <a:spLocks noGrp="1"/>
          </p:cNvSpPr>
          <p:nvPr>
            <p:ph type="subTitle" idx="1"/>
          </p:nvPr>
        </p:nvSpPr>
        <p:spPr>
          <a:xfrm flipH="1">
            <a:off x="380600" y="1190025"/>
            <a:ext cx="8382900" cy="3741900"/>
          </a:xfrm>
          <a:prstGeom prst="rect">
            <a:avLst/>
          </a:prstGeom>
        </p:spPr>
        <p:txBody>
          <a:bodyPr spcFirstLastPara="1" wrap="square" lIns="91425" tIns="91425" rIns="91425" bIns="91425" anchor="ctr" anchorCtr="0">
            <a:noAutofit/>
          </a:bodyPr>
          <a:lstStyle/>
          <a:p>
            <a:pPr marL="457200" lvl="0" indent="-349250" algn="l" rtl="0">
              <a:spcBef>
                <a:spcPts val="0"/>
              </a:spcBef>
              <a:spcAft>
                <a:spcPts val="0"/>
              </a:spcAft>
              <a:buSzPts val="1900"/>
              <a:buChar char="●"/>
            </a:pPr>
            <a:r>
              <a:rPr lang="en" sz="2100" b="1"/>
              <a:t>The program reads from a JSON file which is the processes that need to allocate or free part of the virtual memory</a:t>
            </a:r>
            <a:endParaRPr sz="2100" b="1"/>
          </a:p>
          <a:p>
            <a:pPr marL="457200" lvl="0" indent="-349250" algn="l" rtl="0">
              <a:spcBef>
                <a:spcPts val="0"/>
              </a:spcBef>
              <a:spcAft>
                <a:spcPts val="0"/>
              </a:spcAft>
              <a:buSzPts val="1900"/>
              <a:buChar char="●"/>
            </a:pPr>
            <a:r>
              <a:rPr lang="en" sz="2100" b="1"/>
              <a:t>In case of allocation request, there is a dynamic size array is created which contains the available free chunks of the virtual memory</a:t>
            </a:r>
            <a:endParaRPr sz="2100" b="1"/>
          </a:p>
          <a:p>
            <a:pPr marL="457200" lvl="0" indent="-349250" algn="l" rtl="0">
              <a:spcBef>
                <a:spcPts val="0"/>
              </a:spcBef>
              <a:spcAft>
                <a:spcPts val="0"/>
              </a:spcAft>
              <a:buSzPts val="1900"/>
              <a:buChar char="●"/>
            </a:pPr>
            <a:r>
              <a:rPr lang="en" sz="2100" b="1"/>
              <a:t>Depending on the allocation algorithm (First fits, worst fit, best fit), a searching algorithm has to be executed</a:t>
            </a:r>
            <a:endParaRPr sz="2100" b="1"/>
          </a:p>
          <a:p>
            <a:pPr marL="457200" lvl="0" indent="-349250" algn="l" rtl="0">
              <a:spcBef>
                <a:spcPts val="0"/>
              </a:spcBef>
              <a:spcAft>
                <a:spcPts val="0"/>
              </a:spcAft>
              <a:buSzPts val="1900"/>
              <a:buChar char="●"/>
            </a:pPr>
            <a:r>
              <a:rPr lang="en" sz="2100" b="1"/>
              <a:t>Then the selected chunk of memory is added to the linked list in order to represent that these locations of the virtual memory is now busy by the specific process</a:t>
            </a:r>
            <a:endParaRPr sz="2100" b="1"/>
          </a:p>
          <a:p>
            <a:pPr marL="457200" lvl="0" indent="-349250" algn="l" rtl="0">
              <a:spcBef>
                <a:spcPts val="0"/>
              </a:spcBef>
              <a:spcAft>
                <a:spcPts val="0"/>
              </a:spcAft>
              <a:buSzPts val="1900"/>
              <a:buChar char="●"/>
            </a:pPr>
            <a:r>
              <a:rPr lang="en" sz="2100" b="1"/>
              <a:t>In case of free 'deallocation' request, the chunk is removed from the linked list</a:t>
            </a:r>
            <a:endParaRPr sz="2100" b="1"/>
          </a:p>
          <a:p>
            <a:pPr marL="0" lvl="0" indent="0" algn="l" rtl="0">
              <a:spcBef>
                <a:spcPts val="0"/>
              </a:spcBef>
              <a:spcAft>
                <a:spcPts val="0"/>
              </a:spcAft>
              <a:buNone/>
            </a:pPr>
            <a:endParaRPr sz="19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38"/>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a:t>Some cases</a:t>
            </a:r>
            <a:endParaRPr sz="5000"/>
          </a:p>
        </p:txBody>
      </p:sp>
      <p:sp>
        <p:nvSpPr>
          <p:cNvPr id="418" name="Google Shape;418;p38"/>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39"/>
          <p:cNvSpPr txBox="1">
            <a:spLocks noGrp="1"/>
          </p:cNvSpPr>
          <p:nvPr>
            <p:ph type="title" idx="7"/>
          </p:nvPr>
        </p:nvSpPr>
        <p:spPr>
          <a:xfrm>
            <a:off x="1278050" y="2055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Overall</a:t>
            </a:r>
            <a:endParaRPr/>
          </a:p>
        </p:txBody>
      </p:sp>
      <p:pic>
        <p:nvPicPr>
          <p:cNvPr id="424" name="Google Shape;424;p39"/>
          <p:cNvPicPr preferRelativeResize="0"/>
          <p:nvPr/>
        </p:nvPicPr>
        <p:blipFill>
          <a:blip r:embed="rId3">
            <a:alphaModFix/>
          </a:blip>
          <a:stretch>
            <a:fillRect/>
          </a:stretch>
        </p:blipFill>
        <p:spPr>
          <a:xfrm>
            <a:off x="4714225" y="1041724"/>
            <a:ext cx="4063239" cy="3969924"/>
          </a:xfrm>
          <a:prstGeom prst="rect">
            <a:avLst/>
          </a:prstGeom>
          <a:noFill/>
          <a:ln>
            <a:noFill/>
          </a:ln>
        </p:spPr>
      </p:pic>
      <p:pic>
        <p:nvPicPr>
          <p:cNvPr id="425" name="Google Shape;425;p39"/>
          <p:cNvPicPr preferRelativeResize="0"/>
          <p:nvPr/>
        </p:nvPicPr>
        <p:blipFill>
          <a:blip r:embed="rId4">
            <a:alphaModFix/>
          </a:blip>
          <a:stretch>
            <a:fillRect/>
          </a:stretch>
        </p:blipFill>
        <p:spPr>
          <a:xfrm>
            <a:off x="464489" y="1012199"/>
            <a:ext cx="3674621" cy="3969926"/>
          </a:xfrm>
          <a:prstGeom prst="rect">
            <a:avLst/>
          </a:prstGeom>
          <a:noFill/>
          <a:ln>
            <a:noFill/>
          </a:ln>
        </p:spPr>
      </p:pic>
      <p:grpSp>
        <p:nvGrpSpPr>
          <p:cNvPr id="426" name="Google Shape;426;p39"/>
          <p:cNvGrpSpPr/>
          <p:nvPr/>
        </p:nvGrpSpPr>
        <p:grpSpPr>
          <a:xfrm>
            <a:off x="10" y="128850"/>
            <a:ext cx="2428766" cy="2123775"/>
            <a:chOff x="10" y="1500450"/>
            <a:chExt cx="2428766" cy="2123775"/>
          </a:xfrm>
        </p:grpSpPr>
        <p:sp>
          <p:nvSpPr>
            <p:cNvPr id="427" name="Google Shape;427;p39"/>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9"/>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9"/>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9"/>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 name="Google Shape;431;p39"/>
          <p:cNvGrpSpPr/>
          <p:nvPr/>
        </p:nvGrpSpPr>
        <p:grpSpPr>
          <a:xfrm>
            <a:off x="6739789" y="2872050"/>
            <a:ext cx="2404115" cy="2123775"/>
            <a:chOff x="6739789" y="1500450"/>
            <a:chExt cx="2404115" cy="2123775"/>
          </a:xfrm>
        </p:grpSpPr>
        <p:sp>
          <p:nvSpPr>
            <p:cNvPr id="432" name="Google Shape;432;p39"/>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9"/>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9"/>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9"/>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9"/>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40"/>
          <p:cNvSpPr txBox="1">
            <a:spLocks noGrp="1"/>
          </p:cNvSpPr>
          <p:nvPr>
            <p:ph type="title"/>
          </p:nvPr>
        </p:nvSpPr>
        <p:spPr>
          <a:xfrm>
            <a:off x="1278000" y="2055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First Case</a:t>
            </a:r>
            <a:endParaRPr/>
          </a:p>
        </p:txBody>
      </p:sp>
      <p:grpSp>
        <p:nvGrpSpPr>
          <p:cNvPr id="442" name="Google Shape;442;p40"/>
          <p:cNvGrpSpPr/>
          <p:nvPr/>
        </p:nvGrpSpPr>
        <p:grpSpPr>
          <a:xfrm>
            <a:off x="6739789" y="2872050"/>
            <a:ext cx="2404115" cy="2123775"/>
            <a:chOff x="6739789" y="1500450"/>
            <a:chExt cx="2404115" cy="2123775"/>
          </a:xfrm>
        </p:grpSpPr>
        <p:sp>
          <p:nvSpPr>
            <p:cNvPr id="443" name="Google Shape;443;p40"/>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40"/>
          <p:cNvGrpSpPr/>
          <p:nvPr/>
        </p:nvGrpSpPr>
        <p:grpSpPr>
          <a:xfrm>
            <a:off x="10" y="128850"/>
            <a:ext cx="2428766" cy="2123775"/>
            <a:chOff x="10" y="1500450"/>
            <a:chExt cx="2428766" cy="2123775"/>
          </a:xfrm>
        </p:grpSpPr>
        <p:sp>
          <p:nvSpPr>
            <p:cNvPr id="449" name="Google Shape;449;p40"/>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0"/>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0"/>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0"/>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53" name="Google Shape;453;p40"/>
          <p:cNvPicPr preferRelativeResize="0"/>
          <p:nvPr/>
        </p:nvPicPr>
        <p:blipFill>
          <a:blip r:embed="rId3">
            <a:alphaModFix/>
          </a:blip>
          <a:stretch>
            <a:fillRect/>
          </a:stretch>
        </p:blipFill>
        <p:spPr>
          <a:xfrm>
            <a:off x="2612713" y="852836"/>
            <a:ext cx="3943149" cy="3437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pic>
        <p:nvPicPr>
          <p:cNvPr id="458" name="Google Shape;458;p41"/>
          <p:cNvPicPr preferRelativeResize="0"/>
          <p:nvPr/>
        </p:nvPicPr>
        <p:blipFill>
          <a:blip r:embed="rId3">
            <a:alphaModFix/>
          </a:blip>
          <a:stretch>
            <a:fillRect/>
          </a:stretch>
        </p:blipFill>
        <p:spPr>
          <a:xfrm>
            <a:off x="2846962" y="749875"/>
            <a:ext cx="3450075" cy="3643749"/>
          </a:xfrm>
          <a:prstGeom prst="rect">
            <a:avLst/>
          </a:prstGeom>
          <a:noFill/>
          <a:ln>
            <a:noFill/>
          </a:ln>
        </p:spPr>
      </p:pic>
      <p:sp>
        <p:nvSpPr>
          <p:cNvPr id="459" name="Google Shape;459;p41"/>
          <p:cNvSpPr txBox="1">
            <a:spLocks noGrp="1"/>
          </p:cNvSpPr>
          <p:nvPr>
            <p:ph type="title"/>
          </p:nvPr>
        </p:nvSpPr>
        <p:spPr>
          <a:xfrm>
            <a:off x="1278000" y="123850"/>
            <a:ext cx="6588000" cy="669000"/>
          </a:xfrm>
          <a:prstGeom prst="rect">
            <a:avLst/>
          </a:prstGeom>
          <a:noFill/>
        </p:spPr>
        <p:txBody>
          <a:bodyPr spcFirstLastPara="1" wrap="square" lIns="91425" tIns="91425" rIns="91425" bIns="91425" anchor="t" anchorCtr="0">
            <a:noAutofit/>
          </a:bodyPr>
          <a:lstStyle/>
          <a:p>
            <a:pPr marL="0" lvl="0" indent="0" algn="ctr" rtl="0">
              <a:spcBef>
                <a:spcPts val="0"/>
              </a:spcBef>
              <a:spcAft>
                <a:spcPts val="0"/>
              </a:spcAft>
              <a:buNone/>
            </a:pPr>
            <a:r>
              <a:rPr lang="en" sz="2900">
                <a:solidFill>
                  <a:schemeClr val="dk2"/>
                </a:solidFill>
              </a:rPr>
              <a:t>Second Case</a:t>
            </a:r>
            <a:endParaRPr sz="29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42"/>
          <p:cNvSpPr txBox="1">
            <a:spLocks noGrp="1"/>
          </p:cNvSpPr>
          <p:nvPr>
            <p:ph type="title" idx="6"/>
          </p:nvPr>
        </p:nvSpPr>
        <p:spPr>
          <a:xfrm>
            <a:off x="1278000" y="2055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Third Case</a:t>
            </a:r>
            <a:endParaRPr/>
          </a:p>
        </p:txBody>
      </p:sp>
      <p:pic>
        <p:nvPicPr>
          <p:cNvPr id="465" name="Google Shape;465;p42"/>
          <p:cNvPicPr preferRelativeResize="0"/>
          <p:nvPr/>
        </p:nvPicPr>
        <p:blipFill>
          <a:blip r:embed="rId3">
            <a:alphaModFix/>
          </a:blip>
          <a:stretch>
            <a:fillRect/>
          </a:stretch>
        </p:blipFill>
        <p:spPr>
          <a:xfrm>
            <a:off x="423850" y="1010988"/>
            <a:ext cx="8296275" cy="3762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43"/>
          <p:cNvSpPr txBox="1">
            <a:spLocks noGrp="1"/>
          </p:cNvSpPr>
          <p:nvPr>
            <p:ph type="title"/>
          </p:nvPr>
        </p:nvSpPr>
        <p:spPr>
          <a:xfrm>
            <a:off x="1278000" y="2055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4Th Case</a:t>
            </a:r>
            <a:endParaRPr/>
          </a:p>
        </p:txBody>
      </p:sp>
      <p:pic>
        <p:nvPicPr>
          <p:cNvPr id="471" name="Google Shape;471;p43"/>
          <p:cNvPicPr preferRelativeResize="0"/>
          <p:nvPr/>
        </p:nvPicPr>
        <p:blipFill>
          <a:blip r:embed="rId3">
            <a:alphaModFix/>
          </a:blip>
          <a:stretch>
            <a:fillRect/>
          </a:stretch>
        </p:blipFill>
        <p:spPr>
          <a:xfrm>
            <a:off x="1665275" y="943200"/>
            <a:ext cx="5813450" cy="3657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6"/>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TEAM MEMBERS</a:t>
            </a:r>
            <a:endParaRPr/>
          </a:p>
        </p:txBody>
      </p:sp>
      <p:sp>
        <p:nvSpPr>
          <p:cNvPr id="337" name="Google Shape;337;p26"/>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ctr" anchorCtr="0">
            <a:noAutofit/>
          </a:bodyPr>
          <a:lstStyle/>
          <a:p>
            <a:pPr marL="457200" lvl="0" indent="-349250" algn="l" rtl="0">
              <a:lnSpc>
                <a:spcPct val="150000"/>
              </a:lnSpc>
              <a:spcBef>
                <a:spcPts val="0"/>
              </a:spcBef>
              <a:spcAft>
                <a:spcPts val="0"/>
              </a:spcAft>
              <a:buSzPts val="1900"/>
              <a:buFont typeface="Roboto"/>
              <a:buAutoNum type="arabicPeriod"/>
            </a:pPr>
            <a:r>
              <a:rPr lang="en" sz="1900" dirty="0">
                <a:latin typeface="Roboto"/>
                <a:ea typeface="Roboto"/>
                <a:cs typeface="Roboto"/>
                <a:sym typeface="Roboto"/>
              </a:rPr>
              <a:t>Peter Latif</a:t>
            </a:r>
            <a:endParaRPr sz="1900" dirty="0">
              <a:latin typeface="Roboto"/>
              <a:ea typeface="Roboto"/>
              <a:cs typeface="Roboto"/>
              <a:sym typeface="Roboto"/>
            </a:endParaRPr>
          </a:p>
          <a:p>
            <a:pPr marL="457200" lvl="0" indent="-349250" algn="l" rtl="0">
              <a:lnSpc>
                <a:spcPct val="150000"/>
              </a:lnSpc>
              <a:spcBef>
                <a:spcPts val="0"/>
              </a:spcBef>
              <a:spcAft>
                <a:spcPts val="0"/>
              </a:spcAft>
              <a:buSzPts val="1900"/>
              <a:buFont typeface="Roboto"/>
              <a:buAutoNum type="arabicPeriod"/>
            </a:pPr>
            <a:r>
              <a:rPr lang="en" sz="1900" dirty="0">
                <a:latin typeface="Roboto"/>
                <a:ea typeface="Roboto"/>
                <a:cs typeface="Roboto"/>
                <a:sym typeface="Roboto"/>
              </a:rPr>
              <a:t>Hatem Ashraf</a:t>
            </a:r>
            <a:endParaRPr sz="1900" dirty="0">
              <a:latin typeface="Roboto"/>
              <a:ea typeface="Roboto"/>
              <a:cs typeface="Roboto"/>
              <a:sym typeface="Roboto"/>
            </a:endParaRPr>
          </a:p>
          <a:p>
            <a:pPr marL="457200" lvl="0" indent="-349250" algn="l" rtl="0">
              <a:lnSpc>
                <a:spcPct val="150000"/>
              </a:lnSpc>
              <a:spcBef>
                <a:spcPts val="0"/>
              </a:spcBef>
              <a:spcAft>
                <a:spcPts val="0"/>
              </a:spcAft>
              <a:buSzPts val="1900"/>
              <a:buFont typeface="Roboto"/>
              <a:buAutoNum type="arabicPeriod"/>
            </a:pPr>
            <a:r>
              <a:rPr lang="en" sz="1900" dirty="0">
                <a:latin typeface="Roboto"/>
                <a:ea typeface="Roboto"/>
                <a:cs typeface="Roboto"/>
                <a:sym typeface="Roboto"/>
              </a:rPr>
              <a:t>Mohamed Samy</a:t>
            </a:r>
            <a:endParaRPr sz="1900" dirty="0">
              <a:latin typeface="Roboto"/>
              <a:ea typeface="Roboto"/>
              <a:cs typeface="Roboto"/>
              <a:sym typeface="Roboto"/>
            </a:endParaRPr>
          </a:p>
          <a:p>
            <a:pPr marL="457200" lvl="0" indent="-349250" algn="l" rtl="0">
              <a:lnSpc>
                <a:spcPct val="150000"/>
              </a:lnSpc>
              <a:spcBef>
                <a:spcPts val="0"/>
              </a:spcBef>
              <a:spcAft>
                <a:spcPts val="0"/>
              </a:spcAft>
              <a:buSzPts val="1900"/>
              <a:buFont typeface="Roboto"/>
              <a:buAutoNum type="arabicPeriod"/>
            </a:pPr>
            <a:r>
              <a:rPr lang="en" sz="1900" dirty="0">
                <a:latin typeface="Roboto"/>
                <a:ea typeface="Roboto"/>
                <a:cs typeface="Roboto"/>
                <a:sym typeface="Roboto"/>
              </a:rPr>
              <a:t>Mohamed Ayman</a:t>
            </a:r>
            <a:endParaRPr sz="1900" dirty="0">
              <a:latin typeface="Roboto"/>
              <a:ea typeface="Roboto"/>
              <a:cs typeface="Roboto"/>
              <a:sym typeface="Roboto"/>
            </a:endParaRPr>
          </a:p>
        </p:txBody>
      </p:sp>
      <p:sp>
        <p:nvSpPr>
          <p:cNvPr id="338" name="Google Shape;338;p26"/>
          <p:cNvSpPr txBox="1">
            <a:spLocks noGrp="1"/>
          </p:cNvSpPr>
          <p:nvPr>
            <p:ph type="subTitle" idx="1"/>
          </p:nvPr>
        </p:nvSpPr>
        <p:spPr>
          <a:xfrm flipH="1">
            <a:off x="5526600" y="1132375"/>
            <a:ext cx="7704000" cy="3294000"/>
          </a:xfrm>
          <a:prstGeom prst="rect">
            <a:avLst/>
          </a:prstGeom>
        </p:spPr>
        <p:txBody>
          <a:bodyPr spcFirstLastPara="1" wrap="square" lIns="91425" tIns="91425" rIns="91425" bIns="91425" anchor="ctr" anchorCtr="0">
            <a:noAutofit/>
          </a:bodyPr>
          <a:lstStyle/>
          <a:p>
            <a:pPr marL="457200" lvl="0" indent="-349250" algn="l" rtl="0">
              <a:lnSpc>
                <a:spcPct val="150000"/>
              </a:lnSpc>
              <a:spcBef>
                <a:spcPts val="0"/>
              </a:spcBef>
              <a:spcAft>
                <a:spcPts val="0"/>
              </a:spcAft>
              <a:buSzPts val="1900"/>
              <a:buFont typeface="Roboto"/>
              <a:buChar char="●"/>
            </a:pPr>
            <a:r>
              <a:rPr lang="en" sz="1900" dirty="0">
                <a:latin typeface="Roboto"/>
                <a:ea typeface="Roboto"/>
                <a:cs typeface="Roboto"/>
                <a:sym typeface="Roboto"/>
              </a:rPr>
              <a:t>Memory Management</a:t>
            </a:r>
            <a:endParaRPr sz="1900" dirty="0">
              <a:latin typeface="Roboto"/>
              <a:ea typeface="Roboto"/>
              <a:cs typeface="Roboto"/>
              <a:sym typeface="Roboto"/>
            </a:endParaRPr>
          </a:p>
          <a:p>
            <a:pPr marL="457200" lvl="0" indent="-349250" algn="l" rtl="0">
              <a:lnSpc>
                <a:spcPct val="150000"/>
              </a:lnSpc>
              <a:spcBef>
                <a:spcPts val="0"/>
              </a:spcBef>
              <a:spcAft>
                <a:spcPts val="0"/>
              </a:spcAft>
              <a:buSzPts val="1900"/>
              <a:buFont typeface="Roboto"/>
              <a:buChar char="●"/>
            </a:pPr>
            <a:r>
              <a:rPr lang="en" sz="1900" dirty="0">
                <a:latin typeface="Roboto"/>
                <a:ea typeface="Roboto"/>
                <a:cs typeface="Roboto"/>
                <a:sym typeface="Roboto"/>
              </a:rPr>
              <a:t>Linked List</a:t>
            </a:r>
            <a:endParaRPr sz="1900" dirty="0">
              <a:latin typeface="Roboto"/>
              <a:ea typeface="Roboto"/>
              <a:cs typeface="Roboto"/>
              <a:sym typeface="Roboto"/>
            </a:endParaRPr>
          </a:p>
          <a:p>
            <a:pPr indent="-349250">
              <a:lnSpc>
                <a:spcPct val="150000"/>
              </a:lnSpc>
              <a:buSzPts val="1900"/>
              <a:buFont typeface="Roboto"/>
              <a:buChar char="●"/>
            </a:pPr>
            <a:r>
              <a:rPr lang="en-US" sz="1900" dirty="0" err="1">
                <a:latin typeface="Roboto"/>
                <a:ea typeface="Roboto"/>
                <a:cs typeface="Roboto"/>
                <a:sym typeface="Roboto"/>
              </a:rPr>
              <a:t>Json</a:t>
            </a:r>
            <a:r>
              <a:rPr lang="en-US" sz="1900" dirty="0">
                <a:latin typeface="Roboto"/>
                <a:ea typeface="Roboto"/>
                <a:cs typeface="Roboto"/>
                <a:sym typeface="Roboto"/>
              </a:rPr>
              <a:t> Handler +Allocator</a:t>
            </a:r>
          </a:p>
          <a:p>
            <a:pPr marL="457200" lvl="0" indent="-349250" algn="l" rtl="0">
              <a:lnSpc>
                <a:spcPct val="150000"/>
              </a:lnSpc>
              <a:spcBef>
                <a:spcPts val="0"/>
              </a:spcBef>
              <a:spcAft>
                <a:spcPts val="0"/>
              </a:spcAft>
              <a:buSzPts val="1900"/>
              <a:buFont typeface="Roboto"/>
              <a:buChar char="●"/>
            </a:pPr>
            <a:r>
              <a:rPr lang="en" sz="1900" dirty="0">
                <a:latin typeface="Roboto"/>
                <a:ea typeface="Roboto"/>
                <a:cs typeface="Roboto"/>
                <a:sym typeface="Roboto"/>
              </a:rPr>
              <a:t>Allocator+Json Handler</a:t>
            </a:r>
            <a:endParaRPr sz="1900" dirty="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44"/>
          <p:cNvSpPr txBox="1">
            <a:spLocks noGrp="1"/>
          </p:cNvSpPr>
          <p:nvPr>
            <p:ph type="title"/>
          </p:nvPr>
        </p:nvSpPr>
        <p:spPr>
          <a:xfrm>
            <a:off x="1278000" y="2055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5Th Case</a:t>
            </a:r>
            <a:endParaRPr/>
          </a:p>
        </p:txBody>
      </p:sp>
      <p:pic>
        <p:nvPicPr>
          <p:cNvPr id="477" name="Google Shape;477;p44"/>
          <p:cNvPicPr preferRelativeResize="0"/>
          <p:nvPr/>
        </p:nvPicPr>
        <p:blipFill>
          <a:blip r:embed="rId3">
            <a:alphaModFix/>
          </a:blip>
          <a:stretch>
            <a:fillRect/>
          </a:stretch>
        </p:blipFill>
        <p:spPr>
          <a:xfrm>
            <a:off x="918542" y="874500"/>
            <a:ext cx="7306908" cy="3926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45"/>
          <p:cNvSpPr txBox="1">
            <a:spLocks noGrp="1"/>
          </p:cNvSpPr>
          <p:nvPr>
            <p:ph type="title"/>
          </p:nvPr>
        </p:nvSpPr>
        <p:spPr>
          <a:xfrm>
            <a:off x="1278050" y="34075"/>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Last Case</a:t>
            </a:r>
            <a:endParaRPr/>
          </a:p>
        </p:txBody>
      </p:sp>
      <p:pic>
        <p:nvPicPr>
          <p:cNvPr id="483" name="Google Shape;483;p45"/>
          <p:cNvPicPr preferRelativeResize="0"/>
          <p:nvPr/>
        </p:nvPicPr>
        <p:blipFill>
          <a:blip r:embed="rId3">
            <a:alphaModFix/>
          </a:blip>
          <a:stretch>
            <a:fillRect/>
          </a:stretch>
        </p:blipFill>
        <p:spPr>
          <a:xfrm>
            <a:off x="1529201" y="703075"/>
            <a:ext cx="6085577" cy="4269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46"/>
          <p:cNvSpPr txBox="1">
            <a:spLocks noGrp="1"/>
          </p:cNvSpPr>
          <p:nvPr>
            <p:ph type="title"/>
          </p:nvPr>
        </p:nvSpPr>
        <p:spPr>
          <a:xfrm>
            <a:off x="623400" y="1814300"/>
            <a:ext cx="8520600" cy="13827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a:t>THANKS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7"/>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44" name="Google Shape;344;p27"/>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3500" b="1"/>
              <a:t>01</a:t>
            </a:r>
            <a:endParaRPr sz="3500" b="1"/>
          </a:p>
        </p:txBody>
      </p:sp>
      <p:sp>
        <p:nvSpPr>
          <p:cNvPr id="345" name="Google Shape;345;p27"/>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a:t>About</a:t>
            </a:r>
            <a:endParaRPr/>
          </a:p>
          <a:p>
            <a:pPr marL="0" lvl="0" indent="0" algn="l" rtl="0">
              <a:spcBef>
                <a:spcPts val="0"/>
              </a:spcBef>
              <a:spcAft>
                <a:spcPts val="0"/>
              </a:spcAft>
              <a:buNone/>
            </a:pPr>
            <a:r>
              <a:rPr lang="en"/>
              <a:t>Allocator</a:t>
            </a:r>
            <a:endParaRPr/>
          </a:p>
        </p:txBody>
      </p:sp>
      <p:sp>
        <p:nvSpPr>
          <p:cNvPr id="346" name="Google Shape;346;p27"/>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sz="3500" b="1"/>
              <a:t>03</a:t>
            </a:r>
            <a:endParaRPr sz="3500" b="1"/>
          </a:p>
        </p:txBody>
      </p:sp>
      <p:sp>
        <p:nvSpPr>
          <p:cNvPr id="347" name="Google Shape;347;p27"/>
          <p:cNvSpPr txBox="1">
            <a:spLocks noGrp="1"/>
          </p:cNvSpPr>
          <p:nvPr>
            <p:ph type="subTitle" idx="3"/>
          </p:nvPr>
        </p:nvSpPr>
        <p:spPr>
          <a:xfrm flipH="1">
            <a:off x="5702100" y="2242856"/>
            <a:ext cx="216390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a:t>How does</a:t>
            </a:r>
            <a:endParaRPr/>
          </a:p>
          <a:p>
            <a:pPr marL="0" lvl="0" indent="0" algn="l" rtl="0">
              <a:spcBef>
                <a:spcPts val="0"/>
              </a:spcBef>
              <a:spcAft>
                <a:spcPts val="0"/>
              </a:spcAft>
              <a:buNone/>
            </a:pPr>
            <a:r>
              <a:rPr lang="en"/>
              <a:t>It work</a:t>
            </a:r>
            <a:endParaRPr/>
          </a:p>
          <a:p>
            <a:pPr marL="0" lvl="0" indent="0" algn="l" rtl="0">
              <a:spcBef>
                <a:spcPts val="0"/>
              </a:spcBef>
              <a:spcAft>
                <a:spcPts val="0"/>
              </a:spcAft>
              <a:buNone/>
            </a:pPr>
            <a:endParaRPr/>
          </a:p>
        </p:txBody>
      </p:sp>
      <p:sp>
        <p:nvSpPr>
          <p:cNvPr id="348" name="Google Shape;348;p27"/>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t>02</a:t>
            </a:r>
            <a:endParaRPr/>
          </a:p>
        </p:txBody>
      </p:sp>
      <p:sp>
        <p:nvSpPr>
          <p:cNvPr id="349" name="Google Shape;349;p27"/>
          <p:cNvSpPr txBox="1">
            <a:spLocks noGrp="1"/>
          </p:cNvSpPr>
          <p:nvPr>
            <p:ph type="subTitle" idx="7"/>
          </p:nvPr>
        </p:nvSpPr>
        <p:spPr>
          <a:xfrm flipH="1">
            <a:off x="1753476" y="3573487"/>
            <a:ext cx="2163900"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
              <a:t>Allocation algorithms</a:t>
            </a:r>
            <a:endParaRPr/>
          </a:p>
        </p:txBody>
      </p:sp>
      <p:sp>
        <p:nvSpPr>
          <p:cNvPr id="350" name="Google Shape;350;p27"/>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a:t>04</a:t>
            </a:r>
            <a:endParaRPr/>
          </a:p>
        </p:txBody>
      </p:sp>
      <p:sp>
        <p:nvSpPr>
          <p:cNvPr id="351" name="Google Shape;351;p27"/>
          <p:cNvSpPr txBox="1">
            <a:spLocks noGrp="1"/>
          </p:cNvSpPr>
          <p:nvPr>
            <p:ph type="subTitle" idx="9"/>
          </p:nvPr>
        </p:nvSpPr>
        <p:spPr>
          <a:xfrm flipH="1">
            <a:off x="5406675" y="3573468"/>
            <a:ext cx="2163900"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
              <a:t>Some cases</a:t>
            </a:r>
            <a:endParaRPr/>
          </a:p>
          <a:p>
            <a:pPr marL="0" lvl="0" indent="0" algn="r" rtl="0">
              <a:spcBef>
                <a:spcPts val="0"/>
              </a:spcBef>
              <a:spcAft>
                <a:spcPts val="0"/>
              </a:spcAft>
              <a:buNone/>
            </a:pPr>
            <a:endParaRPr/>
          </a:p>
          <a:p>
            <a:pPr marL="0" lvl="0" indent="0" algn="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8"/>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a:t>About Allocator</a:t>
            </a:r>
            <a:endParaRPr sz="5000"/>
          </a:p>
        </p:txBody>
      </p:sp>
      <p:sp>
        <p:nvSpPr>
          <p:cNvPr id="357" name="Google Shape;357;p28"/>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pic>
        <p:nvPicPr>
          <p:cNvPr id="362" name="Google Shape;362;p29"/>
          <p:cNvPicPr preferRelativeResize="0"/>
          <p:nvPr/>
        </p:nvPicPr>
        <p:blipFill rotWithShape="1">
          <a:blip r:embed="rId3">
            <a:alphaModFix/>
          </a:blip>
          <a:srcRect l="24495" t="18187" r="9353" b="4812"/>
          <a:stretch/>
        </p:blipFill>
        <p:spPr>
          <a:xfrm>
            <a:off x="5353050" y="1809750"/>
            <a:ext cx="3324251" cy="2581274"/>
          </a:xfrm>
          <a:prstGeom prst="rect">
            <a:avLst/>
          </a:prstGeom>
          <a:noFill/>
          <a:ln>
            <a:noFill/>
          </a:ln>
        </p:spPr>
      </p:pic>
      <p:sp>
        <p:nvSpPr>
          <p:cNvPr id="363" name="Google Shape;363;p29"/>
          <p:cNvSpPr txBox="1">
            <a:spLocks noGrp="1"/>
          </p:cNvSpPr>
          <p:nvPr>
            <p:ph type="body" idx="1"/>
          </p:nvPr>
        </p:nvSpPr>
        <p:spPr>
          <a:xfrm>
            <a:off x="609500" y="1973025"/>
            <a:ext cx="4481700" cy="296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Overpass Mono"/>
                <a:ea typeface="Overpass Mono"/>
                <a:cs typeface="Overpass Mono"/>
                <a:sym typeface="Overpass Mono"/>
              </a:rPr>
              <a:t>Memory allocation is a process by which computer programs and services are assigned with physical or virtual memory space.</a:t>
            </a:r>
            <a:endParaRPr sz="1400">
              <a:latin typeface="Overpass Mono"/>
              <a:ea typeface="Overpass Mono"/>
              <a:cs typeface="Overpass Mono"/>
              <a:sym typeface="Overpass Mono"/>
            </a:endParaRPr>
          </a:p>
          <a:p>
            <a:pPr marL="0" lvl="0" indent="0" algn="l" rtl="0">
              <a:spcBef>
                <a:spcPts val="0"/>
              </a:spcBef>
              <a:spcAft>
                <a:spcPts val="0"/>
              </a:spcAft>
              <a:buNone/>
            </a:pPr>
            <a:r>
              <a:rPr lang="en" sz="1400">
                <a:latin typeface="Overpass Mono"/>
                <a:ea typeface="Overpass Mono"/>
                <a:cs typeface="Overpass Mono"/>
                <a:sym typeface="Overpass Mono"/>
              </a:rPr>
              <a:t>Memory allocation is the process of reserving a partial or complete portion of computer memory for the execution of programs and processes. Memory allocation is achieved through a process known as memory management.</a:t>
            </a:r>
            <a:endParaRPr sz="1400">
              <a:latin typeface="Overpass Mono"/>
              <a:ea typeface="Overpass Mono"/>
              <a:cs typeface="Overpass Mono"/>
              <a:sym typeface="Overpass Mono"/>
            </a:endParaRPr>
          </a:p>
        </p:txBody>
      </p:sp>
      <p:sp>
        <p:nvSpPr>
          <p:cNvPr id="364" name="Google Shape;364;p29"/>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INTRODUCTION</a:t>
            </a:r>
            <a:endParaRPr>
              <a:solidFill>
                <a:schemeClr val="dk2"/>
              </a:solidFill>
            </a:endParaRPr>
          </a:p>
        </p:txBody>
      </p:sp>
      <p:sp>
        <p:nvSpPr>
          <p:cNvPr id="365" name="Google Shape;365;p29"/>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0"/>
          <p:cNvSpPr txBox="1">
            <a:spLocks noGrp="1"/>
          </p:cNvSpPr>
          <p:nvPr>
            <p:ph type="subTitle" idx="1"/>
          </p:nvPr>
        </p:nvSpPr>
        <p:spPr>
          <a:xfrm flipH="1">
            <a:off x="2111100" y="2430175"/>
            <a:ext cx="4919100" cy="808500"/>
          </a:xfrm>
          <a:prstGeom prst="rect">
            <a:avLst/>
          </a:prstGeom>
        </p:spPr>
        <p:txBody>
          <a:bodyPr spcFirstLastPara="1" wrap="square" lIns="91425" tIns="0" rIns="91425" bIns="0" anchor="ctr" anchorCtr="0">
            <a:noAutofit/>
          </a:bodyPr>
          <a:lstStyle/>
          <a:p>
            <a:pPr marL="0" lvl="0" indent="0" algn="just" rtl="0">
              <a:spcBef>
                <a:spcPts val="0"/>
              </a:spcBef>
              <a:spcAft>
                <a:spcPts val="0"/>
              </a:spcAft>
              <a:buNone/>
            </a:pPr>
            <a:r>
              <a:rPr lang="en" sz="1200" b="0"/>
              <a:t>Memory allocation is primarily a computer hardware operation but is managed through operating system and software applications. Memory allocation process is quite similar in physical and virtual memory management. Programs and services are assigned with a specific memory as per their requirements when they are executed. Once the program has finished its operation or is idle, the memory is released and allocated to another program or merged within the primary memory.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1"/>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a:t>Allocation algorithms</a:t>
            </a:r>
            <a:endParaRPr sz="5000"/>
          </a:p>
        </p:txBody>
      </p:sp>
      <p:sp>
        <p:nvSpPr>
          <p:cNvPr id="376" name="Google Shape;376;p31"/>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a:t>02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2"/>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Overpass Mono"/>
                <a:ea typeface="Overpass Mono"/>
                <a:cs typeface="Overpass Mono"/>
                <a:sym typeface="Overpass Mono"/>
              </a:rPr>
              <a:t>The best fit deals with allocating the smallest free partition which meets the requirement of the requesting process. This algorithm first searches the entire list of free partitions and considers the smallest hole that is adequate. It then tries to find a hole which is close to actual process size needed.</a:t>
            </a:r>
            <a:endParaRPr sz="1900">
              <a:latin typeface="Overpass Mono"/>
              <a:ea typeface="Overpass Mono"/>
              <a:cs typeface="Overpass Mono"/>
              <a:sym typeface="Overpass Mono"/>
            </a:endParaRPr>
          </a:p>
        </p:txBody>
      </p:sp>
      <p:sp>
        <p:nvSpPr>
          <p:cNvPr id="382" name="Google Shape;382;p32"/>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BEST FIT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Overpass Mono"/>
                <a:ea typeface="Overpass Mono"/>
                <a:cs typeface="Overpass Mono"/>
                <a:sym typeface="Overpass Mono"/>
              </a:rPr>
              <a:t>Worst Fit allocates a process to the partition which is largest sufficient among the freely available partitions available in the main memory. If a large process comes at a later stage, then memory will not have space to accommodate it.</a:t>
            </a:r>
            <a:endParaRPr sz="1900">
              <a:latin typeface="Overpass Mono"/>
              <a:ea typeface="Overpass Mono"/>
              <a:cs typeface="Overpass Mono"/>
              <a:sym typeface="Overpass Mono"/>
            </a:endParaRPr>
          </a:p>
        </p:txBody>
      </p:sp>
      <p:sp>
        <p:nvSpPr>
          <p:cNvPr id="388" name="Google Shape;388;p33"/>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WORST FIT</a:t>
            </a:r>
            <a:endParaRPr/>
          </a:p>
        </p:txBody>
      </p:sp>
    </p:spTree>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515</Words>
  <Application>Microsoft Office PowerPoint</Application>
  <PresentationFormat>On-screen Show (16:9)</PresentationFormat>
  <Paragraphs>61</Paragraphs>
  <Slides>22</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Roboto</vt:lpstr>
      <vt:lpstr>Barlow</vt:lpstr>
      <vt:lpstr>Nunito Light</vt:lpstr>
      <vt:lpstr>Anaheim</vt:lpstr>
      <vt:lpstr>Raleway SemiBold</vt:lpstr>
      <vt:lpstr>Overpass Mono</vt:lpstr>
      <vt:lpstr>Arial</vt:lpstr>
      <vt:lpstr>Barlow Condensed ExtraBold</vt:lpstr>
      <vt:lpstr>Roboto Condensed Light</vt:lpstr>
      <vt:lpstr>Programming Lesson by Slidesgo</vt:lpstr>
      <vt:lpstr>ALLOCATOR PROJECT</vt:lpstr>
      <vt:lpstr>TEAM MEMBERS</vt:lpstr>
      <vt:lpstr>TABLE OF CONTENTS</vt:lpstr>
      <vt:lpstr>About Allocator</vt:lpstr>
      <vt:lpstr>INTRODUCTION</vt:lpstr>
      <vt:lpstr>PowerPoint Presentation</vt:lpstr>
      <vt:lpstr>Allocation algorithms</vt:lpstr>
      <vt:lpstr>BEST FIT</vt:lpstr>
      <vt:lpstr>WORST FIT</vt:lpstr>
      <vt:lpstr>FIRST FIT</vt:lpstr>
      <vt:lpstr>How does it work</vt:lpstr>
      <vt:lpstr>How does it work</vt:lpstr>
      <vt:lpstr>How does it work</vt:lpstr>
      <vt:lpstr>Some cases</vt:lpstr>
      <vt:lpstr>Overall</vt:lpstr>
      <vt:lpstr>First Case</vt:lpstr>
      <vt:lpstr>Second Case</vt:lpstr>
      <vt:lpstr>Third Case</vt:lpstr>
      <vt:lpstr>4Th Case</vt:lpstr>
      <vt:lpstr>5Th Case</vt:lpstr>
      <vt:lpstr>Last Case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ALLOCATOR PROJECT</dc:title>
  <cp:lastModifiedBy>Mohamed Samy</cp:lastModifiedBy>
  <cp:revision>2</cp:revision>
  <dcterms:modified xsi:type="dcterms:W3CDTF">2022-12-27T08:53:39Z</dcterms:modified>
</cp:coreProperties>
</file>