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2" r:id="rId6"/>
    <p:sldId id="271" r:id="rId7"/>
    <p:sldId id="259" r:id="rId8"/>
    <p:sldId id="260" r:id="rId9"/>
    <p:sldId id="270" r:id="rId10"/>
    <p:sldId id="275" r:id="rId11"/>
    <p:sldId id="278" r:id="rId12"/>
    <p:sldId id="273" r:id="rId13"/>
    <p:sldId id="274" r:id="rId14"/>
    <p:sldId id="276" r:id="rId15"/>
    <p:sldId id="280" r:id="rId16"/>
    <p:sldId id="28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54444-1A26-8AEA-8931-7C2CD7E19946}" v="12" dt="2022-11-03T23:26:13.496"/>
    <p1510:client id="{10335067-7249-2D52-E201-8B5986FEEF08}" v="161" dt="2022-11-01T18:00:06.499"/>
    <p1510:client id="{17F8A44E-8F68-623B-1024-861788DEFFEE}" v="3" dt="2022-12-12T09:06:58.951"/>
    <p1510:client id="{1CFDF8FE-4B51-762C-7E5F-1EA27FB9DEDF}" v="1480" dt="2022-12-11T22:23:54.615"/>
    <p1510:client id="{270C22DA-4193-B21B-9993-AC10FAF66E81}" v="294" dt="2022-11-01T11:51:33.258"/>
    <p1510:client id="{29553ABE-D358-8070-BBAF-CC71B3D1AF20}" v="137" dt="2022-10-30T12:48:48.569"/>
    <p1510:client id="{2DF3E951-1E67-7F3E-90C2-5BD334EB5561}" v="141" dt="2022-11-04T00:08:51.878"/>
    <p1510:client id="{30111848-4704-8006-504C-BC2B9343FA0F}" v="121" dt="2022-11-03T20:51:51.351"/>
    <p1510:client id="{320CA16B-D083-B169-8927-F3762F077652}" v="101" dt="2022-11-03T21:20:15.261"/>
    <p1510:client id="{355A9870-9D46-3EDB-EE4E-5BCF914B1374}" v="21" dt="2022-11-03T20:19:17.365"/>
    <p1510:client id="{420E94B0-FDF0-9C69-F0F5-6D518675E557}" v="171" dt="2022-11-03T20:51:14.751"/>
    <p1510:client id="{42AC996C-3CE0-6C0A-53E1-D18A233829E4}" v="499" dt="2022-11-01T19:54:27.020"/>
    <p1510:client id="{43D041CB-CD62-5724-6C5A-E30EEB72E957}" v="1265" dt="2022-10-30T12:34:29.135"/>
    <p1510:client id="{4721ED3F-2A41-467B-A647-F23179617AAF}" v="23" dt="2022-11-01T17:53:41.836"/>
    <p1510:client id="{47D0D3C4-06C0-5D05-D866-30116894C7EA}" v="105" dt="2022-12-12T09:24:52.648"/>
    <p1510:client id="{4F7B5286-A343-4E32-2EDD-9D193F689B9C}" v="9" dt="2022-11-01T16:59:12.566"/>
    <p1510:client id="{52D76022-DB85-1E9E-0E7C-8699979455CC}" v="290" dt="2022-11-03T23:57:13.374"/>
    <p1510:client id="{55BD380E-7673-C628-9389-867583855179}" v="1476" dt="2022-12-11T16:27:46.099"/>
    <p1510:client id="{5B1DB0F2-9C51-4904-207C-1265B7DECC27}" v="137" dt="2022-11-03T23:57:43.244"/>
    <p1510:client id="{5D712748-7376-4054-A6EB-A3C9D591E86A}" v="296" dt="2022-10-30T10:22:00.994"/>
    <p1510:client id="{5D8D08B3-2A6B-539B-AE35-E58B97741025}" v="1" dt="2022-11-01T16:48:00.753"/>
    <p1510:client id="{7A0A9FA3-0423-1E3B-8A3A-9A67461FDB74}" v="28" dt="2022-12-12T09:17:20.950"/>
    <p1510:client id="{831C9497-A42E-43BD-B11C-FEE7BAD8C791}" v="320" dt="2022-11-03T22:10:32.972"/>
    <p1510:client id="{88C3CB8C-B8EE-94FF-D143-21683711EC68}" v="218" dt="2022-12-11T16:10:15.164"/>
    <p1510:client id="{8A882430-0DA1-36EB-1E6D-B713B834D246}" v="541" dt="2022-11-04T00:04:37.291"/>
    <p1510:client id="{948690EB-7ED4-2A52-F16A-96CEF950A9EF}" v="65" dt="2022-12-11T11:36:35.311"/>
    <p1510:client id="{AE238A4C-D8F4-44F4-A1FF-089B30157382}" v="61" dt="2022-11-04T16:18:12.034"/>
    <p1510:client id="{AE7B114F-6A31-9F98-5D10-D0FC7C1AF8E2}" v="4" dt="2022-11-04T16:10:14.458"/>
    <p1510:client id="{B538D951-0B16-DF63-0A42-654C68B44D1E}" v="10" dt="2022-11-04T16:22:47.310"/>
    <p1510:client id="{B54D88E1-0243-46E1-98B2-AE6F13238D52}" v="39" dt="2022-11-01T17:18:21.796"/>
    <p1510:client id="{B6FEC392-EDCC-91AF-A3AE-07215022A24C}" v="1277" dt="2022-10-30T11:33:04.068"/>
    <p1510:client id="{B788EFE8-C6EC-D820-6F68-9FA6AE205965}" v="3" dt="2022-11-04T16:18:12.364"/>
    <p1510:client id="{BA3468E2-0FA7-4AA5-9CC3-D79C6C9AD0F2}" v="189" dt="2022-10-30T12:08:19.420"/>
    <p1510:client id="{C56DDB52-97BB-BF06-0F9C-EB636C5257C8}" v="279" dt="2022-11-01T16:43:00.166"/>
    <p1510:client id="{C923EF71-06C8-F67A-7198-930EA6B8DA13}" v="120" dt="2022-11-01T19:17:16.594"/>
    <p1510:client id="{CB7B28E1-C27F-136F-613E-4163315C82CF}" v="770" dt="2022-12-11T13:36:49.122"/>
    <p1510:client id="{CD05B6DF-CFD1-A12A-B1A9-6D4DB55CDB68}" v="485" dt="2022-10-31T10:26:26.008"/>
    <p1510:client id="{E89C4AD3-8349-656D-D2FA-A0AE2D1FFFA4}" v="3" dt="2022-11-01T16:58:56.331"/>
    <p1510:client id="{EA291CA7-A690-8F58-F1EF-2132ED1060DC}" v="25" dt="2022-11-03T18:25:04.499"/>
    <p1510:client id="{ED65943F-A0BE-F83D-71FE-BBD898656076}" v="3" dt="2022-11-04T12:44:30.884"/>
    <p1510:client id="{F223F3B9-BC29-49C7-8B4E-79C93F00F944}" v="4" dt="2022-11-03T15:23:17.779"/>
    <p1510:client id="{F5765FD9-1E06-02D1-FC87-DDF5630C1FC4}" v="22" dt="2022-11-01T18:44:11.395"/>
    <p1510:client id="{F89CFAD0-FDBE-F667-0F2E-0D3C14131DFD}" v="417" dt="2022-11-03T23:25:07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slide" Target="slides/slide9.xml" Id="rId13" /><Relationship Type="http://schemas.openxmlformats.org/officeDocument/2006/relationships/presProps" Target="presProps.xml" Id="rId18" /><Relationship Type="http://schemas.openxmlformats.org/officeDocument/2006/relationships/customXml" Target="../customXml/item3.xml" Id="rId3" /><Relationship Type="http://schemas.openxmlformats.org/officeDocument/2006/relationships/tableStyles" Target="tableStyles.xml" Id="rId21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slide" Target="slides/slide13.xml" Id="rId17" /><Relationship Type="http://schemas.openxmlformats.org/officeDocument/2006/relationships/customXml" Target="../customXml/item2.xml" Id="rId2" /><Relationship Type="http://schemas.openxmlformats.org/officeDocument/2006/relationships/slide" Target="slides/slide12.xml" Id="rId16" /><Relationship Type="http://schemas.openxmlformats.org/officeDocument/2006/relationships/theme" Target="theme/theme1.xml" Id="rId20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slide" Target="slides/slide1.xml" Id="rId5" /><Relationship Type="http://schemas.openxmlformats.org/officeDocument/2006/relationships/slide" Target="slides/slide11.xml" Id="rId15" /><Relationship Type="http://schemas.microsoft.com/office/2015/10/relationships/revisionInfo" Target="revisionInfo.xml" Id="rId23" /><Relationship Type="http://schemas.openxmlformats.org/officeDocument/2006/relationships/slide" Target="slides/slide6.xml" Id="rId10" /><Relationship Type="http://schemas.openxmlformats.org/officeDocument/2006/relationships/viewProps" Target="viewProps.xml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slide" Target="slides/slide10.xml" Id="rId14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233A6-3BCB-4AD3-A31F-BC107C81960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8EA75A1-E65C-4929-9ED8-69F7D2EBE806}">
      <dgm:prSet/>
      <dgm:spPr/>
      <dgm:t>
        <a:bodyPr/>
        <a:lstStyle/>
        <a:p>
          <a:r>
            <a:rPr lang="fr-FR">
              <a:latin typeface="Times New Roman"/>
              <a:cs typeface="Times New Roman"/>
            </a:rPr>
            <a:t>Démonstration de l’intranet (Django)</a:t>
          </a:r>
          <a:endParaRPr lang="en-US">
            <a:latin typeface="Times New Roman"/>
            <a:cs typeface="Times New Roman"/>
          </a:endParaRPr>
        </a:p>
      </dgm:t>
    </dgm:pt>
    <dgm:pt modelId="{936BFC06-18CF-4730-98C6-DD00F4F46C46}" type="parTrans" cxnId="{AFA4C406-F20B-42DA-870F-EA6AD032075D}">
      <dgm:prSet/>
      <dgm:spPr/>
      <dgm:t>
        <a:bodyPr/>
        <a:lstStyle/>
        <a:p>
          <a:endParaRPr lang="en-US"/>
        </a:p>
      </dgm:t>
    </dgm:pt>
    <dgm:pt modelId="{D397AE37-F006-42EF-BD78-C43D7EE7B877}" type="sibTrans" cxnId="{AFA4C406-F20B-42DA-870F-EA6AD032075D}">
      <dgm:prSet/>
      <dgm:spPr/>
      <dgm:t>
        <a:bodyPr/>
        <a:lstStyle/>
        <a:p>
          <a:endParaRPr lang="en-US"/>
        </a:p>
      </dgm:t>
    </dgm:pt>
    <dgm:pt modelId="{D47C91F0-8C9F-4E56-AD3F-E087E42B88A6}">
      <dgm:prSet/>
      <dgm:spPr/>
      <dgm:t>
        <a:bodyPr/>
        <a:lstStyle/>
        <a:p>
          <a:r>
            <a:rPr lang="fr-FR">
              <a:latin typeface="Times New Roman"/>
              <a:cs typeface="Times New Roman"/>
            </a:rPr>
            <a:t>Démonstration des Tests unitaires sur Django</a:t>
          </a:r>
          <a:endParaRPr lang="en-US">
            <a:latin typeface="Times New Roman"/>
            <a:cs typeface="Times New Roman"/>
          </a:endParaRPr>
        </a:p>
      </dgm:t>
    </dgm:pt>
    <dgm:pt modelId="{2CB99C45-2836-4FA8-99FB-958E27560A4B}" type="parTrans" cxnId="{90DDBA5C-93EA-4DE3-8962-6CC0CBC5A7C6}">
      <dgm:prSet/>
      <dgm:spPr/>
      <dgm:t>
        <a:bodyPr/>
        <a:lstStyle/>
        <a:p>
          <a:endParaRPr lang="en-US"/>
        </a:p>
      </dgm:t>
    </dgm:pt>
    <dgm:pt modelId="{8F5BBE18-432A-400D-9C39-110A8DEC108A}" type="sibTrans" cxnId="{90DDBA5C-93EA-4DE3-8962-6CC0CBC5A7C6}">
      <dgm:prSet/>
      <dgm:spPr/>
      <dgm:t>
        <a:bodyPr/>
        <a:lstStyle/>
        <a:p>
          <a:endParaRPr lang="en-US"/>
        </a:p>
      </dgm:t>
    </dgm:pt>
    <dgm:pt modelId="{E2EC15EF-98EA-4647-AC6C-F04C36B59C98}" type="pres">
      <dgm:prSet presAssocID="{5B1233A6-3BCB-4AD3-A31F-BC107C819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042566-90EC-4802-8D67-2ECB0F3D8816}" type="pres">
      <dgm:prSet presAssocID="{68EA75A1-E65C-4929-9ED8-69F7D2EBE806}" presName="hierRoot1" presStyleCnt="0"/>
      <dgm:spPr/>
    </dgm:pt>
    <dgm:pt modelId="{2FA62D82-597E-46FA-970F-31CF54DC05E7}" type="pres">
      <dgm:prSet presAssocID="{68EA75A1-E65C-4929-9ED8-69F7D2EBE806}" presName="composite" presStyleCnt="0"/>
      <dgm:spPr/>
    </dgm:pt>
    <dgm:pt modelId="{650378B1-B247-4FBB-9853-9797EE26E31F}" type="pres">
      <dgm:prSet presAssocID="{68EA75A1-E65C-4929-9ED8-69F7D2EBE806}" presName="background" presStyleLbl="node0" presStyleIdx="0" presStyleCnt="2"/>
      <dgm:spPr>
        <a:solidFill>
          <a:schemeClr val="accent1">
            <a:lumMod val="60000"/>
            <a:lumOff val="40000"/>
          </a:schemeClr>
        </a:solidFill>
      </dgm:spPr>
    </dgm:pt>
    <dgm:pt modelId="{9E5B366B-3382-46A2-B28E-76D1B9B1BC06}" type="pres">
      <dgm:prSet presAssocID="{68EA75A1-E65C-4929-9ED8-69F7D2EBE806}" presName="text" presStyleLbl="fgAcc0" presStyleIdx="0" presStyleCnt="2">
        <dgm:presLayoutVars>
          <dgm:chPref val="3"/>
        </dgm:presLayoutVars>
      </dgm:prSet>
      <dgm:spPr/>
    </dgm:pt>
    <dgm:pt modelId="{AD98AA8E-285C-4D4C-AD71-13BD3CE5827C}" type="pres">
      <dgm:prSet presAssocID="{68EA75A1-E65C-4929-9ED8-69F7D2EBE806}" presName="hierChild2" presStyleCnt="0"/>
      <dgm:spPr/>
    </dgm:pt>
    <dgm:pt modelId="{E6EBAD1A-ADA0-4C57-A51F-F29FE3E12335}" type="pres">
      <dgm:prSet presAssocID="{D47C91F0-8C9F-4E56-AD3F-E087E42B88A6}" presName="hierRoot1" presStyleCnt="0"/>
      <dgm:spPr/>
    </dgm:pt>
    <dgm:pt modelId="{B2CCB9B2-F72D-42DE-88FC-47C824AAAAA3}" type="pres">
      <dgm:prSet presAssocID="{D47C91F0-8C9F-4E56-AD3F-E087E42B88A6}" presName="composite" presStyleCnt="0"/>
      <dgm:spPr/>
    </dgm:pt>
    <dgm:pt modelId="{602F9E38-2AAD-440D-9E10-263CA4FF4868}" type="pres">
      <dgm:prSet presAssocID="{D47C91F0-8C9F-4E56-AD3F-E087E42B88A6}" presName="background" presStyleLbl="node0" presStyleIdx="1" presStyleCnt="2"/>
      <dgm:spPr>
        <a:solidFill>
          <a:schemeClr val="accent1">
            <a:lumMod val="60000"/>
            <a:lumOff val="40000"/>
          </a:schemeClr>
        </a:solidFill>
      </dgm:spPr>
    </dgm:pt>
    <dgm:pt modelId="{18EED385-D78D-4F45-A18C-462B34409CF1}" type="pres">
      <dgm:prSet presAssocID="{D47C91F0-8C9F-4E56-AD3F-E087E42B88A6}" presName="text" presStyleLbl="fgAcc0" presStyleIdx="1" presStyleCnt="2">
        <dgm:presLayoutVars>
          <dgm:chPref val="3"/>
        </dgm:presLayoutVars>
      </dgm:prSet>
      <dgm:spPr/>
    </dgm:pt>
    <dgm:pt modelId="{6E580048-37F3-4DB1-A338-107E6E029E83}" type="pres">
      <dgm:prSet presAssocID="{D47C91F0-8C9F-4E56-AD3F-E087E42B88A6}" presName="hierChild2" presStyleCnt="0"/>
      <dgm:spPr/>
    </dgm:pt>
  </dgm:ptLst>
  <dgm:cxnLst>
    <dgm:cxn modelId="{AFA4C406-F20B-42DA-870F-EA6AD032075D}" srcId="{5B1233A6-3BCB-4AD3-A31F-BC107C819603}" destId="{68EA75A1-E65C-4929-9ED8-69F7D2EBE806}" srcOrd="0" destOrd="0" parTransId="{936BFC06-18CF-4730-98C6-DD00F4F46C46}" sibTransId="{D397AE37-F006-42EF-BD78-C43D7EE7B877}"/>
    <dgm:cxn modelId="{90DDBA5C-93EA-4DE3-8962-6CC0CBC5A7C6}" srcId="{5B1233A6-3BCB-4AD3-A31F-BC107C819603}" destId="{D47C91F0-8C9F-4E56-AD3F-E087E42B88A6}" srcOrd="1" destOrd="0" parTransId="{2CB99C45-2836-4FA8-99FB-958E27560A4B}" sibTransId="{8F5BBE18-432A-400D-9C39-110A8DEC108A}"/>
    <dgm:cxn modelId="{BCE88E58-8912-4B0E-BD8E-99D8DA7798CA}" type="presOf" srcId="{5B1233A6-3BCB-4AD3-A31F-BC107C819603}" destId="{E2EC15EF-98EA-4647-AC6C-F04C36B59C98}" srcOrd="0" destOrd="0" presId="urn:microsoft.com/office/officeart/2005/8/layout/hierarchy1"/>
    <dgm:cxn modelId="{C44BA6C5-48A4-4B82-9A43-63625579CCEB}" type="presOf" srcId="{D47C91F0-8C9F-4E56-AD3F-E087E42B88A6}" destId="{18EED385-D78D-4F45-A18C-462B34409CF1}" srcOrd="0" destOrd="0" presId="urn:microsoft.com/office/officeart/2005/8/layout/hierarchy1"/>
    <dgm:cxn modelId="{59C9B6ED-F50A-48D9-A34B-99FB5836095E}" type="presOf" srcId="{68EA75A1-E65C-4929-9ED8-69F7D2EBE806}" destId="{9E5B366B-3382-46A2-B28E-76D1B9B1BC06}" srcOrd="0" destOrd="0" presId="urn:microsoft.com/office/officeart/2005/8/layout/hierarchy1"/>
    <dgm:cxn modelId="{BB11995E-E86A-40E9-BBB5-3F9D44BEB8A8}" type="presParOf" srcId="{E2EC15EF-98EA-4647-AC6C-F04C36B59C98}" destId="{24042566-90EC-4802-8D67-2ECB0F3D8816}" srcOrd="0" destOrd="0" presId="urn:microsoft.com/office/officeart/2005/8/layout/hierarchy1"/>
    <dgm:cxn modelId="{B5F4BFB6-82EA-4A2B-BF18-1557AC6CE430}" type="presParOf" srcId="{24042566-90EC-4802-8D67-2ECB0F3D8816}" destId="{2FA62D82-597E-46FA-970F-31CF54DC05E7}" srcOrd="0" destOrd="0" presId="urn:microsoft.com/office/officeart/2005/8/layout/hierarchy1"/>
    <dgm:cxn modelId="{F841DC78-ADC9-47D5-AB86-9DFEF8498174}" type="presParOf" srcId="{2FA62D82-597E-46FA-970F-31CF54DC05E7}" destId="{650378B1-B247-4FBB-9853-9797EE26E31F}" srcOrd="0" destOrd="0" presId="urn:microsoft.com/office/officeart/2005/8/layout/hierarchy1"/>
    <dgm:cxn modelId="{8F0E95A4-0AA6-4FDA-8E5C-D06151DED541}" type="presParOf" srcId="{2FA62D82-597E-46FA-970F-31CF54DC05E7}" destId="{9E5B366B-3382-46A2-B28E-76D1B9B1BC06}" srcOrd="1" destOrd="0" presId="urn:microsoft.com/office/officeart/2005/8/layout/hierarchy1"/>
    <dgm:cxn modelId="{4E8F0DC6-453C-46D3-BD8B-185D24988F66}" type="presParOf" srcId="{24042566-90EC-4802-8D67-2ECB0F3D8816}" destId="{AD98AA8E-285C-4D4C-AD71-13BD3CE5827C}" srcOrd="1" destOrd="0" presId="urn:microsoft.com/office/officeart/2005/8/layout/hierarchy1"/>
    <dgm:cxn modelId="{EF67143F-E817-463E-A42E-B710E1B08011}" type="presParOf" srcId="{E2EC15EF-98EA-4647-AC6C-F04C36B59C98}" destId="{E6EBAD1A-ADA0-4C57-A51F-F29FE3E12335}" srcOrd="1" destOrd="0" presId="urn:microsoft.com/office/officeart/2005/8/layout/hierarchy1"/>
    <dgm:cxn modelId="{E04D72FA-459C-41B9-A0E8-A582443EE77F}" type="presParOf" srcId="{E6EBAD1A-ADA0-4C57-A51F-F29FE3E12335}" destId="{B2CCB9B2-F72D-42DE-88FC-47C824AAAAA3}" srcOrd="0" destOrd="0" presId="urn:microsoft.com/office/officeart/2005/8/layout/hierarchy1"/>
    <dgm:cxn modelId="{26479D80-5418-42DE-A018-D8A9DA0D09F8}" type="presParOf" srcId="{B2CCB9B2-F72D-42DE-88FC-47C824AAAAA3}" destId="{602F9E38-2AAD-440D-9E10-263CA4FF4868}" srcOrd="0" destOrd="0" presId="urn:microsoft.com/office/officeart/2005/8/layout/hierarchy1"/>
    <dgm:cxn modelId="{02DE2D60-DCFB-47FE-B27E-EEA31205371D}" type="presParOf" srcId="{B2CCB9B2-F72D-42DE-88FC-47C824AAAAA3}" destId="{18EED385-D78D-4F45-A18C-462B34409CF1}" srcOrd="1" destOrd="0" presId="urn:microsoft.com/office/officeart/2005/8/layout/hierarchy1"/>
    <dgm:cxn modelId="{8317C1C6-51BA-43A8-AC46-78D44AE8BB5B}" type="presParOf" srcId="{E6EBAD1A-ADA0-4C57-A51F-F29FE3E12335}" destId="{6E580048-37F3-4DB1-A338-107E6E029E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1233A6-3BCB-4AD3-A31F-BC107C81960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7C91F0-8C9F-4E56-AD3F-E087E42B88A6}">
      <dgm:prSet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Démonstration de l’API Backend</a:t>
          </a:r>
          <a:endParaRPr lang="fr-FR">
            <a:latin typeface="Times New Roman"/>
            <a:cs typeface="Times New Roman"/>
          </a:endParaRPr>
        </a:p>
      </dgm:t>
    </dgm:pt>
    <dgm:pt modelId="{2CB99C45-2836-4FA8-99FB-958E27560A4B}" type="parTrans" cxnId="{90DDBA5C-93EA-4DE3-8962-6CC0CBC5A7C6}">
      <dgm:prSet/>
      <dgm:spPr/>
      <dgm:t>
        <a:bodyPr/>
        <a:lstStyle/>
        <a:p>
          <a:endParaRPr lang="en-US"/>
        </a:p>
      </dgm:t>
    </dgm:pt>
    <dgm:pt modelId="{8F5BBE18-432A-400D-9C39-110A8DEC108A}" type="sibTrans" cxnId="{90DDBA5C-93EA-4DE3-8962-6CC0CBC5A7C6}">
      <dgm:prSet/>
      <dgm:spPr/>
      <dgm:t>
        <a:bodyPr/>
        <a:lstStyle/>
        <a:p>
          <a:endParaRPr lang="en-US"/>
        </a:p>
      </dgm:t>
    </dgm:pt>
    <dgm:pt modelId="{32463E3F-6680-433D-A77C-46627865F697}" type="pres">
      <dgm:prSet presAssocID="{5B1233A6-3BCB-4AD3-A31F-BC107C819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564104-9B07-4686-B281-818885E64F75}" type="pres">
      <dgm:prSet presAssocID="{D47C91F0-8C9F-4E56-AD3F-E087E42B88A6}" presName="hierRoot1" presStyleCnt="0"/>
      <dgm:spPr/>
    </dgm:pt>
    <dgm:pt modelId="{7DEA740B-9ADA-424E-A1BE-16307B57C400}" type="pres">
      <dgm:prSet presAssocID="{D47C91F0-8C9F-4E56-AD3F-E087E42B88A6}" presName="composite" presStyleCnt="0"/>
      <dgm:spPr/>
    </dgm:pt>
    <dgm:pt modelId="{725CF681-AB4D-45FA-A669-C3EACDF8AEDF}" type="pres">
      <dgm:prSet presAssocID="{D47C91F0-8C9F-4E56-AD3F-E087E42B88A6}" presName="background" presStyleLbl="node0" presStyleIdx="0" presStyleCnt="1"/>
      <dgm:spPr>
        <a:solidFill>
          <a:schemeClr val="accent1">
            <a:lumMod val="60000"/>
            <a:lumOff val="40000"/>
          </a:schemeClr>
        </a:solidFill>
      </dgm:spPr>
    </dgm:pt>
    <dgm:pt modelId="{732E30CB-16A0-408C-A415-D8F35E086F42}" type="pres">
      <dgm:prSet presAssocID="{D47C91F0-8C9F-4E56-AD3F-E087E42B88A6}" presName="text" presStyleLbl="fgAcc0" presStyleIdx="0" presStyleCnt="1">
        <dgm:presLayoutVars>
          <dgm:chPref val="3"/>
        </dgm:presLayoutVars>
      </dgm:prSet>
      <dgm:spPr/>
    </dgm:pt>
    <dgm:pt modelId="{EAD303A2-3C92-4936-92A5-DD66B6061DC2}" type="pres">
      <dgm:prSet presAssocID="{D47C91F0-8C9F-4E56-AD3F-E087E42B88A6}" presName="hierChild2" presStyleCnt="0"/>
      <dgm:spPr/>
    </dgm:pt>
  </dgm:ptLst>
  <dgm:cxnLst>
    <dgm:cxn modelId="{4DA7E616-FCDA-4BB1-8807-81C058690E67}" type="presOf" srcId="{D47C91F0-8C9F-4E56-AD3F-E087E42B88A6}" destId="{732E30CB-16A0-408C-A415-D8F35E086F42}" srcOrd="0" destOrd="0" presId="urn:microsoft.com/office/officeart/2005/8/layout/hierarchy1"/>
    <dgm:cxn modelId="{90DDBA5C-93EA-4DE3-8962-6CC0CBC5A7C6}" srcId="{5B1233A6-3BCB-4AD3-A31F-BC107C819603}" destId="{D47C91F0-8C9F-4E56-AD3F-E087E42B88A6}" srcOrd="0" destOrd="0" parTransId="{2CB99C45-2836-4FA8-99FB-958E27560A4B}" sibTransId="{8F5BBE18-432A-400D-9C39-110A8DEC108A}"/>
    <dgm:cxn modelId="{A0F4DEE5-9B21-4881-9A9B-CE8CD9F64A0F}" type="presOf" srcId="{5B1233A6-3BCB-4AD3-A31F-BC107C819603}" destId="{32463E3F-6680-433D-A77C-46627865F697}" srcOrd="0" destOrd="0" presId="urn:microsoft.com/office/officeart/2005/8/layout/hierarchy1"/>
    <dgm:cxn modelId="{23776D4D-39E2-4A71-B17A-24520B48C3A6}" type="presParOf" srcId="{32463E3F-6680-433D-A77C-46627865F697}" destId="{1E564104-9B07-4686-B281-818885E64F75}" srcOrd="0" destOrd="0" presId="urn:microsoft.com/office/officeart/2005/8/layout/hierarchy1"/>
    <dgm:cxn modelId="{6CC8AE79-E76D-4741-8022-33FB0368D61F}" type="presParOf" srcId="{1E564104-9B07-4686-B281-818885E64F75}" destId="{7DEA740B-9ADA-424E-A1BE-16307B57C400}" srcOrd="0" destOrd="0" presId="urn:microsoft.com/office/officeart/2005/8/layout/hierarchy1"/>
    <dgm:cxn modelId="{814E2B72-A73A-4C5D-B3E5-C2C0D978D807}" type="presParOf" srcId="{7DEA740B-9ADA-424E-A1BE-16307B57C400}" destId="{725CF681-AB4D-45FA-A669-C3EACDF8AEDF}" srcOrd="0" destOrd="0" presId="urn:microsoft.com/office/officeart/2005/8/layout/hierarchy1"/>
    <dgm:cxn modelId="{68E3E62B-9D8D-4798-B9DD-4A646CA4CC37}" type="presParOf" srcId="{7DEA740B-9ADA-424E-A1BE-16307B57C400}" destId="{732E30CB-16A0-408C-A415-D8F35E086F42}" srcOrd="1" destOrd="0" presId="urn:microsoft.com/office/officeart/2005/8/layout/hierarchy1"/>
    <dgm:cxn modelId="{2A599ADD-E93C-4804-A59C-A08E99A447EC}" type="presParOf" srcId="{1E564104-9B07-4686-B281-818885E64F75}" destId="{EAD303A2-3C92-4936-92A5-DD66B6061D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1233A6-3BCB-4AD3-A31F-BC107C81960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7C91F0-8C9F-4E56-AD3F-E087E42B88A6}">
      <dgm:prSet phldr="0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fr-FR">
              <a:solidFill>
                <a:schemeClr val="bg1"/>
              </a:solidFill>
              <a:latin typeface="Times New Roman"/>
              <a:cs typeface="Times New Roman"/>
            </a:rPr>
            <a:t>Bilan de ce projet de l’ensemble du groupe</a:t>
          </a:r>
        </a:p>
      </dgm:t>
    </dgm:pt>
    <dgm:pt modelId="{2CB99C45-2836-4FA8-99FB-958E27560A4B}" type="parTrans" cxnId="{90DDBA5C-93EA-4DE3-8962-6CC0CBC5A7C6}">
      <dgm:prSet/>
      <dgm:spPr/>
      <dgm:t>
        <a:bodyPr/>
        <a:lstStyle/>
        <a:p>
          <a:endParaRPr lang="en-US"/>
        </a:p>
      </dgm:t>
    </dgm:pt>
    <dgm:pt modelId="{8F5BBE18-432A-400D-9C39-110A8DEC108A}" type="sibTrans" cxnId="{90DDBA5C-93EA-4DE3-8962-6CC0CBC5A7C6}">
      <dgm:prSet/>
      <dgm:spPr/>
      <dgm:t>
        <a:bodyPr/>
        <a:lstStyle/>
        <a:p>
          <a:endParaRPr lang="en-US"/>
        </a:p>
      </dgm:t>
    </dgm:pt>
    <dgm:pt modelId="{29E07499-ABDD-4A9B-9425-A497CFC8DBE3}">
      <dgm:prSet phldr="0"/>
      <dgm:spPr/>
      <dgm:t>
        <a:bodyPr/>
        <a:lstStyle/>
        <a:p>
          <a:pPr rtl="0"/>
          <a:r>
            <a:rPr lang="fr-FR">
              <a:solidFill>
                <a:schemeClr val="tx1"/>
              </a:solidFill>
              <a:latin typeface="Times New Roman"/>
              <a:cs typeface="Times New Roman"/>
            </a:rPr>
            <a:t> </a:t>
          </a:r>
          <a:r>
            <a:rPr lang="fr-FR">
              <a:solidFill>
                <a:schemeClr val="bg1"/>
              </a:solidFill>
              <a:latin typeface="Times New Roman"/>
              <a:cs typeface="Times New Roman"/>
            </a:rPr>
            <a:t>Retour d’expérience etc...</a:t>
          </a:r>
          <a:r>
            <a:rPr lang="fr-FR">
              <a:solidFill>
                <a:schemeClr val="tx1"/>
              </a:solidFill>
              <a:latin typeface="Times New Roman"/>
              <a:cs typeface="Times New Roman"/>
            </a:rPr>
            <a:t> </a:t>
          </a:r>
          <a:endParaRPr lang="fr-FR"/>
        </a:p>
      </dgm:t>
    </dgm:pt>
    <dgm:pt modelId="{7B28C19D-0140-4BD4-AC54-144012A997E5}" type="parTrans" cxnId="{AF2B273A-DC5B-414D-B473-E367130C8A4E}">
      <dgm:prSet/>
      <dgm:spPr/>
    </dgm:pt>
    <dgm:pt modelId="{10142187-259C-4DBF-B7BF-950AA4D2FB57}" type="sibTrans" cxnId="{AF2B273A-DC5B-414D-B473-E367130C8A4E}">
      <dgm:prSet/>
      <dgm:spPr/>
      <dgm:t>
        <a:bodyPr/>
        <a:lstStyle/>
        <a:p>
          <a:endParaRPr lang="fr-FR"/>
        </a:p>
      </dgm:t>
    </dgm:pt>
    <dgm:pt modelId="{43B5BBC0-21DA-4613-8DF7-166075BEDB53}" type="pres">
      <dgm:prSet presAssocID="{5B1233A6-3BCB-4AD3-A31F-BC107C819603}" presName="outerComposite" presStyleCnt="0">
        <dgm:presLayoutVars>
          <dgm:chMax val="5"/>
          <dgm:dir/>
          <dgm:resizeHandles val="exact"/>
        </dgm:presLayoutVars>
      </dgm:prSet>
      <dgm:spPr/>
    </dgm:pt>
    <dgm:pt modelId="{36A709AF-831E-4815-BF36-165F9C44CC45}" type="pres">
      <dgm:prSet presAssocID="{5B1233A6-3BCB-4AD3-A31F-BC107C819603}" presName="dummyMaxCanvas" presStyleCnt="0">
        <dgm:presLayoutVars/>
      </dgm:prSet>
      <dgm:spPr/>
    </dgm:pt>
    <dgm:pt modelId="{8D69E500-1B65-4D87-B7FD-86ECFEBDDDF0}" type="pres">
      <dgm:prSet presAssocID="{5B1233A6-3BCB-4AD3-A31F-BC107C819603}" presName="TwoNodes_1" presStyleLbl="node1" presStyleIdx="0" presStyleCnt="2">
        <dgm:presLayoutVars>
          <dgm:bulletEnabled val="1"/>
        </dgm:presLayoutVars>
      </dgm:prSet>
      <dgm:spPr/>
    </dgm:pt>
    <dgm:pt modelId="{5C34E252-3961-4E75-909B-E9C64D397930}" type="pres">
      <dgm:prSet presAssocID="{5B1233A6-3BCB-4AD3-A31F-BC107C819603}" presName="TwoNodes_2" presStyleLbl="node1" presStyleIdx="1" presStyleCnt="2">
        <dgm:presLayoutVars>
          <dgm:bulletEnabled val="1"/>
        </dgm:presLayoutVars>
      </dgm:prSet>
      <dgm:spPr/>
    </dgm:pt>
    <dgm:pt modelId="{AE3C475A-F416-4885-BC08-B8D3E0CD0D77}" type="pres">
      <dgm:prSet presAssocID="{5B1233A6-3BCB-4AD3-A31F-BC107C819603}" presName="TwoConn_1-2" presStyleLbl="fgAccFollowNode1" presStyleIdx="0" presStyleCnt="1">
        <dgm:presLayoutVars>
          <dgm:bulletEnabled val="1"/>
        </dgm:presLayoutVars>
      </dgm:prSet>
      <dgm:spPr>
        <a:solidFill>
          <a:schemeClr val="tx1">
            <a:lumMod val="95000"/>
          </a:schemeClr>
        </a:solidFill>
      </dgm:spPr>
    </dgm:pt>
    <dgm:pt modelId="{D47B079D-2C77-444A-B68B-C7E4BEFD8611}" type="pres">
      <dgm:prSet presAssocID="{5B1233A6-3BCB-4AD3-A31F-BC107C819603}" presName="TwoNodes_1_text" presStyleLbl="node1" presStyleIdx="1" presStyleCnt="2">
        <dgm:presLayoutVars>
          <dgm:bulletEnabled val="1"/>
        </dgm:presLayoutVars>
      </dgm:prSet>
      <dgm:spPr/>
    </dgm:pt>
    <dgm:pt modelId="{46D2344A-EAAD-489E-8C5D-8EE7BF41AF38}" type="pres">
      <dgm:prSet presAssocID="{5B1233A6-3BCB-4AD3-A31F-BC107C81960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7AABD922-91EC-4DEA-9EB8-32E3CF980272}" type="presOf" srcId="{D47C91F0-8C9F-4E56-AD3F-E087E42B88A6}" destId="{D47B079D-2C77-444A-B68B-C7E4BEFD8611}" srcOrd="1" destOrd="0" presId="urn:microsoft.com/office/officeart/2005/8/layout/vProcess5"/>
    <dgm:cxn modelId="{FD4B3035-6212-4C2C-AC1C-3580B1643037}" type="presOf" srcId="{8F5BBE18-432A-400D-9C39-110A8DEC108A}" destId="{AE3C475A-F416-4885-BC08-B8D3E0CD0D77}" srcOrd="0" destOrd="0" presId="urn:microsoft.com/office/officeart/2005/8/layout/vProcess5"/>
    <dgm:cxn modelId="{AF2B273A-DC5B-414D-B473-E367130C8A4E}" srcId="{5B1233A6-3BCB-4AD3-A31F-BC107C819603}" destId="{29E07499-ABDD-4A9B-9425-A497CFC8DBE3}" srcOrd="1" destOrd="0" parTransId="{7B28C19D-0140-4BD4-AC54-144012A997E5}" sibTransId="{10142187-259C-4DBF-B7BF-950AA4D2FB57}"/>
    <dgm:cxn modelId="{90DDBA5C-93EA-4DE3-8962-6CC0CBC5A7C6}" srcId="{5B1233A6-3BCB-4AD3-A31F-BC107C819603}" destId="{D47C91F0-8C9F-4E56-AD3F-E087E42B88A6}" srcOrd="0" destOrd="0" parTransId="{2CB99C45-2836-4FA8-99FB-958E27560A4B}" sibTransId="{8F5BBE18-432A-400D-9C39-110A8DEC108A}"/>
    <dgm:cxn modelId="{C6B01D60-3AAD-4C1A-AEEF-1B138AE21C5C}" type="presOf" srcId="{D47C91F0-8C9F-4E56-AD3F-E087E42B88A6}" destId="{8D69E500-1B65-4D87-B7FD-86ECFEBDDDF0}" srcOrd="0" destOrd="0" presId="urn:microsoft.com/office/officeart/2005/8/layout/vProcess5"/>
    <dgm:cxn modelId="{3177D743-8DC5-4AF5-97B8-A6234D348B82}" type="presOf" srcId="{29E07499-ABDD-4A9B-9425-A497CFC8DBE3}" destId="{5C34E252-3961-4E75-909B-E9C64D397930}" srcOrd="0" destOrd="0" presId="urn:microsoft.com/office/officeart/2005/8/layout/vProcess5"/>
    <dgm:cxn modelId="{7254946D-7FEF-4643-B2E2-53A95F64FE0B}" type="presOf" srcId="{5B1233A6-3BCB-4AD3-A31F-BC107C819603}" destId="{43B5BBC0-21DA-4613-8DF7-166075BEDB53}" srcOrd="0" destOrd="0" presId="urn:microsoft.com/office/officeart/2005/8/layout/vProcess5"/>
    <dgm:cxn modelId="{20CE26DE-2AE6-4B2F-B044-F48E297C8467}" type="presOf" srcId="{29E07499-ABDD-4A9B-9425-A497CFC8DBE3}" destId="{46D2344A-EAAD-489E-8C5D-8EE7BF41AF38}" srcOrd="1" destOrd="0" presId="urn:microsoft.com/office/officeart/2005/8/layout/vProcess5"/>
    <dgm:cxn modelId="{D5F5FBB6-E009-46A1-80FE-B4DB6149C46D}" type="presParOf" srcId="{43B5BBC0-21DA-4613-8DF7-166075BEDB53}" destId="{36A709AF-831E-4815-BF36-165F9C44CC45}" srcOrd="0" destOrd="0" presId="urn:microsoft.com/office/officeart/2005/8/layout/vProcess5"/>
    <dgm:cxn modelId="{6E3F4065-A937-4FBA-8ECB-9B809EB59002}" type="presParOf" srcId="{43B5BBC0-21DA-4613-8DF7-166075BEDB53}" destId="{8D69E500-1B65-4D87-B7FD-86ECFEBDDDF0}" srcOrd="1" destOrd="0" presId="urn:microsoft.com/office/officeart/2005/8/layout/vProcess5"/>
    <dgm:cxn modelId="{1CC4443A-99EE-40AE-B94D-3EE927CE807E}" type="presParOf" srcId="{43B5BBC0-21DA-4613-8DF7-166075BEDB53}" destId="{5C34E252-3961-4E75-909B-E9C64D397930}" srcOrd="2" destOrd="0" presId="urn:microsoft.com/office/officeart/2005/8/layout/vProcess5"/>
    <dgm:cxn modelId="{A69B0390-9800-46B8-8168-2C0303B5B46D}" type="presParOf" srcId="{43B5BBC0-21DA-4613-8DF7-166075BEDB53}" destId="{AE3C475A-F416-4885-BC08-B8D3E0CD0D77}" srcOrd="3" destOrd="0" presId="urn:microsoft.com/office/officeart/2005/8/layout/vProcess5"/>
    <dgm:cxn modelId="{C861A290-7939-4D96-804B-72984D7DA72F}" type="presParOf" srcId="{43B5BBC0-21DA-4613-8DF7-166075BEDB53}" destId="{D47B079D-2C77-444A-B68B-C7E4BEFD8611}" srcOrd="4" destOrd="0" presId="urn:microsoft.com/office/officeart/2005/8/layout/vProcess5"/>
    <dgm:cxn modelId="{8A6937D0-B7E0-484B-9B41-FFC360375B58}" type="presParOf" srcId="{43B5BBC0-21DA-4613-8DF7-166075BEDB53}" destId="{46D2344A-EAAD-489E-8C5D-8EE7BF41AF3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378B1-B247-4FBB-9853-9797EE26E31F}">
      <dsp:nvSpPr>
        <dsp:cNvPr id="0" name=""/>
        <dsp:cNvSpPr/>
      </dsp:nvSpPr>
      <dsp:spPr>
        <a:xfrm>
          <a:off x="556" y="867658"/>
          <a:ext cx="1953084" cy="124020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B366B-3382-46A2-B28E-76D1B9B1BC06}">
      <dsp:nvSpPr>
        <dsp:cNvPr id="0" name=""/>
        <dsp:cNvSpPr/>
      </dsp:nvSpPr>
      <dsp:spPr>
        <a:xfrm>
          <a:off x="217565" y="1073817"/>
          <a:ext cx="1953084" cy="1240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Times New Roman"/>
              <a:cs typeface="Times New Roman"/>
            </a:rPr>
            <a:t>Démonstration de l’intranet (Django)</a:t>
          </a:r>
          <a:endParaRPr lang="en-US" sz="1900" kern="1200">
            <a:latin typeface="Times New Roman"/>
            <a:cs typeface="Times New Roman"/>
          </a:endParaRPr>
        </a:p>
      </dsp:txBody>
      <dsp:txXfrm>
        <a:off x="253889" y="1110141"/>
        <a:ext cx="1880436" cy="1167560"/>
      </dsp:txXfrm>
    </dsp:sp>
    <dsp:sp modelId="{602F9E38-2AAD-440D-9E10-263CA4FF4868}">
      <dsp:nvSpPr>
        <dsp:cNvPr id="0" name=""/>
        <dsp:cNvSpPr/>
      </dsp:nvSpPr>
      <dsp:spPr>
        <a:xfrm>
          <a:off x="2387659" y="867658"/>
          <a:ext cx="1953084" cy="124020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ED385-D78D-4F45-A18C-462B34409CF1}">
      <dsp:nvSpPr>
        <dsp:cNvPr id="0" name=""/>
        <dsp:cNvSpPr/>
      </dsp:nvSpPr>
      <dsp:spPr>
        <a:xfrm>
          <a:off x="2604668" y="1073817"/>
          <a:ext cx="1953084" cy="1240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Times New Roman"/>
              <a:cs typeface="Times New Roman"/>
            </a:rPr>
            <a:t>Démonstration des Tests unitaires sur Django</a:t>
          </a:r>
          <a:endParaRPr lang="en-US" sz="1900" kern="1200">
            <a:latin typeface="Times New Roman"/>
            <a:cs typeface="Times New Roman"/>
          </a:endParaRPr>
        </a:p>
      </dsp:txBody>
      <dsp:txXfrm>
        <a:off x="2640992" y="1110141"/>
        <a:ext cx="1880436" cy="1167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CF681-AB4D-45FA-A669-C3EACDF8AEDF}">
      <dsp:nvSpPr>
        <dsp:cNvPr id="0" name=""/>
        <dsp:cNvSpPr/>
      </dsp:nvSpPr>
      <dsp:spPr>
        <a:xfrm>
          <a:off x="249741" y="104"/>
          <a:ext cx="4296064" cy="272800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E30CB-16A0-408C-A415-D8F35E086F42}">
      <dsp:nvSpPr>
        <dsp:cNvPr id="0" name=""/>
        <dsp:cNvSpPr/>
      </dsp:nvSpPr>
      <dsp:spPr>
        <a:xfrm>
          <a:off x="727081" y="453578"/>
          <a:ext cx="4296064" cy="2728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Times New Roman"/>
              <a:cs typeface="Times New Roman"/>
            </a:rPr>
            <a:t>Démonstration de l’API Backend</a:t>
          </a:r>
          <a:endParaRPr lang="fr-FR" sz="2300" kern="1200">
            <a:latin typeface="Times New Roman"/>
            <a:cs typeface="Times New Roman"/>
          </a:endParaRPr>
        </a:p>
      </dsp:txBody>
      <dsp:txXfrm>
        <a:off x="806981" y="533478"/>
        <a:ext cx="4136264" cy="25682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9E500-1B65-4D87-B7FD-86ECFEBDDDF0}">
      <dsp:nvSpPr>
        <dsp:cNvPr id="0" name=""/>
        <dsp:cNvSpPr/>
      </dsp:nvSpPr>
      <dsp:spPr>
        <a:xfrm>
          <a:off x="0" y="0"/>
          <a:ext cx="9197340" cy="168020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>
              <a:solidFill>
                <a:schemeClr val="bg1"/>
              </a:solidFill>
              <a:latin typeface="Times New Roman"/>
              <a:cs typeface="Times New Roman"/>
            </a:rPr>
            <a:t>Bilan de ce projet de l’ensemble du groupe</a:t>
          </a:r>
        </a:p>
      </dsp:txBody>
      <dsp:txXfrm>
        <a:off x="49212" y="49212"/>
        <a:ext cx="7460711" cy="1581785"/>
      </dsp:txXfrm>
    </dsp:sp>
    <dsp:sp modelId="{5C34E252-3961-4E75-909B-E9C64D397930}">
      <dsp:nvSpPr>
        <dsp:cNvPr id="0" name=""/>
        <dsp:cNvSpPr/>
      </dsp:nvSpPr>
      <dsp:spPr>
        <a:xfrm>
          <a:off x="1623059" y="2053589"/>
          <a:ext cx="9197340" cy="16802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>
              <a:solidFill>
                <a:schemeClr val="tx1"/>
              </a:solidFill>
              <a:latin typeface="Times New Roman"/>
              <a:cs typeface="Times New Roman"/>
            </a:rPr>
            <a:t> </a:t>
          </a:r>
          <a:r>
            <a:rPr lang="fr-FR" sz="4500" kern="1200">
              <a:solidFill>
                <a:schemeClr val="bg1"/>
              </a:solidFill>
              <a:latin typeface="Times New Roman"/>
              <a:cs typeface="Times New Roman"/>
            </a:rPr>
            <a:t>Retour d’expérience etc...</a:t>
          </a:r>
          <a:r>
            <a:rPr lang="fr-FR" sz="4500" kern="1200">
              <a:solidFill>
                <a:schemeClr val="tx1"/>
              </a:solidFill>
              <a:latin typeface="Times New Roman"/>
              <a:cs typeface="Times New Roman"/>
            </a:rPr>
            <a:t> </a:t>
          </a:r>
          <a:endParaRPr lang="fr-FR" sz="4500" kern="1200"/>
        </a:p>
      </dsp:txBody>
      <dsp:txXfrm>
        <a:off x="1672271" y="2102801"/>
        <a:ext cx="6383719" cy="1581785"/>
      </dsp:txXfrm>
    </dsp:sp>
    <dsp:sp modelId="{AE3C475A-F416-4885-BC08-B8D3E0CD0D77}">
      <dsp:nvSpPr>
        <dsp:cNvPr id="0" name=""/>
        <dsp:cNvSpPr/>
      </dsp:nvSpPr>
      <dsp:spPr>
        <a:xfrm>
          <a:off x="8105203" y="1320831"/>
          <a:ext cx="1092136" cy="1092136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lumMod val="95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50934" y="1320831"/>
        <a:ext cx="600674" cy="821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082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744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8922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7327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9571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8548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1751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8957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165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49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357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9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5.jpeg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0DC5FC9D-6ABE-FC08-F095-DB110CE93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63803" b="-1"/>
          <a:stretch/>
        </p:blipFill>
        <p:spPr>
          <a:xfrm>
            <a:off x="3342018" y="10"/>
            <a:ext cx="8668512" cy="6857990"/>
          </a:xfrm>
          <a:prstGeom prst="rect">
            <a:avLst/>
          </a:prstGeom>
        </p:spPr>
      </p:pic>
      <p:sp>
        <p:nvSpPr>
          <p:cNvPr id="22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B1D3BA2-AECF-AC0B-B709-0BC998CA9731}"/>
              </a:ext>
            </a:extLst>
          </p:cNvPr>
          <p:cNvSpPr txBox="1"/>
          <p:nvPr/>
        </p:nvSpPr>
        <p:spPr>
          <a:xfrm>
            <a:off x="346070" y="4607348"/>
            <a:ext cx="3896438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latin typeface="Times New Roman"/>
                <a:ea typeface="+mn-lt"/>
                <a:cs typeface="+mn-lt"/>
              </a:rPr>
              <a:t>Groupe 3 DATA “ Data </a:t>
            </a:r>
            <a:r>
              <a:rPr lang="fr-FR" sz="1600" err="1">
                <a:latin typeface="Times New Roman"/>
                <a:ea typeface="+mn-lt"/>
                <a:cs typeface="+mn-lt"/>
              </a:rPr>
              <a:t>Intelegi</a:t>
            </a:r>
            <a:r>
              <a:rPr lang="fr-FR" sz="1600">
                <a:latin typeface="Times New Roman"/>
                <a:ea typeface="+mn-lt"/>
                <a:cs typeface="+mn-lt"/>
              </a:rPr>
              <a:t> ” :</a:t>
            </a:r>
          </a:p>
          <a:p>
            <a:r>
              <a:rPr lang="fr-FR" sz="1600">
                <a:latin typeface="Times New Roman"/>
                <a:ea typeface="+mn-lt"/>
                <a:cs typeface="+mn-lt"/>
              </a:rPr>
              <a:t>Eliott NORBERT-AGAISSE</a:t>
            </a:r>
          </a:p>
          <a:p>
            <a:r>
              <a:rPr lang="fr-FR" sz="1600">
                <a:latin typeface="Times New Roman"/>
                <a:ea typeface="+mn-lt"/>
                <a:cs typeface="+mn-lt"/>
              </a:rPr>
              <a:t>Mohamed HAMADI</a:t>
            </a:r>
          </a:p>
          <a:p>
            <a:r>
              <a:rPr lang="fr-FR" sz="1600" err="1">
                <a:latin typeface="Times New Roman"/>
                <a:ea typeface="+mn-lt"/>
                <a:cs typeface="+mn-lt"/>
              </a:rPr>
              <a:t>Naoufali</a:t>
            </a:r>
            <a:r>
              <a:rPr lang="fr-FR" sz="1600">
                <a:latin typeface="Times New Roman"/>
                <a:ea typeface="+mn-lt"/>
                <a:cs typeface="+mn-lt"/>
              </a:rPr>
              <a:t> MADI</a:t>
            </a:r>
          </a:p>
          <a:p>
            <a:r>
              <a:rPr lang="fr-FR" sz="1600" err="1">
                <a:latin typeface="Times New Roman"/>
                <a:ea typeface="+mn-lt"/>
                <a:cs typeface="+mn-lt"/>
              </a:rPr>
              <a:t>Yousra</a:t>
            </a:r>
            <a:r>
              <a:rPr lang="fr-FR" sz="1600">
                <a:latin typeface="Times New Roman"/>
                <a:ea typeface="+mn-lt"/>
                <a:cs typeface="+mn-lt"/>
              </a:rPr>
              <a:t> DAJIR</a:t>
            </a:r>
            <a:endParaRPr lang="fr-FR" sz="1600">
              <a:latin typeface="Times New Roman"/>
              <a:cs typeface="Times New Roman"/>
            </a:endParaRPr>
          </a:p>
          <a:p>
            <a:r>
              <a:rPr lang="fr-FR" sz="1600">
                <a:latin typeface="Times New Roman"/>
                <a:ea typeface="+mn-lt"/>
                <a:cs typeface="+mn-lt"/>
              </a:rPr>
              <a:t>Date de création : 27/10/2022</a:t>
            </a:r>
          </a:p>
          <a:p>
            <a:r>
              <a:rPr lang="fr-FR" sz="1600">
                <a:latin typeface="Times New Roman"/>
                <a:ea typeface="+mn-lt"/>
                <a:cs typeface="+mn-lt"/>
              </a:rPr>
              <a:t>Date de mise à jour : 12/12/2022</a:t>
            </a:r>
          </a:p>
          <a:p>
            <a:r>
              <a:rPr lang="fr-FR" sz="1600">
                <a:latin typeface="Times New Roman"/>
                <a:ea typeface="+mn-lt"/>
                <a:cs typeface="+mn-lt"/>
              </a:rPr>
              <a:t>Session 2022-D08 TP7 Data </a:t>
            </a:r>
            <a:r>
              <a:rPr lang="fr-FR" sz="1600" err="1">
                <a:latin typeface="Times New Roman"/>
                <a:ea typeface="+mn-lt"/>
                <a:cs typeface="+mn-lt"/>
              </a:rPr>
              <a:t>Engineer</a:t>
            </a:r>
            <a:endParaRPr lang="fr-FR" sz="1600">
              <a:latin typeface="Times New Roman"/>
              <a:ea typeface="+mn-lt"/>
              <a:cs typeface="+mn-lt"/>
            </a:endParaRPr>
          </a:p>
          <a:p>
            <a:br>
              <a:rPr lang="en-US"/>
            </a:br>
            <a:endParaRPr lang="en-US">
              <a:cs typeface="Calibri"/>
            </a:endParaRPr>
          </a:p>
          <a:p>
            <a:r>
              <a:rPr lang="fr-FR">
                <a:latin typeface="Times New Roman"/>
                <a:cs typeface="Times New Roman"/>
              </a:rPr>
              <a:t>ç.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A93577-36FE-3F40-4CAA-36B00359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b="1" dirty="0">
                <a:solidFill>
                  <a:schemeClr val="bg1"/>
                </a:solidFill>
              </a:rPr>
              <a:t>1</a:t>
            </a:fld>
            <a:endParaRPr lang="fr-FR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C7EC8A-A28C-8F70-8C65-FE1F745C3F51}"/>
              </a:ext>
            </a:extLst>
          </p:cNvPr>
          <p:cNvSpPr txBox="1"/>
          <p:nvPr/>
        </p:nvSpPr>
        <p:spPr>
          <a:xfrm>
            <a:off x="350687" y="1185957"/>
            <a:ext cx="509743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>
                <a:latin typeface="Times New Roman"/>
                <a:cs typeface="Times New Roman"/>
              </a:rPr>
              <a:t>Présentation 12 Décembre 2022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CEBE3D9-127C-49E8-1D2E-DCCB2F89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b="1" dirty="0">
                <a:solidFill>
                  <a:schemeClr val="tx1"/>
                </a:solidFill>
              </a:rPr>
              <a:t>10</a:t>
            </a:fld>
            <a:endParaRPr lang="fr-FR" b="1">
              <a:solidFill>
                <a:schemeClr val="tx1"/>
              </a:solidFill>
              <a:cs typeface="Calibri"/>
            </a:endParaRP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EA4F5BB-1366-3B38-C743-3D038C07C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270" y="1554818"/>
            <a:ext cx="6974995" cy="276284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B2B987C-F533-719E-2A0E-3F2921D3097D}"/>
              </a:ext>
            </a:extLst>
          </p:cNvPr>
          <p:cNvSpPr txBox="1"/>
          <p:nvPr/>
        </p:nvSpPr>
        <p:spPr>
          <a:xfrm>
            <a:off x="5966597" y="4523205"/>
            <a:ext cx="4674037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latin typeface="Times New Roman"/>
                <a:cs typeface="Calibri"/>
              </a:rPr>
              <a:t>Modèle "</a:t>
            </a:r>
            <a:r>
              <a:rPr lang="fr-FR" err="1">
                <a:latin typeface="Times New Roman"/>
                <a:cs typeface="Calibri"/>
              </a:rPr>
              <a:t>json</a:t>
            </a:r>
            <a:r>
              <a:rPr lang="fr-FR">
                <a:latin typeface="Times New Roman"/>
                <a:cs typeface="Calibri"/>
              </a:rPr>
              <a:t>" pour implémenter une commune</a:t>
            </a:r>
            <a:endParaRPr lang="fr-FR" err="1">
              <a:latin typeface="Times New Roman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0E58E2-1F6E-80F6-73A7-27F626260B01}"/>
              </a:ext>
            </a:extLst>
          </p:cNvPr>
          <p:cNvSpPr/>
          <p:nvPr/>
        </p:nvSpPr>
        <p:spPr>
          <a:xfrm>
            <a:off x="5233276" y="2529051"/>
            <a:ext cx="6157310" cy="103351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33838802-EE66-7B01-736C-6B5BB5E5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0678" y="181030"/>
            <a:ext cx="5602970" cy="2440702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fr-FR" sz="280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Présentation de l’utilisation de </a:t>
            </a:r>
            <a:r>
              <a:rPr lang="fr-FR" sz="2800" err="1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Swagger</a:t>
            </a:r>
            <a:r>
              <a:rPr lang="fr-FR" sz="280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:</a:t>
            </a:r>
            <a:br>
              <a:rPr lang="fr-FR" sz="2800">
                <a:latin typeface="Times New Roman"/>
                <a:cs typeface="Times New Roman"/>
              </a:rPr>
            </a:br>
            <a:r>
              <a:rPr lang="fr-FR" sz="280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requête POST(url)</a:t>
            </a:r>
            <a:br>
              <a:rPr lang="en-US" sz="2800">
                <a:latin typeface="Times New Roman"/>
              </a:rPr>
            </a:br>
            <a:endParaRPr lang="en-US" sz="2500">
              <a:solidFill>
                <a:srgbClr val="FFFFFF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24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CEBE3D9-127C-49E8-1D2E-DCCB2F89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b="1" dirty="0">
                <a:solidFill>
                  <a:schemeClr val="tx1"/>
                </a:solidFill>
              </a:rPr>
              <a:t>11</a:t>
            </a:fld>
            <a:endParaRPr lang="fr-FR" b="1">
              <a:solidFill>
                <a:schemeClr val="tx1"/>
              </a:solidFill>
              <a:cs typeface="Calibri"/>
            </a:endParaRPr>
          </a:p>
        </p:txBody>
      </p:sp>
      <p:pic>
        <p:nvPicPr>
          <p:cNvPr id="9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E7A5F012-C8A8-8A7A-45C7-D1392725C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361" y="1755620"/>
            <a:ext cx="6581775" cy="257173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C015A64-345A-E19E-5381-3685464B3420}"/>
              </a:ext>
            </a:extLst>
          </p:cNvPr>
          <p:cNvSpPr txBox="1"/>
          <p:nvPr/>
        </p:nvSpPr>
        <p:spPr>
          <a:xfrm>
            <a:off x="6344160" y="1136575"/>
            <a:ext cx="4211730" cy="3693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latin typeface="Times New Roman"/>
                <a:cs typeface="Calibri"/>
              </a:rPr>
              <a:t>"</a:t>
            </a:r>
            <a:r>
              <a:rPr lang="fr-FR" err="1">
                <a:latin typeface="Times New Roman"/>
                <a:cs typeface="Calibri"/>
              </a:rPr>
              <a:t>idcom_id</a:t>
            </a:r>
            <a:r>
              <a:rPr lang="fr-FR">
                <a:latin typeface="Times New Roman"/>
                <a:cs typeface="Calibri"/>
              </a:rPr>
              <a:t>" identifie l'élément à supprimer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E4E70A3-6B8D-16C9-861F-60102EA9A6DD}"/>
              </a:ext>
            </a:extLst>
          </p:cNvPr>
          <p:cNvSpPr txBox="1"/>
          <p:nvPr/>
        </p:nvSpPr>
        <p:spPr>
          <a:xfrm>
            <a:off x="7575709" y="4626403"/>
            <a:ext cx="3310217" cy="36933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latin typeface="Times New Roman"/>
                <a:cs typeface="Calibri"/>
              </a:rPr>
              <a:t>Saisie de l'identifiant à supprimer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FD4CCFD-6374-D1FF-ABA8-57094C5912CE}"/>
              </a:ext>
            </a:extLst>
          </p:cNvPr>
          <p:cNvSpPr txBox="1"/>
          <p:nvPr/>
        </p:nvSpPr>
        <p:spPr>
          <a:xfrm>
            <a:off x="4394896" y="4624099"/>
            <a:ext cx="2429996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latin typeface="Times New Roman"/>
                <a:cs typeface="Calibri"/>
              </a:rPr>
              <a:t>Retour réponse serveur</a:t>
            </a:r>
            <a:r>
              <a:rPr lang="fr-FR" sz="1100" b="1">
                <a:latin typeface="Times New Roman"/>
                <a:cs typeface="Calibri"/>
              </a:rPr>
              <a:t> </a:t>
            </a:r>
            <a:endParaRPr lang="fr-FR" sz="1100" b="1">
              <a:latin typeface="Times New Roman"/>
            </a:endParaRPr>
          </a:p>
        </p:txBody>
      </p:sp>
      <p:sp>
        <p:nvSpPr>
          <p:cNvPr id="6" name="Parallélogramme 5">
            <a:extLst>
              <a:ext uri="{FF2B5EF4-FFF2-40B4-BE49-F238E27FC236}">
                <a16:creationId xmlns:a16="http://schemas.microsoft.com/office/drawing/2014/main" id="{4532D974-3104-7CA6-9739-499DD0B42D1F}"/>
              </a:ext>
            </a:extLst>
          </p:cNvPr>
          <p:cNvSpPr/>
          <p:nvPr/>
        </p:nvSpPr>
        <p:spPr>
          <a:xfrm>
            <a:off x="5824627" y="1996655"/>
            <a:ext cx="682924" cy="179717"/>
          </a:xfrm>
          <a:prstGeom prst="parallelogram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arallélogramme 17">
            <a:extLst>
              <a:ext uri="{FF2B5EF4-FFF2-40B4-BE49-F238E27FC236}">
                <a16:creationId xmlns:a16="http://schemas.microsoft.com/office/drawing/2014/main" id="{49ECD996-F581-DE2A-575C-E78613D1B15C}"/>
              </a:ext>
            </a:extLst>
          </p:cNvPr>
          <p:cNvSpPr/>
          <p:nvPr/>
        </p:nvSpPr>
        <p:spPr>
          <a:xfrm>
            <a:off x="5558645" y="2952749"/>
            <a:ext cx="682924" cy="179717"/>
          </a:xfrm>
          <a:prstGeom prst="parallelogram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Parallélogramme 18">
            <a:extLst>
              <a:ext uri="{FF2B5EF4-FFF2-40B4-BE49-F238E27FC236}">
                <a16:creationId xmlns:a16="http://schemas.microsoft.com/office/drawing/2014/main" id="{7BFFCAE6-61FD-E119-1E85-8ECA73E165A6}"/>
              </a:ext>
            </a:extLst>
          </p:cNvPr>
          <p:cNvSpPr/>
          <p:nvPr/>
        </p:nvSpPr>
        <p:spPr>
          <a:xfrm>
            <a:off x="4890097" y="3944785"/>
            <a:ext cx="431321" cy="172529"/>
          </a:xfrm>
          <a:prstGeom prst="parallelogram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0B7EC08C-97A7-DC89-49B2-E66D680CA9A6}"/>
              </a:ext>
            </a:extLst>
          </p:cNvPr>
          <p:cNvSpPr txBox="1">
            <a:spLocks/>
          </p:cNvSpPr>
          <p:nvPr/>
        </p:nvSpPr>
        <p:spPr>
          <a:xfrm>
            <a:off x="-750678" y="181030"/>
            <a:ext cx="5602970" cy="2440702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Présentation de l’utilisation de </a:t>
            </a:r>
            <a:r>
              <a:rPr lang="fr-FR" sz="2800" err="1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Swagger</a:t>
            </a:r>
            <a:r>
              <a:rPr lang="fr-FR" sz="280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:</a:t>
            </a:r>
            <a:br>
              <a:rPr lang="fr-FR" sz="2800">
                <a:latin typeface="Times New Roman"/>
                <a:cs typeface="Times New Roman"/>
              </a:rPr>
            </a:br>
            <a:r>
              <a:rPr lang="fr-FR" sz="280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requête DELETE(url et élément à supprimer)</a:t>
            </a:r>
            <a:endParaRPr lang="en-US" sz="2500">
              <a:solidFill>
                <a:schemeClr val="bg1">
                  <a:lumMod val="95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4148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CEBE3D9-127C-49E8-1D2E-DCCB2F89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484" y="599325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48F63A3B-78C7-47BE-AE5E-E10140E04643}" type="slidenum">
              <a:rPr lang="en-US" sz="1500" b="1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12</a:t>
            </a:fld>
            <a:endParaRPr lang="en-US" sz="1500" b="1">
              <a:solidFill>
                <a:srgbClr val="FFFFFF"/>
              </a:solidFill>
            </a:endParaRPr>
          </a:p>
        </p:txBody>
      </p:sp>
      <p:sp>
        <p:nvSpPr>
          <p:cNvPr id="394" name="Freeform: Shape 386">
            <a:extLst>
              <a:ext uri="{FF2B5EF4-FFF2-40B4-BE49-F238E27FC236}">
                <a16:creationId xmlns:a16="http://schemas.microsoft.com/office/drawing/2014/main" id="{432691CC-4AB8-48AF-B822-EBF7F4E9E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1407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5" name="Freeform: Shape 388">
            <a:extLst>
              <a:ext uri="{FF2B5EF4-FFF2-40B4-BE49-F238E27FC236}">
                <a16:creationId xmlns:a16="http://schemas.microsoft.com/office/drawing/2014/main" id="{47311653-CA1C-4366-AF7B-2E9767F1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5999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Image 14">
            <a:extLst>
              <a:ext uri="{FF2B5EF4-FFF2-40B4-BE49-F238E27FC236}">
                <a16:creationId xmlns:a16="http://schemas.microsoft.com/office/drawing/2014/main" id="{5B467D6B-C6A3-069B-FC1C-3E1AEED34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8" r="2" b="15904"/>
          <a:stretch/>
        </p:blipFill>
        <p:spPr>
          <a:xfrm>
            <a:off x="7339161" y="142788"/>
            <a:ext cx="2185051" cy="1673521"/>
          </a:xfrm>
          <a:prstGeom prst="rect">
            <a:avLst/>
          </a:prstGeom>
        </p:spPr>
      </p:pic>
      <p:sp>
        <p:nvSpPr>
          <p:cNvPr id="396" name="Freeform: Shape 390">
            <a:extLst>
              <a:ext uri="{FF2B5EF4-FFF2-40B4-BE49-F238E27FC236}">
                <a16:creationId xmlns:a16="http://schemas.microsoft.com/office/drawing/2014/main" id="{D6A8E1B4-B839-4C58-B08A-F0B094580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5130" y="2909477"/>
            <a:ext cx="4966870" cy="3948522"/>
          </a:xfrm>
          <a:custGeom>
            <a:avLst/>
            <a:gdLst>
              <a:gd name="connsiteX0" fmla="*/ 2748962 w 4966870"/>
              <a:gd name="connsiteY0" fmla="*/ 0 h 3948522"/>
              <a:gd name="connsiteX1" fmla="*/ 4870195 w 4966870"/>
              <a:gd name="connsiteY1" fmla="*/ 1000367 h 3948522"/>
              <a:gd name="connsiteX2" fmla="*/ 4966870 w 4966870"/>
              <a:gd name="connsiteY2" fmla="*/ 1129649 h 3948522"/>
              <a:gd name="connsiteX3" fmla="*/ 4966870 w 4966870"/>
              <a:gd name="connsiteY3" fmla="*/ 3948522 h 3948522"/>
              <a:gd name="connsiteX4" fmla="*/ 278430 w 4966870"/>
              <a:gd name="connsiteY4" fmla="*/ 3948522 h 3948522"/>
              <a:gd name="connsiteX5" fmla="*/ 216027 w 4966870"/>
              <a:gd name="connsiteY5" fmla="*/ 3818982 h 3948522"/>
              <a:gd name="connsiteX6" fmla="*/ 0 w 4966870"/>
              <a:gd name="connsiteY6" fmla="*/ 2748962 h 3948522"/>
              <a:gd name="connsiteX7" fmla="*/ 2748962 w 4966870"/>
              <a:gd name="connsiteY7" fmla="*/ 0 h 394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6870" h="3948522">
                <a:moveTo>
                  <a:pt x="2748962" y="0"/>
                </a:moveTo>
                <a:cubicBezTo>
                  <a:pt x="3602955" y="0"/>
                  <a:pt x="4365995" y="389418"/>
                  <a:pt x="4870195" y="1000367"/>
                </a:cubicBezTo>
                <a:lnTo>
                  <a:pt x="4966870" y="1129649"/>
                </a:lnTo>
                <a:lnTo>
                  <a:pt x="4966870" y="3948522"/>
                </a:lnTo>
                <a:lnTo>
                  <a:pt x="278430" y="3948522"/>
                </a:lnTo>
                <a:lnTo>
                  <a:pt x="216027" y="3818982"/>
                </a:lnTo>
                <a:cubicBezTo>
                  <a:pt x="76922" y="3490101"/>
                  <a:pt x="0" y="3128515"/>
                  <a:pt x="0" y="2748962"/>
                </a:cubicBezTo>
                <a:cubicBezTo>
                  <a:pt x="0" y="1230752"/>
                  <a:pt x="1230752" y="0"/>
                  <a:pt x="274896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3" name="Freeform: Shape 392">
            <a:extLst>
              <a:ext uri="{FF2B5EF4-FFF2-40B4-BE49-F238E27FC236}">
                <a16:creationId xmlns:a16="http://schemas.microsoft.com/office/drawing/2014/main" id="{2CABF795-F18F-494E-BBDE-C1415B786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0912" y="3075259"/>
            <a:ext cx="4801088" cy="3782741"/>
          </a:xfrm>
          <a:custGeom>
            <a:avLst/>
            <a:gdLst>
              <a:gd name="connsiteX0" fmla="*/ 2583180 w 4801088"/>
              <a:gd name="connsiteY0" fmla="*/ 0 h 3782741"/>
              <a:gd name="connsiteX1" fmla="*/ 4725194 w 4801088"/>
              <a:gd name="connsiteY1" fmla="*/ 1138900 h 3782741"/>
              <a:gd name="connsiteX2" fmla="*/ 4801088 w 4801088"/>
              <a:gd name="connsiteY2" fmla="*/ 1263826 h 3782741"/>
              <a:gd name="connsiteX3" fmla="*/ 4801088 w 4801088"/>
              <a:gd name="connsiteY3" fmla="*/ 3782741 h 3782741"/>
              <a:gd name="connsiteX4" fmla="*/ 296488 w 4801088"/>
              <a:gd name="connsiteY4" fmla="*/ 3782741 h 3782741"/>
              <a:gd name="connsiteX5" fmla="*/ 202999 w 4801088"/>
              <a:gd name="connsiteY5" fmla="*/ 3588671 h 3782741"/>
              <a:gd name="connsiteX6" fmla="*/ 0 w 4801088"/>
              <a:gd name="connsiteY6" fmla="*/ 2583180 h 3782741"/>
              <a:gd name="connsiteX7" fmla="*/ 2583180 w 4801088"/>
              <a:gd name="connsiteY7" fmla="*/ 0 h 378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1088" h="3782741">
                <a:moveTo>
                  <a:pt x="2583180" y="0"/>
                </a:moveTo>
                <a:cubicBezTo>
                  <a:pt x="3474837" y="0"/>
                  <a:pt x="4260977" y="451769"/>
                  <a:pt x="4725194" y="1138900"/>
                </a:cubicBezTo>
                <a:lnTo>
                  <a:pt x="4801088" y="1263826"/>
                </a:lnTo>
                <a:lnTo>
                  <a:pt x="4801088" y="3782741"/>
                </a:lnTo>
                <a:lnTo>
                  <a:pt x="296488" y="3782741"/>
                </a:lnTo>
                <a:lnTo>
                  <a:pt x="202999" y="3588671"/>
                </a:lnTo>
                <a:cubicBezTo>
                  <a:pt x="72283" y="3279623"/>
                  <a:pt x="0" y="2939843"/>
                  <a:pt x="0" y="2583180"/>
                </a:cubicBezTo>
                <a:cubicBezTo>
                  <a:pt x="0" y="1156529"/>
                  <a:pt x="1156529" y="0"/>
                  <a:pt x="25831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Image 27">
            <a:extLst>
              <a:ext uri="{FF2B5EF4-FFF2-40B4-BE49-F238E27FC236}">
                <a16:creationId xmlns:a16="http://schemas.microsoft.com/office/drawing/2014/main" id="{030E56FF-17CB-F400-B302-9597D7CB01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50" r="-1" b="8860"/>
          <a:stretch/>
        </p:blipFill>
        <p:spPr>
          <a:xfrm>
            <a:off x="8312397" y="3996966"/>
            <a:ext cx="3294041" cy="2671112"/>
          </a:xfrm>
          <a:prstGeom prst="rect">
            <a:avLst/>
          </a:prstGeom>
        </p:spPr>
      </p:pic>
      <p:graphicFrame>
        <p:nvGraphicFramePr>
          <p:cNvPr id="47" name="Titre 1">
            <a:extLst>
              <a:ext uri="{FF2B5EF4-FFF2-40B4-BE49-F238E27FC236}">
                <a16:creationId xmlns:a16="http://schemas.microsoft.com/office/drawing/2014/main" id="{8DDEFA99-5070-F47F-FA05-EB89B7D6E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9082565"/>
              </p:ext>
            </p:extLst>
          </p:nvPr>
        </p:nvGraphicFramePr>
        <p:xfrm>
          <a:off x="805543" y="2871982"/>
          <a:ext cx="5272888" cy="31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45177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CEBE3D9-127C-49E8-1D2E-DCCB2F89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b="1">
                <a:solidFill>
                  <a:schemeClr val="tx1">
                    <a:tint val="75000"/>
                    <a:alpha val="8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b="1">
              <a:solidFill>
                <a:schemeClr val="tx1">
                  <a:tint val="75000"/>
                  <a:alpha val="80000"/>
                </a:schemeClr>
              </a:solidFill>
            </a:endParaRPr>
          </a:p>
        </p:txBody>
      </p:sp>
      <p:graphicFrame>
        <p:nvGraphicFramePr>
          <p:cNvPr id="47" name="Titre 1">
            <a:extLst>
              <a:ext uri="{FF2B5EF4-FFF2-40B4-BE49-F238E27FC236}">
                <a16:creationId xmlns:a16="http://schemas.microsoft.com/office/drawing/2014/main" id="{8DDEFA99-5070-F47F-FA05-EB89B7D6E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7516392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9556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4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85AF0767-ADA7-9AC1-26D7-B6E1540EA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4909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B4B41271-7CAF-521B-D008-C3F9F4BD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b="1">
                <a:latin typeface="Times New Roman"/>
                <a:cs typeface="Times New Roman"/>
              </a:rPr>
              <a:t>Sommaire 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B1DCEBD-4F0C-8170-11A4-F2346DB1CC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4109" y="2121763"/>
            <a:ext cx="6620505" cy="37730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342900">
              <a:buAutoNum type="arabicPeriod"/>
            </a:pPr>
            <a:r>
              <a:rPr lang="fr-FR" sz="1500">
                <a:latin typeface="Times New Roman"/>
                <a:cs typeface="Times New Roman"/>
              </a:rPr>
              <a:t>Présentation de votre dossier technique</a:t>
            </a:r>
            <a:r>
              <a:rPr lang="fr-FR" sz="1500">
                <a:highlight>
                  <a:srgbClr val="FFFF00"/>
                </a:highlight>
                <a:latin typeface="Times New Roman"/>
                <a:cs typeface="Times New Roman"/>
              </a:rPr>
              <a:t> Existe pas dans diapo NM</a:t>
            </a:r>
            <a:endParaRPr lang="fr-FR">
              <a:latin typeface="Times New Roman"/>
              <a:cs typeface="Times New Roman"/>
            </a:endParaRPr>
          </a:p>
          <a:p>
            <a:pPr marL="571500" indent="-342900">
              <a:buAutoNum type="arabicPeriod"/>
            </a:pPr>
            <a:r>
              <a:rPr lang="fr-FR" sz="1500">
                <a:latin typeface="Times New Roman"/>
                <a:cs typeface="Times New Roman"/>
              </a:rPr>
              <a:t>Présentation des architectures des applications</a:t>
            </a:r>
            <a:r>
              <a:rPr lang="fr-FR" sz="1500">
                <a:highlight>
                  <a:srgbClr val="FFFF00"/>
                </a:highlight>
                <a:latin typeface="Times New Roman"/>
                <a:cs typeface="Times New Roman"/>
              </a:rPr>
              <a:t> NM</a:t>
            </a:r>
          </a:p>
          <a:p>
            <a:pPr marL="571500" indent="-342900">
              <a:buAutoNum type="arabicPeriod"/>
            </a:pPr>
            <a:r>
              <a:rPr lang="fr-FR" sz="1500">
                <a:latin typeface="Times New Roman"/>
                <a:cs typeface="Times New Roman"/>
              </a:rPr>
              <a:t>Présentation de l'architecture de l'application : </a:t>
            </a:r>
            <a:r>
              <a:rPr lang="fr-FR" sz="1500" err="1">
                <a:latin typeface="Times New Roman"/>
                <a:cs typeface="Times New Roman"/>
              </a:rPr>
              <a:t>Gestion_commune</a:t>
            </a:r>
            <a:r>
              <a:rPr lang="fr-FR" sz="1500">
                <a:latin typeface="Times New Roman"/>
                <a:cs typeface="Times New Roman"/>
              </a:rPr>
              <a:t> </a:t>
            </a:r>
            <a:r>
              <a:rPr lang="fr-FR" sz="1500">
                <a:highlight>
                  <a:srgbClr val="0000FF"/>
                </a:highlight>
                <a:latin typeface="Times New Roman"/>
                <a:cs typeface="Times New Roman"/>
              </a:rPr>
              <a:t>YD</a:t>
            </a:r>
          </a:p>
          <a:p>
            <a:pPr marL="571500" indent="-342900">
              <a:buAutoNum type="arabicPeriod"/>
            </a:pPr>
            <a:r>
              <a:rPr lang="fr-FR" sz="1500">
                <a:latin typeface="Times New Roman"/>
                <a:cs typeface="Times New Roman"/>
              </a:rPr>
              <a:t>Présentation des sources commentées </a:t>
            </a:r>
            <a:r>
              <a:rPr lang="fr-FR" sz="1500">
                <a:highlight>
                  <a:srgbClr val="0000FF"/>
                </a:highlight>
                <a:latin typeface="Times New Roman"/>
                <a:cs typeface="Times New Roman"/>
              </a:rPr>
              <a:t>YD</a:t>
            </a:r>
            <a:endParaRPr lang="fr-FR" sz="1500">
              <a:latin typeface="Times New Roman"/>
              <a:cs typeface="Times New Roman"/>
            </a:endParaRPr>
          </a:p>
          <a:p>
            <a:pPr marL="571500" indent="-342900">
              <a:buAutoNum type="arabicPeriod"/>
            </a:pPr>
            <a:r>
              <a:rPr lang="fr-FR" sz="1500">
                <a:latin typeface="Times New Roman"/>
                <a:cs typeface="Times New Roman"/>
              </a:rPr>
              <a:t>Présentation des scripts de tests choisis  </a:t>
            </a:r>
            <a:r>
              <a:rPr lang="fr-FR" sz="1500">
                <a:highlight>
                  <a:srgbClr val="0000FF"/>
                </a:highlight>
                <a:latin typeface="Times New Roman"/>
                <a:cs typeface="Times New Roman"/>
              </a:rPr>
              <a:t>YD</a:t>
            </a:r>
            <a:endParaRPr lang="fr-FR" sz="1500">
              <a:latin typeface="Times New Roman"/>
              <a:cs typeface="Times New Roman"/>
            </a:endParaRPr>
          </a:p>
          <a:p>
            <a:pPr marL="571500" indent="-342900">
              <a:buAutoNum type="arabicPeriod"/>
            </a:pPr>
            <a:r>
              <a:rPr lang="fr-FR" sz="1500">
                <a:latin typeface="Times New Roman"/>
                <a:cs typeface="Times New Roman"/>
              </a:rPr>
              <a:t>Démonstration de l’intranet (Django) </a:t>
            </a:r>
            <a:r>
              <a:rPr lang="fr-FR" sz="1500">
                <a:highlight>
                  <a:srgbClr val="00FF00"/>
                </a:highlight>
                <a:latin typeface="Times New Roman"/>
                <a:cs typeface="Times New Roman"/>
              </a:rPr>
              <a:t>EN</a:t>
            </a:r>
          </a:p>
          <a:p>
            <a:pPr marL="571500" indent="-342900">
              <a:buAutoNum type="arabicPeriod"/>
            </a:pPr>
            <a:r>
              <a:rPr lang="fr-FR" sz="1500">
                <a:latin typeface="Times New Roman"/>
                <a:cs typeface="Times New Roman"/>
              </a:rPr>
              <a:t>Démonstration des Tests unitaires sur Django </a:t>
            </a:r>
            <a:r>
              <a:rPr lang="fr-FR" sz="1500">
                <a:highlight>
                  <a:srgbClr val="00FF00"/>
                </a:highlight>
                <a:latin typeface="Times New Roman"/>
                <a:cs typeface="Times New Roman"/>
              </a:rPr>
              <a:t>EN</a:t>
            </a:r>
            <a:endParaRPr lang="fr-FR" sz="1500">
              <a:latin typeface="Times New Roman"/>
              <a:cs typeface="Times New Roman"/>
            </a:endParaRPr>
          </a:p>
          <a:p>
            <a:pPr marL="571500" indent="-342900">
              <a:buAutoNum type="arabicPeriod"/>
            </a:pPr>
            <a:r>
              <a:rPr lang="fr-FR" sz="1500">
                <a:latin typeface="Times New Roman"/>
                <a:cs typeface="Times New Roman"/>
              </a:rPr>
              <a:t>Présentation de l’utilisation de </a:t>
            </a:r>
            <a:r>
              <a:rPr lang="fr-FR" sz="1500" err="1">
                <a:latin typeface="Times New Roman"/>
                <a:cs typeface="Times New Roman"/>
              </a:rPr>
              <a:t>Swagger</a:t>
            </a:r>
            <a:r>
              <a:rPr lang="fr-FR" sz="1500">
                <a:latin typeface="Times New Roman"/>
                <a:cs typeface="Times New Roman"/>
              </a:rPr>
              <a:t> : requête GET, POST et DELETE </a:t>
            </a:r>
            <a:r>
              <a:rPr lang="fr-FR" sz="1500">
                <a:highlight>
                  <a:srgbClr val="FF0000"/>
                </a:highlight>
                <a:latin typeface="Times New Roman"/>
                <a:cs typeface="Times New Roman"/>
              </a:rPr>
              <a:t>MH</a:t>
            </a:r>
            <a:endParaRPr lang="fr-FR" sz="1500">
              <a:highlight>
                <a:srgbClr val="00FF00"/>
              </a:highlight>
              <a:latin typeface="Times New Roman"/>
              <a:cs typeface="Times New Roman"/>
            </a:endParaRPr>
          </a:p>
          <a:p>
            <a:pPr marL="571500" indent="-342900">
              <a:buAutoNum type="arabicPeriod"/>
            </a:pPr>
            <a:r>
              <a:rPr lang="fr-FR" sz="1500">
                <a:latin typeface="Times New Roman"/>
                <a:cs typeface="Times New Roman"/>
              </a:rPr>
              <a:t>Démonstration de l’API Backend </a:t>
            </a:r>
            <a:r>
              <a:rPr lang="fr-FR" sz="1500">
                <a:highlight>
                  <a:srgbClr val="FF0000"/>
                </a:highlight>
                <a:latin typeface="Times New Roman"/>
                <a:cs typeface="Times New Roman"/>
              </a:rPr>
              <a:t>MH</a:t>
            </a:r>
          </a:p>
          <a:p>
            <a:pPr marL="571500" indent="-342900">
              <a:buAutoNum type="arabicPeriod"/>
            </a:pPr>
            <a:r>
              <a:rPr lang="fr-FR" sz="1500">
                <a:latin typeface="Times New Roman"/>
                <a:cs typeface="Times New Roman"/>
              </a:rPr>
              <a:t>Bilan de ce projet (retour d’expérience etc..) de l’ensemble du groupe</a:t>
            </a:r>
          </a:p>
          <a:p>
            <a:pPr marL="114300" indent="-342900">
              <a:buAutoNum type="arabicPeriod"/>
            </a:pPr>
            <a:endParaRPr lang="en-US" sz="1500">
              <a:cs typeface="Calibri" panose="020F0502020204030204"/>
            </a:endParaRPr>
          </a:p>
          <a:p>
            <a:pPr marL="571500" indent="-342900">
              <a:buAutoNum type="arabicPeriod"/>
            </a:pPr>
            <a:endParaRPr lang="en-US" sz="1500"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US" sz="1500" b="1"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US" sz="1500">
              <a:cs typeface="Calibri" panose="020F0502020204030204"/>
            </a:endParaRPr>
          </a:p>
          <a:p>
            <a:pPr marL="114300" indent="-342900">
              <a:buAutoNum type="arabicPeriod"/>
            </a:pPr>
            <a:endParaRPr lang="en-US" sz="1500">
              <a:cs typeface="Calibri" panose="020F0502020204030204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6D0876-F390-2AA4-A5FA-D6338397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8F63A3B-78C7-47BE-AE5E-E10140E04643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0014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0" name="Espace réservé du numéro de diapositive 39">
            <a:extLst>
              <a:ext uri="{FF2B5EF4-FFF2-40B4-BE49-F238E27FC236}">
                <a16:creationId xmlns:a16="http://schemas.microsoft.com/office/drawing/2014/main" id="{B9421510-BBEF-F350-6E46-49E3668E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b="1" dirty="0">
                <a:solidFill>
                  <a:schemeClr val="tx1"/>
                </a:solidFill>
              </a:rPr>
              <a:t>3</a:t>
            </a:fld>
            <a:endParaRPr lang="fr-FR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2566" name="Titre 2565">
            <a:extLst>
              <a:ext uri="{FF2B5EF4-FFF2-40B4-BE49-F238E27FC236}">
                <a16:creationId xmlns:a16="http://schemas.microsoft.com/office/drawing/2014/main" id="{C4CB596E-6ADC-F003-720B-595200B0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9385" y="399091"/>
            <a:ext cx="4946998" cy="1785042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fr-FR" sz="300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Présentation </a:t>
            </a:r>
            <a:br>
              <a:rPr lang="fr-FR" sz="3000">
                <a:latin typeface="Times New Roman"/>
                <a:cs typeface="Times New Roman"/>
              </a:rPr>
            </a:br>
            <a:r>
              <a:rPr lang="fr-FR" sz="300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des </a:t>
            </a:r>
            <a:r>
              <a:rPr lang="fr-FR" sz="3000">
                <a:solidFill>
                  <a:schemeClr val="bg1">
                    <a:lumMod val="95000"/>
                  </a:schemeClr>
                </a:solidFill>
                <a:latin typeface="Times New Roman"/>
                <a:ea typeface="Cambria"/>
                <a:cs typeface="Times New Roman"/>
              </a:rPr>
              <a:t>architectures</a:t>
            </a:r>
            <a:br>
              <a:rPr lang="fr-FR" sz="3000">
                <a:latin typeface="Times New Roman"/>
                <a:ea typeface="Cambria"/>
                <a:cs typeface="Times New Roman"/>
              </a:rPr>
            </a:br>
            <a:r>
              <a:rPr lang="fr-FR" sz="300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 des applications</a:t>
            </a:r>
            <a:endParaRPr lang="fr-FR" sz="3000">
              <a:solidFill>
                <a:schemeClr val="bg1">
                  <a:lumMod val="95000"/>
                </a:schemeClr>
              </a:solidFill>
              <a:ea typeface="+mj-lt"/>
              <a:cs typeface="Times New Roman"/>
            </a:endParaRPr>
          </a:p>
          <a:p>
            <a:pPr algn="ctr"/>
            <a:endParaRPr lang="fr-FR" sz="3600">
              <a:solidFill>
                <a:srgbClr val="FFFFFF"/>
              </a:solidFill>
              <a:latin typeface="Times New Roman"/>
              <a:cs typeface="Calibri"/>
            </a:endParaRPr>
          </a:p>
        </p:txBody>
      </p:sp>
      <p:pic>
        <p:nvPicPr>
          <p:cNvPr id="53" name="Image 5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7456ACD-73F9-A678-4B8A-22BA9711F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2787" y="625230"/>
            <a:ext cx="2443643" cy="5171953"/>
          </a:xfr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0248E0D9-6A32-89C6-B520-BCEFDF36C207}"/>
              </a:ext>
            </a:extLst>
          </p:cNvPr>
          <p:cNvSpPr txBox="1"/>
          <p:nvPr/>
        </p:nvSpPr>
        <p:spPr>
          <a:xfrm>
            <a:off x="4407632" y="2199054"/>
            <a:ext cx="4702174" cy="20200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latin typeface="Times New Roman"/>
                <a:ea typeface="Cambria"/>
                <a:cs typeface="Calibri"/>
              </a:rPr>
              <a:t>Le site </a:t>
            </a:r>
            <a:r>
              <a:rPr lang="fr-FR" sz="1400" err="1">
                <a:latin typeface="Times New Roman"/>
                <a:ea typeface="Cambria"/>
                <a:cs typeface="Calibri"/>
              </a:rPr>
              <a:t>fromagerie_com</a:t>
            </a:r>
            <a:r>
              <a:rPr lang="fr-FR" sz="1400">
                <a:latin typeface="Times New Roman"/>
                <a:ea typeface="Cambria"/>
                <a:cs typeface="Calibri"/>
              </a:rPr>
              <a:t> se divisera en plusieurs applications afin d'optimiser le développement et éviter les effets de bord entre chaque application :</a:t>
            </a:r>
          </a:p>
          <a:p>
            <a:pPr marL="171450" indent="-171450">
              <a:buFont typeface="Arial"/>
              <a:buChar char="•"/>
            </a:pPr>
            <a:r>
              <a:rPr lang="fr-FR" sz="1400" err="1">
                <a:latin typeface="Times New Roman"/>
                <a:ea typeface="Cambria"/>
                <a:cs typeface="Calibri"/>
              </a:rPr>
              <a:t>Gestion_commune</a:t>
            </a:r>
            <a:endParaRPr lang="fr-FR" sz="1400">
              <a:latin typeface="Times New Roman"/>
              <a:ea typeface="Cambria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fr-FR" sz="1400" err="1">
                <a:latin typeface="Times New Roman"/>
                <a:ea typeface="Cambria"/>
                <a:cs typeface="Calibri"/>
              </a:rPr>
              <a:t>Gestion_conditionnement</a:t>
            </a:r>
            <a:endParaRPr lang="fr-FR" sz="1400">
              <a:latin typeface="Times New Roman"/>
              <a:ea typeface="Cambria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fr-FR" sz="1400" err="1">
                <a:latin typeface="Times New Roman"/>
                <a:ea typeface="Cambria"/>
                <a:cs typeface="Calibri"/>
              </a:rPr>
              <a:t>Gestion_objets</a:t>
            </a:r>
            <a:endParaRPr lang="fr-FR" sz="1400">
              <a:latin typeface="Times New Roman"/>
              <a:ea typeface="Cambria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fr-FR" sz="1400" err="1">
                <a:latin typeface="Times New Roman"/>
                <a:ea typeface="Cambria"/>
                <a:cs typeface="Calibri"/>
              </a:rPr>
              <a:t>Gestion_poids</a:t>
            </a:r>
            <a:endParaRPr lang="fr-FR" sz="1400">
              <a:latin typeface="Times New Roman"/>
              <a:ea typeface="Cambria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fr-FR" sz="1400" err="1">
                <a:latin typeface="Times New Roman"/>
                <a:ea typeface="Cambria"/>
                <a:cs typeface="Calibri"/>
              </a:rPr>
              <a:t>Gestion_utilisateurs</a:t>
            </a:r>
            <a:endParaRPr lang="fr-FR" sz="1400">
              <a:latin typeface="Times New Roman"/>
              <a:ea typeface="Cambria"/>
              <a:cs typeface="Calibri"/>
            </a:endParaRPr>
          </a:p>
          <a:p>
            <a:endParaRPr lang="fr-FR" sz="1200">
              <a:cs typeface="Calibri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F27F707-2723-B3F6-2792-A29AB06D5876}"/>
              </a:ext>
            </a:extLst>
          </p:cNvPr>
          <p:cNvSpPr txBox="1"/>
          <p:nvPr/>
        </p:nvSpPr>
        <p:spPr>
          <a:xfrm>
            <a:off x="8934450" y="1009650"/>
            <a:ext cx="3143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1842D1-E6B3-E0D7-233C-D0AE6A332E38}"/>
              </a:ext>
            </a:extLst>
          </p:cNvPr>
          <p:cNvSpPr/>
          <p:nvPr/>
        </p:nvSpPr>
        <p:spPr>
          <a:xfrm>
            <a:off x="9573846" y="2185865"/>
            <a:ext cx="1494692" cy="20515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4F8621-DD0B-D95D-71C7-25B244EC26AA}"/>
              </a:ext>
            </a:extLst>
          </p:cNvPr>
          <p:cNvSpPr/>
          <p:nvPr/>
        </p:nvSpPr>
        <p:spPr>
          <a:xfrm>
            <a:off x="9573846" y="2439865"/>
            <a:ext cx="1865922" cy="21492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5C9843-D0C9-D874-6623-F7515DF9D648}"/>
              </a:ext>
            </a:extLst>
          </p:cNvPr>
          <p:cNvSpPr/>
          <p:nvPr/>
        </p:nvSpPr>
        <p:spPr>
          <a:xfrm>
            <a:off x="9573845" y="2703633"/>
            <a:ext cx="1113692" cy="21492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5FFB63-F21C-64D5-F8B4-6052D5A86E31}"/>
              </a:ext>
            </a:extLst>
          </p:cNvPr>
          <p:cNvSpPr/>
          <p:nvPr/>
        </p:nvSpPr>
        <p:spPr>
          <a:xfrm>
            <a:off x="9573846" y="2967403"/>
            <a:ext cx="1123462" cy="1953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BADEB-5E64-5362-2DCE-F7031D63CF0F}"/>
              </a:ext>
            </a:extLst>
          </p:cNvPr>
          <p:cNvSpPr/>
          <p:nvPr/>
        </p:nvSpPr>
        <p:spPr>
          <a:xfrm>
            <a:off x="9573845" y="3221403"/>
            <a:ext cx="1494692" cy="20515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91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8B4C12-13E6-1AF4-2BBB-2E346292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b="1" dirty="0">
                <a:solidFill>
                  <a:schemeClr val="tx1"/>
                </a:solidFill>
              </a:rPr>
              <a:t>4</a:t>
            </a:fld>
            <a:endParaRPr lang="fr-FR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Titre 2565">
            <a:extLst>
              <a:ext uri="{FF2B5EF4-FFF2-40B4-BE49-F238E27FC236}">
                <a16:creationId xmlns:a16="http://schemas.microsoft.com/office/drawing/2014/main" id="{8157AF1A-E755-BAB6-7837-62B64555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75" y="411417"/>
            <a:ext cx="3323027" cy="1677497"/>
          </a:xfrm>
        </p:spPr>
        <p:txBody>
          <a:bodyPr>
            <a:noAutofit/>
          </a:bodyPr>
          <a:lstStyle/>
          <a:p>
            <a:pPr algn="ctr"/>
            <a:r>
              <a:rPr lang="fr-FR" sz="300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Présentation de l'architecture de l'application : </a:t>
            </a:r>
            <a:r>
              <a:rPr lang="fr-FR" sz="3000" err="1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Gestion_commune</a:t>
            </a:r>
            <a:endParaRPr lang="fr-FR" sz="3000">
              <a:solidFill>
                <a:schemeClr val="bg1">
                  <a:lumMod val="9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24A802-1E1F-29BD-F2D9-E5A269836DDF}"/>
              </a:ext>
            </a:extLst>
          </p:cNvPr>
          <p:cNvSpPr txBox="1"/>
          <p:nvPr/>
        </p:nvSpPr>
        <p:spPr>
          <a:xfrm>
            <a:off x="5317392" y="176578"/>
            <a:ext cx="1675667" cy="30777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>
                <a:latin typeface="Times New Roman"/>
                <a:ea typeface="Cambria"/>
                <a:cs typeface="Calibri"/>
              </a:rPr>
              <a:t>Titre de l'application</a:t>
            </a:r>
          </a:p>
        </p:txBody>
      </p:sp>
      <p:pic>
        <p:nvPicPr>
          <p:cNvPr id="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FF024584-E6D6-A86D-1F7B-693149B83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319" y="200147"/>
            <a:ext cx="1628775" cy="28416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0A5F4A9-EC27-893E-CD0F-16FF4A1E57FE}"/>
              </a:ext>
            </a:extLst>
          </p:cNvPr>
          <p:cNvSpPr txBox="1"/>
          <p:nvPr/>
        </p:nvSpPr>
        <p:spPr>
          <a:xfrm>
            <a:off x="9265196" y="409574"/>
            <a:ext cx="2695575" cy="60016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100">
                <a:latin typeface="Times New Roman"/>
                <a:ea typeface="Cambria"/>
                <a:cs typeface="Calibri"/>
              </a:rPr>
              <a:t>Dossier "</a:t>
            </a:r>
            <a:r>
              <a:rPr lang="fr-FR" sz="1100" err="1">
                <a:latin typeface="Times New Roman"/>
                <a:ea typeface="Cambria"/>
                <a:cs typeface="Calibri"/>
              </a:rPr>
              <a:t>template</a:t>
            </a:r>
            <a:r>
              <a:rPr lang="fr-FR" sz="1100">
                <a:latin typeface="Times New Roman"/>
                <a:ea typeface="Cambria"/>
                <a:cs typeface="Calibri"/>
              </a:rPr>
              <a:t>" regroupant les fichiers html qui vont afficher la réponse de notre </a:t>
            </a:r>
            <a:r>
              <a:rPr lang="fr-FR" sz="1100" err="1">
                <a:latin typeface="Times New Roman"/>
                <a:ea typeface="Cambria"/>
                <a:cs typeface="Calibri"/>
              </a:rPr>
              <a:t>views</a:t>
            </a:r>
            <a:endParaRPr lang="fr-FR" sz="1100">
              <a:latin typeface="Times New Roman"/>
              <a:ea typeface="Cambria"/>
              <a:cs typeface="Calibri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07A9F81-DE62-03FA-766B-287EFEB82C38}"/>
              </a:ext>
            </a:extLst>
          </p:cNvPr>
          <p:cNvSpPr txBox="1"/>
          <p:nvPr/>
        </p:nvSpPr>
        <p:spPr>
          <a:xfrm>
            <a:off x="4568091" y="1491274"/>
            <a:ext cx="2438400" cy="600164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100">
                <a:latin typeface="Times New Roman"/>
                <a:cs typeface="Calibri"/>
              </a:rPr>
              <a:t>Fichier "</a:t>
            </a:r>
            <a:r>
              <a:rPr lang="fr-FR" sz="1100" err="1">
                <a:latin typeface="Times New Roman"/>
                <a:cs typeface="Calibri"/>
              </a:rPr>
              <a:t>forms</a:t>
            </a:r>
            <a:r>
              <a:rPr lang="fr-FR" sz="1100">
                <a:latin typeface="Times New Roman"/>
                <a:cs typeface="Calibri"/>
              </a:rPr>
              <a:t>" contient le formulaire pour la modification et l'ajout d'une commune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348892C-1CC0-A80F-9DB4-CA5B97F37B47}"/>
              </a:ext>
            </a:extLst>
          </p:cNvPr>
          <p:cNvSpPr txBox="1"/>
          <p:nvPr/>
        </p:nvSpPr>
        <p:spPr>
          <a:xfrm>
            <a:off x="9128614" y="2012462"/>
            <a:ext cx="2723173" cy="61970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100">
                <a:latin typeface="Times New Roman"/>
                <a:cs typeface="Calibri"/>
              </a:rPr>
              <a:t>Fichier "</a:t>
            </a:r>
            <a:r>
              <a:rPr lang="fr-FR" sz="1100" err="1">
                <a:latin typeface="Times New Roman"/>
                <a:cs typeface="Calibri"/>
              </a:rPr>
              <a:t>models</a:t>
            </a:r>
            <a:r>
              <a:rPr lang="fr-FR" sz="1100">
                <a:latin typeface="Times New Roman"/>
                <a:cs typeface="Calibri"/>
              </a:rPr>
              <a:t>" qui définit la classe </a:t>
            </a:r>
            <a:r>
              <a:rPr lang="fr-FR" sz="1100" err="1">
                <a:latin typeface="Times New Roman"/>
                <a:cs typeface="Calibri"/>
              </a:rPr>
              <a:t>TCommunes</a:t>
            </a:r>
            <a:r>
              <a:rPr lang="fr-FR" sz="1100">
                <a:latin typeface="Times New Roman"/>
                <a:cs typeface="Calibri"/>
              </a:rPr>
              <a:t> qui sera implémentée dans notre BDD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AF2D676-C726-F1E6-4D08-4D6FD5E8AF8D}"/>
              </a:ext>
            </a:extLst>
          </p:cNvPr>
          <p:cNvSpPr txBox="1"/>
          <p:nvPr/>
        </p:nvSpPr>
        <p:spPr>
          <a:xfrm>
            <a:off x="9066577" y="5071939"/>
            <a:ext cx="1855422" cy="76944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100">
                <a:latin typeface="Times New Roman"/>
                <a:cs typeface="Calibri"/>
              </a:rPr>
              <a:t>Le fichier "</a:t>
            </a:r>
            <a:r>
              <a:rPr lang="fr-FR" sz="1100" err="1">
                <a:latin typeface="Times New Roman"/>
                <a:cs typeface="Calibri"/>
              </a:rPr>
              <a:t>views</a:t>
            </a:r>
            <a:r>
              <a:rPr lang="fr-FR" sz="1100">
                <a:latin typeface="Times New Roman"/>
                <a:cs typeface="Calibri"/>
              </a:rPr>
              <a:t>" qui déterminera la logique de traitement de la donnée grâce à plusieurs fonctions</a:t>
            </a:r>
          </a:p>
        </p:txBody>
      </p:sp>
      <p:pic>
        <p:nvPicPr>
          <p:cNvPr id="15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6EDAE8E-5887-EADF-C124-CB4A3767E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850" y="2811526"/>
            <a:ext cx="3143250" cy="1498717"/>
          </a:xfrm>
          <a:prstGeom prst="rect">
            <a:avLst/>
          </a:prstGeom>
        </p:spPr>
      </p:pic>
      <p:pic>
        <p:nvPicPr>
          <p:cNvPr id="26" name="Image 2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5E6C342-F835-7D85-B0C3-A0D410BA1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162" y="2194076"/>
            <a:ext cx="3200400" cy="1495123"/>
          </a:xfrm>
          <a:prstGeom prst="rect">
            <a:avLst/>
          </a:prstGeom>
        </p:spPr>
      </p:pic>
      <p:pic>
        <p:nvPicPr>
          <p:cNvPr id="28" name="Image 28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AB7228-BB40-13C3-670D-9BE7C2B0E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417" y="4230333"/>
            <a:ext cx="4179276" cy="210768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7597ED5-7005-C674-2881-B74165E5277E}"/>
              </a:ext>
            </a:extLst>
          </p:cNvPr>
          <p:cNvSpPr txBox="1"/>
          <p:nvPr/>
        </p:nvSpPr>
        <p:spPr>
          <a:xfrm>
            <a:off x="7505700" y="176578"/>
            <a:ext cx="1363052" cy="17100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fr-FR" sz="1400">
              <a:latin typeface="Times New Roman"/>
              <a:ea typeface="Cambria"/>
              <a:cs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1926F5-8B19-E72E-0755-AD7482930C01}"/>
              </a:ext>
            </a:extLst>
          </p:cNvPr>
          <p:cNvSpPr txBox="1"/>
          <p:nvPr/>
        </p:nvSpPr>
        <p:spPr>
          <a:xfrm>
            <a:off x="7556254" y="780804"/>
            <a:ext cx="751500" cy="17100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fr-FR" sz="1400">
              <a:latin typeface="Times New Roman"/>
              <a:ea typeface="Cambria"/>
              <a:cs typeface="Calibri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195C7A2-E40F-962D-DD43-46674E7DD5CB}"/>
              </a:ext>
            </a:extLst>
          </p:cNvPr>
          <p:cNvSpPr txBox="1"/>
          <p:nvPr/>
        </p:nvSpPr>
        <p:spPr>
          <a:xfrm>
            <a:off x="7505699" y="2198807"/>
            <a:ext cx="747591" cy="171009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fr-FR" sz="1400">
              <a:latin typeface="Times New Roman"/>
              <a:ea typeface="Cambria"/>
              <a:cs typeface="Calibri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3F5F580-A8DA-F303-F34C-B7BA73424554}"/>
              </a:ext>
            </a:extLst>
          </p:cNvPr>
          <p:cNvSpPr txBox="1"/>
          <p:nvPr/>
        </p:nvSpPr>
        <p:spPr>
          <a:xfrm>
            <a:off x="3930160" y="2198807"/>
            <a:ext cx="3199668" cy="1489854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fr-FR" sz="1400">
              <a:latin typeface="Times New Roman"/>
              <a:ea typeface="Cambria"/>
              <a:cs typeface="Calibri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D02C465-4CFF-D80A-20C9-9EE1F390CDB4}"/>
              </a:ext>
            </a:extLst>
          </p:cNvPr>
          <p:cNvSpPr txBox="1"/>
          <p:nvPr/>
        </p:nvSpPr>
        <p:spPr>
          <a:xfrm>
            <a:off x="7505698" y="2443038"/>
            <a:ext cx="679207" cy="19054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fr-FR" sz="1400">
              <a:latin typeface="Times New Roman"/>
              <a:ea typeface="Cambria"/>
              <a:cs typeface="Calibri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4315B93-FC09-5253-8B5D-11C3E3477A34}"/>
              </a:ext>
            </a:extLst>
          </p:cNvPr>
          <p:cNvSpPr txBox="1"/>
          <p:nvPr/>
        </p:nvSpPr>
        <p:spPr>
          <a:xfrm>
            <a:off x="8961313" y="2814268"/>
            <a:ext cx="3141053" cy="148985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fr-FR" sz="1400">
              <a:latin typeface="Times New Roman"/>
              <a:ea typeface="Cambria"/>
              <a:cs typeface="Calibri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3DDD9FB-00FD-2523-D820-E2A0C1E39162}"/>
              </a:ext>
            </a:extLst>
          </p:cNvPr>
          <p:cNvSpPr txBox="1"/>
          <p:nvPr/>
        </p:nvSpPr>
        <p:spPr>
          <a:xfrm>
            <a:off x="7505698" y="2814268"/>
            <a:ext cx="679207" cy="19054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fr-FR" sz="1400">
              <a:latin typeface="Times New Roman"/>
              <a:ea typeface="Cambria"/>
              <a:cs typeface="Calibri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58F4838-BFE1-2327-62DB-4E9772207E84}"/>
              </a:ext>
            </a:extLst>
          </p:cNvPr>
          <p:cNvSpPr txBox="1"/>
          <p:nvPr/>
        </p:nvSpPr>
        <p:spPr>
          <a:xfrm>
            <a:off x="4643313" y="4230805"/>
            <a:ext cx="4215668" cy="210531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fr-FR" sz="1400">
              <a:latin typeface="Times New Roman"/>
              <a:ea typeface="Cambr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906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D59B4D4-8C38-02CF-655B-A1B44A51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1937" y="478899"/>
            <a:ext cx="4024325" cy="1657611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fr-FR" sz="300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Présentation des sources commentées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2A5EDD8-7DB2-F336-6E47-09A9FB9F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b="1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b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17CB3C6-1B52-1739-2A7A-F984D4829FAF}"/>
              </a:ext>
            </a:extLst>
          </p:cNvPr>
          <p:cNvSpPr txBox="1"/>
          <p:nvPr/>
        </p:nvSpPr>
        <p:spPr>
          <a:xfrm>
            <a:off x="7033845" y="1123461"/>
            <a:ext cx="18905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116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D59B4D4-8C38-02CF-655B-A1B44A51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3800" y="615473"/>
            <a:ext cx="4899297" cy="1852826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fr-FR" sz="300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Présentation des scripts de tests choisis</a:t>
            </a:r>
            <a:br>
              <a:rPr lang="en-US" sz="3000">
                <a:latin typeface="Times New Roman"/>
                <a:cs typeface="Times New Roman"/>
              </a:rPr>
            </a:br>
            <a:endParaRPr lang="en-US" sz="3000">
              <a:solidFill>
                <a:schemeClr val="bg1">
                  <a:lumMod val="9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CEBE3D9-127C-49E8-1D2E-DCCB2F89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b="1" dirty="0">
                <a:solidFill>
                  <a:schemeClr val="tx1"/>
                </a:solidFill>
              </a:rPr>
              <a:t>6</a:t>
            </a:fld>
            <a:endParaRPr lang="fr-FR" b="1">
              <a:solidFill>
                <a:schemeClr val="tx1"/>
              </a:solidFill>
              <a:cs typeface="Calibri"/>
            </a:endParaRPr>
          </a:p>
        </p:txBody>
      </p:sp>
      <p:pic>
        <p:nvPicPr>
          <p:cNvPr id="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1E108107-8C28-D6A1-DB97-BD791C7F8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8100" y="2234407"/>
            <a:ext cx="4371975" cy="2228850"/>
          </a:xfrm>
        </p:spPr>
      </p:pic>
      <p:pic>
        <p:nvPicPr>
          <p:cNvPr id="11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9E1D1A-56A3-D776-E815-C6512696A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658" y="510693"/>
            <a:ext cx="3886200" cy="14109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CDD054D-459E-E7B2-3BC2-9F4297D5D849}"/>
              </a:ext>
            </a:extLst>
          </p:cNvPr>
          <p:cNvSpPr txBox="1"/>
          <p:nvPr/>
        </p:nvSpPr>
        <p:spPr>
          <a:xfrm>
            <a:off x="4584654" y="950092"/>
            <a:ext cx="2857745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latin typeface="Times New Roman"/>
                <a:cs typeface="Calibri"/>
              </a:rPr>
              <a:t>Test de suppression de la commune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2FB7C88-0D39-A976-6C03-C7F79EC3B623}"/>
              </a:ext>
            </a:extLst>
          </p:cNvPr>
          <p:cNvSpPr txBox="1"/>
          <p:nvPr/>
        </p:nvSpPr>
        <p:spPr>
          <a:xfrm>
            <a:off x="4309556" y="2885725"/>
            <a:ext cx="3124200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latin typeface="Times New Roman"/>
                <a:cs typeface="Calibri"/>
              </a:rPr>
              <a:t>Test création de la commune avec une implémentation d'un modèle de commune</a:t>
            </a:r>
          </a:p>
        </p:txBody>
      </p:sp>
      <p:pic>
        <p:nvPicPr>
          <p:cNvPr id="14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85C5156-A9C8-B4A5-517A-E92D45FBC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565" y="4756556"/>
            <a:ext cx="4114800" cy="128213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F9BC385-1B2A-EA1B-DE36-4F9AD9EB78F7}"/>
              </a:ext>
            </a:extLst>
          </p:cNvPr>
          <p:cNvSpPr txBox="1"/>
          <p:nvPr/>
        </p:nvSpPr>
        <p:spPr>
          <a:xfrm>
            <a:off x="4235694" y="5133729"/>
            <a:ext cx="3205040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latin typeface="Times New Roman"/>
                <a:cs typeface="Calibri"/>
              </a:rPr>
              <a:t>Test validation d'un formulaire</a:t>
            </a:r>
            <a:endParaRPr lang="fr-FR" err="1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9646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CEBE3D9-127C-49E8-1D2E-DCCB2F89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b="1" dirty="0">
                <a:solidFill>
                  <a:schemeClr val="tx1"/>
                </a:solidFill>
              </a:rPr>
              <a:t>7</a:t>
            </a:fld>
            <a:endParaRPr lang="fr-FR" b="1">
              <a:solidFill>
                <a:schemeClr val="tx1"/>
              </a:solidFill>
              <a:cs typeface="Calibri"/>
            </a:endParaRPr>
          </a:p>
        </p:txBody>
      </p: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F3BA4F9-C0B0-93D7-7F9D-7A2C9E86B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051" y="418983"/>
            <a:ext cx="4063511" cy="252802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B41B734-7416-455E-3289-DBA89CBE6311}"/>
              </a:ext>
            </a:extLst>
          </p:cNvPr>
          <p:cNvSpPr txBox="1"/>
          <p:nvPr/>
        </p:nvSpPr>
        <p:spPr>
          <a:xfrm>
            <a:off x="4617427" y="1310054"/>
            <a:ext cx="2950308" cy="37910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latin typeface="Times New Roman"/>
                <a:cs typeface="Calibri"/>
              </a:rPr>
              <a:t>Test création conditionnement</a:t>
            </a:r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193272D-8DF3-1236-D864-A76EF4B5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3799" y="581856"/>
            <a:ext cx="4899297" cy="1852826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fr-FR" sz="300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Présentation des scripts de tests choisis</a:t>
            </a:r>
            <a:br>
              <a:rPr lang="en-US" sz="3000">
                <a:latin typeface="Times New Roman"/>
                <a:cs typeface="Times New Roman"/>
              </a:rPr>
            </a:br>
            <a:endParaRPr lang="en-US" sz="3000">
              <a:solidFill>
                <a:schemeClr val="bg1">
                  <a:lumMod val="9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7223D902-FD0D-6FA9-7A94-03AD52089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860" y="3746172"/>
            <a:ext cx="4084571" cy="1843426"/>
          </a:xfrm>
          <a:prstGeom prst="rect">
            <a:avLst/>
          </a:prstGeom>
        </p:spPr>
      </p:pic>
      <p:sp>
        <p:nvSpPr>
          <p:cNvPr id="4" name="ZoneTexte 6">
            <a:extLst>
              <a:ext uri="{FF2B5EF4-FFF2-40B4-BE49-F238E27FC236}">
                <a16:creationId xmlns:a16="http://schemas.microsoft.com/office/drawing/2014/main" id="{98341B0E-FFB2-1425-6A6D-3531BFDBAF96}"/>
              </a:ext>
            </a:extLst>
          </p:cNvPr>
          <p:cNvSpPr txBox="1"/>
          <p:nvPr/>
        </p:nvSpPr>
        <p:spPr>
          <a:xfrm>
            <a:off x="4617426" y="4477706"/>
            <a:ext cx="2950308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latin typeface="Times New Roman"/>
                <a:cs typeface="Calibri"/>
              </a:rPr>
              <a:t>Test r</a:t>
            </a:r>
            <a:r>
              <a:rPr lang="fr-FR">
                <a:latin typeface="Times New Roman"/>
                <a:cs typeface="Times New Roman"/>
              </a:rPr>
              <a:t>é</a:t>
            </a:r>
            <a:r>
              <a:rPr lang="fr-FR">
                <a:latin typeface="Times New Roman"/>
                <a:cs typeface="Calibri"/>
              </a:rPr>
              <a:t>cup</a:t>
            </a:r>
            <a:r>
              <a:rPr lang="fr-FR">
                <a:latin typeface="Times New Roman"/>
                <a:cs typeface="Times New Roman"/>
              </a:rPr>
              <a:t>é</a:t>
            </a:r>
            <a:r>
              <a:rPr lang="fr-FR">
                <a:latin typeface="Times New Roman"/>
                <a:cs typeface="Calibri"/>
              </a:rPr>
              <a:t>ration d'URL lors de l'upgrade</a:t>
            </a:r>
          </a:p>
        </p:txBody>
      </p:sp>
    </p:spTree>
    <p:extLst>
      <p:ext uri="{BB962C8B-B14F-4D97-AF65-F5344CB8AC3E}">
        <p14:creationId xmlns:p14="http://schemas.microsoft.com/office/powerpoint/2010/main" val="104263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CEBE3D9-127C-49E8-1D2E-DCCB2F89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484" y="599325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48F63A3B-78C7-47BE-AE5E-E10140E04643}" type="slidenum">
              <a:rPr lang="en-US" sz="1500" b="1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en-US" sz="1500" b="1">
              <a:solidFill>
                <a:srgbClr val="FFFFFF"/>
              </a:solidFill>
            </a:endParaRPr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B6114379-CEF2-4927-BEAC-763037C09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9" name="Freeform: Shape 368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C14C23C8-0D86-4D9E-A9C7-76291675C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603" y="1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4" name="Image 33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B160DE0-B4FF-6FE9-A99C-F1DEB5E57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774" y="625965"/>
            <a:ext cx="3028386" cy="1695896"/>
          </a:xfrm>
          <a:prstGeom prst="rect">
            <a:avLst/>
          </a:prstGeom>
        </p:spPr>
      </p:pic>
      <p:pic>
        <p:nvPicPr>
          <p:cNvPr id="335" name="Image 335">
            <a:extLst>
              <a:ext uri="{FF2B5EF4-FFF2-40B4-BE49-F238E27FC236}">
                <a16:creationId xmlns:a16="http://schemas.microsoft.com/office/drawing/2014/main" id="{57FD8562-1F61-0319-8AB9-32D9C3174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366" y="3385790"/>
            <a:ext cx="1741359" cy="1741359"/>
          </a:xfrm>
          <a:prstGeom prst="rect">
            <a:avLst/>
          </a:prstGeom>
        </p:spPr>
      </p:pic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32248578-C6EF-47FB-8B88-AD65C274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3088" y="4197206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6" name="Image 336" descr="Une image contenant texte&#10;&#10;Description générée automatiquement">
            <a:extLst>
              <a:ext uri="{FF2B5EF4-FFF2-40B4-BE49-F238E27FC236}">
                <a16:creationId xmlns:a16="http://schemas.microsoft.com/office/drawing/2014/main" id="{FD452831-B9D1-9CC5-6B91-05D60494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2150" y="5096211"/>
            <a:ext cx="2407535" cy="1348219"/>
          </a:xfrm>
          <a:prstGeom prst="rect">
            <a:avLst/>
          </a:prstGeom>
        </p:spPr>
      </p:pic>
      <p:graphicFrame>
        <p:nvGraphicFramePr>
          <p:cNvPr id="47" name="Titre 1">
            <a:extLst>
              <a:ext uri="{FF2B5EF4-FFF2-40B4-BE49-F238E27FC236}">
                <a16:creationId xmlns:a16="http://schemas.microsoft.com/office/drawing/2014/main" id="{8DDEFA99-5070-F47F-FA05-EB89B7D6E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3109304"/>
              </p:ext>
            </p:extLst>
          </p:nvPr>
        </p:nvGraphicFramePr>
        <p:xfrm>
          <a:off x="805543" y="2871982"/>
          <a:ext cx="4558309" cy="31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77860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D59B4D4-8C38-02CF-655B-A1B44A51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0678" y="181030"/>
            <a:ext cx="5602970" cy="2440702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fr-FR" sz="280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Présentation de l’utilisation de </a:t>
            </a:r>
            <a:r>
              <a:rPr lang="fr-FR" sz="2800" err="1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Swagger</a:t>
            </a:r>
            <a:r>
              <a:rPr lang="fr-FR" sz="280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:</a:t>
            </a:r>
            <a:br>
              <a:rPr lang="fr-FR" sz="2800">
                <a:latin typeface="Times New Roman"/>
                <a:cs typeface="Times New Roman"/>
              </a:rPr>
            </a:br>
            <a:r>
              <a:rPr lang="fr-FR" sz="280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requête GET</a:t>
            </a:r>
            <a:br>
              <a:rPr lang="en-US" sz="2800">
                <a:latin typeface="Times New Roman"/>
              </a:rPr>
            </a:br>
            <a:endParaRPr lang="en-US" sz="25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CEBE3D9-127C-49E8-1D2E-DCCB2F89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b="1" dirty="0">
                <a:solidFill>
                  <a:schemeClr val="tx1"/>
                </a:solidFill>
              </a:rPr>
              <a:t>9</a:t>
            </a:fld>
            <a:endParaRPr lang="fr-FR" b="1">
              <a:solidFill>
                <a:schemeClr val="tx1"/>
              </a:solidFill>
              <a:cs typeface="Calibri"/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ED6A6820-155E-00D3-1836-1C225A673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690" y="2006729"/>
            <a:ext cx="7726973" cy="250897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6AC30DE-B1BC-CB4B-874E-62E8FDDC817B}"/>
              </a:ext>
            </a:extLst>
          </p:cNvPr>
          <p:cNvSpPr txBox="1"/>
          <p:nvPr/>
        </p:nvSpPr>
        <p:spPr>
          <a:xfrm>
            <a:off x="4987662" y="1345753"/>
            <a:ext cx="4580791" cy="36933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Times New Roman"/>
                <a:cs typeface="Calibri"/>
              </a:rPr>
              <a:t>Indication requête </a:t>
            </a:r>
            <a:r>
              <a:rPr lang="fr-FR" b="1">
                <a:latin typeface="Times New Roman"/>
                <a:cs typeface="Calibri"/>
              </a:rPr>
              <a:t>GET</a:t>
            </a:r>
            <a:r>
              <a:rPr lang="fr-FR">
                <a:latin typeface="Times New Roman"/>
                <a:cs typeface="Calibri"/>
              </a:rPr>
              <a:t> sur url /</a:t>
            </a:r>
            <a:r>
              <a:rPr lang="fr-FR" err="1">
                <a:latin typeface="Times New Roman"/>
                <a:cs typeface="Calibri"/>
              </a:rPr>
              <a:t>listCommunes</a:t>
            </a:r>
            <a:r>
              <a:rPr lang="fr-FR">
                <a:latin typeface="Times New Roman"/>
                <a:cs typeface="Calibri"/>
              </a:rPr>
              <a:t>/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CBD54FA-D256-A829-263E-ACDC89FA88EF}"/>
              </a:ext>
            </a:extLst>
          </p:cNvPr>
          <p:cNvSpPr txBox="1"/>
          <p:nvPr/>
        </p:nvSpPr>
        <p:spPr>
          <a:xfrm>
            <a:off x="6634897" y="5120766"/>
            <a:ext cx="2128392" cy="36933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Times New Roman"/>
                <a:cs typeface="Calibri"/>
              </a:rPr>
              <a:t>Exécuter la requête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BC40476-FA19-C286-9EA9-73D765A0E55B}"/>
              </a:ext>
            </a:extLst>
          </p:cNvPr>
          <p:cNvSpPr txBox="1"/>
          <p:nvPr/>
        </p:nvSpPr>
        <p:spPr>
          <a:xfrm>
            <a:off x="4366613" y="5118913"/>
            <a:ext cx="2082688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Times New Roman"/>
                <a:cs typeface="Calibri"/>
              </a:rPr>
              <a:t>Modèle implémenté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531526-2114-66CF-9707-4D16BA1B9AE8}"/>
              </a:ext>
            </a:extLst>
          </p:cNvPr>
          <p:cNvSpPr/>
          <p:nvPr/>
        </p:nvSpPr>
        <p:spPr>
          <a:xfrm>
            <a:off x="5145464" y="3397577"/>
            <a:ext cx="1751814" cy="9898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BA2FD90-BC85-CCEA-91BE-0E89C07CD43A}"/>
              </a:ext>
            </a:extLst>
          </p:cNvPr>
          <p:cNvSpPr txBox="1"/>
          <p:nvPr/>
        </p:nvSpPr>
        <p:spPr>
          <a:xfrm>
            <a:off x="8901863" y="5101395"/>
            <a:ext cx="3141849" cy="369332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Times New Roman"/>
                <a:cs typeface="Calibri"/>
              </a:rPr>
              <a:t>Réponse sous forme de "</a:t>
            </a:r>
            <a:r>
              <a:rPr lang="fr-FR" err="1">
                <a:latin typeface="Times New Roman"/>
                <a:cs typeface="Calibri"/>
              </a:rPr>
              <a:t>json</a:t>
            </a:r>
            <a:r>
              <a:rPr lang="fr-FR">
                <a:latin typeface="Times New Roman"/>
                <a:cs typeface="Calibri"/>
              </a:rPr>
              <a:t>"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B27E13-7A98-8B77-6794-89F083DDBB98}"/>
              </a:ext>
            </a:extLst>
          </p:cNvPr>
          <p:cNvSpPr/>
          <p:nvPr/>
        </p:nvSpPr>
        <p:spPr>
          <a:xfrm>
            <a:off x="10664071" y="2877138"/>
            <a:ext cx="1256907" cy="15711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2AC4DD-E077-2B57-E686-CBE061BD441B}"/>
              </a:ext>
            </a:extLst>
          </p:cNvPr>
          <p:cNvSpPr/>
          <p:nvPr/>
        </p:nvSpPr>
        <p:spPr>
          <a:xfrm>
            <a:off x="4601459" y="2154417"/>
            <a:ext cx="7321483" cy="17282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B0A8D-F1EF-10DE-CC4E-CD1F1D435C4F}"/>
              </a:ext>
            </a:extLst>
          </p:cNvPr>
          <p:cNvSpPr/>
          <p:nvPr/>
        </p:nvSpPr>
        <p:spPr>
          <a:xfrm>
            <a:off x="4628577" y="2157086"/>
            <a:ext cx="438608" cy="17755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35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16869ee-7d7c-4090-9289-cad9bb0565cb">
      <UserInfo>
        <DisplayName>data_intelegi - Membres</DisplayName>
        <AccountId>7</AccountId>
        <AccountType/>
      </UserInfo>
      <UserInfo>
        <DisplayName>Yousra DAJIR</DisplayName>
        <AccountId>15</AccountId>
        <AccountType/>
      </UserInfo>
      <UserInfo>
        <DisplayName>Eliott NORBERT-AGAISSE</DisplayName>
        <AccountId>16</AccountId>
        <AccountType/>
      </UserInfo>
      <UserInfo>
        <DisplayName>Naoufali MADI</DisplayName>
        <AccountId>17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43619ED6093E49852239AE2EE7D14C" ma:contentTypeVersion="4" ma:contentTypeDescription="Crée un document." ma:contentTypeScope="" ma:versionID="d1eb69d4f42fd202cd59fbd4fcb8ab73">
  <xsd:schema xmlns:xsd="http://www.w3.org/2001/XMLSchema" xmlns:xs="http://www.w3.org/2001/XMLSchema" xmlns:p="http://schemas.microsoft.com/office/2006/metadata/properties" xmlns:ns2="bbf1e6cc-c161-4fdd-8071-7b3fb562b73f" xmlns:ns3="a16869ee-7d7c-4090-9289-cad9bb0565cb" targetNamespace="http://schemas.microsoft.com/office/2006/metadata/properties" ma:root="true" ma:fieldsID="421c2251400ed2b3c97f1dd4119de1d8" ns2:_="" ns3:_="">
    <xsd:import namespace="bbf1e6cc-c161-4fdd-8071-7b3fb562b73f"/>
    <xsd:import namespace="a16869ee-7d7c-4090-9289-cad9bb0565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f1e6cc-c161-4fdd-8071-7b3fb562b7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6869ee-7d7c-4090-9289-cad9bb0565c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9C0857-09E4-42C7-B62B-61B24F2A90DA}">
  <ds:schemaRefs>
    <ds:schemaRef ds:uri="a16869ee-7d7c-4090-9289-cad9bb0565cb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DF615E-49DE-4171-9C99-C37CB2E6578A}">
  <ds:schemaRefs>
    <ds:schemaRef ds:uri="a16869ee-7d7c-4090-9289-cad9bb0565cb"/>
    <ds:schemaRef ds:uri="bbf1e6cc-c161-4fdd-8071-7b3fb562b7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73416B0-362C-435E-A2CA-98E87FC51C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Sommaire </vt:lpstr>
      <vt:lpstr>Présentation  des architectures  des applications </vt:lpstr>
      <vt:lpstr>Présentation de l'architecture de l'application : Gestion_commune</vt:lpstr>
      <vt:lpstr>Présentation des sources commentées</vt:lpstr>
      <vt:lpstr>Présentation des scripts de tests choisis </vt:lpstr>
      <vt:lpstr>Présentation des scripts de tests choisis </vt:lpstr>
      <vt:lpstr>PowerPoint Presentation</vt:lpstr>
      <vt:lpstr>Présentation de l’utilisation de Swagger : requête GET </vt:lpstr>
      <vt:lpstr>Présentation de l’utilisation de Swagger : requête POST(url)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PROJET : Modélisation d'une application informatique</dc:title>
  <dc:creator/>
  <cp:revision>1</cp:revision>
  <dcterms:created xsi:type="dcterms:W3CDTF">2022-10-30T09:41:43Z</dcterms:created>
  <dcterms:modified xsi:type="dcterms:W3CDTF">2022-12-12T09:24:57Z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0x0101003743619ED6093E49852239AE2EE7D14C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</Properties>
</file>