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270B-D5BD-4E8A-AB49-D3B6DED5BA4B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E048-CCEB-47B7-A2DC-DF4CE0C2BB5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72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270B-D5BD-4E8A-AB49-D3B6DED5BA4B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E048-CCEB-47B7-A2DC-DF4CE0C2B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88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270B-D5BD-4E8A-AB49-D3B6DED5BA4B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E048-CCEB-47B7-A2DC-DF4CE0C2B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49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270B-D5BD-4E8A-AB49-D3B6DED5BA4B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E048-CCEB-47B7-A2DC-DF4CE0C2B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99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270B-D5BD-4E8A-AB49-D3B6DED5BA4B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E048-CCEB-47B7-A2DC-DF4CE0C2BB50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00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270B-D5BD-4E8A-AB49-D3B6DED5BA4B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E048-CCEB-47B7-A2DC-DF4CE0C2B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83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270B-D5BD-4E8A-AB49-D3B6DED5BA4B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E048-CCEB-47B7-A2DC-DF4CE0C2B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64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270B-D5BD-4E8A-AB49-D3B6DED5BA4B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E048-CCEB-47B7-A2DC-DF4CE0C2B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94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270B-D5BD-4E8A-AB49-D3B6DED5BA4B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E048-CCEB-47B7-A2DC-DF4CE0C2B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4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CA270B-D5BD-4E8A-AB49-D3B6DED5BA4B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92E048-CCEB-47B7-A2DC-DF4CE0C2B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66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270B-D5BD-4E8A-AB49-D3B6DED5BA4B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E048-CCEB-47B7-A2DC-DF4CE0C2BB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49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CA270B-D5BD-4E8A-AB49-D3B6DED5BA4B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92E048-CCEB-47B7-A2DC-DF4CE0C2BB5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57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401E-B561-DC34-7AEF-3219B1703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Revision 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41D9B-A9EF-7165-7EAC-D2F592D28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15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899EB-2A1A-50E3-529A-5A3A984B1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8952-636B-8FEA-5B9C-7E037E33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the correct answer- HTML. </a:t>
            </a:r>
            <a:r>
              <a:rPr lang="en-GB" dirty="0" err="1"/>
              <a:t>lec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DCF732-B5AE-8F45-C401-62418E1FE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49860"/>
              </p:ext>
            </p:extLst>
          </p:nvPr>
        </p:nvGraphicFramePr>
        <p:xfrm>
          <a:off x="1011677" y="1825625"/>
          <a:ext cx="1034212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323">
                  <a:extLst>
                    <a:ext uri="{9D8B030D-6E8A-4147-A177-3AD203B41FA5}">
                      <a16:colId xmlns:a16="http://schemas.microsoft.com/office/drawing/2014/main" val="9175937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5921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What does the &lt;pre&gt; tag do in HTML?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</a:t>
                      </a:r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preformatted text</a:t>
                      </a:r>
                      <a:endParaRPr lang="en-GB" sz="1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Adds an image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Defines metadata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Inserts a link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Which tag is used to add a tooltip in HTML?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alt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tooltip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title</a:t>
                      </a:r>
                      <a:endParaRPr lang="en-GB" sz="1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info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55924"/>
                  </a:ext>
                </a:extLst>
              </a:tr>
              <a:tr h="3915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of the following is a valid way to create a dropdown list in HTML?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&lt;input type="dropdown"&gt;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&lt;select&gt;&lt;option&gt;...&lt;/option&gt;&lt;/select&gt;</a:t>
                      </a:r>
                      <a:b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&lt;input type="select"&gt;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&lt;list&gt;&lt;item&gt;...&lt;/item&gt;&lt;/list&gt;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input type allows users to select a date in HTML5?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&lt;input type="datetime"&gt;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&lt;input type="date"&gt;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&lt;input type="calendar"&gt;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&lt;input type="time"&gt;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5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816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3B5AE-727B-7DCD-B53F-0DE8F1D96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85C8-4B0E-6872-43D9-530017BE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the correct answer- CSS. </a:t>
            </a:r>
            <a:r>
              <a:rPr lang="en-GB" dirty="0" err="1"/>
              <a:t>lec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51E12E-85EA-C285-A96B-EEBDED8158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761769"/>
              </p:ext>
            </p:extLst>
          </p:nvPr>
        </p:nvGraphicFramePr>
        <p:xfrm>
          <a:off x="612843" y="2260127"/>
          <a:ext cx="1034212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323">
                  <a:extLst>
                    <a:ext uri="{9D8B030D-6E8A-4147-A177-3AD203B41FA5}">
                      <a16:colId xmlns:a16="http://schemas.microsoft.com/office/drawing/2014/main" val="9175937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5921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CSS allows developers to: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Write JavaScript code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Create database schemas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</a:t>
                      </a:r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styles for multiple pages only once</a:t>
                      </a:r>
                      <a:endParaRPr lang="en-GB" sz="1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Manage web servers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correct syntax for a CSS rule?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property: value;</a:t>
                      </a:r>
                      <a:endParaRPr lang="en-GB" sz="1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value: property;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selector: value;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selector: property;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55924"/>
                  </a:ext>
                </a:extLst>
              </a:tr>
              <a:tr h="39152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CSS selector is used to target an HTML element based on its class?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.</a:t>
                      </a:r>
                      <a:endParaRPr lang="en-GB" sz="18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#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*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::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can you link an external CSS file to an HTML document?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&lt;link </a:t>
                      </a:r>
                      <a:r>
                        <a:rPr lang="en-US" sz="180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</a:t>
                      </a: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="stylesheet" </a:t>
                      </a:r>
                      <a:r>
                        <a:rPr lang="en-US" sz="180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="style.css"&gt;</a:t>
                      </a:r>
                      <a:endParaRPr lang="en-GB" sz="18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&lt;style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="style.css"&gt;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&lt;stylesheet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="style.css"&gt;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&lt;script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="style.css"&gt;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5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13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519B4-93BA-CD1D-7491-DB01C0C13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7DC7-3A03-205C-F065-E67848B1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the correct answer- CSS. </a:t>
            </a:r>
            <a:r>
              <a:rPr lang="en-GB" dirty="0" err="1"/>
              <a:t>lec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3D1744-D94C-502A-88DA-F25B496AE2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666820"/>
              </p:ext>
            </p:extLst>
          </p:nvPr>
        </p:nvGraphicFramePr>
        <p:xfrm>
          <a:off x="612843" y="2260127"/>
          <a:ext cx="1034212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323">
                  <a:extLst>
                    <a:ext uri="{9D8B030D-6E8A-4147-A177-3AD203B41FA5}">
                      <a16:colId xmlns:a16="http://schemas.microsoft.com/office/drawing/2014/main" val="9175937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5921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What is the highest priority CSS style?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External CSS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Inline CSS</a:t>
                      </a:r>
                      <a:endParaRPr lang="en-GB" sz="1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Internal CSS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Browser default style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purpose of the margin property in CSS?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To define the space inside an element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To define the space around an element</a:t>
                      </a:r>
                      <a:endParaRPr lang="en-GB" sz="1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To set the border color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To align the text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55924"/>
                  </a:ext>
                </a:extLst>
              </a:tr>
              <a:tr h="39152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does the * (universal) selector do in CSS?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Targets elements with specific attributes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Selects all elements in the HTML page</a:t>
                      </a:r>
                      <a:endParaRPr lang="en-GB" sz="18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Targets only one specific element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Selects only text elements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of the following is not a valid CSS selector?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p &gt; a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div, span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h1 + p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#body</a:t>
                      </a:r>
                      <a:endParaRPr lang="en-GB" sz="18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5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90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46752-8F1A-44C0-5253-CA6A48A35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F893-3F31-2628-B643-B16E8F3B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the correct answer- CSS. </a:t>
            </a:r>
            <a:r>
              <a:rPr lang="en-GB" dirty="0" err="1"/>
              <a:t>lec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D8F7B3-C5E1-423D-BD5A-441D93E79D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75154"/>
              </p:ext>
            </p:extLst>
          </p:nvPr>
        </p:nvGraphicFramePr>
        <p:xfrm>
          <a:off x="612843" y="2260127"/>
          <a:ext cx="10342123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323">
                  <a:extLst>
                    <a:ext uri="{9D8B030D-6E8A-4147-A177-3AD203B41FA5}">
                      <a16:colId xmlns:a16="http://schemas.microsoft.com/office/drawing/2014/main" val="9175937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5921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How can you make a background image not repeat in CSS?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background-no-repeat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background-repeat: no-repeat;</a:t>
                      </a:r>
                      <a:endParaRPr lang="en-GB" sz="1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no-repeat: background;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repeat-background: no;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can you make text uppercase using CSS?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text-style: uppercase;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font-case: upper;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text-transform: uppercase;</a:t>
                      </a:r>
                      <a:endParaRPr lang="en-GB" sz="1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text-align: uppercase;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55924"/>
                  </a:ext>
                </a:extLst>
              </a:tr>
              <a:tr h="39152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of the following CSS properties is used to specify the space between the content and the border?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padding</a:t>
                      </a:r>
                      <a:endParaRPr lang="en-GB" sz="18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margin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border-spacing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outline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does the overflow property control in CSS?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The visibility of content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The alignment of text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</a:t>
                      </a: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content that exceeds the element size is handled</a:t>
                      </a:r>
                      <a:endParaRPr lang="en-GB" sz="18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The width of borders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5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2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DAE49-37E5-D3B6-8C10-8CE6F58E9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3134-E906-7BA9-D797-2B52B708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the correct answer- CSS. </a:t>
            </a:r>
            <a:r>
              <a:rPr lang="en-GB" dirty="0" err="1"/>
              <a:t>lec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E3B5C9-4A3E-C228-A845-E6764F876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45908"/>
              </p:ext>
            </p:extLst>
          </p:nvPr>
        </p:nvGraphicFramePr>
        <p:xfrm>
          <a:off x="612843" y="2260127"/>
          <a:ext cx="10342123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323">
                  <a:extLst>
                    <a:ext uri="{9D8B030D-6E8A-4147-A177-3AD203B41FA5}">
                      <a16:colId xmlns:a16="http://schemas.microsoft.com/office/drawing/2014/main" val="9175937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5921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What is the correct way to comment in CSS?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&lt;!-- Comment --&gt;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// Comment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/* Comment */</a:t>
                      </a:r>
                      <a:endParaRPr lang="en-GB" sz="1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# Comment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purpose of the font-family property in CSS?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To set the background image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To define the font style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To specify the font to be used</a:t>
                      </a:r>
                      <a:endParaRPr lang="en-GB" sz="1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To control the font size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55924"/>
                  </a:ext>
                </a:extLst>
              </a:tr>
              <a:tr h="391525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you select an element with the id "header" in CSS?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header { ... }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#header { ... }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.header { ... }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*header { ... }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purpose of the border-collapse property in a table?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To specify how borders should be rendered</a:t>
                      </a:r>
                      <a:b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To set the color of the table borders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To change the table layout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To control the spacing between table rows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5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09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037F2-9995-61C0-0244-318DB713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the correct answer- Intro. </a:t>
            </a:r>
            <a:r>
              <a:rPr lang="en-GB" dirty="0" err="1"/>
              <a:t>lec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2FE58D-2D0D-23C2-D6F0-DD15A7CF39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512164"/>
              </p:ext>
            </p:extLst>
          </p:nvPr>
        </p:nvGraphicFramePr>
        <p:xfrm>
          <a:off x="1096963" y="1846263"/>
          <a:ext cx="10058400" cy="423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91759370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265921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What does HTTP stand for?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a) Hyper Text Markup Language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b) Hyper Transfer Markup Protocol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c) </a:t>
                      </a:r>
                      <a:r>
                        <a:rPr lang="en-US" sz="1800" u="sn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Hyper Text Transfer Protocol</a:t>
                      </a:r>
                      <a:endParaRPr lang="en-GB" sz="1800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d) High Transfer Text Protocol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 marL="87463" marR="87463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HTTP command is used to download a file?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POST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GET</a:t>
                      </a:r>
                      <a:endParaRPr lang="en-GB" sz="1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PUT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DELETE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 marL="87463" marR="87463"/>
                </a:tc>
                <a:extLst>
                  <a:ext uri="{0D108BD9-81ED-4DB2-BD59-A6C34878D82A}">
                    <a16:rowId xmlns:a16="http://schemas.microsoft.com/office/drawing/2014/main" val="419805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purpose of DNS in a web request?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To secure web pages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</a:t>
                      </a: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translate domain names to IP addresses</a:t>
                      </a:r>
                      <a:endParaRPr lang="en-GB" sz="18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To encrypt web traffic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To manage cookies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 marL="87463" marR="87463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HTTP status code indicates "page not found"?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200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301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404</a:t>
                      </a:r>
                      <a:endParaRPr lang="en-GB" sz="18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500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 marL="87463" marR="87463"/>
                </a:tc>
                <a:extLst>
                  <a:ext uri="{0D108BD9-81ED-4DB2-BD59-A6C34878D82A}">
                    <a16:rowId xmlns:a16="http://schemas.microsoft.com/office/drawing/2014/main" val="160015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58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49818-DC23-4B4F-638E-A00652CA5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B8F9-CB4F-E480-DA69-0FB8A64D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the correct answer- Intro. </a:t>
            </a:r>
            <a:r>
              <a:rPr lang="en-GB" dirty="0" err="1"/>
              <a:t>lec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0B5217-F570-D088-91A2-4DA8D2A97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526997"/>
              </p:ext>
            </p:extLst>
          </p:nvPr>
        </p:nvGraphicFramePr>
        <p:xfrm>
          <a:off x="1011677" y="1825625"/>
          <a:ext cx="1034212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323">
                  <a:extLst>
                    <a:ext uri="{9D8B030D-6E8A-4147-A177-3AD203B41FA5}">
                      <a16:colId xmlns:a16="http://schemas.microsoft.com/office/drawing/2014/main" val="9175937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5921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of the following technologies is used to style a website?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HTML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CSS</a:t>
                      </a:r>
                      <a:endParaRPr lang="en-GB" sz="1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PHP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SQL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component is necessary to host a website on the internet?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Database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Web server</a:t>
                      </a:r>
                      <a:endParaRPr lang="en-GB" sz="1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Firewall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Proxy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5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web development, what does Front-End Development primarily focus on?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Server-side logic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User interfaces and design</a:t>
                      </a:r>
                      <a:endParaRPr lang="en-GB" sz="18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Database management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Network security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Full-stack development includes which of the following tasks?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Back-end development only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Database design only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Front-end, back-end, and database development</a:t>
                      </a:r>
                      <a:endParaRPr lang="en-GB" sz="18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Network security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5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106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DFE79-6BDB-C2A2-23A7-9D7D01A1D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9F5C-05AC-9AA8-9ED5-9BFEA47C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the correct answer- Intro. </a:t>
            </a:r>
            <a:r>
              <a:rPr lang="en-GB" dirty="0" err="1"/>
              <a:t>lec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48A946-EC28-6756-5019-9368F0BDC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371951"/>
              </p:ext>
            </p:extLst>
          </p:nvPr>
        </p:nvGraphicFramePr>
        <p:xfrm>
          <a:off x="1011677" y="1825625"/>
          <a:ext cx="10342123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323">
                  <a:extLst>
                    <a:ext uri="{9D8B030D-6E8A-4147-A177-3AD203B41FA5}">
                      <a16:colId xmlns:a16="http://schemas.microsoft.com/office/drawing/2014/main" val="9175937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5921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 is a: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Client-side programming language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Markup language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Server-side scripting language</a:t>
                      </a:r>
                      <a:endParaRPr lang="en-GB" sz="1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Styling language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 is primarily used for: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Creating databases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Structuring web content</a:t>
                      </a:r>
                      <a:endParaRPr lang="en-GB" sz="1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Writing server-side scripts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Processing images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5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an IP Address used for?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To encrypt data over the internet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To identify devices on a network</a:t>
                      </a:r>
                      <a:endParaRPr lang="en-GB" sz="18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To style web pages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To manage databases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Which of the following HTTP commands is used to send form data?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GET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POST</a:t>
                      </a:r>
                      <a:endParaRPr lang="en-GB" sz="18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PUT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DELETE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5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961ED-46DF-B9E7-9CC3-8F57D53B2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619B-C193-A9E8-B40E-07C41B00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the correct answer- Intro. </a:t>
            </a:r>
            <a:r>
              <a:rPr lang="en-GB" dirty="0" err="1"/>
              <a:t>lec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D08745-BE79-92D4-C8B4-47D1BA3E8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659502"/>
              </p:ext>
            </p:extLst>
          </p:nvPr>
        </p:nvGraphicFramePr>
        <p:xfrm>
          <a:off x="1011677" y="1825625"/>
          <a:ext cx="1034212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323">
                  <a:extLst>
                    <a:ext uri="{9D8B030D-6E8A-4147-A177-3AD203B41FA5}">
                      <a16:colId xmlns:a16="http://schemas.microsoft.com/office/drawing/2014/main" val="9175937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5921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HTTP command is used to upload a file to a server?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GET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POST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PUT</a:t>
                      </a:r>
                      <a:endParaRPr lang="en-GB" sz="1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DELETE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HTTP error code indicates a successful request?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200</a:t>
                      </a:r>
                      <a:endParaRPr lang="en-GB" sz="1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301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404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500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55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82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9BE59-DF31-181C-4B07-D6D620D5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F206-FB7D-3224-9C71-8307B324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the correct answer- HTML. </a:t>
            </a:r>
            <a:r>
              <a:rPr lang="en-GB" dirty="0" err="1"/>
              <a:t>lec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0BDB47-6965-F0F3-C816-6ABB414FE1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647135"/>
              </p:ext>
            </p:extLst>
          </p:nvPr>
        </p:nvGraphicFramePr>
        <p:xfrm>
          <a:off x="1011677" y="1825625"/>
          <a:ext cx="10342123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323">
                  <a:extLst>
                    <a:ext uri="{9D8B030D-6E8A-4147-A177-3AD203B41FA5}">
                      <a16:colId xmlns:a16="http://schemas.microsoft.com/office/drawing/2014/main" val="9175937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5921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element is the root of an HTML page?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&lt;body&gt;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&lt;head&gt;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&lt;html&gt;</a:t>
                      </a:r>
                      <a:endParaRPr lang="en-GB" sz="1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&lt;title&gt;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of the following tags is used for the largest heading?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&lt;h5&gt;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&lt;h1&gt;</a:t>
                      </a:r>
                      <a:endParaRPr lang="en-GB" sz="1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&lt;p&gt;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&lt;title&gt;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5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attribute specifies the destination URL in an anchor tag?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</a:t>
                      </a:r>
                      <a:r>
                        <a:rPr lang="en-US" sz="180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endParaRPr lang="en-GB" sz="18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link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target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of the following HTML elements does not require a closing tag?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&lt;h1&gt;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&lt;p&gt;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&lt;</a:t>
                      </a:r>
                      <a:r>
                        <a:rPr lang="en-US" sz="180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</a:t>
                      </a: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GB" sz="18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&lt;div&gt;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5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42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53C38-CBAC-419E-6BF8-28CBB051E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4968-C43A-03AA-1130-C99EEF59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the correct answer- HTML. </a:t>
            </a:r>
            <a:r>
              <a:rPr lang="en-GB" dirty="0" err="1"/>
              <a:t>lec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7AAC00-BD2B-9948-65F9-30411FCB8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005781"/>
              </p:ext>
            </p:extLst>
          </p:nvPr>
        </p:nvGraphicFramePr>
        <p:xfrm>
          <a:off x="1011677" y="1825625"/>
          <a:ext cx="1034212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323">
                  <a:extLst>
                    <a:ext uri="{9D8B030D-6E8A-4147-A177-3AD203B41FA5}">
                      <a16:colId xmlns:a16="http://schemas.microsoft.com/office/drawing/2014/main" val="9175937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5921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the purpose of the alt attribute in an &lt;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tag?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To set the image alignment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</a:t>
                      </a:r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provide alternate text for the image</a:t>
                      </a:r>
                      <a:endParaRPr lang="en-GB" sz="1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To set the image size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To define the image source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What does the &lt;meta&gt; tag typically define?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</a:t>
                      </a:r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metadata</a:t>
                      </a:r>
                      <a:endParaRPr lang="en-GB" sz="1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Page title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Page content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Page footer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5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attribute specifies the file location in an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tag?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</a:t>
                      </a:r>
                      <a:r>
                        <a:rPr lang="en-US" sz="180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endParaRPr lang="en-GB" sz="18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link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alt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of the following best describes HTML attributes?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They define elements' appearance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They provide additional information about elements</a:t>
                      </a:r>
                      <a:endParaRPr lang="en-GB" sz="18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They are used to create new HTML tags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They define event handlers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5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52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E4D40-E7EE-C514-B164-911643E9E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A874-CB2E-9D0C-6CDA-9C5EE382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the correct answer- HTML. </a:t>
            </a:r>
            <a:r>
              <a:rPr lang="en-GB" dirty="0" err="1"/>
              <a:t>lec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558CAA-CBB4-69BC-2033-D74DFCC66C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687786"/>
              </p:ext>
            </p:extLst>
          </p:nvPr>
        </p:nvGraphicFramePr>
        <p:xfrm>
          <a:off x="1011677" y="1825625"/>
          <a:ext cx="10342123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323">
                  <a:extLst>
                    <a:ext uri="{9D8B030D-6E8A-4147-A177-3AD203B41FA5}">
                      <a16:colId xmlns:a16="http://schemas.microsoft.com/office/drawing/2014/main" val="9175937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5921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an &lt;a&gt; tag, which attribute is used to open the link in a new tab or window?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target="_new"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target="_self"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target="_blank"</a:t>
                      </a:r>
                      <a:endParaRPr lang="en-GB" sz="1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Which of the following URLs is relative?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http://www.example.com/page.html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/images/photo.jpg</a:t>
                      </a:r>
                      <a:endParaRPr lang="en-GB" sz="1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https://www.msa.edu.eg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mailto:info@example.com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5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tag is used to create an unordered (bulleted) list?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&lt;</a:t>
                      </a:r>
                      <a:r>
                        <a:rPr lang="en-US" sz="180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</a:t>
                      </a: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GB" sz="18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&lt;li&gt;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&lt;dl&gt;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you specify that an HTML element should have a background color using inline CSS?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&lt;element style="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color:red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;"&gt;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&lt;element style="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background:red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;"&gt;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&lt;element style="</a:t>
                      </a:r>
                      <a:r>
                        <a:rPr lang="en-US" sz="180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background-color:red</a:t>
                      </a: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;"&gt;</a:t>
                      </a:r>
                      <a:endParaRPr lang="en-GB" sz="18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&lt;element style="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color-background:red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;"&gt;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5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541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88D77-11B3-745F-ECCF-EBDEAA4DA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1A09-E550-0E7D-FCA3-D0E99FF5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Choose the correct answer- HTML. </a:t>
            </a:r>
            <a:r>
              <a:rPr lang="en-GB" dirty="0" err="1"/>
              <a:t>lec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D7ECF6-E81E-D7B2-70DD-087FE923F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108049"/>
              </p:ext>
            </p:extLst>
          </p:nvPr>
        </p:nvGraphicFramePr>
        <p:xfrm>
          <a:off x="1011677" y="1825625"/>
          <a:ext cx="10342123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323">
                  <a:extLst>
                    <a:ext uri="{9D8B030D-6E8A-4147-A177-3AD203B41FA5}">
                      <a16:colId xmlns:a16="http://schemas.microsoft.com/office/drawing/2014/main" val="91759370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5921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How do you create a text input field in an HTML form?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&lt;input type="button"&gt;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&lt;input type="text"&gt;</a:t>
                      </a:r>
                      <a:endParaRPr lang="en-GB" sz="1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&lt;input type="email"&gt;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&lt;input type="number"&gt;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. What does the &lt;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fieldset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element do?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</a:t>
                      </a:r>
                      <a:r>
                        <a:rPr lang="en-US" sz="1800" b="1" u="sng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Groups form elements</a:t>
                      </a:r>
                      <a:endParaRPr lang="en-GB" sz="1800" b="1" u="sng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Defines a table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Adds a paragraph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Creates a button</a:t>
                      </a:r>
                      <a:endParaRPr lang="en-GB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055924"/>
                  </a:ext>
                </a:extLst>
              </a:tr>
              <a:tr h="39152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What is the correct way to specify an image in HTML with an alternate text?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="photo.jpg"&gt;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alt="Photo" /&gt;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&lt;</a:t>
                      </a:r>
                      <a:r>
                        <a:rPr lang="en-US" sz="180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="photo.jpg" alt="Photo"&gt;</a:t>
                      </a:r>
                      <a:endParaRPr lang="en-GB" sz="18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&lt;image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="photo.jpg" alt="Photo"&gt;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element is used to create a dropdown list?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&lt;dropdown&gt;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&lt;select&gt;</a:t>
                      </a:r>
                      <a:endParaRPr lang="en-GB" sz="1800" u="sng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&lt;input&gt;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&lt;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textarea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15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7593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</TotalTime>
  <Words>1833</Words>
  <Application>Microsoft Office PowerPoint</Application>
  <PresentationFormat>Widescreen</PresentationFormat>
  <Paragraphs>248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Symbol</vt:lpstr>
      <vt:lpstr>Times New Roman</vt:lpstr>
      <vt:lpstr>Retrospect</vt:lpstr>
      <vt:lpstr>Final Revision -1</vt:lpstr>
      <vt:lpstr>Choose the correct answer- Intro. lec</vt:lpstr>
      <vt:lpstr>Choose the correct answer- Intro. lec</vt:lpstr>
      <vt:lpstr>Choose the correct answer- Intro. lec</vt:lpstr>
      <vt:lpstr>Choose the correct answer- Intro. lec</vt:lpstr>
      <vt:lpstr>Choose the correct answer- HTML. lec</vt:lpstr>
      <vt:lpstr>Choose the correct answer- HTML. lec</vt:lpstr>
      <vt:lpstr>Choose the correct answer- HTML. lec</vt:lpstr>
      <vt:lpstr>Choose the correct answer- HTML. lec</vt:lpstr>
      <vt:lpstr>Choose the correct answer- HTML. lec</vt:lpstr>
      <vt:lpstr>Choose the correct answer- CSS. lec</vt:lpstr>
      <vt:lpstr>Choose the correct answer- CSS. lec</vt:lpstr>
      <vt:lpstr>Choose the correct answer- CSS. lec</vt:lpstr>
      <vt:lpstr>Choose the correct answer- CSS. lec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ibrahim_desoky</dc:creator>
  <cp:lastModifiedBy>ibrahim_desoky</cp:lastModifiedBy>
  <cp:revision>2</cp:revision>
  <dcterms:created xsi:type="dcterms:W3CDTF">2024-12-17T20:52:27Z</dcterms:created>
  <dcterms:modified xsi:type="dcterms:W3CDTF">2024-12-17T21:37:25Z</dcterms:modified>
</cp:coreProperties>
</file>