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4" r:id="rId8"/>
    <p:sldId id="265" r:id="rId9"/>
    <p:sldId id="259" r:id="rId10"/>
    <p:sldId id="266" r:id="rId11"/>
    <p:sldId id="260" r:id="rId12"/>
    <p:sldId id="267" r:id="rId13"/>
    <p:sldId id="268" r:id="rId14"/>
    <p:sldId id="262" r:id="rId15"/>
    <p:sldId id="270" r:id="rId16"/>
    <p:sldId id="271" r:id="rId17"/>
    <p:sldId id="263"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F9B7D-275D-4C30-9377-1FE0B81ED1B2}" v="21" dt="2023-03-24T17:56:04.743"/>
    <p1510:client id="{23490AE6-CC6F-4A98-B219-E63BBAC20030}" v="2" dt="2023-03-24T18:19:25.759"/>
    <p1510:client id="{31741453-E854-42C9-88D8-4D59A93D8E73}" v="11" dt="2023-03-24T17:48:01.841"/>
    <p1510:client id="{36DD7E14-8538-4340-96B4-E022C2EA1F73}" v="15" dt="2023-03-24T08:32:19.607"/>
    <p1510:client id="{3BAEAE6C-5F40-4E5F-BCF9-EA088450756D}" v="12" dt="2023-03-24T17:27:17.271"/>
    <p1510:client id="{3D0EFBAC-CB18-490D-8615-E851E424DB15}" v="6" dt="2023-03-24T15:40:20.982"/>
    <p1510:client id="{5318B783-65C1-401B-B77E-A19D276174C2}" v="10" dt="2023-03-24T17:50:39.295"/>
    <p1510:client id="{884A046B-D20D-40C6-9442-2B530D8A73A0}" v="40" dt="2023-03-24T16:25:02.827"/>
    <p1510:client id="{8C07680D-05B6-48BD-B554-1B05F9882FC1}" v="3" dt="2023-03-24T15:15:37.417"/>
    <p1510:client id="{BD7E1882-ED5E-4637-B355-DC863609297B}" v="3" dt="2023-03-24T16:16:36.851"/>
    <p1510:client id="{BD967992-35E8-43B4-917C-BF2C0F59760F}" v="38" dt="2023-03-24T16:29:34.422"/>
    <p1510:client id="{EEF98C12-6380-4FB5-9F8B-6D23A5BAF493}" v="269" dt="2023-03-24T15:41:59.706"/>
    <p1510:client id="{F3F266EB-56E3-4717-8CA0-D76A349B0829}" v="163" dt="2023-03-24T15:06:24.340"/>
    <p1510:client id="{F6470E86-6487-4CCD-8FDF-A2D2B3DECC55}" v="62" dt="2023-03-24T16:11:26.0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92" y="5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ac Yelena" userId="S::yelena.lukac@etu.u-pec.fr::10bbd85f-0300-4af6-9fb9-e9c2e9dabb2e" providerId="AD" clId="Web-{F3F266EB-56E3-4717-8CA0-D76A349B0829}"/>
    <pc:docChg chg="modSld">
      <pc:chgData name="Lukac Yelena" userId="S::yelena.lukac@etu.u-pec.fr::10bbd85f-0300-4af6-9fb9-e9c2e9dabb2e" providerId="AD" clId="Web-{F3F266EB-56E3-4717-8CA0-D76A349B0829}" dt="2023-03-24T15:06:24.340" v="162" actId="20577"/>
      <pc:docMkLst>
        <pc:docMk/>
      </pc:docMkLst>
      <pc:sldChg chg="modSp">
        <pc:chgData name="Lukac Yelena" userId="S::yelena.lukac@etu.u-pec.fr::10bbd85f-0300-4af6-9fb9-e9c2e9dabb2e" providerId="AD" clId="Web-{F3F266EB-56E3-4717-8CA0-D76A349B0829}" dt="2023-03-24T15:00:19.655" v="154" actId="20577"/>
        <pc:sldMkLst>
          <pc:docMk/>
          <pc:sldMk cId="2208565540" sldId="258"/>
        </pc:sldMkLst>
        <pc:spChg chg="mod">
          <ac:chgData name="Lukac Yelena" userId="S::yelena.lukac@etu.u-pec.fr::10bbd85f-0300-4af6-9fb9-e9c2e9dabb2e" providerId="AD" clId="Web-{F3F266EB-56E3-4717-8CA0-D76A349B0829}" dt="2023-03-24T15:00:19.655" v="154" actId="20577"/>
          <ac:spMkLst>
            <pc:docMk/>
            <pc:sldMk cId="2208565540" sldId="258"/>
            <ac:spMk id="3" creationId="{89731016-E859-7113-D01E-E2ECFC565D32}"/>
          </ac:spMkLst>
        </pc:spChg>
      </pc:sldChg>
      <pc:sldChg chg="modSp">
        <pc:chgData name="Lukac Yelena" userId="S::yelena.lukac@etu.u-pec.fr::10bbd85f-0300-4af6-9fb9-e9c2e9dabb2e" providerId="AD" clId="Web-{F3F266EB-56E3-4717-8CA0-D76A349B0829}" dt="2023-03-24T15:06:24.340" v="162" actId="20577"/>
        <pc:sldMkLst>
          <pc:docMk/>
          <pc:sldMk cId="2964441864" sldId="259"/>
        </pc:sldMkLst>
        <pc:spChg chg="mod">
          <ac:chgData name="Lukac Yelena" userId="S::yelena.lukac@etu.u-pec.fr::10bbd85f-0300-4af6-9fb9-e9c2e9dabb2e" providerId="AD" clId="Web-{F3F266EB-56E3-4717-8CA0-D76A349B0829}" dt="2023-03-24T15:06:24.340" v="162" actId="20577"/>
          <ac:spMkLst>
            <pc:docMk/>
            <pc:sldMk cId="2964441864" sldId="259"/>
            <ac:spMk id="3" creationId="{AF9F7EF4-1910-1B3C-F78E-A1ABED50A051}"/>
          </ac:spMkLst>
        </pc:spChg>
      </pc:sldChg>
      <pc:sldChg chg="modSp">
        <pc:chgData name="Lukac Yelena" userId="S::yelena.lukac@etu.u-pec.fr::10bbd85f-0300-4af6-9fb9-e9c2e9dabb2e" providerId="AD" clId="Web-{F3F266EB-56E3-4717-8CA0-D76A349B0829}" dt="2023-03-24T14:54:53.988" v="151" actId="20577"/>
        <pc:sldMkLst>
          <pc:docMk/>
          <pc:sldMk cId="2872933932" sldId="260"/>
        </pc:sldMkLst>
        <pc:spChg chg="mod">
          <ac:chgData name="Lukac Yelena" userId="S::yelena.lukac@etu.u-pec.fr::10bbd85f-0300-4af6-9fb9-e9c2e9dabb2e" providerId="AD" clId="Web-{F3F266EB-56E3-4717-8CA0-D76A349B0829}" dt="2023-03-24T14:54:53.988" v="151" actId="20577"/>
          <ac:spMkLst>
            <pc:docMk/>
            <pc:sldMk cId="2872933932" sldId="260"/>
            <ac:spMk id="3" creationId="{2B713EC1-A53F-69BF-9C18-845B819E7425}"/>
          </ac:spMkLst>
        </pc:spChg>
      </pc:sldChg>
      <pc:sldChg chg="modSp">
        <pc:chgData name="Lukac Yelena" userId="S::yelena.lukac@etu.u-pec.fr::10bbd85f-0300-4af6-9fb9-e9c2e9dabb2e" providerId="AD" clId="Web-{F3F266EB-56E3-4717-8CA0-D76A349B0829}" dt="2023-03-24T14:51:33.168" v="144" actId="20577"/>
        <pc:sldMkLst>
          <pc:docMk/>
          <pc:sldMk cId="2841169745" sldId="261"/>
        </pc:sldMkLst>
        <pc:spChg chg="mod">
          <ac:chgData name="Lukac Yelena" userId="S::yelena.lukac@etu.u-pec.fr::10bbd85f-0300-4af6-9fb9-e9c2e9dabb2e" providerId="AD" clId="Web-{F3F266EB-56E3-4717-8CA0-D76A349B0829}" dt="2023-03-24T14:51:33.168" v="144" actId="20577"/>
          <ac:spMkLst>
            <pc:docMk/>
            <pc:sldMk cId="2841169745" sldId="261"/>
            <ac:spMk id="3" creationId="{A41DBBC4-22CB-FD53-3F18-4B77AEC4AB15}"/>
          </ac:spMkLst>
        </pc:spChg>
      </pc:sldChg>
      <pc:sldChg chg="modSp">
        <pc:chgData name="Lukac Yelena" userId="S::yelena.lukac@etu.u-pec.fr::10bbd85f-0300-4af6-9fb9-e9c2e9dabb2e" providerId="AD" clId="Web-{F3F266EB-56E3-4717-8CA0-D76A349B0829}" dt="2023-03-24T15:03:25.990" v="158" actId="20577"/>
        <pc:sldMkLst>
          <pc:docMk/>
          <pc:sldMk cId="3590209813" sldId="264"/>
        </pc:sldMkLst>
        <pc:spChg chg="mod">
          <ac:chgData name="Lukac Yelena" userId="S::yelena.lukac@etu.u-pec.fr::10bbd85f-0300-4af6-9fb9-e9c2e9dabb2e" providerId="AD" clId="Web-{F3F266EB-56E3-4717-8CA0-D76A349B0829}" dt="2023-03-24T15:03:25.990" v="158" actId="20577"/>
          <ac:spMkLst>
            <pc:docMk/>
            <pc:sldMk cId="3590209813" sldId="264"/>
            <ac:spMk id="3" creationId="{6FC015B4-8668-02E9-80C3-3E9158A86028}"/>
          </ac:spMkLst>
        </pc:spChg>
      </pc:sldChg>
    </pc:docChg>
  </pc:docChgLst>
  <pc:docChgLst>
    <pc:chgData name="Lukac Yelena" userId="S::yelena.lukac@etu.u-pec.fr::10bbd85f-0300-4af6-9fb9-e9c2e9dabb2e" providerId="AD" clId="Web-{884A046B-D20D-40C6-9442-2B530D8A73A0}"/>
    <pc:docChg chg="addSld delSld modSld">
      <pc:chgData name="Lukac Yelena" userId="S::yelena.lukac@etu.u-pec.fr::10bbd85f-0300-4af6-9fb9-e9c2e9dabb2e" providerId="AD" clId="Web-{884A046B-D20D-40C6-9442-2B530D8A73A0}" dt="2023-03-24T16:25:02.827" v="41"/>
      <pc:docMkLst>
        <pc:docMk/>
      </pc:docMkLst>
      <pc:sldChg chg="addSp modSp mod setBg">
        <pc:chgData name="Lukac Yelena" userId="S::yelena.lukac@etu.u-pec.fr::10bbd85f-0300-4af6-9fb9-e9c2e9dabb2e" providerId="AD" clId="Web-{884A046B-D20D-40C6-9442-2B530D8A73A0}" dt="2023-03-24T16:25:02.827" v="41"/>
        <pc:sldMkLst>
          <pc:docMk/>
          <pc:sldMk cId="2964441864" sldId="259"/>
        </pc:sldMkLst>
        <pc:spChg chg="mod">
          <ac:chgData name="Lukac Yelena" userId="S::yelena.lukac@etu.u-pec.fr::10bbd85f-0300-4af6-9fb9-e9c2e9dabb2e" providerId="AD" clId="Web-{884A046B-D20D-40C6-9442-2B530D8A73A0}" dt="2023-03-24T16:24:08.434" v="36"/>
          <ac:spMkLst>
            <pc:docMk/>
            <pc:sldMk cId="2964441864" sldId="259"/>
            <ac:spMk id="2" creationId="{E273967E-5635-1532-ACDC-601D49F4119A}"/>
          </ac:spMkLst>
        </pc:spChg>
        <pc:spChg chg="mod">
          <ac:chgData name="Lukac Yelena" userId="S::yelena.lukac@etu.u-pec.fr::10bbd85f-0300-4af6-9fb9-e9c2e9dabb2e" providerId="AD" clId="Web-{884A046B-D20D-40C6-9442-2B530D8A73A0}" dt="2023-03-24T16:24:54.748" v="38" actId="20577"/>
          <ac:spMkLst>
            <pc:docMk/>
            <pc:sldMk cId="2964441864" sldId="259"/>
            <ac:spMk id="3" creationId="{AF9F7EF4-1910-1B3C-F78E-A1ABED50A051}"/>
          </ac:spMkLst>
        </pc:spChg>
        <pc:spChg chg="add mod">
          <ac:chgData name="Lukac Yelena" userId="S::yelena.lukac@etu.u-pec.fr::10bbd85f-0300-4af6-9fb9-e9c2e9dabb2e" providerId="AD" clId="Web-{884A046B-D20D-40C6-9442-2B530D8A73A0}" dt="2023-03-24T16:25:02.827" v="41"/>
          <ac:spMkLst>
            <pc:docMk/>
            <pc:sldMk cId="2964441864" sldId="259"/>
            <ac:spMk id="5" creationId="{DBDCEA3C-9FDD-D21A-5551-57FBF69C4986}"/>
          </ac:spMkLst>
        </pc:spChg>
        <pc:spChg chg="add">
          <ac:chgData name="Lukac Yelena" userId="S::yelena.lukac@etu.u-pec.fr::10bbd85f-0300-4af6-9fb9-e9c2e9dabb2e" providerId="AD" clId="Web-{884A046B-D20D-40C6-9442-2B530D8A73A0}" dt="2023-03-24T16:24:08.434" v="36"/>
          <ac:spMkLst>
            <pc:docMk/>
            <pc:sldMk cId="2964441864" sldId="259"/>
            <ac:spMk id="9" creationId="{743AA782-23D1-4521-8CAD-47662984AA08}"/>
          </ac:spMkLst>
        </pc:spChg>
        <pc:spChg chg="add">
          <ac:chgData name="Lukac Yelena" userId="S::yelena.lukac@etu.u-pec.fr::10bbd85f-0300-4af6-9fb9-e9c2e9dabb2e" providerId="AD" clId="Web-{884A046B-D20D-40C6-9442-2B530D8A73A0}" dt="2023-03-24T16:24:08.434" v="36"/>
          <ac:spMkLst>
            <pc:docMk/>
            <pc:sldMk cId="2964441864" sldId="259"/>
            <ac:spMk id="11" creationId="{71877DBC-BB60-40F0-AC93-2ACDBAAE60CE}"/>
          </ac:spMkLst>
        </pc:spChg>
        <pc:picChg chg="add mod">
          <ac:chgData name="Lukac Yelena" userId="S::yelena.lukac@etu.u-pec.fr::10bbd85f-0300-4af6-9fb9-e9c2e9dabb2e" providerId="AD" clId="Web-{884A046B-D20D-40C6-9442-2B530D8A73A0}" dt="2023-03-24T16:24:08.434" v="36"/>
          <ac:picMkLst>
            <pc:docMk/>
            <pc:sldMk cId="2964441864" sldId="259"/>
            <ac:picMk id="4" creationId="{990C7DAD-7E3E-3451-0E09-F5F856022565}"/>
          </ac:picMkLst>
        </pc:picChg>
      </pc:sldChg>
      <pc:sldChg chg="modSp">
        <pc:chgData name="Lukac Yelena" userId="S::yelena.lukac@etu.u-pec.fr::10bbd85f-0300-4af6-9fb9-e9c2e9dabb2e" providerId="AD" clId="Web-{884A046B-D20D-40C6-9442-2B530D8A73A0}" dt="2023-03-24T16:23:52.903" v="32" actId="20577"/>
        <pc:sldMkLst>
          <pc:docMk/>
          <pc:sldMk cId="2872933932" sldId="260"/>
        </pc:sldMkLst>
        <pc:spChg chg="mod">
          <ac:chgData name="Lukac Yelena" userId="S::yelena.lukac@etu.u-pec.fr::10bbd85f-0300-4af6-9fb9-e9c2e9dabb2e" providerId="AD" clId="Web-{884A046B-D20D-40C6-9442-2B530D8A73A0}" dt="2023-03-24T16:23:52.903" v="32" actId="20577"/>
          <ac:spMkLst>
            <pc:docMk/>
            <pc:sldMk cId="2872933932" sldId="260"/>
            <ac:spMk id="2" creationId="{622EB212-BDA2-B84E-1CC6-C7F246B950C1}"/>
          </ac:spMkLst>
        </pc:spChg>
      </pc:sldChg>
      <pc:sldChg chg="modSp">
        <pc:chgData name="Lukac Yelena" userId="S::yelena.lukac@etu.u-pec.fr::10bbd85f-0300-4af6-9fb9-e9c2e9dabb2e" providerId="AD" clId="Web-{884A046B-D20D-40C6-9442-2B530D8A73A0}" dt="2023-03-24T16:14:48.246" v="8" actId="20577"/>
        <pc:sldMkLst>
          <pc:docMk/>
          <pc:sldMk cId="2841169745" sldId="261"/>
        </pc:sldMkLst>
        <pc:spChg chg="mod">
          <ac:chgData name="Lukac Yelena" userId="S::yelena.lukac@etu.u-pec.fr::10bbd85f-0300-4af6-9fb9-e9c2e9dabb2e" providerId="AD" clId="Web-{884A046B-D20D-40C6-9442-2B530D8A73A0}" dt="2023-03-24T16:14:48.246" v="8" actId="20577"/>
          <ac:spMkLst>
            <pc:docMk/>
            <pc:sldMk cId="2841169745" sldId="261"/>
            <ac:spMk id="3" creationId="{A41DBBC4-22CB-FD53-3F18-4B77AEC4AB15}"/>
          </ac:spMkLst>
        </pc:spChg>
      </pc:sldChg>
      <pc:sldChg chg="modSp">
        <pc:chgData name="Lukac Yelena" userId="S::yelena.lukac@etu.u-pec.fr::10bbd85f-0300-4af6-9fb9-e9c2e9dabb2e" providerId="AD" clId="Web-{884A046B-D20D-40C6-9442-2B530D8A73A0}" dt="2023-03-24T16:23:00.964" v="27" actId="20577"/>
        <pc:sldMkLst>
          <pc:docMk/>
          <pc:sldMk cId="3590209813" sldId="264"/>
        </pc:sldMkLst>
        <pc:spChg chg="mod">
          <ac:chgData name="Lukac Yelena" userId="S::yelena.lukac@etu.u-pec.fr::10bbd85f-0300-4af6-9fb9-e9c2e9dabb2e" providerId="AD" clId="Web-{884A046B-D20D-40C6-9442-2B530D8A73A0}" dt="2023-03-24T16:23:00.964" v="27" actId="20577"/>
          <ac:spMkLst>
            <pc:docMk/>
            <pc:sldMk cId="3590209813" sldId="264"/>
            <ac:spMk id="2" creationId="{991B8784-2331-FCED-0B79-3E7F37FDE429}"/>
          </ac:spMkLst>
        </pc:spChg>
      </pc:sldChg>
      <pc:sldChg chg="add del replId">
        <pc:chgData name="Lukac Yelena" userId="S::yelena.lukac@etu.u-pec.fr::10bbd85f-0300-4af6-9fb9-e9c2e9dabb2e" providerId="AD" clId="Web-{884A046B-D20D-40C6-9442-2B530D8A73A0}" dt="2023-03-24T16:16:17.874" v="10"/>
        <pc:sldMkLst>
          <pc:docMk/>
          <pc:sldMk cId="1524819828" sldId="268"/>
        </pc:sldMkLst>
      </pc:sldChg>
    </pc:docChg>
  </pc:docChgLst>
  <pc:docChgLst>
    <pc:chgData name="Mansouri Mohamed" userId="S::mohamed.mansouri@etu.u-pec.fr::4a9c2090-11ed-489e-b663-f53049055e38" providerId="AD" clId="Web-{F6470E86-6487-4CCD-8FDF-A2D2B3DECC55}"/>
    <pc:docChg chg="modSld">
      <pc:chgData name="Mansouri Mohamed" userId="S::mohamed.mansouri@etu.u-pec.fr::4a9c2090-11ed-489e-b663-f53049055e38" providerId="AD" clId="Web-{F6470E86-6487-4CCD-8FDF-A2D2B3DECC55}" dt="2023-03-24T16:11:26.003" v="61" actId="20577"/>
      <pc:docMkLst>
        <pc:docMk/>
      </pc:docMkLst>
      <pc:sldChg chg="modSp">
        <pc:chgData name="Mansouri Mohamed" userId="S::mohamed.mansouri@etu.u-pec.fr::4a9c2090-11ed-489e-b663-f53049055e38" providerId="AD" clId="Web-{F6470E86-6487-4CCD-8FDF-A2D2B3DECC55}" dt="2023-03-24T16:10:09.908" v="41" actId="20577"/>
        <pc:sldMkLst>
          <pc:docMk/>
          <pc:sldMk cId="2208565540" sldId="258"/>
        </pc:sldMkLst>
        <pc:spChg chg="mod">
          <ac:chgData name="Mansouri Mohamed" userId="S::mohamed.mansouri@etu.u-pec.fr::4a9c2090-11ed-489e-b663-f53049055e38" providerId="AD" clId="Web-{F6470E86-6487-4CCD-8FDF-A2D2B3DECC55}" dt="2023-03-24T16:10:09.908" v="41" actId="20577"/>
          <ac:spMkLst>
            <pc:docMk/>
            <pc:sldMk cId="2208565540" sldId="258"/>
            <ac:spMk id="3" creationId="{89731016-E859-7113-D01E-E2ECFC565D32}"/>
          </ac:spMkLst>
        </pc:spChg>
      </pc:sldChg>
      <pc:sldChg chg="mod modShow">
        <pc:chgData name="Mansouri Mohamed" userId="S::mohamed.mansouri@etu.u-pec.fr::4a9c2090-11ed-489e-b663-f53049055e38" providerId="AD" clId="Web-{F6470E86-6487-4CCD-8FDF-A2D2B3DECC55}" dt="2023-03-24T15:24:46.827" v="22"/>
        <pc:sldMkLst>
          <pc:docMk/>
          <pc:sldMk cId="2841169745" sldId="261"/>
        </pc:sldMkLst>
      </pc:sldChg>
      <pc:sldChg chg="addSp delSp modSp">
        <pc:chgData name="Mansouri Mohamed" userId="S::mohamed.mansouri@etu.u-pec.fr::4a9c2090-11ed-489e-b663-f53049055e38" providerId="AD" clId="Web-{F6470E86-6487-4CCD-8FDF-A2D2B3DECC55}" dt="2023-03-24T15:14:00.304" v="21"/>
        <pc:sldMkLst>
          <pc:docMk/>
          <pc:sldMk cId="1697183121" sldId="263"/>
        </pc:sldMkLst>
        <pc:spChg chg="mod ord">
          <ac:chgData name="Mansouri Mohamed" userId="S::mohamed.mansouri@etu.u-pec.fr::4a9c2090-11ed-489e-b663-f53049055e38" providerId="AD" clId="Web-{F6470E86-6487-4CCD-8FDF-A2D2B3DECC55}" dt="2023-03-24T15:14:00.304" v="21"/>
          <ac:spMkLst>
            <pc:docMk/>
            <pc:sldMk cId="1697183121" sldId="263"/>
            <ac:spMk id="2" creationId="{ED18A5EC-AFE9-E86F-9352-FF3217EE134B}"/>
          </ac:spMkLst>
        </pc:spChg>
        <pc:spChg chg="add del">
          <ac:chgData name="Mansouri Mohamed" userId="S::mohamed.mansouri@etu.u-pec.fr::4a9c2090-11ed-489e-b663-f53049055e38" providerId="AD" clId="Web-{F6470E86-6487-4CCD-8FDF-A2D2B3DECC55}" dt="2023-03-24T15:14:00.304" v="21"/>
          <ac:spMkLst>
            <pc:docMk/>
            <pc:sldMk cId="1697183121" sldId="263"/>
            <ac:spMk id="12" creationId="{6C9ECD1F-1B32-4E48-9736-A1BC9A3237E0}"/>
          </ac:spMkLst>
        </pc:spChg>
        <pc:spChg chg="add del">
          <ac:chgData name="Mansouri Mohamed" userId="S::mohamed.mansouri@etu.u-pec.fr::4a9c2090-11ed-489e-b663-f53049055e38" providerId="AD" clId="Web-{F6470E86-6487-4CCD-8FDF-A2D2B3DECC55}" dt="2023-03-24T15:14:00.304" v="21"/>
          <ac:spMkLst>
            <pc:docMk/>
            <pc:sldMk cId="1697183121" sldId="263"/>
            <ac:spMk id="14" creationId="{90F533E9-6690-41A8-A372-4C6C622D028D}"/>
          </ac:spMkLst>
        </pc:spChg>
        <pc:spChg chg="add del">
          <ac:chgData name="Mansouri Mohamed" userId="S::mohamed.mansouri@etu.u-pec.fr::4a9c2090-11ed-489e-b663-f53049055e38" providerId="AD" clId="Web-{F6470E86-6487-4CCD-8FDF-A2D2B3DECC55}" dt="2023-03-24T15:14:00.304" v="21"/>
          <ac:spMkLst>
            <pc:docMk/>
            <pc:sldMk cId="1697183121" sldId="263"/>
            <ac:spMk id="16" creationId="{99413ED5-9ED4-4772-BCE4-2BCAE6B12E35}"/>
          </ac:spMkLst>
        </pc:spChg>
        <pc:spChg chg="add del">
          <ac:chgData name="Mansouri Mohamed" userId="S::mohamed.mansouri@etu.u-pec.fr::4a9c2090-11ed-489e-b663-f53049055e38" providerId="AD" clId="Web-{F6470E86-6487-4CCD-8FDF-A2D2B3DECC55}" dt="2023-03-24T15:14:00.304" v="21"/>
          <ac:spMkLst>
            <pc:docMk/>
            <pc:sldMk cId="1697183121" sldId="263"/>
            <ac:spMk id="18" creationId="{04357C93-F0CB-4A1C-8F77-4E9063789819}"/>
          </ac:spMkLst>
        </pc:spChg>
        <pc:spChg chg="add del">
          <ac:chgData name="Mansouri Mohamed" userId="S::mohamed.mansouri@etu.u-pec.fr::4a9c2090-11ed-489e-b663-f53049055e38" providerId="AD" clId="Web-{F6470E86-6487-4CCD-8FDF-A2D2B3DECC55}" dt="2023-03-24T15:12:58.615" v="12"/>
          <ac:spMkLst>
            <pc:docMk/>
            <pc:sldMk cId="1697183121" sldId="263"/>
            <ac:spMk id="20" creationId="{E669B801-C8E0-464C-A40A-AA216F4607C0}"/>
          </ac:spMkLst>
        </pc:spChg>
        <pc:spChg chg="add del">
          <ac:chgData name="Mansouri Mohamed" userId="S::mohamed.mansouri@etu.u-pec.fr::4a9c2090-11ed-489e-b663-f53049055e38" providerId="AD" clId="Web-{F6470E86-6487-4CCD-8FDF-A2D2B3DECC55}" dt="2023-03-24T15:12:58.615" v="12"/>
          <ac:spMkLst>
            <pc:docMk/>
            <pc:sldMk cId="1697183121" sldId="263"/>
            <ac:spMk id="21" creationId="{90464369-70FA-42AF-948F-80664CA7BFE5}"/>
          </ac:spMkLst>
        </pc:spChg>
        <pc:spChg chg="add del">
          <ac:chgData name="Mansouri Mohamed" userId="S::mohamed.mansouri@etu.u-pec.fr::4a9c2090-11ed-489e-b663-f53049055e38" providerId="AD" clId="Web-{F6470E86-6487-4CCD-8FDF-A2D2B3DECC55}" dt="2023-03-24T15:10:31.485" v="1"/>
          <ac:spMkLst>
            <pc:docMk/>
            <pc:sldMk cId="1697183121" sldId="263"/>
            <ac:spMk id="22" creationId="{4302A63E-9365-E08A-4460-C27DB91329EB}"/>
          </ac:spMkLst>
        </pc:spChg>
        <pc:spChg chg="add del">
          <ac:chgData name="Mansouri Mohamed" userId="S::mohamed.mansouri@etu.u-pec.fr::4a9c2090-11ed-489e-b663-f53049055e38" providerId="AD" clId="Web-{F6470E86-6487-4CCD-8FDF-A2D2B3DECC55}" dt="2023-03-24T15:12:58.615" v="12"/>
          <ac:spMkLst>
            <pc:docMk/>
            <pc:sldMk cId="1697183121" sldId="263"/>
            <ac:spMk id="23" creationId="{48941B19-77FC-9BD4-C81F-479F49DF04FE}"/>
          </ac:spMkLst>
        </pc:spChg>
        <pc:spChg chg="add del">
          <ac:chgData name="Mansouri Mohamed" userId="S::mohamed.mansouri@etu.u-pec.fr::4a9c2090-11ed-489e-b663-f53049055e38" providerId="AD" clId="Web-{F6470E86-6487-4CCD-8FDF-A2D2B3DECC55}" dt="2023-03-24T15:12:58.615" v="12"/>
          <ac:spMkLst>
            <pc:docMk/>
            <pc:sldMk cId="1697183121" sldId="263"/>
            <ac:spMk id="24" creationId="{A6604B49-AD5C-4590-B051-06C8222ECD99}"/>
          </ac:spMkLst>
        </pc:spChg>
        <pc:spChg chg="add del">
          <ac:chgData name="Mansouri Mohamed" userId="S::mohamed.mansouri@etu.u-pec.fr::4a9c2090-11ed-489e-b663-f53049055e38" providerId="AD" clId="Web-{F6470E86-6487-4CCD-8FDF-A2D2B3DECC55}" dt="2023-03-24T15:10:31.485" v="1"/>
          <ac:spMkLst>
            <pc:docMk/>
            <pc:sldMk cId="1697183121" sldId="263"/>
            <ac:spMk id="25" creationId="{A3C210E6-A35A-4F68-8D60-801A019C75B8}"/>
          </ac:spMkLst>
        </pc:spChg>
        <pc:spChg chg="add del">
          <ac:chgData name="Mansouri Mohamed" userId="S::mohamed.mansouri@etu.u-pec.fr::4a9c2090-11ed-489e-b663-f53049055e38" providerId="AD" clId="Web-{F6470E86-6487-4CCD-8FDF-A2D2B3DECC55}" dt="2023-03-24T15:12:58.615" v="12"/>
          <ac:spMkLst>
            <pc:docMk/>
            <pc:sldMk cId="1697183121" sldId="263"/>
            <ac:spMk id="26" creationId="{A648176E-454C-437C-B0FC-9B82FCF32B24}"/>
          </ac:spMkLst>
        </pc:spChg>
        <pc:spChg chg="add del">
          <ac:chgData name="Mansouri Mohamed" userId="S::mohamed.mansouri@etu.u-pec.fr::4a9c2090-11ed-489e-b663-f53049055e38" providerId="AD" clId="Web-{F6470E86-6487-4CCD-8FDF-A2D2B3DECC55}" dt="2023-03-24T15:10:31.485" v="1"/>
          <ac:spMkLst>
            <pc:docMk/>
            <pc:sldMk cId="1697183121" sldId="263"/>
            <ac:spMk id="27" creationId="{AC0D06B0-F19C-459E-B221-A34B506FB5E3}"/>
          </ac:spMkLst>
        </pc:spChg>
        <pc:spChg chg="add del">
          <ac:chgData name="Mansouri Mohamed" userId="S::mohamed.mansouri@etu.u-pec.fr::4a9c2090-11ed-489e-b663-f53049055e38" providerId="AD" clId="Web-{F6470E86-6487-4CCD-8FDF-A2D2B3DECC55}" dt="2023-03-24T15:12:58.615" v="12"/>
          <ac:spMkLst>
            <pc:docMk/>
            <pc:sldMk cId="1697183121" sldId="263"/>
            <ac:spMk id="28" creationId="{4335D5A6-AB7A-4677-8D44-034515D66C4B}"/>
          </ac:spMkLst>
        </pc:spChg>
        <pc:spChg chg="add del">
          <ac:chgData name="Mansouri Mohamed" userId="S::mohamed.mansouri@etu.u-pec.fr::4a9c2090-11ed-489e-b663-f53049055e38" providerId="AD" clId="Web-{F6470E86-6487-4CCD-8FDF-A2D2B3DECC55}" dt="2023-03-24T15:10:31.485" v="1"/>
          <ac:spMkLst>
            <pc:docMk/>
            <pc:sldMk cId="1697183121" sldId="263"/>
            <ac:spMk id="29" creationId="{345B26DA-1C6B-4C66-81C9-9C1877FC2DB1}"/>
          </ac:spMkLst>
        </pc:spChg>
        <pc:spChg chg="add del">
          <ac:chgData name="Mansouri Mohamed" userId="S::mohamed.mansouri@etu.u-pec.fr::4a9c2090-11ed-489e-b663-f53049055e38" providerId="AD" clId="Web-{F6470E86-6487-4CCD-8FDF-A2D2B3DECC55}" dt="2023-03-24T15:14:00.304" v="21"/>
          <ac:spMkLst>
            <pc:docMk/>
            <pc:sldMk cId="1697183121" sldId="263"/>
            <ac:spMk id="30" creationId="{6570CC06-DB21-401C-BCF8-AAC5FF550D29}"/>
          </ac:spMkLst>
        </pc:spChg>
        <pc:spChg chg="add del">
          <ac:chgData name="Mansouri Mohamed" userId="S::mohamed.mansouri@etu.u-pec.fr::4a9c2090-11ed-489e-b663-f53049055e38" providerId="AD" clId="Web-{F6470E86-6487-4CCD-8FDF-A2D2B3DECC55}" dt="2023-03-24T15:10:31.485" v="1"/>
          <ac:spMkLst>
            <pc:docMk/>
            <pc:sldMk cId="1697183121" sldId="263"/>
            <ac:spMk id="31" creationId="{98DE6C44-43F8-4DE4-AB81-66853FFEA09A}"/>
          </ac:spMkLst>
        </pc:spChg>
        <pc:spChg chg="add del">
          <ac:chgData name="Mansouri Mohamed" userId="S::mohamed.mansouri@etu.u-pec.fr::4a9c2090-11ed-489e-b663-f53049055e38" providerId="AD" clId="Web-{F6470E86-6487-4CCD-8FDF-A2D2B3DECC55}" dt="2023-03-24T15:14:00.304" v="21"/>
          <ac:spMkLst>
            <pc:docMk/>
            <pc:sldMk cId="1697183121" sldId="263"/>
            <ac:spMk id="32" creationId="{15B998FC-4B98-4A07-B159-9E629180AF40}"/>
          </ac:spMkLst>
        </pc:spChg>
        <pc:spChg chg="add del">
          <ac:chgData name="Mansouri Mohamed" userId="S::mohamed.mansouri@etu.u-pec.fr::4a9c2090-11ed-489e-b663-f53049055e38" providerId="AD" clId="Web-{F6470E86-6487-4CCD-8FDF-A2D2B3DECC55}" dt="2023-03-24T15:10:31.485" v="1"/>
          <ac:spMkLst>
            <pc:docMk/>
            <pc:sldMk cId="1697183121" sldId="263"/>
            <ac:spMk id="33" creationId="{2409529B-9B56-4F10-BE4D-F934DB89E57E}"/>
          </ac:spMkLst>
        </pc:spChg>
        <pc:picChg chg="mod ord">
          <ac:chgData name="Mansouri Mohamed" userId="S::mohamed.mansouri@etu.u-pec.fr::4a9c2090-11ed-489e-b663-f53049055e38" providerId="AD" clId="Web-{F6470E86-6487-4CCD-8FDF-A2D2B3DECC55}" dt="2023-03-24T15:14:00.304" v="21"/>
          <ac:picMkLst>
            <pc:docMk/>
            <pc:sldMk cId="1697183121" sldId="263"/>
            <ac:picMk id="4" creationId="{4C711968-E6CE-4032-BCAE-0EFAE98A0393}"/>
          </ac:picMkLst>
        </pc:picChg>
        <pc:picChg chg="mod ord">
          <ac:chgData name="Mansouri Mohamed" userId="S::mohamed.mansouri@etu.u-pec.fr::4a9c2090-11ed-489e-b663-f53049055e38" providerId="AD" clId="Web-{F6470E86-6487-4CCD-8FDF-A2D2B3DECC55}" dt="2023-03-24T15:14:00.304" v="21"/>
          <ac:picMkLst>
            <pc:docMk/>
            <pc:sldMk cId="1697183121" sldId="263"/>
            <ac:picMk id="5" creationId="{9CCDD8F6-90C1-BA87-149D-C1102F001280}"/>
          </ac:picMkLst>
        </pc:picChg>
        <pc:picChg chg="mod ord">
          <ac:chgData name="Mansouri Mohamed" userId="S::mohamed.mansouri@etu.u-pec.fr::4a9c2090-11ed-489e-b663-f53049055e38" providerId="AD" clId="Web-{F6470E86-6487-4CCD-8FDF-A2D2B3DECC55}" dt="2023-03-24T15:14:00.304" v="21"/>
          <ac:picMkLst>
            <pc:docMk/>
            <pc:sldMk cId="1697183121" sldId="263"/>
            <ac:picMk id="6" creationId="{D47F6661-0A01-C83D-660F-ABAF57155E42}"/>
          </ac:picMkLst>
        </pc:picChg>
        <pc:picChg chg="mod ord">
          <ac:chgData name="Mansouri Mohamed" userId="S::mohamed.mansouri@etu.u-pec.fr::4a9c2090-11ed-489e-b663-f53049055e38" providerId="AD" clId="Web-{F6470E86-6487-4CCD-8FDF-A2D2B3DECC55}" dt="2023-03-24T15:14:00.304" v="21"/>
          <ac:picMkLst>
            <pc:docMk/>
            <pc:sldMk cId="1697183121" sldId="263"/>
            <ac:picMk id="7" creationId="{D3E86785-63EF-3C64-D6EB-5A20D4680C2E}"/>
          </ac:picMkLst>
        </pc:picChg>
      </pc:sldChg>
      <pc:sldChg chg="modSp">
        <pc:chgData name="Mansouri Mohamed" userId="S::mohamed.mansouri@etu.u-pec.fr::4a9c2090-11ed-489e-b663-f53049055e38" providerId="AD" clId="Web-{F6470E86-6487-4CCD-8FDF-A2D2B3DECC55}" dt="2023-03-24T16:11:26.003" v="61" actId="20577"/>
        <pc:sldMkLst>
          <pc:docMk/>
          <pc:sldMk cId="3138113603" sldId="266"/>
        </pc:sldMkLst>
        <pc:spChg chg="mod">
          <ac:chgData name="Mansouri Mohamed" userId="S::mohamed.mansouri@etu.u-pec.fr::4a9c2090-11ed-489e-b663-f53049055e38" providerId="AD" clId="Web-{F6470E86-6487-4CCD-8FDF-A2D2B3DECC55}" dt="2023-03-24T16:11:26.003" v="61" actId="20577"/>
          <ac:spMkLst>
            <pc:docMk/>
            <pc:sldMk cId="3138113603" sldId="266"/>
            <ac:spMk id="3" creationId="{AF9F7EF4-1910-1B3C-F78E-A1ABED50A051}"/>
          </ac:spMkLst>
        </pc:spChg>
      </pc:sldChg>
    </pc:docChg>
  </pc:docChgLst>
  <pc:docChgLst>
    <pc:chgData name="Maillard Lola" userId="S::lola.maillard@etu.u-pec.fr::6e003a24-63ea-473b-8cdb-153fb3098fee" providerId="AD" clId="Web-{36DD7E14-8538-4340-96B4-E022C2EA1F73}"/>
    <pc:docChg chg="modSld">
      <pc:chgData name="Maillard Lola" userId="S::lola.maillard@etu.u-pec.fr::6e003a24-63ea-473b-8cdb-153fb3098fee" providerId="AD" clId="Web-{36DD7E14-8538-4340-96B4-E022C2EA1F73}" dt="2023-03-24T08:32:19.607" v="14" actId="20577"/>
      <pc:docMkLst>
        <pc:docMk/>
      </pc:docMkLst>
      <pc:sldChg chg="modSp">
        <pc:chgData name="Maillard Lola" userId="S::lola.maillard@etu.u-pec.fr::6e003a24-63ea-473b-8cdb-153fb3098fee" providerId="AD" clId="Web-{36DD7E14-8538-4340-96B4-E022C2EA1F73}" dt="2023-03-24T08:32:19.607" v="14" actId="20577"/>
        <pc:sldMkLst>
          <pc:docMk/>
          <pc:sldMk cId="3590209813" sldId="264"/>
        </pc:sldMkLst>
        <pc:spChg chg="mod">
          <ac:chgData name="Maillard Lola" userId="S::lola.maillard@etu.u-pec.fr::6e003a24-63ea-473b-8cdb-153fb3098fee" providerId="AD" clId="Web-{36DD7E14-8538-4340-96B4-E022C2EA1F73}" dt="2023-03-24T08:32:19.607" v="14" actId="20577"/>
          <ac:spMkLst>
            <pc:docMk/>
            <pc:sldMk cId="3590209813" sldId="264"/>
            <ac:spMk id="3" creationId="{6FC015B4-8668-02E9-80C3-3E9158A86028}"/>
          </ac:spMkLst>
        </pc:spChg>
      </pc:sldChg>
    </pc:docChg>
  </pc:docChgLst>
  <pc:docChgLst>
    <pc:chgData name="Maillard Lola" userId="S::lola.maillard@etu.u-pec.fr::6e003a24-63ea-473b-8cdb-153fb3098fee" providerId="AD" clId="Web-{3D0EFBAC-CB18-490D-8615-E851E424DB15}"/>
    <pc:docChg chg="modSld">
      <pc:chgData name="Maillard Lola" userId="S::lola.maillard@etu.u-pec.fr::6e003a24-63ea-473b-8cdb-153fb3098fee" providerId="AD" clId="Web-{3D0EFBAC-CB18-490D-8615-E851E424DB15}" dt="2023-03-24T15:40:20.982" v="5" actId="20577"/>
      <pc:docMkLst>
        <pc:docMk/>
      </pc:docMkLst>
      <pc:sldChg chg="modSp">
        <pc:chgData name="Maillard Lola" userId="S::lola.maillard@etu.u-pec.fr::6e003a24-63ea-473b-8cdb-153fb3098fee" providerId="AD" clId="Web-{3D0EFBAC-CB18-490D-8615-E851E424DB15}" dt="2023-03-24T15:39:26.918" v="1" actId="20577"/>
        <pc:sldMkLst>
          <pc:docMk/>
          <pc:sldMk cId="2841169745" sldId="261"/>
        </pc:sldMkLst>
        <pc:spChg chg="mod">
          <ac:chgData name="Maillard Lola" userId="S::lola.maillard@etu.u-pec.fr::6e003a24-63ea-473b-8cdb-153fb3098fee" providerId="AD" clId="Web-{3D0EFBAC-CB18-490D-8615-E851E424DB15}" dt="2023-03-24T15:39:26.918" v="1" actId="20577"/>
          <ac:spMkLst>
            <pc:docMk/>
            <pc:sldMk cId="2841169745" sldId="261"/>
            <ac:spMk id="3" creationId="{A41DBBC4-22CB-FD53-3F18-4B77AEC4AB15}"/>
          </ac:spMkLst>
        </pc:spChg>
      </pc:sldChg>
      <pc:sldChg chg="modSp">
        <pc:chgData name="Maillard Lola" userId="S::lola.maillard@etu.u-pec.fr::6e003a24-63ea-473b-8cdb-153fb3098fee" providerId="AD" clId="Web-{3D0EFBAC-CB18-490D-8615-E851E424DB15}" dt="2023-03-24T15:40:20.982" v="5" actId="20577"/>
        <pc:sldMkLst>
          <pc:docMk/>
          <pc:sldMk cId="3138113603" sldId="266"/>
        </pc:sldMkLst>
        <pc:spChg chg="mod">
          <ac:chgData name="Maillard Lola" userId="S::lola.maillard@etu.u-pec.fr::6e003a24-63ea-473b-8cdb-153fb3098fee" providerId="AD" clId="Web-{3D0EFBAC-CB18-490D-8615-E851E424DB15}" dt="2023-03-24T15:40:20.982" v="5" actId="20577"/>
          <ac:spMkLst>
            <pc:docMk/>
            <pc:sldMk cId="3138113603" sldId="266"/>
            <ac:spMk id="3" creationId="{AF9F7EF4-1910-1B3C-F78E-A1ABED50A051}"/>
          </ac:spMkLst>
        </pc:spChg>
      </pc:sldChg>
    </pc:docChg>
  </pc:docChgLst>
  <pc:docChgLst>
    <pc:chgData name="Mabrouk Jibril" userId="S::jibril.mabrouk@etu.u-pec.fr::0e4b10ea-2b3d-4ee1-a3e9-91a1162788cd" providerId="AD" clId="Web-{BD7E1882-ED5E-4637-B355-DC863609297B}"/>
    <pc:docChg chg="modSld">
      <pc:chgData name="Mabrouk Jibril" userId="S::jibril.mabrouk@etu.u-pec.fr::0e4b10ea-2b3d-4ee1-a3e9-91a1162788cd" providerId="AD" clId="Web-{BD7E1882-ED5E-4637-B355-DC863609297B}" dt="2023-03-24T16:16:36.851" v="2" actId="14100"/>
      <pc:docMkLst>
        <pc:docMk/>
      </pc:docMkLst>
      <pc:sldChg chg="modSp">
        <pc:chgData name="Mabrouk Jibril" userId="S::jibril.mabrouk@etu.u-pec.fr::0e4b10ea-2b3d-4ee1-a3e9-91a1162788cd" providerId="AD" clId="Web-{BD7E1882-ED5E-4637-B355-DC863609297B}" dt="2023-03-24T16:16:36.851" v="2" actId="14100"/>
        <pc:sldMkLst>
          <pc:docMk/>
          <pc:sldMk cId="1697183121" sldId="263"/>
        </pc:sldMkLst>
        <pc:picChg chg="mod">
          <ac:chgData name="Mabrouk Jibril" userId="S::jibril.mabrouk@etu.u-pec.fr::0e4b10ea-2b3d-4ee1-a3e9-91a1162788cd" providerId="AD" clId="Web-{BD7E1882-ED5E-4637-B355-DC863609297B}" dt="2023-03-24T16:16:36.851" v="2" actId="14100"/>
          <ac:picMkLst>
            <pc:docMk/>
            <pc:sldMk cId="1697183121" sldId="263"/>
            <ac:picMk id="7" creationId="{D3E86785-63EF-3C64-D6EB-5A20D4680C2E}"/>
          </ac:picMkLst>
        </pc:picChg>
      </pc:sldChg>
      <pc:sldChg chg="modSp">
        <pc:chgData name="Mabrouk Jibril" userId="S::jibril.mabrouk@etu.u-pec.fr::0e4b10ea-2b3d-4ee1-a3e9-91a1162788cd" providerId="AD" clId="Web-{BD7E1882-ED5E-4637-B355-DC863609297B}" dt="2023-03-24T16:15:09.849" v="1" actId="20577"/>
        <pc:sldMkLst>
          <pc:docMk/>
          <pc:sldMk cId="2581910915" sldId="267"/>
        </pc:sldMkLst>
        <pc:spChg chg="mod">
          <ac:chgData name="Mabrouk Jibril" userId="S::jibril.mabrouk@etu.u-pec.fr::0e4b10ea-2b3d-4ee1-a3e9-91a1162788cd" providerId="AD" clId="Web-{BD7E1882-ED5E-4637-B355-DC863609297B}" dt="2023-03-24T16:15:09.849" v="1" actId="20577"/>
          <ac:spMkLst>
            <pc:docMk/>
            <pc:sldMk cId="2581910915" sldId="267"/>
            <ac:spMk id="3" creationId="{2B713EC1-A53F-69BF-9C18-845B819E7425}"/>
          </ac:spMkLst>
        </pc:spChg>
      </pc:sldChg>
    </pc:docChg>
  </pc:docChgLst>
  <pc:docChgLst>
    <pc:chgData name="Lukac Yelena" userId="S::yelena.lukac@etu.u-pec.fr::10bbd85f-0300-4af6-9fb9-e9c2e9dabb2e" providerId="AD" clId="Web-{BD967992-35E8-43B4-917C-BF2C0F59760F}"/>
    <pc:docChg chg="addSld delSld modSld">
      <pc:chgData name="Lukac Yelena" userId="S::yelena.lukac@etu.u-pec.fr::10bbd85f-0300-4af6-9fb9-e9c2e9dabb2e" providerId="AD" clId="Web-{BD967992-35E8-43B4-917C-BF2C0F59760F}" dt="2023-03-24T16:29:34.422" v="36" actId="1076"/>
      <pc:docMkLst>
        <pc:docMk/>
      </pc:docMkLst>
      <pc:sldChg chg="del">
        <pc:chgData name="Lukac Yelena" userId="S::yelena.lukac@etu.u-pec.fr::10bbd85f-0300-4af6-9fb9-e9c2e9dabb2e" providerId="AD" clId="Web-{BD967992-35E8-43B4-917C-BF2C0F59760F}" dt="2023-03-24T16:29:20.719" v="35"/>
        <pc:sldMkLst>
          <pc:docMk/>
          <pc:sldMk cId="2841169745" sldId="261"/>
        </pc:sldMkLst>
      </pc:sldChg>
      <pc:sldChg chg="modSp new">
        <pc:chgData name="Lukac Yelena" userId="S::yelena.lukac@etu.u-pec.fr::10bbd85f-0300-4af6-9fb9-e9c2e9dabb2e" providerId="AD" clId="Web-{BD967992-35E8-43B4-917C-BF2C0F59760F}" dt="2023-03-24T16:29:34.422" v="36" actId="1076"/>
        <pc:sldMkLst>
          <pc:docMk/>
          <pc:sldMk cId="3884702235" sldId="268"/>
        </pc:sldMkLst>
        <pc:spChg chg="mod">
          <ac:chgData name="Lukac Yelena" userId="S::yelena.lukac@etu.u-pec.fr::10bbd85f-0300-4af6-9fb9-e9c2e9dabb2e" providerId="AD" clId="Web-{BD967992-35E8-43B4-917C-BF2C0F59760F}" dt="2023-03-24T16:29:34.422" v="36" actId="1076"/>
          <ac:spMkLst>
            <pc:docMk/>
            <pc:sldMk cId="3884702235" sldId="268"/>
            <ac:spMk id="2" creationId="{9FC7CE4E-D4C4-DF19-52AF-4C0E08BD771D}"/>
          </ac:spMkLst>
        </pc:spChg>
        <pc:spChg chg="mod">
          <ac:chgData name="Lukac Yelena" userId="S::yelena.lukac@etu.u-pec.fr::10bbd85f-0300-4af6-9fb9-e9c2e9dabb2e" providerId="AD" clId="Web-{BD967992-35E8-43B4-917C-BF2C0F59760F}" dt="2023-03-24T16:29:10.406" v="34" actId="14100"/>
          <ac:spMkLst>
            <pc:docMk/>
            <pc:sldMk cId="3884702235" sldId="268"/>
            <ac:spMk id="3" creationId="{A7DCE04A-9619-1E4E-76D6-FB7E7905F7F8}"/>
          </ac:spMkLst>
        </pc:spChg>
      </pc:sldChg>
    </pc:docChg>
  </pc:docChgLst>
  <pc:docChgLst>
    <pc:chgData name="Maillard Lola" userId="S::lola.maillard@etu.u-pec.fr::6e003a24-63ea-473b-8cdb-153fb3098fee" providerId="AD" clId="Web-{8C07680D-05B6-48BD-B554-1B05F9882FC1}"/>
    <pc:docChg chg="modSld">
      <pc:chgData name="Maillard Lola" userId="S::lola.maillard@etu.u-pec.fr::6e003a24-63ea-473b-8cdb-153fb3098fee" providerId="AD" clId="Web-{8C07680D-05B6-48BD-B554-1B05F9882FC1}" dt="2023-03-24T15:15:37.417" v="2" actId="20577"/>
      <pc:docMkLst>
        <pc:docMk/>
      </pc:docMkLst>
      <pc:sldChg chg="modSp">
        <pc:chgData name="Maillard Lola" userId="S::lola.maillard@etu.u-pec.fr::6e003a24-63ea-473b-8cdb-153fb3098fee" providerId="AD" clId="Web-{8C07680D-05B6-48BD-B554-1B05F9882FC1}" dt="2023-03-24T15:15:37.417" v="2" actId="20577"/>
        <pc:sldMkLst>
          <pc:docMk/>
          <pc:sldMk cId="3152901741" sldId="265"/>
        </pc:sldMkLst>
        <pc:spChg chg="mod">
          <ac:chgData name="Maillard Lola" userId="S::lola.maillard@etu.u-pec.fr::6e003a24-63ea-473b-8cdb-153fb3098fee" providerId="AD" clId="Web-{8C07680D-05B6-48BD-B554-1B05F9882FC1}" dt="2023-03-24T15:15:37.417" v="2" actId="20577"/>
          <ac:spMkLst>
            <pc:docMk/>
            <pc:sldMk cId="3152901741" sldId="265"/>
            <ac:spMk id="3" creationId="{6FC015B4-8668-02E9-80C3-3E9158A86028}"/>
          </ac:spMkLst>
        </pc:spChg>
      </pc:sldChg>
    </pc:docChg>
  </pc:docChgLst>
  <pc:docChgLst>
    <pc:chgData name="Mabrouk Jibril" userId="S::jibril.mabrouk@etu.u-pec.fr::0e4b10ea-2b3d-4ee1-a3e9-91a1162788cd" providerId="AD" clId="Web-{EEF98C12-6380-4FB5-9F8B-6D23A5BAF493}"/>
    <pc:docChg chg="addSld delSld modSld sldOrd">
      <pc:chgData name="Mabrouk Jibril" userId="S::jibril.mabrouk@etu.u-pec.fr::0e4b10ea-2b3d-4ee1-a3e9-91a1162788cd" providerId="AD" clId="Web-{EEF98C12-6380-4FB5-9F8B-6D23A5BAF493}" dt="2023-03-24T15:41:55.940" v="263" actId="20577"/>
      <pc:docMkLst>
        <pc:docMk/>
      </pc:docMkLst>
      <pc:sldChg chg="modSp">
        <pc:chgData name="Mabrouk Jibril" userId="S::jibril.mabrouk@etu.u-pec.fr::0e4b10ea-2b3d-4ee1-a3e9-91a1162788cd" providerId="AD" clId="Web-{EEF98C12-6380-4FB5-9F8B-6D23A5BAF493}" dt="2023-03-24T14:24:39.055" v="25" actId="20577"/>
        <pc:sldMkLst>
          <pc:docMk/>
          <pc:sldMk cId="527477318" sldId="256"/>
        </pc:sldMkLst>
        <pc:spChg chg="mod">
          <ac:chgData name="Mabrouk Jibril" userId="S::jibril.mabrouk@etu.u-pec.fr::0e4b10ea-2b3d-4ee1-a3e9-91a1162788cd" providerId="AD" clId="Web-{EEF98C12-6380-4FB5-9F8B-6D23A5BAF493}" dt="2023-03-24T14:24:39.055" v="25" actId="20577"/>
          <ac:spMkLst>
            <pc:docMk/>
            <pc:sldMk cId="527477318" sldId="256"/>
            <ac:spMk id="2" creationId="{83118D7D-1A53-1FA2-9FCA-A7132EF00EC5}"/>
          </ac:spMkLst>
        </pc:spChg>
      </pc:sldChg>
      <pc:sldChg chg="modSp">
        <pc:chgData name="Mabrouk Jibril" userId="S::jibril.mabrouk@etu.u-pec.fr::0e4b10ea-2b3d-4ee1-a3e9-91a1162788cd" providerId="AD" clId="Web-{EEF98C12-6380-4FB5-9F8B-6D23A5BAF493}" dt="2023-03-24T15:02:43.171" v="93" actId="20577"/>
        <pc:sldMkLst>
          <pc:docMk/>
          <pc:sldMk cId="2208565540" sldId="258"/>
        </pc:sldMkLst>
        <pc:spChg chg="mod">
          <ac:chgData name="Mabrouk Jibril" userId="S::jibril.mabrouk@etu.u-pec.fr::0e4b10ea-2b3d-4ee1-a3e9-91a1162788cd" providerId="AD" clId="Web-{EEF98C12-6380-4FB5-9F8B-6D23A5BAF493}" dt="2023-03-24T15:02:43.171" v="93" actId="20577"/>
          <ac:spMkLst>
            <pc:docMk/>
            <pc:sldMk cId="2208565540" sldId="258"/>
            <ac:spMk id="3" creationId="{89731016-E859-7113-D01E-E2ECFC565D32}"/>
          </ac:spMkLst>
        </pc:spChg>
      </pc:sldChg>
      <pc:sldChg chg="modSp">
        <pc:chgData name="Mabrouk Jibril" userId="S::jibril.mabrouk@etu.u-pec.fr::0e4b10ea-2b3d-4ee1-a3e9-91a1162788cd" providerId="AD" clId="Web-{EEF98C12-6380-4FB5-9F8B-6D23A5BAF493}" dt="2023-03-24T15:38:59.178" v="233" actId="20577"/>
        <pc:sldMkLst>
          <pc:docMk/>
          <pc:sldMk cId="2964441864" sldId="259"/>
        </pc:sldMkLst>
        <pc:spChg chg="mod">
          <ac:chgData name="Mabrouk Jibril" userId="S::jibril.mabrouk@etu.u-pec.fr::0e4b10ea-2b3d-4ee1-a3e9-91a1162788cd" providerId="AD" clId="Web-{EEF98C12-6380-4FB5-9F8B-6D23A5BAF493}" dt="2023-03-24T15:38:59.178" v="233" actId="20577"/>
          <ac:spMkLst>
            <pc:docMk/>
            <pc:sldMk cId="2964441864" sldId="259"/>
            <ac:spMk id="3" creationId="{AF9F7EF4-1910-1B3C-F78E-A1ABED50A051}"/>
          </ac:spMkLst>
        </pc:spChg>
      </pc:sldChg>
      <pc:sldChg chg="modSp">
        <pc:chgData name="Mabrouk Jibril" userId="S::jibril.mabrouk@etu.u-pec.fr::0e4b10ea-2b3d-4ee1-a3e9-91a1162788cd" providerId="AD" clId="Web-{EEF98C12-6380-4FB5-9F8B-6D23A5BAF493}" dt="2023-03-24T15:40:33.168" v="236" actId="20577"/>
        <pc:sldMkLst>
          <pc:docMk/>
          <pc:sldMk cId="64822797" sldId="262"/>
        </pc:sldMkLst>
        <pc:spChg chg="mod">
          <ac:chgData name="Mabrouk Jibril" userId="S::jibril.mabrouk@etu.u-pec.fr::0e4b10ea-2b3d-4ee1-a3e9-91a1162788cd" providerId="AD" clId="Web-{EEF98C12-6380-4FB5-9F8B-6D23A5BAF493}" dt="2023-03-24T15:40:33.168" v="236" actId="20577"/>
          <ac:spMkLst>
            <pc:docMk/>
            <pc:sldMk cId="64822797" sldId="262"/>
            <ac:spMk id="3" creationId="{7DD07142-1FC0-3619-0C26-5707F61001B2}"/>
          </ac:spMkLst>
        </pc:spChg>
      </pc:sldChg>
      <pc:sldChg chg="addSp delSp modSp mod setBg">
        <pc:chgData name="Mabrouk Jibril" userId="S::jibril.mabrouk@etu.u-pec.fr::0e4b10ea-2b3d-4ee1-a3e9-91a1162788cd" providerId="AD" clId="Web-{EEF98C12-6380-4FB5-9F8B-6D23A5BAF493}" dt="2023-03-24T15:41:55.940" v="263" actId="20577"/>
        <pc:sldMkLst>
          <pc:docMk/>
          <pc:sldMk cId="1697183121" sldId="263"/>
        </pc:sldMkLst>
        <pc:spChg chg="mod">
          <ac:chgData name="Mabrouk Jibril" userId="S::jibril.mabrouk@etu.u-pec.fr::0e4b10ea-2b3d-4ee1-a3e9-91a1162788cd" providerId="AD" clId="Web-{EEF98C12-6380-4FB5-9F8B-6D23A5BAF493}" dt="2023-03-24T15:41:55.940" v="263" actId="20577"/>
          <ac:spMkLst>
            <pc:docMk/>
            <pc:sldMk cId="1697183121" sldId="263"/>
            <ac:spMk id="2" creationId="{ED18A5EC-AFE9-E86F-9352-FF3217EE134B}"/>
          </ac:spMkLst>
        </pc:spChg>
        <pc:spChg chg="del">
          <ac:chgData name="Mabrouk Jibril" userId="S::jibril.mabrouk@etu.u-pec.fr::0e4b10ea-2b3d-4ee1-a3e9-91a1162788cd" providerId="AD" clId="Web-{EEF98C12-6380-4FB5-9F8B-6D23A5BAF493}" dt="2023-03-24T15:05:49.528" v="94"/>
          <ac:spMkLst>
            <pc:docMk/>
            <pc:sldMk cId="1697183121" sldId="263"/>
            <ac:spMk id="3" creationId="{2EAD6A32-5845-366A-D7F9-F9F26BBA55DB}"/>
          </ac:spMkLst>
        </pc:spChg>
        <pc:spChg chg="add">
          <ac:chgData name="Mabrouk Jibril" userId="S::jibril.mabrouk@etu.u-pec.fr::0e4b10ea-2b3d-4ee1-a3e9-91a1162788cd" providerId="AD" clId="Web-{EEF98C12-6380-4FB5-9F8B-6D23A5BAF493}" dt="2023-03-24T15:08:36.633" v="119"/>
          <ac:spMkLst>
            <pc:docMk/>
            <pc:sldMk cId="1697183121" sldId="263"/>
            <ac:spMk id="12" creationId="{6C9ECD1F-1B32-4E48-9736-A1BC9A3237E0}"/>
          </ac:spMkLst>
        </pc:spChg>
        <pc:spChg chg="add">
          <ac:chgData name="Mabrouk Jibril" userId="S::jibril.mabrouk@etu.u-pec.fr::0e4b10ea-2b3d-4ee1-a3e9-91a1162788cd" providerId="AD" clId="Web-{EEF98C12-6380-4FB5-9F8B-6D23A5BAF493}" dt="2023-03-24T15:08:36.633" v="119"/>
          <ac:spMkLst>
            <pc:docMk/>
            <pc:sldMk cId="1697183121" sldId="263"/>
            <ac:spMk id="14" creationId="{90F533E9-6690-41A8-A372-4C6C622D028D}"/>
          </ac:spMkLst>
        </pc:spChg>
        <pc:spChg chg="add">
          <ac:chgData name="Mabrouk Jibril" userId="S::jibril.mabrouk@etu.u-pec.fr::0e4b10ea-2b3d-4ee1-a3e9-91a1162788cd" providerId="AD" clId="Web-{EEF98C12-6380-4FB5-9F8B-6D23A5BAF493}" dt="2023-03-24T15:08:36.633" v="119"/>
          <ac:spMkLst>
            <pc:docMk/>
            <pc:sldMk cId="1697183121" sldId="263"/>
            <ac:spMk id="16" creationId="{99413ED5-9ED4-4772-BCE4-2BCAE6B12E35}"/>
          </ac:spMkLst>
        </pc:spChg>
        <pc:spChg chg="add">
          <ac:chgData name="Mabrouk Jibril" userId="S::jibril.mabrouk@etu.u-pec.fr::0e4b10ea-2b3d-4ee1-a3e9-91a1162788cd" providerId="AD" clId="Web-{EEF98C12-6380-4FB5-9F8B-6D23A5BAF493}" dt="2023-03-24T15:08:36.633" v="119"/>
          <ac:spMkLst>
            <pc:docMk/>
            <pc:sldMk cId="1697183121" sldId="263"/>
            <ac:spMk id="18" creationId="{04357C93-F0CB-4A1C-8F77-4E9063789819}"/>
          </ac:spMkLst>
        </pc:spChg>
        <pc:picChg chg="add mod ord">
          <ac:chgData name="Mabrouk Jibril" userId="S::jibril.mabrouk@etu.u-pec.fr::0e4b10ea-2b3d-4ee1-a3e9-91a1162788cd" providerId="AD" clId="Web-{EEF98C12-6380-4FB5-9F8B-6D23A5BAF493}" dt="2023-03-24T15:35:04.193" v="211" actId="1076"/>
          <ac:picMkLst>
            <pc:docMk/>
            <pc:sldMk cId="1697183121" sldId="263"/>
            <ac:picMk id="4" creationId="{4C711968-E6CE-4032-BCAE-0EFAE98A0393}"/>
          </ac:picMkLst>
        </pc:picChg>
        <pc:picChg chg="add mod">
          <ac:chgData name="Mabrouk Jibril" userId="S::jibril.mabrouk@etu.u-pec.fr::0e4b10ea-2b3d-4ee1-a3e9-91a1162788cd" providerId="AD" clId="Web-{EEF98C12-6380-4FB5-9F8B-6D23A5BAF493}" dt="2023-03-24T15:38:27.863" v="231" actId="1076"/>
          <ac:picMkLst>
            <pc:docMk/>
            <pc:sldMk cId="1697183121" sldId="263"/>
            <ac:picMk id="5" creationId="{9CCDD8F6-90C1-BA87-149D-C1102F001280}"/>
          </ac:picMkLst>
        </pc:picChg>
        <pc:picChg chg="add mod">
          <ac:chgData name="Mabrouk Jibril" userId="S::jibril.mabrouk@etu.u-pec.fr::0e4b10ea-2b3d-4ee1-a3e9-91a1162788cd" providerId="AD" clId="Web-{EEF98C12-6380-4FB5-9F8B-6D23A5BAF493}" dt="2023-03-24T15:38:02.783" v="226" actId="14100"/>
          <ac:picMkLst>
            <pc:docMk/>
            <pc:sldMk cId="1697183121" sldId="263"/>
            <ac:picMk id="6" creationId="{D47F6661-0A01-C83D-660F-ABAF57155E42}"/>
          </ac:picMkLst>
        </pc:picChg>
        <pc:picChg chg="add mod ord">
          <ac:chgData name="Mabrouk Jibril" userId="S::jibril.mabrouk@etu.u-pec.fr::0e4b10ea-2b3d-4ee1-a3e9-91a1162788cd" providerId="AD" clId="Web-{EEF98C12-6380-4FB5-9F8B-6D23A5BAF493}" dt="2023-03-24T15:38:32.317" v="232" actId="14100"/>
          <ac:picMkLst>
            <pc:docMk/>
            <pc:sldMk cId="1697183121" sldId="263"/>
            <ac:picMk id="7" creationId="{D3E86785-63EF-3C64-D6EB-5A20D4680C2E}"/>
          </ac:picMkLst>
        </pc:picChg>
      </pc:sldChg>
      <pc:sldChg chg="modSp add replId">
        <pc:chgData name="Mabrouk Jibril" userId="S::jibril.mabrouk@etu.u-pec.fr::0e4b10ea-2b3d-4ee1-a3e9-91a1162788cd" providerId="AD" clId="Web-{EEF98C12-6380-4FB5-9F8B-6D23A5BAF493}" dt="2023-03-24T14:59:10.626" v="77" actId="20577"/>
        <pc:sldMkLst>
          <pc:docMk/>
          <pc:sldMk cId="3152901741" sldId="265"/>
        </pc:sldMkLst>
        <pc:spChg chg="mod">
          <ac:chgData name="Mabrouk Jibril" userId="S::jibril.mabrouk@etu.u-pec.fr::0e4b10ea-2b3d-4ee1-a3e9-91a1162788cd" providerId="AD" clId="Web-{EEF98C12-6380-4FB5-9F8B-6D23A5BAF493}" dt="2023-03-24T14:59:10.626" v="77" actId="20577"/>
          <ac:spMkLst>
            <pc:docMk/>
            <pc:sldMk cId="3152901741" sldId="265"/>
            <ac:spMk id="3" creationId="{6FC015B4-8668-02E9-80C3-3E9158A86028}"/>
          </ac:spMkLst>
        </pc:spChg>
      </pc:sldChg>
      <pc:sldChg chg="new del ord">
        <pc:chgData name="Mabrouk Jibril" userId="S::jibril.mabrouk@etu.u-pec.fr::0e4b10ea-2b3d-4ee1-a3e9-91a1162788cd" providerId="AD" clId="Web-{EEF98C12-6380-4FB5-9F8B-6D23A5BAF493}" dt="2023-03-24T14:54:08.746" v="32"/>
        <pc:sldMkLst>
          <pc:docMk/>
          <pc:sldMk cId="4062676512" sldId="265"/>
        </pc:sldMkLst>
      </pc:sldChg>
      <pc:sldChg chg="modSp add replId">
        <pc:chgData name="Mabrouk Jibril" userId="S::jibril.mabrouk@etu.u-pec.fr::0e4b10ea-2b3d-4ee1-a3e9-91a1162788cd" providerId="AD" clId="Web-{EEF98C12-6380-4FB5-9F8B-6D23A5BAF493}" dt="2023-03-24T15:00:58.492" v="85" actId="20577"/>
        <pc:sldMkLst>
          <pc:docMk/>
          <pc:sldMk cId="3138113603" sldId="266"/>
        </pc:sldMkLst>
        <pc:spChg chg="mod">
          <ac:chgData name="Mabrouk Jibril" userId="S::jibril.mabrouk@etu.u-pec.fr::0e4b10ea-2b3d-4ee1-a3e9-91a1162788cd" providerId="AD" clId="Web-{EEF98C12-6380-4FB5-9F8B-6D23A5BAF493}" dt="2023-03-24T15:00:58.492" v="85" actId="20577"/>
          <ac:spMkLst>
            <pc:docMk/>
            <pc:sldMk cId="3138113603" sldId="266"/>
            <ac:spMk id="3" creationId="{AF9F7EF4-1910-1B3C-F78E-A1ABED50A051}"/>
          </ac:spMkLst>
        </pc:spChg>
      </pc:sldChg>
      <pc:sldChg chg="modSp add replId">
        <pc:chgData name="Mabrouk Jibril" userId="S::jibril.mabrouk@etu.u-pec.fr::0e4b10ea-2b3d-4ee1-a3e9-91a1162788cd" providerId="AD" clId="Web-{EEF98C12-6380-4FB5-9F8B-6D23A5BAF493}" dt="2023-03-24T15:09:41.090" v="130" actId="20577"/>
        <pc:sldMkLst>
          <pc:docMk/>
          <pc:sldMk cId="2581910915" sldId="267"/>
        </pc:sldMkLst>
        <pc:spChg chg="mod">
          <ac:chgData name="Mabrouk Jibril" userId="S::jibril.mabrouk@etu.u-pec.fr::0e4b10ea-2b3d-4ee1-a3e9-91a1162788cd" providerId="AD" clId="Web-{EEF98C12-6380-4FB5-9F8B-6D23A5BAF493}" dt="2023-03-24T15:09:41.090" v="130" actId="20577"/>
          <ac:spMkLst>
            <pc:docMk/>
            <pc:sldMk cId="2581910915" sldId="267"/>
            <ac:spMk id="3" creationId="{2B713EC1-A53F-69BF-9C18-845B819E7425}"/>
          </ac:spMkLst>
        </pc:spChg>
      </pc:sldChg>
    </pc:docChg>
  </pc:docChgLst>
  <pc:docChgLst>
    <pc:chgData name="Lukac Yelena" userId="S::yelena.lukac@etu.u-pec.fr::10bbd85f-0300-4af6-9fb9-e9c2e9dabb2e" providerId="AD" clId="Web-{31741453-E854-42C9-88D8-4D59A93D8E73}"/>
    <pc:docChg chg="modSld">
      <pc:chgData name="Lukac Yelena" userId="S::yelena.lukac@etu.u-pec.fr::10bbd85f-0300-4af6-9fb9-e9c2e9dabb2e" providerId="AD" clId="Web-{31741453-E854-42C9-88D8-4D59A93D8E73}" dt="2023-03-24T17:47:59.857" v="8"/>
      <pc:docMkLst>
        <pc:docMk/>
      </pc:docMkLst>
      <pc:sldChg chg="addSp modSp mod setBg">
        <pc:chgData name="Lukac Yelena" userId="S::yelena.lukac@etu.u-pec.fr::10bbd85f-0300-4af6-9fb9-e9c2e9dabb2e" providerId="AD" clId="Web-{31741453-E854-42C9-88D8-4D59A93D8E73}" dt="2023-03-24T17:47:59.857" v="8"/>
        <pc:sldMkLst>
          <pc:docMk/>
          <pc:sldMk cId="3138113603" sldId="266"/>
        </pc:sldMkLst>
        <pc:spChg chg="mod">
          <ac:chgData name="Lukac Yelena" userId="S::yelena.lukac@etu.u-pec.fr::10bbd85f-0300-4af6-9fb9-e9c2e9dabb2e" providerId="AD" clId="Web-{31741453-E854-42C9-88D8-4D59A93D8E73}" dt="2023-03-24T17:47:54.122" v="7" actId="20577"/>
          <ac:spMkLst>
            <pc:docMk/>
            <pc:sldMk cId="3138113603" sldId="266"/>
            <ac:spMk id="2" creationId="{E273967E-5635-1532-ACDC-601D49F4119A}"/>
          </ac:spMkLst>
        </pc:spChg>
        <pc:spChg chg="mod">
          <ac:chgData name="Lukac Yelena" userId="S::yelena.lukac@etu.u-pec.fr::10bbd85f-0300-4af6-9fb9-e9c2e9dabb2e" providerId="AD" clId="Web-{31741453-E854-42C9-88D8-4D59A93D8E73}" dt="2023-03-24T17:47:31.247" v="3"/>
          <ac:spMkLst>
            <pc:docMk/>
            <pc:sldMk cId="3138113603" sldId="266"/>
            <ac:spMk id="3" creationId="{AF9F7EF4-1910-1B3C-F78E-A1ABED50A051}"/>
          </ac:spMkLst>
        </pc:spChg>
        <pc:spChg chg="add">
          <ac:chgData name="Lukac Yelena" userId="S::yelena.lukac@etu.u-pec.fr::10bbd85f-0300-4af6-9fb9-e9c2e9dabb2e" providerId="AD" clId="Web-{31741453-E854-42C9-88D8-4D59A93D8E73}" dt="2023-03-24T17:47:59.857" v="8"/>
          <ac:spMkLst>
            <pc:docMk/>
            <pc:sldMk cId="3138113603" sldId="266"/>
            <ac:spMk id="6" creationId="{E6EBF299-FD26-752F-0EF3-C7D040995C8A}"/>
          </ac:spMkLst>
        </pc:spChg>
        <pc:spChg chg="add">
          <ac:chgData name="Lukac Yelena" userId="S::yelena.lukac@etu.u-pec.fr::10bbd85f-0300-4af6-9fb9-e9c2e9dabb2e" providerId="AD" clId="Web-{31741453-E854-42C9-88D8-4D59A93D8E73}" dt="2023-03-24T17:47:31.247" v="3"/>
          <ac:spMkLst>
            <pc:docMk/>
            <pc:sldMk cId="3138113603" sldId="266"/>
            <ac:spMk id="9" creationId="{743AA782-23D1-4521-8CAD-47662984AA08}"/>
          </ac:spMkLst>
        </pc:spChg>
        <pc:spChg chg="add">
          <ac:chgData name="Lukac Yelena" userId="S::yelena.lukac@etu.u-pec.fr::10bbd85f-0300-4af6-9fb9-e9c2e9dabb2e" providerId="AD" clId="Web-{31741453-E854-42C9-88D8-4D59A93D8E73}" dt="2023-03-24T17:47:31.247" v="3"/>
          <ac:spMkLst>
            <pc:docMk/>
            <pc:sldMk cId="3138113603" sldId="266"/>
            <ac:spMk id="11" creationId="{71877DBC-BB60-40F0-AC93-2ACDBAAE60CE}"/>
          </ac:spMkLst>
        </pc:spChg>
        <pc:picChg chg="add mod">
          <ac:chgData name="Lukac Yelena" userId="S::yelena.lukac@etu.u-pec.fr::10bbd85f-0300-4af6-9fb9-e9c2e9dabb2e" providerId="AD" clId="Web-{31741453-E854-42C9-88D8-4D59A93D8E73}" dt="2023-03-24T17:47:31.247" v="3"/>
          <ac:picMkLst>
            <pc:docMk/>
            <pc:sldMk cId="3138113603" sldId="266"/>
            <ac:picMk id="4" creationId="{B1150679-09F1-4F22-ACE7-2A3BD05D3775}"/>
          </ac:picMkLst>
        </pc:picChg>
      </pc:sldChg>
    </pc:docChg>
  </pc:docChgLst>
  <pc:docChgLst>
    <pc:chgData name="Lefebvre Tania" userId="9b0a5314-71cc-4fc9-a936-d45d2718a2c4" providerId="ADAL" clId="{09FD8C1D-0EF7-1B4A-ACC9-9E2E1C4ED02A}"/>
    <pc:docChg chg="custSel modSld">
      <pc:chgData name="Lefebvre Tania" userId="9b0a5314-71cc-4fc9-a936-d45d2718a2c4" providerId="ADAL" clId="{09FD8C1D-0EF7-1B4A-ACC9-9E2E1C4ED02A}" dt="2023-03-21T07:36:51.395" v="14" actId="27636"/>
      <pc:docMkLst>
        <pc:docMk/>
      </pc:docMkLst>
      <pc:sldChg chg="modSp">
        <pc:chgData name="Lefebvre Tania" userId="9b0a5314-71cc-4fc9-a936-d45d2718a2c4" providerId="ADAL" clId="{09FD8C1D-0EF7-1B4A-ACC9-9E2E1C4ED02A}" dt="2023-03-21T07:36:51.395" v="14" actId="27636"/>
        <pc:sldMkLst>
          <pc:docMk/>
          <pc:sldMk cId="527477318" sldId="256"/>
        </pc:sldMkLst>
        <pc:spChg chg="mod">
          <ac:chgData name="Lefebvre Tania" userId="9b0a5314-71cc-4fc9-a936-d45d2718a2c4" providerId="ADAL" clId="{09FD8C1D-0EF7-1B4A-ACC9-9E2E1C4ED02A}" dt="2023-03-21T07:36:51.395" v="14" actId="27636"/>
          <ac:spMkLst>
            <pc:docMk/>
            <pc:sldMk cId="527477318" sldId="256"/>
            <ac:spMk id="3" creationId="{4E1009DB-18EE-E5B7-86A7-A7E0EA9B788A}"/>
          </ac:spMkLst>
        </pc:spChg>
      </pc:sldChg>
    </pc:docChg>
  </pc:docChgLst>
  <pc:docChgLst>
    <pc:chgData name="Lukac Yelena" userId="S::yelena.lukac@etu.u-pec.fr::10bbd85f-0300-4af6-9fb9-e9c2e9dabb2e" providerId="AD" clId="Web-{23490AE6-CC6F-4A98-B219-E63BBAC20030}"/>
    <pc:docChg chg="modSld">
      <pc:chgData name="Lukac Yelena" userId="S::yelena.lukac@etu.u-pec.fr::10bbd85f-0300-4af6-9fb9-e9c2e9dabb2e" providerId="AD" clId="Web-{23490AE6-CC6F-4A98-B219-E63BBAC20030}" dt="2023-03-24T18:19:25.759" v="1" actId="20577"/>
      <pc:docMkLst>
        <pc:docMk/>
      </pc:docMkLst>
      <pc:sldChg chg="modSp">
        <pc:chgData name="Lukac Yelena" userId="S::yelena.lukac@etu.u-pec.fr::10bbd85f-0300-4af6-9fb9-e9c2e9dabb2e" providerId="AD" clId="Web-{23490AE6-CC6F-4A98-B219-E63BBAC20030}" dt="2023-03-24T18:19:25.759" v="1" actId="20577"/>
        <pc:sldMkLst>
          <pc:docMk/>
          <pc:sldMk cId="64822797" sldId="262"/>
        </pc:sldMkLst>
        <pc:spChg chg="mod">
          <ac:chgData name="Lukac Yelena" userId="S::yelena.lukac@etu.u-pec.fr::10bbd85f-0300-4af6-9fb9-e9c2e9dabb2e" providerId="AD" clId="Web-{23490AE6-CC6F-4A98-B219-E63BBAC20030}" dt="2023-03-24T18:19:25.759" v="1" actId="20577"/>
          <ac:spMkLst>
            <pc:docMk/>
            <pc:sldMk cId="64822797" sldId="262"/>
            <ac:spMk id="3" creationId="{7DD07142-1FC0-3619-0C26-5707F61001B2}"/>
          </ac:spMkLst>
        </pc:spChg>
      </pc:sldChg>
    </pc:docChg>
  </pc:docChgLst>
  <pc:docChgLst>
    <pc:chgData name="Lukac Yelena" userId="S::yelena.lukac@etu.u-pec.fr::10bbd85f-0300-4af6-9fb9-e9c2e9dabb2e" providerId="AD" clId="Web-{5318B783-65C1-401B-B77E-A19D276174C2}"/>
    <pc:docChg chg="modSld">
      <pc:chgData name="Lukac Yelena" userId="S::yelena.lukac@etu.u-pec.fr::10bbd85f-0300-4af6-9fb9-e9c2e9dabb2e" providerId="AD" clId="Web-{5318B783-65C1-401B-B77E-A19D276174C2}" dt="2023-03-24T17:50:34.045" v="6" actId="20577"/>
      <pc:docMkLst>
        <pc:docMk/>
      </pc:docMkLst>
      <pc:sldChg chg="modSp">
        <pc:chgData name="Lukac Yelena" userId="S::yelena.lukac@etu.u-pec.fr::10bbd85f-0300-4af6-9fb9-e9c2e9dabb2e" providerId="AD" clId="Web-{5318B783-65C1-401B-B77E-A19D276174C2}" dt="2023-03-24T17:50:34.045" v="6" actId="20577"/>
        <pc:sldMkLst>
          <pc:docMk/>
          <pc:sldMk cId="3884702235" sldId="268"/>
        </pc:sldMkLst>
        <pc:spChg chg="mod">
          <ac:chgData name="Lukac Yelena" userId="S::yelena.lukac@etu.u-pec.fr::10bbd85f-0300-4af6-9fb9-e9c2e9dabb2e" providerId="AD" clId="Web-{5318B783-65C1-401B-B77E-A19D276174C2}" dt="2023-03-24T17:50:34.045" v="6" actId="20577"/>
          <ac:spMkLst>
            <pc:docMk/>
            <pc:sldMk cId="3884702235" sldId="268"/>
            <ac:spMk id="3" creationId="{A7DCE04A-9619-1E4E-76D6-FB7E7905F7F8}"/>
          </ac:spMkLst>
        </pc:spChg>
      </pc:sldChg>
    </pc:docChg>
  </pc:docChgLst>
  <pc:docChgLst>
    <pc:chgData name="Lukac Yelena" userId="S::yelena.lukac@etu.u-pec.fr::10bbd85f-0300-4af6-9fb9-e9c2e9dabb2e" providerId="AD" clId="Web-{010F9B7D-275D-4C30-9377-1FE0B81ED1B2}"/>
    <pc:docChg chg="modSld">
      <pc:chgData name="Lukac Yelena" userId="S::yelena.lukac@etu.u-pec.fr::10bbd85f-0300-4af6-9fb9-e9c2e9dabb2e" providerId="AD" clId="Web-{010F9B7D-275D-4C30-9377-1FE0B81ED1B2}" dt="2023-03-24T17:56:04.743" v="15" actId="20577"/>
      <pc:docMkLst>
        <pc:docMk/>
      </pc:docMkLst>
      <pc:sldChg chg="modSp">
        <pc:chgData name="Lukac Yelena" userId="S::yelena.lukac@etu.u-pec.fr::10bbd85f-0300-4af6-9fb9-e9c2e9dabb2e" providerId="AD" clId="Web-{010F9B7D-275D-4C30-9377-1FE0B81ED1B2}" dt="2023-03-24T17:56:04.743" v="15" actId="20577"/>
        <pc:sldMkLst>
          <pc:docMk/>
          <pc:sldMk cId="2208565540" sldId="258"/>
        </pc:sldMkLst>
        <pc:spChg chg="mod">
          <ac:chgData name="Lukac Yelena" userId="S::yelena.lukac@etu.u-pec.fr::10bbd85f-0300-4af6-9fb9-e9c2e9dabb2e" providerId="AD" clId="Web-{010F9B7D-275D-4C30-9377-1FE0B81ED1B2}" dt="2023-03-24T17:56:04.743" v="15" actId="20577"/>
          <ac:spMkLst>
            <pc:docMk/>
            <pc:sldMk cId="2208565540" sldId="258"/>
            <ac:spMk id="3" creationId="{89731016-E859-7113-D01E-E2ECFC565D32}"/>
          </ac:spMkLst>
        </pc:spChg>
      </pc:sldChg>
      <pc:sldChg chg="modSp">
        <pc:chgData name="Lukac Yelena" userId="S::yelena.lukac@etu.u-pec.fr::10bbd85f-0300-4af6-9fb9-e9c2e9dabb2e" providerId="AD" clId="Web-{010F9B7D-275D-4C30-9377-1FE0B81ED1B2}" dt="2023-03-24T17:55:26.070" v="9" actId="20577"/>
        <pc:sldMkLst>
          <pc:docMk/>
          <pc:sldMk cId="3152901741" sldId="265"/>
        </pc:sldMkLst>
        <pc:spChg chg="mod">
          <ac:chgData name="Lukac Yelena" userId="S::yelena.lukac@etu.u-pec.fr::10bbd85f-0300-4af6-9fb9-e9c2e9dabb2e" providerId="AD" clId="Web-{010F9B7D-275D-4C30-9377-1FE0B81ED1B2}" dt="2023-03-24T17:55:17.007" v="3" actId="20577"/>
          <ac:spMkLst>
            <pc:docMk/>
            <pc:sldMk cId="3152901741" sldId="265"/>
            <ac:spMk id="2" creationId="{991B8784-2331-FCED-0B79-3E7F37FDE429}"/>
          </ac:spMkLst>
        </pc:spChg>
        <pc:spChg chg="mod">
          <ac:chgData name="Lukac Yelena" userId="S::yelena.lukac@etu.u-pec.fr::10bbd85f-0300-4af6-9fb9-e9c2e9dabb2e" providerId="AD" clId="Web-{010F9B7D-275D-4C30-9377-1FE0B81ED1B2}" dt="2023-03-24T17:55:26.070" v="9" actId="20577"/>
          <ac:spMkLst>
            <pc:docMk/>
            <pc:sldMk cId="3152901741" sldId="265"/>
            <ac:spMk id="3" creationId="{6FC015B4-8668-02E9-80C3-3E9158A86028}"/>
          </ac:spMkLst>
        </pc:spChg>
      </pc:sldChg>
      <pc:sldChg chg="modSp">
        <pc:chgData name="Lukac Yelena" userId="S::yelena.lukac@etu.u-pec.fr::10bbd85f-0300-4af6-9fb9-e9c2e9dabb2e" providerId="AD" clId="Web-{010F9B7D-275D-4C30-9377-1FE0B81ED1B2}" dt="2023-03-24T17:55:38.086" v="13" actId="20577"/>
        <pc:sldMkLst>
          <pc:docMk/>
          <pc:sldMk cId="2581910915" sldId="267"/>
        </pc:sldMkLst>
        <pc:spChg chg="mod">
          <ac:chgData name="Lukac Yelena" userId="S::yelena.lukac@etu.u-pec.fr::10bbd85f-0300-4af6-9fb9-e9c2e9dabb2e" providerId="AD" clId="Web-{010F9B7D-275D-4C30-9377-1FE0B81ED1B2}" dt="2023-03-24T17:55:38.086" v="13" actId="20577"/>
          <ac:spMkLst>
            <pc:docMk/>
            <pc:sldMk cId="2581910915" sldId="267"/>
            <ac:spMk id="2" creationId="{622EB212-BDA2-B84E-1CC6-C7F246B950C1}"/>
          </ac:spMkLst>
        </pc:spChg>
      </pc:sldChg>
    </pc:docChg>
  </pc:docChgLst>
  <pc:docChgLst>
    <pc:chgData name="Mabrouk Jibril" userId="S::jibril.mabrouk@etu.u-pec.fr::0e4b10ea-2b3d-4ee1-a3e9-91a1162788cd" providerId="AD" clId="Web-{3BAEAE6C-5F40-4E5F-BCF9-EA088450756D}"/>
    <pc:docChg chg="modSld">
      <pc:chgData name="Mabrouk Jibril" userId="S::jibril.mabrouk@etu.u-pec.fr::0e4b10ea-2b3d-4ee1-a3e9-91a1162788cd" providerId="AD" clId="Web-{3BAEAE6C-5F40-4E5F-BCF9-EA088450756D}" dt="2023-03-24T17:27:16.896" v="9" actId="20577"/>
      <pc:docMkLst>
        <pc:docMk/>
      </pc:docMkLst>
      <pc:sldChg chg="modSp">
        <pc:chgData name="Mabrouk Jibril" userId="S::jibril.mabrouk@etu.u-pec.fr::0e4b10ea-2b3d-4ee1-a3e9-91a1162788cd" providerId="AD" clId="Web-{3BAEAE6C-5F40-4E5F-BCF9-EA088450756D}" dt="2023-03-24T17:27:16.896" v="9" actId="20577"/>
        <pc:sldMkLst>
          <pc:docMk/>
          <pc:sldMk cId="3138113603" sldId="266"/>
        </pc:sldMkLst>
        <pc:spChg chg="mod">
          <ac:chgData name="Mabrouk Jibril" userId="S::jibril.mabrouk@etu.u-pec.fr::0e4b10ea-2b3d-4ee1-a3e9-91a1162788cd" providerId="AD" clId="Web-{3BAEAE6C-5F40-4E5F-BCF9-EA088450756D}" dt="2023-03-24T17:27:16.896" v="9" actId="20577"/>
          <ac:spMkLst>
            <pc:docMk/>
            <pc:sldMk cId="3138113603" sldId="266"/>
            <ac:spMk id="2" creationId="{E273967E-5635-1532-ACDC-601D49F4119A}"/>
          </ac:spMkLst>
        </pc:spChg>
      </pc:sldChg>
      <pc:sldChg chg="modSp">
        <pc:chgData name="Mabrouk Jibril" userId="S::jibril.mabrouk@etu.u-pec.fr::0e4b10ea-2b3d-4ee1-a3e9-91a1162788cd" providerId="AD" clId="Web-{3BAEAE6C-5F40-4E5F-BCF9-EA088450756D}" dt="2023-03-24T17:27:01.801" v="4" actId="20577"/>
        <pc:sldMkLst>
          <pc:docMk/>
          <pc:sldMk cId="2581910915" sldId="267"/>
        </pc:sldMkLst>
        <pc:spChg chg="mod">
          <ac:chgData name="Mabrouk Jibril" userId="S::jibril.mabrouk@etu.u-pec.fr::0e4b10ea-2b3d-4ee1-a3e9-91a1162788cd" providerId="AD" clId="Web-{3BAEAE6C-5F40-4E5F-BCF9-EA088450756D}" dt="2023-03-24T17:27:01.801" v="4" actId="20577"/>
          <ac:spMkLst>
            <pc:docMk/>
            <pc:sldMk cId="2581910915" sldId="267"/>
            <ac:spMk id="2" creationId="{622EB212-BDA2-B84E-1CC6-C7F246B950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78598A-937E-1C4F-A0C8-DF773F1DC2D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B93864C-BF57-BA0D-512F-C91FDDF03E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3D85B75-B352-8D0D-124B-6F353236273B}"/>
              </a:ext>
            </a:extLst>
          </p:cNvPr>
          <p:cNvSpPr>
            <a:spLocks noGrp="1"/>
          </p:cNvSpPr>
          <p:nvPr>
            <p:ph type="dt" sz="half" idx="10"/>
          </p:nvPr>
        </p:nvSpPr>
        <p:spPr/>
        <p:txBody>
          <a:bodyPr/>
          <a:lstStyle/>
          <a:p>
            <a:fld id="{9D11406A-858D-40B8-80D1-4E549CFEACFF}" type="datetimeFigureOut">
              <a:rPr lang="fr-FR" smtClean="0"/>
              <a:t>25/03/2023</a:t>
            </a:fld>
            <a:endParaRPr lang="fr-FR"/>
          </a:p>
        </p:txBody>
      </p:sp>
      <p:sp>
        <p:nvSpPr>
          <p:cNvPr id="5" name="Espace réservé du pied de page 4">
            <a:extLst>
              <a:ext uri="{FF2B5EF4-FFF2-40B4-BE49-F238E27FC236}">
                <a16:creationId xmlns:a16="http://schemas.microsoft.com/office/drawing/2014/main" id="{18FCAC96-46C5-5A2A-DD23-E1925C8B93A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2F2BA3-168B-8B14-4135-BB77D88F52AE}"/>
              </a:ext>
            </a:extLst>
          </p:cNvPr>
          <p:cNvSpPr>
            <a:spLocks noGrp="1"/>
          </p:cNvSpPr>
          <p:nvPr>
            <p:ph type="sldNum" sz="quarter" idx="12"/>
          </p:nvPr>
        </p:nvSpPr>
        <p:spPr/>
        <p:txBody>
          <a:bodyPr/>
          <a:lstStyle/>
          <a:p>
            <a:fld id="{86E0DC57-0533-445F-8EB0-D461A12C47D8}" type="slidenum">
              <a:rPr lang="fr-FR" smtClean="0"/>
              <a:t>‹N°›</a:t>
            </a:fld>
            <a:endParaRPr lang="fr-FR"/>
          </a:p>
        </p:txBody>
      </p:sp>
    </p:spTree>
    <p:extLst>
      <p:ext uri="{BB962C8B-B14F-4D97-AF65-F5344CB8AC3E}">
        <p14:creationId xmlns:p14="http://schemas.microsoft.com/office/powerpoint/2010/main" val="1101883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550CF1-6384-5296-A66F-00F4D23AF31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5C1B382-BF21-64BA-1C02-E8EB1E9C714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28BF4F7-6F77-ABBC-5972-D36CED70F352}"/>
              </a:ext>
            </a:extLst>
          </p:cNvPr>
          <p:cNvSpPr>
            <a:spLocks noGrp="1"/>
          </p:cNvSpPr>
          <p:nvPr>
            <p:ph type="dt" sz="half" idx="10"/>
          </p:nvPr>
        </p:nvSpPr>
        <p:spPr/>
        <p:txBody>
          <a:bodyPr/>
          <a:lstStyle/>
          <a:p>
            <a:fld id="{9D11406A-858D-40B8-80D1-4E549CFEACFF}" type="datetimeFigureOut">
              <a:rPr lang="fr-FR" smtClean="0"/>
              <a:t>25/03/2023</a:t>
            </a:fld>
            <a:endParaRPr lang="fr-FR"/>
          </a:p>
        </p:txBody>
      </p:sp>
      <p:sp>
        <p:nvSpPr>
          <p:cNvPr id="5" name="Espace réservé du pied de page 4">
            <a:extLst>
              <a:ext uri="{FF2B5EF4-FFF2-40B4-BE49-F238E27FC236}">
                <a16:creationId xmlns:a16="http://schemas.microsoft.com/office/drawing/2014/main" id="{5106B534-50E4-7D33-74D0-73E62DC3589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1E5CBC5-D53D-681B-360F-219982A38579}"/>
              </a:ext>
            </a:extLst>
          </p:cNvPr>
          <p:cNvSpPr>
            <a:spLocks noGrp="1"/>
          </p:cNvSpPr>
          <p:nvPr>
            <p:ph type="sldNum" sz="quarter" idx="12"/>
          </p:nvPr>
        </p:nvSpPr>
        <p:spPr/>
        <p:txBody>
          <a:bodyPr/>
          <a:lstStyle/>
          <a:p>
            <a:fld id="{86E0DC57-0533-445F-8EB0-D461A12C47D8}" type="slidenum">
              <a:rPr lang="fr-FR" smtClean="0"/>
              <a:t>‹N°›</a:t>
            </a:fld>
            <a:endParaRPr lang="fr-FR"/>
          </a:p>
        </p:txBody>
      </p:sp>
    </p:spTree>
    <p:extLst>
      <p:ext uri="{BB962C8B-B14F-4D97-AF65-F5344CB8AC3E}">
        <p14:creationId xmlns:p14="http://schemas.microsoft.com/office/powerpoint/2010/main" val="4199755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50F987E-0E88-8408-E98E-E57DB31D81A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B0148B7-6982-E27E-B587-AA739277978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F0D6360-C62F-D13B-257A-7092D45FE20D}"/>
              </a:ext>
            </a:extLst>
          </p:cNvPr>
          <p:cNvSpPr>
            <a:spLocks noGrp="1"/>
          </p:cNvSpPr>
          <p:nvPr>
            <p:ph type="dt" sz="half" idx="10"/>
          </p:nvPr>
        </p:nvSpPr>
        <p:spPr/>
        <p:txBody>
          <a:bodyPr/>
          <a:lstStyle/>
          <a:p>
            <a:fld id="{9D11406A-858D-40B8-80D1-4E549CFEACFF}" type="datetimeFigureOut">
              <a:rPr lang="fr-FR" smtClean="0"/>
              <a:t>25/03/2023</a:t>
            </a:fld>
            <a:endParaRPr lang="fr-FR"/>
          </a:p>
        </p:txBody>
      </p:sp>
      <p:sp>
        <p:nvSpPr>
          <p:cNvPr id="5" name="Espace réservé du pied de page 4">
            <a:extLst>
              <a:ext uri="{FF2B5EF4-FFF2-40B4-BE49-F238E27FC236}">
                <a16:creationId xmlns:a16="http://schemas.microsoft.com/office/drawing/2014/main" id="{303663C7-587C-5386-0566-FB85586EEC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A06C28C-F550-763D-8E6E-751C22490B00}"/>
              </a:ext>
            </a:extLst>
          </p:cNvPr>
          <p:cNvSpPr>
            <a:spLocks noGrp="1"/>
          </p:cNvSpPr>
          <p:nvPr>
            <p:ph type="sldNum" sz="quarter" idx="12"/>
          </p:nvPr>
        </p:nvSpPr>
        <p:spPr/>
        <p:txBody>
          <a:bodyPr/>
          <a:lstStyle/>
          <a:p>
            <a:fld id="{86E0DC57-0533-445F-8EB0-D461A12C47D8}" type="slidenum">
              <a:rPr lang="fr-FR" smtClean="0"/>
              <a:t>‹N°›</a:t>
            </a:fld>
            <a:endParaRPr lang="fr-FR"/>
          </a:p>
        </p:txBody>
      </p:sp>
    </p:spTree>
    <p:extLst>
      <p:ext uri="{BB962C8B-B14F-4D97-AF65-F5344CB8AC3E}">
        <p14:creationId xmlns:p14="http://schemas.microsoft.com/office/powerpoint/2010/main" val="144726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8FAC40-F1C4-87CB-16C4-44FEDBC8574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E697F3F-E4F0-62B5-06A7-9BD3FDDD3EB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EE365E8-DB0F-8F32-9A8B-E2A45D5FA1B5}"/>
              </a:ext>
            </a:extLst>
          </p:cNvPr>
          <p:cNvSpPr>
            <a:spLocks noGrp="1"/>
          </p:cNvSpPr>
          <p:nvPr>
            <p:ph type="dt" sz="half" idx="10"/>
          </p:nvPr>
        </p:nvSpPr>
        <p:spPr/>
        <p:txBody>
          <a:bodyPr/>
          <a:lstStyle/>
          <a:p>
            <a:fld id="{9D11406A-858D-40B8-80D1-4E549CFEACFF}" type="datetimeFigureOut">
              <a:rPr lang="fr-FR" smtClean="0"/>
              <a:t>25/03/2023</a:t>
            </a:fld>
            <a:endParaRPr lang="fr-FR"/>
          </a:p>
        </p:txBody>
      </p:sp>
      <p:sp>
        <p:nvSpPr>
          <p:cNvPr id="5" name="Espace réservé du pied de page 4">
            <a:extLst>
              <a:ext uri="{FF2B5EF4-FFF2-40B4-BE49-F238E27FC236}">
                <a16:creationId xmlns:a16="http://schemas.microsoft.com/office/drawing/2014/main" id="{87A403D4-8A41-C6BE-91B2-4FCF9A8CAB0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ED568AF-1C40-B89C-D1C0-70AEF39F3F2D}"/>
              </a:ext>
            </a:extLst>
          </p:cNvPr>
          <p:cNvSpPr>
            <a:spLocks noGrp="1"/>
          </p:cNvSpPr>
          <p:nvPr>
            <p:ph type="sldNum" sz="quarter" idx="12"/>
          </p:nvPr>
        </p:nvSpPr>
        <p:spPr/>
        <p:txBody>
          <a:bodyPr/>
          <a:lstStyle/>
          <a:p>
            <a:fld id="{86E0DC57-0533-445F-8EB0-D461A12C47D8}" type="slidenum">
              <a:rPr lang="fr-FR" smtClean="0"/>
              <a:t>‹N°›</a:t>
            </a:fld>
            <a:endParaRPr lang="fr-FR"/>
          </a:p>
        </p:txBody>
      </p:sp>
    </p:spTree>
    <p:extLst>
      <p:ext uri="{BB962C8B-B14F-4D97-AF65-F5344CB8AC3E}">
        <p14:creationId xmlns:p14="http://schemas.microsoft.com/office/powerpoint/2010/main" val="4093483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991131-6697-FEAD-8F90-696D713BFF7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CC24229-63E1-477C-3E6D-C54F6BE23F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0A84353-19E6-6135-6F5D-911307617DCC}"/>
              </a:ext>
            </a:extLst>
          </p:cNvPr>
          <p:cNvSpPr>
            <a:spLocks noGrp="1"/>
          </p:cNvSpPr>
          <p:nvPr>
            <p:ph type="dt" sz="half" idx="10"/>
          </p:nvPr>
        </p:nvSpPr>
        <p:spPr/>
        <p:txBody>
          <a:bodyPr/>
          <a:lstStyle/>
          <a:p>
            <a:fld id="{9D11406A-858D-40B8-80D1-4E549CFEACFF}" type="datetimeFigureOut">
              <a:rPr lang="fr-FR" smtClean="0"/>
              <a:t>25/03/2023</a:t>
            </a:fld>
            <a:endParaRPr lang="fr-FR"/>
          </a:p>
        </p:txBody>
      </p:sp>
      <p:sp>
        <p:nvSpPr>
          <p:cNvPr id="5" name="Espace réservé du pied de page 4">
            <a:extLst>
              <a:ext uri="{FF2B5EF4-FFF2-40B4-BE49-F238E27FC236}">
                <a16:creationId xmlns:a16="http://schemas.microsoft.com/office/drawing/2014/main" id="{2FF16F8B-52FB-54C3-4331-BE1B3AC285C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4D5F8A-EDB3-89C4-E7E0-BE0BC05B86AA}"/>
              </a:ext>
            </a:extLst>
          </p:cNvPr>
          <p:cNvSpPr>
            <a:spLocks noGrp="1"/>
          </p:cNvSpPr>
          <p:nvPr>
            <p:ph type="sldNum" sz="quarter" idx="12"/>
          </p:nvPr>
        </p:nvSpPr>
        <p:spPr/>
        <p:txBody>
          <a:bodyPr/>
          <a:lstStyle/>
          <a:p>
            <a:fld id="{86E0DC57-0533-445F-8EB0-D461A12C47D8}" type="slidenum">
              <a:rPr lang="fr-FR" smtClean="0"/>
              <a:t>‹N°›</a:t>
            </a:fld>
            <a:endParaRPr lang="fr-FR"/>
          </a:p>
        </p:txBody>
      </p:sp>
    </p:spTree>
    <p:extLst>
      <p:ext uri="{BB962C8B-B14F-4D97-AF65-F5344CB8AC3E}">
        <p14:creationId xmlns:p14="http://schemas.microsoft.com/office/powerpoint/2010/main" val="411988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3684C6-3F2E-AD29-99A7-B793D84378C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E08B501-8727-5D08-15CB-D50BFBD187C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9C33C51-7E63-1F81-2602-42EA1A8F938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74A371B-88C8-6128-133B-2EB8A3DC5AA6}"/>
              </a:ext>
            </a:extLst>
          </p:cNvPr>
          <p:cNvSpPr>
            <a:spLocks noGrp="1"/>
          </p:cNvSpPr>
          <p:nvPr>
            <p:ph type="dt" sz="half" idx="10"/>
          </p:nvPr>
        </p:nvSpPr>
        <p:spPr/>
        <p:txBody>
          <a:bodyPr/>
          <a:lstStyle/>
          <a:p>
            <a:fld id="{9D11406A-858D-40B8-80D1-4E549CFEACFF}" type="datetimeFigureOut">
              <a:rPr lang="fr-FR" smtClean="0"/>
              <a:t>25/03/2023</a:t>
            </a:fld>
            <a:endParaRPr lang="fr-FR"/>
          </a:p>
        </p:txBody>
      </p:sp>
      <p:sp>
        <p:nvSpPr>
          <p:cNvPr id="6" name="Espace réservé du pied de page 5">
            <a:extLst>
              <a:ext uri="{FF2B5EF4-FFF2-40B4-BE49-F238E27FC236}">
                <a16:creationId xmlns:a16="http://schemas.microsoft.com/office/drawing/2014/main" id="{1C2C9335-BB6E-BDBB-7FCC-FE27D1B2D41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21045F2-03AA-92B7-1187-A9EBFA8B711B}"/>
              </a:ext>
            </a:extLst>
          </p:cNvPr>
          <p:cNvSpPr>
            <a:spLocks noGrp="1"/>
          </p:cNvSpPr>
          <p:nvPr>
            <p:ph type="sldNum" sz="quarter" idx="12"/>
          </p:nvPr>
        </p:nvSpPr>
        <p:spPr/>
        <p:txBody>
          <a:bodyPr/>
          <a:lstStyle/>
          <a:p>
            <a:fld id="{86E0DC57-0533-445F-8EB0-D461A12C47D8}" type="slidenum">
              <a:rPr lang="fr-FR" smtClean="0"/>
              <a:t>‹N°›</a:t>
            </a:fld>
            <a:endParaRPr lang="fr-FR"/>
          </a:p>
        </p:txBody>
      </p:sp>
    </p:spTree>
    <p:extLst>
      <p:ext uri="{BB962C8B-B14F-4D97-AF65-F5344CB8AC3E}">
        <p14:creationId xmlns:p14="http://schemas.microsoft.com/office/powerpoint/2010/main" val="515703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9B810D-9EA4-268C-2DF4-0366AFF1788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8B8046B-FC28-BA40-5633-C83DEE9919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8B51738-AD61-FBD3-265B-D52334795EA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00339E2-59FC-7C54-C598-119B09505D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DD4B306-1E02-6314-1D67-D4295EE48E8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A248230-1900-A0B1-D694-A422A971BA45}"/>
              </a:ext>
            </a:extLst>
          </p:cNvPr>
          <p:cNvSpPr>
            <a:spLocks noGrp="1"/>
          </p:cNvSpPr>
          <p:nvPr>
            <p:ph type="dt" sz="half" idx="10"/>
          </p:nvPr>
        </p:nvSpPr>
        <p:spPr/>
        <p:txBody>
          <a:bodyPr/>
          <a:lstStyle/>
          <a:p>
            <a:fld id="{9D11406A-858D-40B8-80D1-4E549CFEACFF}" type="datetimeFigureOut">
              <a:rPr lang="fr-FR" smtClean="0"/>
              <a:t>25/03/2023</a:t>
            </a:fld>
            <a:endParaRPr lang="fr-FR"/>
          </a:p>
        </p:txBody>
      </p:sp>
      <p:sp>
        <p:nvSpPr>
          <p:cNvPr id="8" name="Espace réservé du pied de page 7">
            <a:extLst>
              <a:ext uri="{FF2B5EF4-FFF2-40B4-BE49-F238E27FC236}">
                <a16:creationId xmlns:a16="http://schemas.microsoft.com/office/drawing/2014/main" id="{A5C7C05E-03FE-A139-9619-0FEBE1A58B6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1A6C3E7-D589-442E-534D-22CD3FC204BE}"/>
              </a:ext>
            </a:extLst>
          </p:cNvPr>
          <p:cNvSpPr>
            <a:spLocks noGrp="1"/>
          </p:cNvSpPr>
          <p:nvPr>
            <p:ph type="sldNum" sz="quarter" idx="12"/>
          </p:nvPr>
        </p:nvSpPr>
        <p:spPr/>
        <p:txBody>
          <a:bodyPr/>
          <a:lstStyle/>
          <a:p>
            <a:fld id="{86E0DC57-0533-445F-8EB0-D461A12C47D8}" type="slidenum">
              <a:rPr lang="fr-FR" smtClean="0"/>
              <a:t>‹N°›</a:t>
            </a:fld>
            <a:endParaRPr lang="fr-FR"/>
          </a:p>
        </p:txBody>
      </p:sp>
    </p:spTree>
    <p:extLst>
      <p:ext uri="{BB962C8B-B14F-4D97-AF65-F5344CB8AC3E}">
        <p14:creationId xmlns:p14="http://schemas.microsoft.com/office/powerpoint/2010/main" val="230666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E7674E-2C31-116A-3F52-BD7BF74C9EB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51F403D-A315-0AAF-A0A6-24258ADC53B7}"/>
              </a:ext>
            </a:extLst>
          </p:cNvPr>
          <p:cNvSpPr>
            <a:spLocks noGrp="1"/>
          </p:cNvSpPr>
          <p:nvPr>
            <p:ph type="dt" sz="half" idx="10"/>
          </p:nvPr>
        </p:nvSpPr>
        <p:spPr/>
        <p:txBody>
          <a:bodyPr/>
          <a:lstStyle/>
          <a:p>
            <a:fld id="{9D11406A-858D-40B8-80D1-4E549CFEACFF}" type="datetimeFigureOut">
              <a:rPr lang="fr-FR" smtClean="0"/>
              <a:t>25/03/2023</a:t>
            </a:fld>
            <a:endParaRPr lang="fr-FR"/>
          </a:p>
        </p:txBody>
      </p:sp>
      <p:sp>
        <p:nvSpPr>
          <p:cNvPr id="4" name="Espace réservé du pied de page 3">
            <a:extLst>
              <a:ext uri="{FF2B5EF4-FFF2-40B4-BE49-F238E27FC236}">
                <a16:creationId xmlns:a16="http://schemas.microsoft.com/office/drawing/2014/main" id="{9737CFFB-F513-F67D-1749-81FD64C5B83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9AD9998-957F-C950-FF1D-B2C8F113D514}"/>
              </a:ext>
            </a:extLst>
          </p:cNvPr>
          <p:cNvSpPr>
            <a:spLocks noGrp="1"/>
          </p:cNvSpPr>
          <p:nvPr>
            <p:ph type="sldNum" sz="quarter" idx="12"/>
          </p:nvPr>
        </p:nvSpPr>
        <p:spPr/>
        <p:txBody>
          <a:bodyPr/>
          <a:lstStyle/>
          <a:p>
            <a:fld id="{86E0DC57-0533-445F-8EB0-D461A12C47D8}" type="slidenum">
              <a:rPr lang="fr-FR" smtClean="0"/>
              <a:t>‹N°›</a:t>
            </a:fld>
            <a:endParaRPr lang="fr-FR"/>
          </a:p>
        </p:txBody>
      </p:sp>
    </p:spTree>
    <p:extLst>
      <p:ext uri="{BB962C8B-B14F-4D97-AF65-F5344CB8AC3E}">
        <p14:creationId xmlns:p14="http://schemas.microsoft.com/office/powerpoint/2010/main" val="2838483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F33E974-61AB-C577-3CC5-9708D57E00E2}"/>
              </a:ext>
            </a:extLst>
          </p:cNvPr>
          <p:cNvSpPr>
            <a:spLocks noGrp="1"/>
          </p:cNvSpPr>
          <p:nvPr>
            <p:ph type="dt" sz="half" idx="10"/>
          </p:nvPr>
        </p:nvSpPr>
        <p:spPr/>
        <p:txBody>
          <a:bodyPr/>
          <a:lstStyle/>
          <a:p>
            <a:fld id="{9D11406A-858D-40B8-80D1-4E549CFEACFF}" type="datetimeFigureOut">
              <a:rPr lang="fr-FR" smtClean="0"/>
              <a:t>25/03/2023</a:t>
            </a:fld>
            <a:endParaRPr lang="fr-FR"/>
          </a:p>
        </p:txBody>
      </p:sp>
      <p:sp>
        <p:nvSpPr>
          <p:cNvPr id="3" name="Espace réservé du pied de page 2">
            <a:extLst>
              <a:ext uri="{FF2B5EF4-FFF2-40B4-BE49-F238E27FC236}">
                <a16:creationId xmlns:a16="http://schemas.microsoft.com/office/drawing/2014/main" id="{6FAEBB72-345D-713F-9D16-A443A8622D0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DBCC6E7-20B4-C17F-66CB-3F2CD573BE74}"/>
              </a:ext>
            </a:extLst>
          </p:cNvPr>
          <p:cNvSpPr>
            <a:spLocks noGrp="1"/>
          </p:cNvSpPr>
          <p:nvPr>
            <p:ph type="sldNum" sz="quarter" idx="12"/>
          </p:nvPr>
        </p:nvSpPr>
        <p:spPr/>
        <p:txBody>
          <a:bodyPr/>
          <a:lstStyle/>
          <a:p>
            <a:fld id="{86E0DC57-0533-445F-8EB0-D461A12C47D8}" type="slidenum">
              <a:rPr lang="fr-FR" smtClean="0"/>
              <a:t>‹N°›</a:t>
            </a:fld>
            <a:endParaRPr lang="fr-FR"/>
          </a:p>
        </p:txBody>
      </p:sp>
    </p:spTree>
    <p:extLst>
      <p:ext uri="{BB962C8B-B14F-4D97-AF65-F5344CB8AC3E}">
        <p14:creationId xmlns:p14="http://schemas.microsoft.com/office/powerpoint/2010/main" val="2337679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2BE6B8-6C5F-EDF2-9444-9DAD6C716C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AFCF9A9-15BB-63E8-E1D9-EE6208D8B6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7E0FDD8-A530-C59D-4AF1-04D4B07975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89B34CC-9667-EBEF-AC1E-AFE2B94FF164}"/>
              </a:ext>
            </a:extLst>
          </p:cNvPr>
          <p:cNvSpPr>
            <a:spLocks noGrp="1"/>
          </p:cNvSpPr>
          <p:nvPr>
            <p:ph type="dt" sz="half" idx="10"/>
          </p:nvPr>
        </p:nvSpPr>
        <p:spPr/>
        <p:txBody>
          <a:bodyPr/>
          <a:lstStyle/>
          <a:p>
            <a:fld id="{9D11406A-858D-40B8-80D1-4E549CFEACFF}" type="datetimeFigureOut">
              <a:rPr lang="fr-FR" smtClean="0"/>
              <a:t>25/03/2023</a:t>
            </a:fld>
            <a:endParaRPr lang="fr-FR"/>
          </a:p>
        </p:txBody>
      </p:sp>
      <p:sp>
        <p:nvSpPr>
          <p:cNvPr id="6" name="Espace réservé du pied de page 5">
            <a:extLst>
              <a:ext uri="{FF2B5EF4-FFF2-40B4-BE49-F238E27FC236}">
                <a16:creationId xmlns:a16="http://schemas.microsoft.com/office/drawing/2014/main" id="{3A940BB5-287F-1B5E-0BCE-40095A2E0E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87FA88C-FDCC-FE14-4018-4A895F7F63CC}"/>
              </a:ext>
            </a:extLst>
          </p:cNvPr>
          <p:cNvSpPr>
            <a:spLocks noGrp="1"/>
          </p:cNvSpPr>
          <p:nvPr>
            <p:ph type="sldNum" sz="quarter" idx="12"/>
          </p:nvPr>
        </p:nvSpPr>
        <p:spPr/>
        <p:txBody>
          <a:bodyPr/>
          <a:lstStyle/>
          <a:p>
            <a:fld id="{86E0DC57-0533-445F-8EB0-D461A12C47D8}" type="slidenum">
              <a:rPr lang="fr-FR" smtClean="0"/>
              <a:t>‹N°›</a:t>
            </a:fld>
            <a:endParaRPr lang="fr-FR"/>
          </a:p>
        </p:txBody>
      </p:sp>
    </p:spTree>
    <p:extLst>
      <p:ext uri="{BB962C8B-B14F-4D97-AF65-F5344CB8AC3E}">
        <p14:creationId xmlns:p14="http://schemas.microsoft.com/office/powerpoint/2010/main" val="338757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A220A5-03DD-A953-2EF5-7F7FD5DADAF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A5351B9-1405-0897-02FF-0B18614B2B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D672775-FF0D-75ED-DC8C-2E1925242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A92EB15-0003-89C9-5807-D127431B5479}"/>
              </a:ext>
            </a:extLst>
          </p:cNvPr>
          <p:cNvSpPr>
            <a:spLocks noGrp="1"/>
          </p:cNvSpPr>
          <p:nvPr>
            <p:ph type="dt" sz="half" idx="10"/>
          </p:nvPr>
        </p:nvSpPr>
        <p:spPr/>
        <p:txBody>
          <a:bodyPr/>
          <a:lstStyle/>
          <a:p>
            <a:fld id="{9D11406A-858D-40B8-80D1-4E549CFEACFF}" type="datetimeFigureOut">
              <a:rPr lang="fr-FR" smtClean="0"/>
              <a:t>25/03/2023</a:t>
            </a:fld>
            <a:endParaRPr lang="fr-FR"/>
          </a:p>
        </p:txBody>
      </p:sp>
      <p:sp>
        <p:nvSpPr>
          <p:cNvPr id="6" name="Espace réservé du pied de page 5">
            <a:extLst>
              <a:ext uri="{FF2B5EF4-FFF2-40B4-BE49-F238E27FC236}">
                <a16:creationId xmlns:a16="http://schemas.microsoft.com/office/drawing/2014/main" id="{D5CE5F9D-7B56-B264-68E7-E778E9855D0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3E0FFC9-C338-019E-16AE-218D2E250E47}"/>
              </a:ext>
            </a:extLst>
          </p:cNvPr>
          <p:cNvSpPr>
            <a:spLocks noGrp="1"/>
          </p:cNvSpPr>
          <p:nvPr>
            <p:ph type="sldNum" sz="quarter" idx="12"/>
          </p:nvPr>
        </p:nvSpPr>
        <p:spPr/>
        <p:txBody>
          <a:bodyPr/>
          <a:lstStyle/>
          <a:p>
            <a:fld id="{86E0DC57-0533-445F-8EB0-D461A12C47D8}" type="slidenum">
              <a:rPr lang="fr-FR" smtClean="0"/>
              <a:t>‹N°›</a:t>
            </a:fld>
            <a:endParaRPr lang="fr-FR"/>
          </a:p>
        </p:txBody>
      </p:sp>
    </p:spTree>
    <p:extLst>
      <p:ext uri="{BB962C8B-B14F-4D97-AF65-F5344CB8AC3E}">
        <p14:creationId xmlns:p14="http://schemas.microsoft.com/office/powerpoint/2010/main" val="523457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9657C69-D8AA-9CC0-56FF-0743BB3CB0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DA0CB43-4DC1-5B83-82A5-87317F05C5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56B97B7-B5CE-4ECD-9A77-9D7D35D29E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1406A-858D-40B8-80D1-4E549CFEACFF}" type="datetimeFigureOut">
              <a:rPr lang="fr-FR" smtClean="0"/>
              <a:t>25/03/2023</a:t>
            </a:fld>
            <a:endParaRPr lang="fr-FR"/>
          </a:p>
        </p:txBody>
      </p:sp>
      <p:sp>
        <p:nvSpPr>
          <p:cNvPr id="5" name="Espace réservé du pied de page 4">
            <a:extLst>
              <a:ext uri="{FF2B5EF4-FFF2-40B4-BE49-F238E27FC236}">
                <a16:creationId xmlns:a16="http://schemas.microsoft.com/office/drawing/2014/main" id="{36A418DE-F1F8-CCF5-D5B4-96111DDC9D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73ECBFE-3131-38FA-0DD5-30F25FFEFF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E0DC57-0533-445F-8EB0-D461A12C47D8}" type="slidenum">
              <a:rPr lang="fr-FR" smtClean="0"/>
              <a:t>‹N°›</a:t>
            </a:fld>
            <a:endParaRPr lang="fr-FR"/>
          </a:p>
        </p:txBody>
      </p:sp>
    </p:spTree>
    <p:extLst>
      <p:ext uri="{BB962C8B-B14F-4D97-AF65-F5344CB8AC3E}">
        <p14:creationId xmlns:p14="http://schemas.microsoft.com/office/powerpoint/2010/main" val="553593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118D7D-1A53-1FA2-9FCA-A7132EF00EC5}"/>
              </a:ext>
            </a:extLst>
          </p:cNvPr>
          <p:cNvSpPr>
            <a:spLocks noGrp="1"/>
          </p:cNvSpPr>
          <p:nvPr>
            <p:ph type="ctrTitle"/>
          </p:nvPr>
        </p:nvSpPr>
        <p:spPr/>
        <p:txBody>
          <a:bodyPr>
            <a:normAutofit fontScale="90000"/>
          </a:bodyPr>
          <a:lstStyle/>
          <a:p>
            <a:r>
              <a:rPr lang="fr-FR" u="sng"/>
              <a:t>Python </a:t>
            </a:r>
            <a:r>
              <a:rPr lang="fr-FR" u="sng" err="1"/>
              <a:t>Artificial</a:t>
            </a:r>
            <a:r>
              <a:rPr lang="fr-FR" u="sng"/>
              <a:t> Intelligence </a:t>
            </a:r>
            <a:r>
              <a:rPr lang="fr-FR" u="sng" err="1"/>
              <a:t>Projects</a:t>
            </a:r>
            <a:r>
              <a:rPr lang="fr-FR" u="sng"/>
              <a:t> for </a:t>
            </a:r>
            <a:r>
              <a:rPr lang="fr-FR" u="sng" err="1"/>
              <a:t>Beginners</a:t>
            </a:r>
            <a:br>
              <a:rPr lang="fr-FR"/>
            </a:br>
            <a:br>
              <a:rPr lang="fr-FR"/>
            </a:br>
            <a:r>
              <a:rPr lang="fr-FR" err="1"/>
              <a:t>Chapter</a:t>
            </a:r>
            <a:r>
              <a:rPr lang="fr-FR"/>
              <a:t> 5: </a:t>
            </a:r>
            <a:r>
              <a:rPr lang="fr-FR" b="1"/>
              <a:t>Deep Learning </a:t>
            </a:r>
          </a:p>
        </p:txBody>
      </p:sp>
      <p:sp>
        <p:nvSpPr>
          <p:cNvPr id="3" name="Sous-titre 2">
            <a:extLst>
              <a:ext uri="{FF2B5EF4-FFF2-40B4-BE49-F238E27FC236}">
                <a16:creationId xmlns:a16="http://schemas.microsoft.com/office/drawing/2014/main" id="{4E1009DB-18EE-E5B7-86A7-A7E0EA9B788A}"/>
              </a:ext>
            </a:extLst>
          </p:cNvPr>
          <p:cNvSpPr>
            <a:spLocks noGrp="1"/>
          </p:cNvSpPr>
          <p:nvPr>
            <p:ph type="subTitle" idx="1"/>
          </p:nvPr>
        </p:nvSpPr>
        <p:spPr>
          <a:xfrm>
            <a:off x="457199" y="3602038"/>
            <a:ext cx="11311467" cy="3128962"/>
          </a:xfrm>
        </p:spPr>
        <p:txBody>
          <a:bodyPr>
            <a:normAutofit fontScale="92500"/>
          </a:bodyPr>
          <a:lstStyle/>
          <a:p>
            <a:br>
              <a:rPr lang="fr-FR"/>
            </a:br>
            <a:r>
              <a:rPr lang="fr-FR"/>
              <a:t>Team 5</a:t>
            </a:r>
            <a:br>
              <a:rPr lang="fr-FR"/>
            </a:br>
            <a:r>
              <a:rPr lang="fr-FR"/>
              <a:t>LEFEBVRE Tania</a:t>
            </a:r>
            <a:br>
              <a:rPr lang="fr-FR"/>
            </a:br>
            <a:r>
              <a:rPr lang="fr-FR"/>
              <a:t>LUKAC Yelena</a:t>
            </a:r>
            <a:br>
              <a:rPr lang="fr-FR"/>
            </a:br>
            <a:r>
              <a:rPr lang="fr-FR"/>
              <a:t>MABROUK Jibril</a:t>
            </a:r>
            <a:br>
              <a:rPr lang="fr-FR"/>
            </a:br>
            <a:r>
              <a:rPr lang="fr-FR"/>
              <a:t>MAILLARD Lola</a:t>
            </a:r>
            <a:br>
              <a:rPr lang="fr-FR"/>
            </a:br>
            <a:r>
              <a:rPr lang="fr-FR"/>
              <a:t>MANSOURI Mohamed</a:t>
            </a:r>
          </a:p>
          <a:p>
            <a:endParaRPr lang="fr-FR"/>
          </a:p>
          <a:p>
            <a:r>
              <a:rPr lang="fr-FR"/>
              <a:t>Big Data Analytics – for M. </a:t>
            </a:r>
            <a:r>
              <a:rPr lang="fr-FR" err="1"/>
              <a:t>Khalfallah</a:t>
            </a:r>
            <a:r>
              <a:rPr lang="fr-FR"/>
              <a:t> – at Université Paris Est Créteil, AEI International </a:t>
            </a:r>
            <a:r>
              <a:rPr lang="fr-FR" err="1"/>
              <a:t>School</a:t>
            </a:r>
            <a:endParaRPr lang="fr-FR"/>
          </a:p>
        </p:txBody>
      </p:sp>
    </p:spTree>
    <p:extLst>
      <p:ext uri="{BB962C8B-B14F-4D97-AF65-F5344CB8AC3E}">
        <p14:creationId xmlns:p14="http://schemas.microsoft.com/office/powerpoint/2010/main" val="52747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C7CE4E-D4C4-DF19-52AF-4C0E08BD771D}"/>
              </a:ext>
            </a:extLst>
          </p:cNvPr>
          <p:cNvSpPr>
            <a:spLocks noGrp="1"/>
          </p:cNvSpPr>
          <p:nvPr>
            <p:ph type="title"/>
          </p:nvPr>
        </p:nvSpPr>
        <p:spPr>
          <a:xfrm>
            <a:off x="330200" y="384663"/>
            <a:ext cx="10515600" cy="1325563"/>
          </a:xfrm>
        </p:spPr>
        <p:txBody>
          <a:bodyPr/>
          <a:lstStyle/>
          <a:p>
            <a:r>
              <a:rPr lang="fr-FR">
                <a:cs typeface="Calibri Light"/>
              </a:rPr>
              <a:t>EVALUATION AND FEEDBACK</a:t>
            </a:r>
            <a:endParaRPr lang="fr-FR"/>
          </a:p>
        </p:txBody>
      </p:sp>
      <p:sp>
        <p:nvSpPr>
          <p:cNvPr id="3" name="Espace réservé du contenu 2">
            <a:extLst>
              <a:ext uri="{FF2B5EF4-FFF2-40B4-BE49-F238E27FC236}">
                <a16:creationId xmlns:a16="http://schemas.microsoft.com/office/drawing/2014/main" id="{A7DCE04A-9619-1E4E-76D6-FB7E7905F7F8}"/>
              </a:ext>
            </a:extLst>
          </p:cNvPr>
          <p:cNvSpPr>
            <a:spLocks noGrp="1"/>
          </p:cNvSpPr>
          <p:nvPr>
            <p:ph idx="1"/>
          </p:nvPr>
        </p:nvSpPr>
        <p:spPr>
          <a:xfrm>
            <a:off x="330200" y="1825625"/>
            <a:ext cx="11668369" cy="4351338"/>
          </a:xfrm>
        </p:spPr>
        <p:txBody>
          <a:bodyPr vert="horz" lIns="91440" tIns="45720" rIns="91440" bIns="45720" rtlCol="0" anchor="t">
            <a:normAutofit/>
          </a:bodyPr>
          <a:lstStyle/>
          <a:p>
            <a:pPr marL="0" indent="0">
              <a:buNone/>
            </a:pPr>
            <a:r>
              <a:rPr lang="fr-FR" err="1">
                <a:cs typeface="Calibri"/>
              </a:rPr>
              <a:t>While</a:t>
            </a:r>
            <a:r>
              <a:rPr lang="fr-FR">
                <a:cs typeface="Calibri"/>
              </a:rPr>
              <a:t> </a:t>
            </a:r>
            <a:r>
              <a:rPr lang="fr-FR" err="1">
                <a:cs typeface="Calibri"/>
              </a:rPr>
              <a:t>working</a:t>
            </a:r>
            <a:r>
              <a:rPr lang="fr-FR">
                <a:cs typeface="Calibri"/>
              </a:rPr>
              <a:t> on </a:t>
            </a:r>
            <a:r>
              <a:rPr lang="fr-FR" err="1">
                <a:cs typeface="Calibri"/>
              </a:rPr>
              <a:t>this</a:t>
            </a:r>
            <a:r>
              <a:rPr lang="fr-FR">
                <a:cs typeface="Calibri"/>
              </a:rPr>
              <a:t> code, </a:t>
            </a:r>
            <a:r>
              <a:rPr lang="fr-FR" err="1">
                <a:cs typeface="Calibri"/>
              </a:rPr>
              <a:t>we</a:t>
            </a:r>
            <a:r>
              <a:rPr lang="fr-FR">
                <a:cs typeface="Calibri"/>
              </a:rPr>
              <a:t> </a:t>
            </a:r>
            <a:r>
              <a:rPr lang="fr-FR" err="1">
                <a:cs typeface="Calibri"/>
              </a:rPr>
              <a:t>realized</a:t>
            </a:r>
            <a:r>
              <a:rPr lang="fr-FR">
                <a:cs typeface="Calibri"/>
              </a:rPr>
              <a:t> </a:t>
            </a:r>
            <a:r>
              <a:rPr lang="fr-FR" err="1">
                <a:cs typeface="Calibri"/>
              </a:rPr>
              <a:t>that</a:t>
            </a:r>
            <a:r>
              <a:rPr lang="fr-FR">
                <a:cs typeface="Calibri"/>
              </a:rPr>
              <a:t> : </a:t>
            </a:r>
            <a:endParaRPr lang="fr-FR">
              <a:ea typeface="+mn-lt"/>
              <a:cs typeface="+mn-lt"/>
            </a:endParaRPr>
          </a:p>
          <a:p>
            <a:r>
              <a:rPr lang="fr-FR" err="1">
                <a:cs typeface="Calibri"/>
              </a:rPr>
              <a:t>After</a:t>
            </a:r>
            <a:r>
              <a:rPr lang="fr-FR">
                <a:cs typeface="Calibri"/>
              </a:rPr>
              <a:t> a </a:t>
            </a:r>
            <a:r>
              <a:rPr lang="fr-FR" err="1">
                <a:cs typeface="Calibri"/>
              </a:rPr>
              <a:t>while</a:t>
            </a:r>
            <a:r>
              <a:rPr lang="fr-FR">
                <a:cs typeface="Calibri"/>
              </a:rPr>
              <a:t>, the </a:t>
            </a:r>
            <a:r>
              <a:rPr lang="fr-FR" err="1">
                <a:cs typeface="Calibri"/>
              </a:rPr>
              <a:t>accuracy</a:t>
            </a:r>
            <a:r>
              <a:rPr lang="fr-FR">
                <a:cs typeface="Calibri"/>
              </a:rPr>
              <a:t> </a:t>
            </a:r>
            <a:r>
              <a:rPr lang="fr-FR" err="1">
                <a:cs typeface="Calibri"/>
              </a:rPr>
              <a:t>does</a:t>
            </a:r>
            <a:r>
              <a:rPr lang="fr-FR">
                <a:cs typeface="Calibri"/>
              </a:rPr>
              <a:t> not </a:t>
            </a:r>
            <a:r>
              <a:rPr lang="fr-FR" err="1">
                <a:cs typeface="Calibri"/>
              </a:rPr>
              <a:t>increase</a:t>
            </a:r>
            <a:r>
              <a:rPr lang="fr-FR">
                <a:cs typeface="Calibri"/>
              </a:rPr>
              <a:t> </a:t>
            </a:r>
            <a:r>
              <a:rPr lang="fr-FR" err="1">
                <a:cs typeface="Calibri"/>
              </a:rPr>
              <a:t>anymore</a:t>
            </a:r>
            <a:r>
              <a:rPr lang="fr-FR">
                <a:cs typeface="Calibri"/>
              </a:rPr>
              <a:t> </a:t>
            </a:r>
            <a:r>
              <a:rPr lang="fr-FR" err="1">
                <a:cs typeface="Calibri"/>
              </a:rPr>
              <a:t>despite</a:t>
            </a:r>
            <a:r>
              <a:rPr lang="fr-FR">
                <a:cs typeface="Calibri"/>
              </a:rPr>
              <a:t> the changes made. This can </a:t>
            </a:r>
            <a:r>
              <a:rPr lang="fr-FR" err="1">
                <a:cs typeface="Calibri"/>
              </a:rPr>
              <a:t>be</a:t>
            </a:r>
            <a:r>
              <a:rPr lang="fr-FR">
                <a:cs typeface="Calibri"/>
              </a:rPr>
              <a:t> due to the </a:t>
            </a:r>
            <a:r>
              <a:rPr lang="fr-FR" err="1">
                <a:cs typeface="Calibri"/>
              </a:rPr>
              <a:t>low</a:t>
            </a:r>
            <a:r>
              <a:rPr lang="fr-FR">
                <a:cs typeface="Calibri"/>
              </a:rPr>
              <a:t> </a:t>
            </a:r>
            <a:r>
              <a:rPr lang="fr-FR" err="1">
                <a:cs typeface="Calibri"/>
              </a:rPr>
              <a:t>complexity</a:t>
            </a:r>
            <a:r>
              <a:rPr lang="fr-FR">
                <a:cs typeface="Calibri"/>
              </a:rPr>
              <a:t> of the architecture. </a:t>
            </a:r>
            <a:endParaRPr lang="fr-FR">
              <a:ea typeface="+mn-lt"/>
              <a:cs typeface="+mn-lt"/>
            </a:endParaRPr>
          </a:p>
          <a:p>
            <a:r>
              <a:rPr lang="fr-FR" err="1">
                <a:cs typeface="Calibri"/>
              </a:rPr>
              <a:t>Jupyter</a:t>
            </a:r>
            <a:r>
              <a:rPr lang="fr-FR">
                <a:cs typeface="Calibri"/>
              </a:rPr>
              <a:t> </a:t>
            </a:r>
            <a:r>
              <a:rPr lang="fr-FR" err="1">
                <a:cs typeface="Calibri"/>
              </a:rPr>
              <a:t>is</a:t>
            </a:r>
            <a:r>
              <a:rPr lang="fr-FR">
                <a:cs typeface="Calibri"/>
              </a:rPr>
              <a:t> not </a:t>
            </a:r>
            <a:r>
              <a:rPr lang="fr-FR" err="1">
                <a:cs typeface="Calibri"/>
              </a:rPr>
              <a:t>that</a:t>
            </a:r>
            <a:r>
              <a:rPr lang="fr-FR">
                <a:cs typeface="Calibri"/>
              </a:rPr>
              <a:t> intuitive (</a:t>
            </a:r>
            <a:r>
              <a:rPr lang="fr-FR" err="1">
                <a:cs typeface="Calibri"/>
              </a:rPr>
              <a:t>example</a:t>
            </a:r>
            <a:r>
              <a:rPr lang="fr-FR">
                <a:cs typeface="Calibri"/>
              </a:rPr>
              <a:t>: </a:t>
            </a:r>
            <a:r>
              <a:rPr lang="fr-FR" err="1">
                <a:cs typeface="Calibri"/>
              </a:rPr>
              <a:t>kaggle</a:t>
            </a:r>
            <a:r>
              <a:rPr lang="fr-FR">
                <a:cs typeface="Calibri"/>
              </a:rPr>
              <a:t> more intuitive for instance)</a:t>
            </a:r>
            <a:endParaRPr lang="en-US">
              <a:ea typeface="+mn-lt"/>
              <a:cs typeface="+mn-lt"/>
            </a:endParaRPr>
          </a:p>
          <a:p>
            <a:r>
              <a:rPr lang="fr-FR">
                <a:cs typeface="Calibri"/>
              </a:rPr>
              <a:t>It </a:t>
            </a:r>
            <a:r>
              <a:rPr lang="fr-FR" err="1">
                <a:cs typeface="Calibri"/>
              </a:rPr>
              <a:t>takes</a:t>
            </a:r>
            <a:r>
              <a:rPr lang="fr-FR">
                <a:cs typeface="Calibri"/>
              </a:rPr>
              <a:t> a lot of </a:t>
            </a:r>
            <a:r>
              <a:rPr lang="fr-FR" err="1">
                <a:cs typeface="Calibri"/>
              </a:rPr>
              <a:t>external</a:t>
            </a:r>
            <a:r>
              <a:rPr lang="fr-FR">
                <a:cs typeface="Calibri"/>
              </a:rPr>
              <a:t> </a:t>
            </a:r>
            <a:r>
              <a:rPr lang="fr-FR" err="1">
                <a:cs typeface="Calibri"/>
              </a:rPr>
              <a:t>resources</a:t>
            </a:r>
            <a:r>
              <a:rPr lang="fr-FR">
                <a:cs typeface="Calibri"/>
              </a:rPr>
              <a:t> (</a:t>
            </a:r>
            <a:r>
              <a:rPr lang="fr-FR" err="1">
                <a:cs typeface="Calibri"/>
              </a:rPr>
              <a:t>different</a:t>
            </a:r>
            <a:r>
              <a:rPr lang="fr-FR">
                <a:cs typeface="Calibri"/>
              </a:rPr>
              <a:t> </a:t>
            </a:r>
            <a:r>
              <a:rPr lang="fr-FR" err="1">
                <a:cs typeface="Calibri"/>
              </a:rPr>
              <a:t>database</a:t>
            </a:r>
            <a:r>
              <a:rPr lang="fr-FR">
                <a:cs typeface="Calibri"/>
              </a:rPr>
              <a:t> </a:t>
            </a:r>
            <a:r>
              <a:rPr lang="fr-FR" err="1">
                <a:cs typeface="Calibri"/>
              </a:rPr>
              <a:t>than</a:t>
            </a:r>
            <a:r>
              <a:rPr lang="fr-FR">
                <a:cs typeface="Calibri"/>
              </a:rPr>
              <a:t> the available ones on default on Anaconda)</a:t>
            </a:r>
            <a:endParaRPr lang="fr-FR"/>
          </a:p>
        </p:txBody>
      </p:sp>
    </p:spTree>
    <p:extLst>
      <p:ext uri="{BB962C8B-B14F-4D97-AF65-F5344CB8AC3E}">
        <p14:creationId xmlns:p14="http://schemas.microsoft.com/office/powerpoint/2010/main" val="3884702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E5880F-64EE-7990-9DAA-7E3B38F3EAA2}"/>
              </a:ext>
            </a:extLst>
          </p:cNvPr>
          <p:cNvSpPr>
            <a:spLocks noGrp="1"/>
          </p:cNvSpPr>
          <p:nvPr>
            <p:ph type="title"/>
          </p:nvPr>
        </p:nvSpPr>
        <p:spPr/>
        <p:txBody>
          <a:bodyPr/>
          <a:lstStyle/>
          <a:p>
            <a:r>
              <a:rPr lang="fr-FR"/>
              <a:t>CONCLUSION</a:t>
            </a:r>
          </a:p>
        </p:txBody>
      </p:sp>
      <p:sp>
        <p:nvSpPr>
          <p:cNvPr id="3" name="Espace réservé du contenu 2">
            <a:extLst>
              <a:ext uri="{FF2B5EF4-FFF2-40B4-BE49-F238E27FC236}">
                <a16:creationId xmlns:a16="http://schemas.microsoft.com/office/drawing/2014/main" id="{7DD07142-1FC0-3619-0C26-5707F61001B2}"/>
              </a:ext>
            </a:extLst>
          </p:cNvPr>
          <p:cNvSpPr>
            <a:spLocks noGrp="1"/>
          </p:cNvSpPr>
          <p:nvPr>
            <p:ph idx="1"/>
          </p:nvPr>
        </p:nvSpPr>
        <p:spPr/>
        <p:txBody>
          <a:bodyPr vert="horz" lIns="91440" tIns="45720" rIns="91440" bIns="45720" rtlCol="0" anchor="t">
            <a:normAutofit/>
          </a:bodyPr>
          <a:lstStyle/>
          <a:p>
            <a:pPr algn="just" rtl="0" fontAlgn="base"/>
            <a:r>
              <a:rPr lang="en-US" sz="1800" b="0" i="0">
                <a:solidFill>
                  <a:srgbClr val="000000"/>
                </a:solidFill>
                <a:effectLst/>
                <a:latin typeface="Calibri"/>
                <a:cs typeface="Calibri"/>
              </a:rPr>
              <a:t>The accuracy of the result first relies on the quality of the dataset.</a:t>
            </a:r>
            <a:r>
              <a:rPr lang="fr-FR" sz="1800" b="0" i="0">
                <a:solidFill>
                  <a:srgbClr val="000000"/>
                </a:solidFill>
                <a:effectLst/>
                <a:latin typeface="Calibri"/>
                <a:cs typeface="Calibri"/>
              </a:rPr>
              <a:t> </a:t>
            </a:r>
            <a:endParaRPr lang="fr-FR" b="0" i="0">
              <a:solidFill>
                <a:srgbClr val="000000"/>
              </a:solidFill>
              <a:effectLst/>
              <a:latin typeface="Calibri"/>
              <a:cs typeface="Calibri"/>
            </a:endParaRPr>
          </a:p>
          <a:p>
            <a:pPr algn="just" rtl="0" fontAlgn="base"/>
            <a:r>
              <a:rPr lang="en-US" sz="1800" b="0" i="0">
                <a:solidFill>
                  <a:srgbClr val="000000"/>
                </a:solidFill>
                <a:effectLst/>
                <a:latin typeface="Calibri"/>
                <a:cs typeface="Calibri"/>
              </a:rPr>
              <a:t>The model is sensitive to scales and their variations</a:t>
            </a:r>
            <a:r>
              <a:rPr lang="fr-FR" sz="1800" b="0" i="0">
                <a:solidFill>
                  <a:srgbClr val="000000"/>
                </a:solidFill>
                <a:effectLst/>
                <a:latin typeface="Calibri"/>
                <a:cs typeface="Calibri"/>
              </a:rPr>
              <a:t> </a:t>
            </a:r>
            <a:endParaRPr lang="fr-FR" b="0" i="0">
              <a:solidFill>
                <a:srgbClr val="000000"/>
              </a:solidFill>
              <a:effectLst/>
              <a:latin typeface="Calibri"/>
              <a:cs typeface="Calibri"/>
            </a:endParaRPr>
          </a:p>
          <a:p>
            <a:pPr algn="just" rtl="0" fontAlgn="base"/>
            <a:r>
              <a:rPr lang="en-US" sz="1800" b="0" i="0">
                <a:solidFill>
                  <a:srgbClr val="000000"/>
                </a:solidFill>
                <a:effectLst/>
                <a:latin typeface="Calibri"/>
                <a:cs typeface="Calibri"/>
              </a:rPr>
              <a:t>CNNs need a lot of data to learn efficiently. The amount of data affects performance </a:t>
            </a:r>
            <a:r>
              <a:rPr lang="fr-FR" sz="1800" b="0" i="0">
                <a:solidFill>
                  <a:srgbClr val="000000"/>
                </a:solidFill>
                <a:effectLst/>
                <a:latin typeface="Calibri"/>
                <a:cs typeface="Calibri"/>
              </a:rPr>
              <a:t> </a:t>
            </a:r>
            <a:endParaRPr lang="fr-FR" b="0" i="0">
              <a:solidFill>
                <a:srgbClr val="000000"/>
              </a:solidFill>
              <a:effectLst/>
              <a:latin typeface="Calibri"/>
              <a:cs typeface="Calibri"/>
            </a:endParaRPr>
          </a:p>
          <a:p>
            <a:pPr algn="just" rtl="0" fontAlgn="base"/>
            <a:r>
              <a:rPr lang="en-US" sz="1800" b="0" i="0">
                <a:solidFill>
                  <a:srgbClr val="000000"/>
                </a:solidFill>
                <a:effectLst/>
                <a:latin typeface="Calibri"/>
                <a:cs typeface="Calibri"/>
              </a:rPr>
              <a:t>They require a lot of computer resources. The deeper networks CNNs have, the more resources it requires. This implies that creating a program takes a lot of time.</a:t>
            </a:r>
            <a:r>
              <a:rPr lang="fr-FR" sz="1800" b="0" i="0">
                <a:solidFill>
                  <a:srgbClr val="000000"/>
                </a:solidFill>
                <a:effectLst/>
                <a:latin typeface="Calibri"/>
                <a:cs typeface="Calibri"/>
              </a:rPr>
              <a:t> </a:t>
            </a:r>
            <a:endParaRPr lang="fr-FR" b="0" i="0">
              <a:solidFill>
                <a:srgbClr val="000000"/>
              </a:solidFill>
              <a:effectLst/>
              <a:latin typeface="Calibri"/>
              <a:cs typeface="Calibri"/>
            </a:endParaRPr>
          </a:p>
          <a:p>
            <a:pPr algn="just" rtl="0" fontAlgn="base"/>
            <a:r>
              <a:rPr lang="en-US" sz="1800" b="0" i="0">
                <a:solidFill>
                  <a:srgbClr val="000000"/>
                </a:solidFill>
                <a:effectLst/>
                <a:latin typeface="Calibri"/>
                <a:cs typeface="Calibri"/>
              </a:rPr>
              <a:t>CNNs struggle to generalize new classes not learned during training. CNNs can struggle to precisely locate objects in an image. Especially if the images are on top of each other or some parts are hidden.</a:t>
            </a:r>
            <a:r>
              <a:rPr lang="fr-FR" sz="1800" b="0" i="0">
                <a:solidFill>
                  <a:srgbClr val="000000"/>
                </a:solidFill>
                <a:effectLst/>
                <a:latin typeface="Calibri"/>
                <a:cs typeface="Calibri"/>
              </a:rPr>
              <a:t> </a:t>
            </a:r>
            <a:endParaRPr lang="fr-FR" b="0" i="0">
              <a:solidFill>
                <a:srgbClr val="000000"/>
              </a:solidFill>
              <a:effectLst/>
              <a:latin typeface="Calibri"/>
              <a:cs typeface="Calibri"/>
            </a:endParaRPr>
          </a:p>
          <a:p>
            <a:pPr algn="just" rtl="0" fontAlgn="base"/>
            <a:r>
              <a:rPr lang="en-US" sz="1800" b="0" i="0">
                <a:solidFill>
                  <a:srgbClr val="000000"/>
                </a:solidFill>
                <a:effectLst/>
                <a:latin typeface="Calibri"/>
                <a:cs typeface="Calibri"/>
              </a:rPr>
              <a:t>This type of algorithm can be used in medical imaging, especially to identify cancer cells that are difficult to identify with the human eye.</a:t>
            </a:r>
            <a:r>
              <a:rPr lang="fr-FR" sz="1800" b="0" i="0">
                <a:solidFill>
                  <a:srgbClr val="000000"/>
                </a:solidFill>
                <a:effectLst/>
                <a:latin typeface="Calibri"/>
                <a:cs typeface="Calibri"/>
              </a:rPr>
              <a:t> </a:t>
            </a:r>
          </a:p>
          <a:p>
            <a:pPr algn="just"/>
            <a:r>
              <a:rPr lang="fr-FR" sz="1800">
                <a:ea typeface="+mn-lt"/>
                <a:cs typeface="+mn-lt"/>
              </a:rPr>
              <a:t>This type of program in the case of </a:t>
            </a:r>
            <a:r>
              <a:rPr lang="fr-FR" sz="1800" err="1">
                <a:ea typeface="+mn-lt"/>
                <a:cs typeface="+mn-lt"/>
              </a:rPr>
              <a:t>birds</a:t>
            </a:r>
            <a:r>
              <a:rPr lang="fr-FR" sz="1800">
                <a:ea typeface="+mn-lt"/>
                <a:cs typeface="+mn-lt"/>
              </a:rPr>
              <a:t> can </a:t>
            </a:r>
            <a:r>
              <a:rPr lang="fr-FR" sz="1800" err="1">
                <a:ea typeface="+mn-lt"/>
                <a:cs typeface="+mn-lt"/>
              </a:rPr>
              <a:t>be</a:t>
            </a:r>
            <a:r>
              <a:rPr lang="fr-FR" sz="1800">
                <a:ea typeface="+mn-lt"/>
                <a:cs typeface="+mn-lt"/>
              </a:rPr>
              <a:t> </a:t>
            </a:r>
            <a:r>
              <a:rPr lang="fr-FR" sz="1800" err="1">
                <a:ea typeface="+mn-lt"/>
                <a:cs typeface="+mn-lt"/>
              </a:rPr>
              <a:t>used</a:t>
            </a:r>
            <a:r>
              <a:rPr lang="fr-FR" sz="1800">
                <a:ea typeface="+mn-lt"/>
                <a:cs typeface="+mn-lt"/>
              </a:rPr>
              <a:t> in facial recognition, robot portrait or image recognition, or </a:t>
            </a:r>
            <a:r>
              <a:rPr lang="fr-FR" sz="1800" err="1">
                <a:ea typeface="+mn-lt"/>
                <a:cs typeface="+mn-lt"/>
              </a:rPr>
              <a:t>even</a:t>
            </a:r>
            <a:r>
              <a:rPr lang="fr-FR" sz="1800">
                <a:ea typeface="+mn-lt"/>
                <a:cs typeface="+mn-lt"/>
              </a:rPr>
              <a:t> in the </a:t>
            </a:r>
            <a:r>
              <a:rPr lang="fr-FR" sz="1800" err="1">
                <a:ea typeface="+mn-lt"/>
                <a:cs typeface="+mn-lt"/>
              </a:rPr>
              <a:t>human</a:t>
            </a:r>
            <a:r>
              <a:rPr lang="fr-FR" sz="1800">
                <a:ea typeface="+mn-lt"/>
                <a:cs typeface="+mn-lt"/>
              </a:rPr>
              <a:t> Captcha checks </a:t>
            </a:r>
            <a:r>
              <a:rPr lang="fr-FR" sz="1800" err="1">
                <a:ea typeface="+mn-lt"/>
                <a:cs typeface="+mn-lt"/>
              </a:rPr>
              <a:t>that</a:t>
            </a:r>
            <a:r>
              <a:rPr lang="fr-FR" sz="1800">
                <a:ea typeface="+mn-lt"/>
                <a:cs typeface="+mn-lt"/>
              </a:rPr>
              <a:t> can </a:t>
            </a:r>
            <a:r>
              <a:rPr lang="fr-FR" sz="1800" err="1">
                <a:ea typeface="+mn-lt"/>
                <a:cs typeface="+mn-lt"/>
              </a:rPr>
              <a:t>be</a:t>
            </a:r>
            <a:r>
              <a:rPr lang="fr-FR" sz="1800">
                <a:ea typeface="+mn-lt"/>
                <a:cs typeface="+mn-lt"/>
              </a:rPr>
              <a:t> </a:t>
            </a:r>
            <a:r>
              <a:rPr lang="fr-FR" sz="1800" err="1">
                <a:ea typeface="+mn-lt"/>
                <a:cs typeface="+mn-lt"/>
              </a:rPr>
              <a:t>found</a:t>
            </a:r>
            <a:r>
              <a:rPr lang="fr-FR" sz="1800">
                <a:ea typeface="+mn-lt"/>
                <a:cs typeface="+mn-lt"/>
              </a:rPr>
              <a:t> on </a:t>
            </a:r>
            <a:r>
              <a:rPr lang="fr-FR" sz="1800" err="1">
                <a:ea typeface="+mn-lt"/>
                <a:cs typeface="+mn-lt"/>
              </a:rPr>
              <a:t>various</a:t>
            </a:r>
            <a:r>
              <a:rPr lang="fr-FR" sz="1800">
                <a:ea typeface="+mn-lt"/>
                <a:cs typeface="+mn-lt"/>
              </a:rPr>
              <a:t> </a:t>
            </a:r>
            <a:r>
              <a:rPr lang="fr-FR" sz="1800" err="1">
                <a:ea typeface="+mn-lt"/>
                <a:cs typeface="+mn-lt"/>
              </a:rPr>
              <a:t>websites</a:t>
            </a:r>
            <a:r>
              <a:rPr lang="fr-FR" sz="1800">
                <a:ea typeface="+mn-lt"/>
                <a:cs typeface="+mn-lt"/>
              </a:rPr>
              <a:t> to </a:t>
            </a:r>
            <a:r>
              <a:rPr lang="fr-FR" sz="1800" err="1">
                <a:ea typeface="+mn-lt"/>
                <a:cs typeface="+mn-lt"/>
              </a:rPr>
              <a:t>make</a:t>
            </a:r>
            <a:r>
              <a:rPr lang="fr-FR" sz="1800">
                <a:ea typeface="+mn-lt"/>
                <a:cs typeface="+mn-lt"/>
              </a:rPr>
              <a:t> sure you are human. </a:t>
            </a:r>
            <a:endParaRPr lang="fr-FR" sz="1800">
              <a:solidFill>
                <a:srgbClr val="000000"/>
              </a:solidFill>
              <a:latin typeface="Calibri" panose="020F0502020204030204" pitchFamily="34" charset="0"/>
              <a:cs typeface="Calibri"/>
            </a:endParaRPr>
          </a:p>
        </p:txBody>
      </p:sp>
    </p:spTree>
    <p:extLst>
      <p:ext uri="{BB962C8B-B14F-4D97-AF65-F5344CB8AC3E}">
        <p14:creationId xmlns:p14="http://schemas.microsoft.com/office/powerpoint/2010/main" val="64822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9ECD1F-1B32-4E48-9736-A1BC9A3237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D18A5EC-AFE9-E86F-9352-FF3217EE134B}"/>
              </a:ext>
            </a:extLst>
          </p:cNvPr>
          <p:cNvSpPr>
            <a:spLocks noGrp="1"/>
          </p:cNvSpPr>
          <p:nvPr>
            <p:ph type="title"/>
          </p:nvPr>
        </p:nvSpPr>
        <p:spPr>
          <a:xfrm>
            <a:off x="304213" y="2044575"/>
            <a:ext cx="2469624" cy="2846070"/>
          </a:xfrm>
        </p:spPr>
        <p:txBody>
          <a:bodyPr vert="horz" lIns="91440" tIns="45720" rIns="91440" bIns="45720" rtlCol="0" anchor="ctr">
            <a:normAutofit/>
          </a:bodyPr>
          <a:lstStyle/>
          <a:p>
            <a:r>
              <a:rPr lang="en-US" sz="3700" kern="1200" dirty="0">
                <a:latin typeface="+mj-lt"/>
                <a:ea typeface="+mj-ea"/>
                <a:cs typeface="+mj-cs"/>
              </a:rPr>
              <a:t>APPENDIX: SOFTWARE AND DATASETS</a:t>
            </a:r>
            <a:r>
              <a:rPr lang="en-US" sz="3700" dirty="0"/>
              <a:t>:</a:t>
            </a:r>
            <a:br>
              <a:rPr lang="en-US" sz="3700" dirty="0"/>
            </a:br>
            <a:r>
              <a:rPr lang="en-US" sz="3700" b="1" dirty="0">
                <a:cs typeface="Calibri Light"/>
              </a:rPr>
              <a:t>Case 1</a:t>
            </a:r>
            <a:endParaRPr lang="en-US" sz="3700" b="1" kern="1200" dirty="0">
              <a:latin typeface="+mj-lt"/>
              <a:cs typeface="Calibri Light"/>
            </a:endParaRPr>
          </a:p>
        </p:txBody>
      </p:sp>
      <p:sp>
        <p:nvSpPr>
          <p:cNvPr id="14" name="Rectangle 1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Espace réservé du contenu 4">
            <a:extLst>
              <a:ext uri="{FF2B5EF4-FFF2-40B4-BE49-F238E27FC236}">
                <a16:creationId xmlns:a16="http://schemas.microsoft.com/office/drawing/2014/main" id="{2D3CBBC0-5125-82FC-12D8-301C0C2A5727}"/>
              </a:ext>
            </a:extLst>
          </p:cNvPr>
          <p:cNvPicPr>
            <a:picLocks noChangeAspect="1"/>
          </p:cNvPicPr>
          <p:nvPr/>
        </p:nvPicPr>
        <p:blipFill rotWithShape="1">
          <a:blip r:embed="rId2"/>
          <a:srcRect l="2368" t="11480" r="2368" b="3862"/>
          <a:stretch/>
        </p:blipFill>
        <p:spPr>
          <a:xfrm>
            <a:off x="2657499" y="459141"/>
            <a:ext cx="5072838" cy="3005336"/>
          </a:xfrm>
          <a:prstGeom prst="rect">
            <a:avLst/>
          </a:prstGeom>
        </p:spPr>
      </p:pic>
      <p:pic>
        <p:nvPicPr>
          <p:cNvPr id="10" name="Espace réservé du contenu 4">
            <a:extLst>
              <a:ext uri="{FF2B5EF4-FFF2-40B4-BE49-F238E27FC236}">
                <a16:creationId xmlns:a16="http://schemas.microsoft.com/office/drawing/2014/main" id="{D0609F09-2072-3642-7774-B752F4B82F08}"/>
              </a:ext>
            </a:extLst>
          </p:cNvPr>
          <p:cNvPicPr>
            <a:picLocks noGrp="1" noChangeAspect="1"/>
          </p:cNvPicPr>
          <p:nvPr>
            <p:ph idx="1"/>
          </p:nvPr>
        </p:nvPicPr>
        <p:blipFill rotWithShape="1">
          <a:blip r:embed="rId3"/>
          <a:srcRect l="1848" t="10359" r="3093" b="4129"/>
          <a:stretch/>
        </p:blipFill>
        <p:spPr>
          <a:xfrm>
            <a:off x="2646994" y="3424824"/>
            <a:ext cx="5011257" cy="3005336"/>
          </a:xfrm>
        </p:spPr>
      </p:pic>
      <p:pic>
        <p:nvPicPr>
          <p:cNvPr id="11" name="Espace réservé du contenu 5">
            <a:extLst>
              <a:ext uri="{FF2B5EF4-FFF2-40B4-BE49-F238E27FC236}">
                <a16:creationId xmlns:a16="http://schemas.microsoft.com/office/drawing/2014/main" id="{F6FADABC-6D8E-9B81-3077-D9C61E8D521C}"/>
              </a:ext>
            </a:extLst>
          </p:cNvPr>
          <p:cNvPicPr>
            <a:picLocks noChangeAspect="1"/>
          </p:cNvPicPr>
          <p:nvPr/>
        </p:nvPicPr>
        <p:blipFill rotWithShape="1">
          <a:blip r:embed="rId4"/>
          <a:srcRect l="1492" t="9930" r="3016" b="4254"/>
          <a:stretch/>
        </p:blipFill>
        <p:spPr>
          <a:xfrm>
            <a:off x="7730336" y="480663"/>
            <a:ext cx="4461663" cy="3005336"/>
          </a:xfrm>
          <a:prstGeom prst="rect">
            <a:avLst/>
          </a:prstGeom>
        </p:spPr>
      </p:pic>
      <p:pic>
        <p:nvPicPr>
          <p:cNvPr id="13" name="Espace réservé du contenu 4">
            <a:extLst>
              <a:ext uri="{FF2B5EF4-FFF2-40B4-BE49-F238E27FC236}">
                <a16:creationId xmlns:a16="http://schemas.microsoft.com/office/drawing/2014/main" id="{70103C05-3FCB-B028-0A3F-4E363FAEFE21}"/>
              </a:ext>
            </a:extLst>
          </p:cNvPr>
          <p:cNvPicPr>
            <a:picLocks noChangeAspect="1"/>
          </p:cNvPicPr>
          <p:nvPr/>
        </p:nvPicPr>
        <p:blipFill rotWithShape="1">
          <a:blip r:embed="rId5"/>
          <a:srcRect l="1700" t="10480" r="32656" b="4263"/>
          <a:stretch/>
        </p:blipFill>
        <p:spPr>
          <a:xfrm>
            <a:off x="7631773" y="3494398"/>
            <a:ext cx="4560225" cy="3362967"/>
          </a:xfrm>
          <a:prstGeom prst="rect">
            <a:avLst/>
          </a:prstGeom>
        </p:spPr>
      </p:pic>
    </p:spTree>
    <p:extLst>
      <p:ext uri="{BB962C8B-B14F-4D97-AF65-F5344CB8AC3E}">
        <p14:creationId xmlns:p14="http://schemas.microsoft.com/office/powerpoint/2010/main" val="52255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9ECD1F-1B32-4E48-9736-A1BC9A3237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D18A5EC-AFE9-E86F-9352-FF3217EE134B}"/>
              </a:ext>
            </a:extLst>
          </p:cNvPr>
          <p:cNvSpPr>
            <a:spLocks noGrp="1"/>
          </p:cNvSpPr>
          <p:nvPr>
            <p:ph type="title"/>
          </p:nvPr>
        </p:nvSpPr>
        <p:spPr>
          <a:xfrm>
            <a:off x="304213" y="2044575"/>
            <a:ext cx="2469624" cy="2846070"/>
          </a:xfrm>
        </p:spPr>
        <p:txBody>
          <a:bodyPr vert="horz" lIns="91440" tIns="45720" rIns="91440" bIns="45720" rtlCol="0" anchor="ctr">
            <a:normAutofit/>
          </a:bodyPr>
          <a:lstStyle/>
          <a:p>
            <a:r>
              <a:rPr lang="en-US" sz="3700" kern="1200" dirty="0">
                <a:latin typeface="+mj-lt"/>
                <a:ea typeface="+mj-ea"/>
                <a:cs typeface="+mj-cs"/>
              </a:rPr>
              <a:t>APPENDIX: SOFTWARE AND DATASETS</a:t>
            </a:r>
            <a:r>
              <a:rPr lang="en-US" sz="3700" dirty="0"/>
              <a:t>:</a:t>
            </a:r>
            <a:br>
              <a:rPr lang="en-US" sz="3700" dirty="0"/>
            </a:br>
            <a:r>
              <a:rPr lang="en-US" sz="3700" b="1" dirty="0">
                <a:cs typeface="Calibri Light"/>
              </a:rPr>
              <a:t>Case 1</a:t>
            </a:r>
            <a:endParaRPr lang="en-US" sz="3700" b="1" kern="1200" dirty="0">
              <a:latin typeface="+mj-lt"/>
              <a:cs typeface="Calibri Light"/>
            </a:endParaRPr>
          </a:p>
        </p:txBody>
      </p:sp>
      <p:sp>
        <p:nvSpPr>
          <p:cNvPr id="14" name="Rectangle 1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ce réservé du contenu 4">
            <a:extLst>
              <a:ext uri="{FF2B5EF4-FFF2-40B4-BE49-F238E27FC236}">
                <a16:creationId xmlns:a16="http://schemas.microsoft.com/office/drawing/2014/main" id="{E5D4BC71-6A23-FC98-5559-AF8B3891EA2A}"/>
              </a:ext>
            </a:extLst>
          </p:cNvPr>
          <p:cNvPicPr>
            <a:picLocks noChangeAspect="1"/>
          </p:cNvPicPr>
          <p:nvPr/>
        </p:nvPicPr>
        <p:blipFill rotWithShape="1">
          <a:blip r:embed="rId2"/>
          <a:srcRect l="1834" t="10080" r="2368" b="4262"/>
          <a:stretch/>
        </p:blipFill>
        <p:spPr>
          <a:xfrm>
            <a:off x="2560321" y="1412808"/>
            <a:ext cx="4846320" cy="4332762"/>
          </a:xfrm>
          <a:prstGeom prst="rect">
            <a:avLst/>
          </a:prstGeom>
        </p:spPr>
      </p:pic>
      <p:pic>
        <p:nvPicPr>
          <p:cNvPr id="7" name="Espace réservé du contenu 4">
            <a:extLst>
              <a:ext uri="{FF2B5EF4-FFF2-40B4-BE49-F238E27FC236}">
                <a16:creationId xmlns:a16="http://schemas.microsoft.com/office/drawing/2014/main" id="{EB3F390B-460A-108D-3B92-33B6791C1318}"/>
              </a:ext>
            </a:extLst>
          </p:cNvPr>
          <p:cNvPicPr>
            <a:picLocks noGrp="1" noChangeAspect="1"/>
          </p:cNvPicPr>
          <p:nvPr>
            <p:ph idx="1"/>
          </p:nvPr>
        </p:nvPicPr>
        <p:blipFill rotWithShape="1">
          <a:blip r:embed="rId3"/>
          <a:srcRect l="2635" t="9880" r="3168" b="4662"/>
          <a:stretch/>
        </p:blipFill>
        <p:spPr>
          <a:xfrm>
            <a:off x="7406642" y="1412807"/>
            <a:ext cx="4785358" cy="4332761"/>
          </a:xfrm>
        </p:spPr>
      </p:pic>
    </p:spTree>
    <p:extLst>
      <p:ext uri="{BB962C8B-B14F-4D97-AF65-F5344CB8AC3E}">
        <p14:creationId xmlns:p14="http://schemas.microsoft.com/office/powerpoint/2010/main" val="582375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9ECD1F-1B32-4E48-9736-A1BC9A3237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D18A5EC-AFE9-E86F-9352-FF3217EE134B}"/>
              </a:ext>
            </a:extLst>
          </p:cNvPr>
          <p:cNvSpPr>
            <a:spLocks noGrp="1"/>
          </p:cNvSpPr>
          <p:nvPr>
            <p:ph type="title"/>
          </p:nvPr>
        </p:nvSpPr>
        <p:spPr>
          <a:xfrm>
            <a:off x="304213" y="2044575"/>
            <a:ext cx="2469624" cy="2846070"/>
          </a:xfrm>
        </p:spPr>
        <p:txBody>
          <a:bodyPr vert="horz" lIns="91440" tIns="45720" rIns="91440" bIns="45720" rtlCol="0" anchor="ctr">
            <a:normAutofit/>
          </a:bodyPr>
          <a:lstStyle/>
          <a:p>
            <a:r>
              <a:rPr lang="en-US" sz="3700" kern="1200" dirty="0">
                <a:latin typeface="+mj-lt"/>
                <a:ea typeface="+mj-ea"/>
                <a:cs typeface="+mj-cs"/>
              </a:rPr>
              <a:t>APPENDIX: SOFTWARE AND DATASETS</a:t>
            </a:r>
            <a:r>
              <a:rPr lang="en-US" sz="3700" dirty="0"/>
              <a:t>:</a:t>
            </a:r>
            <a:br>
              <a:rPr lang="en-US" sz="3700" dirty="0"/>
            </a:br>
            <a:r>
              <a:rPr lang="en-US" sz="3700" dirty="0">
                <a:cs typeface="Calibri Light"/>
              </a:rPr>
              <a:t>Case 2</a:t>
            </a:r>
            <a:endParaRPr lang="en-US" sz="3700" kern="1200" dirty="0">
              <a:latin typeface="+mj-lt"/>
              <a:cs typeface="Calibri Light"/>
            </a:endParaRPr>
          </a:p>
        </p:txBody>
      </p:sp>
      <p:sp>
        <p:nvSpPr>
          <p:cNvPr id="14" name="Rectangle 1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7" descr="Une image contenant texte&#10;&#10;Description générée automatiquement">
            <a:extLst>
              <a:ext uri="{FF2B5EF4-FFF2-40B4-BE49-F238E27FC236}">
                <a16:creationId xmlns:a16="http://schemas.microsoft.com/office/drawing/2014/main" id="{D3E86785-63EF-3C64-D6EB-5A20D4680C2E}"/>
              </a:ext>
            </a:extLst>
          </p:cNvPr>
          <p:cNvPicPr>
            <a:picLocks noChangeAspect="1"/>
          </p:cNvPicPr>
          <p:nvPr/>
        </p:nvPicPr>
        <p:blipFill rotWithShape="1">
          <a:blip r:embed="rId2"/>
          <a:srcRect r="17649" b="1"/>
          <a:stretch/>
        </p:blipFill>
        <p:spPr>
          <a:xfrm>
            <a:off x="7735463" y="164393"/>
            <a:ext cx="4451410" cy="3261100"/>
          </a:xfrm>
          <a:prstGeom prst="rect">
            <a:avLst/>
          </a:prstGeom>
        </p:spPr>
      </p:pic>
      <p:pic>
        <p:nvPicPr>
          <p:cNvPr id="4" name="Image 4" descr="Une image contenant texte, capture d’écran, écran, noir&#10;&#10;Description générée automatiquement">
            <a:extLst>
              <a:ext uri="{FF2B5EF4-FFF2-40B4-BE49-F238E27FC236}">
                <a16:creationId xmlns:a16="http://schemas.microsoft.com/office/drawing/2014/main" id="{4C711968-E6CE-4032-BCAE-0EFAE98A0393}"/>
              </a:ext>
            </a:extLst>
          </p:cNvPr>
          <p:cNvPicPr>
            <a:picLocks noGrp="1" noChangeAspect="1"/>
          </p:cNvPicPr>
          <p:nvPr>
            <p:ph idx="1"/>
          </p:nvPr>
        </p:nvPicPr>
        <p:blipFill rotWithShape="1">
          <a:blip r:embed="rId3"/>
          <a:srcRect r="17702" b="1"/>
          <a:stretch/>
        </p:blipFill>
        <p:spPr>
          <a:xfrm>
            <a:off x="2668230" y="203375"/>
            <a:ext cx="4781699" cy="3261102"/>
          </a:xfrm>
          <a:prstGeom prst="rect">
            <a:avLst/>
          </a:prstGeom>
        </p:spPr>
      </p:pic>
      <p:pic>
        <p:nvPicPr>
          <p:cNvPr id="5" name="Image 5" descr="Une image contenant texte&#10;&#10;Description générée automatiquement">
            <a:extLst>
              <a:ext uri="{FF2B5EF4-FFF2-40B4-BE49-F238E27FC236}">
                <a16:creationId xmlns:a16="http://schemas.microsoft.com/office/drawing/2014/main" id="{9CCDD8F6-90C1-BA87-149D-C1102F001280}"/>
              </a:ext>
            </a:extLst>
          </p:cNvPr>
          <p:cNvPicPr>
            <a:picLocks noChangeAspect="1"/>
          </p:cNvPicPr>
          <p:nvPr/>
        </p:nvPicPr>
        <p:blipFill rotWithShape="1">
          <a:blip r:embed="rId4"/>
          <a:srcRect r="17649" b="1"/>
          <a:stretch/>
        </p:blipFill>
        <p:spPr>
          <a:xfrm>
            <a:off x="7733436" y="3424824"/>
            <a:ext cx="4595792" cy="3293299"/>
          </a:xfrm>
          <a:prstGeom prst="rect">
            <a:avLst/>
          </a:prstGeom>
        </p:spPr>
      </p:pic>
      <p:pic>
        <p:nvPicPr>
          <p:cNvPr id="6" name="Image 6" descr="Une image contenant texte&#10;&#10;Description générée automatiquement">
            <a:extLst>
              <a:ext uri="{FF2B5EF4-FFF2-40B4-BE49-F238E27FC236}">
                <a16:creationId xmlns:a16="http://schemas.microsoft.com/office/drawing/2014/main" id="{D47F6661-0A01-C83D-660F-ABAF57155E42}"/>
              </a:ext>
            </a:extLst>
          </p:cNvPr>
          <p:cNvPicPr>
            <a:picLocks noChangeAspect="1"/>
          </p:cNvPicPr>
          <p:nvPr/>
        </p:nvPicPr>
        <p:blipFill rotWithShape="1">
          <a:blip r:embed="rId5"/>
          <a:srcRect r="17702" b="1"/>
          <a:stretch/>
        </p:blipFill>
        <p:spPr>
          <a:xfrm>
            <a:off x="2657499" y="3430291"/>
            <a:ext cx="4803163" cy="3271834"/>
          </a:xfrm>
          <a:prstGeom prst="rect">
            <a:avLst/>
          </a:prstGeom>
        </p:spPr>
      </p:pic>
    </p:spTree>
    <p:extLst>
      <p:ext uri="{BB962C8B-B14F-4D97-AF65-F5344CB8AC3E}">
        <p14:creationId xmlns:p14="http://schemas.microsoft.com/office/powerpoint/2010/main" val="169718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89E489-9E79-BEC1-CA32-852AE966F9A8}"/>
              </a:ext>
            </a:extLst>
          </p:cNvPr>
          <p:cNvSpPr>
            <a:spLocks noGrp="1"/>
          </p:cNvSpPr>
          <p:nvPr>
            <p:ph type="title"/>
          </p:nvPr>
        </p:nvSpPr>
        <p:spPr/>
        <p:txBody>
          <a:bodyPr/>
          <a:lstStyle/>
          <a:p>
            <a:r>
              <a:rPr lang="fr-FR"/>
              <a:t>INTRODUCTION</a:t>
            </a:r>
          </a:p>
        </p:txBody>
      </p:sp>
      <p:sp>
        <p:nvSpPr>
          <p:cNvPr id="3" name="Espace réservé du contenu 2">
            <a:extLst>
              <a:ext uri="{FF2B5EF4-FFF2-40B4-BE49-F238E27FC236}">
                <a16:creationId xmlns:a16="http://schemas.microsoft.com/office/drawing/2014/main" id="{5F77BF7B-2BA0-970A-C39C-85C7D02EFBE1}"/>
              </a:ext>
            </a:extLst>
          </p:cNvPr>
          <p:cNvSpPr>
            <a:spLocks noGrp="1"/>
          </p:cNvSpPr>
          <p:nvPr>
            <p:ph idx="1"/>
          </p:nvPr>
        </p:nvSpPr>
        <p:spPr/>
        <p:txBody>
          <a:bodyPr/>
          <a:lstStyle/>
          <a:p>
            <a:pPr algn="just" rtl="0" fontAlgn="base"/>
            <a:r>
              <a:rPr lang="en-US" sz="1800" b="0" i="0">
                <a:solidFill>
                  <a:srgbClr val="000000"/>
                </a:solidFill>
                <a:effectLst/>
                <a:latin typeface="Calibri" panose="020F0502020204030204" pitchFamily="34" charset="0"/>
              </a:rPr>
              <a:t>Deep learning is part of machine learning that uses deep artificial neural networks to solve complex problems. Deep neural networks are multi-layered neural networks that learn hierarchical representations of the input data. Thus, deep learning allows the solving of difficult problems that cannot be solved with traditional machine learning methods. </a:t>
            </a:r>
            <a:endParaRPr lang="en-US" b="0" i="0">
              <a:solidFill>
                <a:srgbClr val="000000"/>
              </a:solidFill>
              <a:effectLst/>
              <a:latin typeface="Segoe UI" panose="020B0502040204020203" pitchFamily="34" charset="0"/>
            </a:endParaRPr>
          </a:p>
          <a:p>
            <a:pPr algn="just" rtl="0" fontAlgn="base"/>
            <a:r>
              <a:rPr lang="en-US" sz="1800" b="0" i="0">
                <a:solidFill>
                  <a:srgbClr val="000000"/>
                </a:solidFill>
                <a:effectLst/>
                <a:latin typeface="Calibri" panose="020F0502020204030204" pitchFamily="34" charset="0"/>
              </a:rPr>
              <a:t>The CNN (Convolutional Neural Network) is a type of deep neural network specifically designed for computer vision. CNNs are based on the application of convolution filters to extract meaningful features from images. The features are then transformed by traditional neural network layers to perform tasks such as classification, object detection, etc. </a:t>
            </a:r>
            <a:endParaRPr lang="en-US" b="0" i="0">
              <a:solidFill>
                <a:srgbClr val="000000"/>
              </a:solidFill>
              <a:effectLst/>
              <a:latin typeface="Segoe UI" panose="020B0502040204020203" pitchFamily="34" charset="0"/>
            </a:endParaRPr>
          </a:p>
          <a:p>
            <a:pPr algn="just" rtl="0" fontAlgn="base"/>
            <a:r>
              <a:rPr lang="en-US" sz="1800" b="0" i="0">
                <a:solidFill>
                  <a:srgbClr val="000000"/>
                </a:solidFill>
                <a:effectLst/>
                <a:latin typeface="Calibri" panose="020F0502020204030204" pitchFamily="34" charset="0"/>
              </a:rPr>
              <a:t>Python is a popular programming language for machine learning and deep learning. </a:t>
            </a:r>
            <a:endParaRPr lang="en-US" b="0" i="0">
              <a:solidFill>
                <a:srgbClr val="000000"/>
              </a:solidFill>
              <a:effectLst/>
              <a:latin typeface="Segoe UI" panose="020B0502040204020203" pitchFamily="34" charset="0"/>
            </a:endParaRPr>
          </a:p>
          <a:p>
            <a:pPr algn="just" rtl="0" fontAlgn="base"/>
            <a:r>
              <a:rPr lang="en-US" sz="1800" b="0" i="0">
                <a:solidFill>
                  <a:srgbClr val="000000"/>
                </a:solidFill>
                <a:effectLst/>
                <a:latin typeface="Calibri" panose="020F0502020204030204" pitchFamily="34" charset="0"/>
              </a:rPr>
              <a:t>Convolutional neural networks (CNNs) have been widely used for various computer vision tasks, including image classification and object detection. </a:t>
            </a:r>
            <a:endParaRPr lang="en-US"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4284128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144079-28D8-F46D-69D3-858C0580955B}"/>
              </a:ext>
            </a:extLst>
          </p:cNvPr>
          <p:cNvSpPr>
            <a:spLocks noGrp="1"/>
          </p:cNvSpPr>
          <p:nvPr>
            <p:ph type="title"/>
          </p:nvPr>
        </p:nvSpPr>
        <p:spPr/>
        <p:txBody>
          <a:bodyPr/>
          <a:lstStyle/>
          <a:p>
            <a:r>
              <a:rPr lang="fr-FR"/>
              <a:t>USE </a:t>
            </a:r>
            <a:r>
              <a:rPr lang="fr-FR" b="1"/>
              <a:t>CASE PRESENTATION </a:t>
            </a:r>
            <a:r>
              <a:rPr lang="fr-FR"/>
              <a:t>&amp; PROBLEM DEFINITION </a:t>
            </a:r>
          </a:p>
        </p:txBody>
      </p:sp>
      <p:sp>
        <p:nvSpPr>
          <p:cNvPr id="3" name="Espace réservé du contenu 2">
            <a:extLst>
              <a:ext uri="{FF2B5EF4-FFF2-40B4-BE49-F238E27FC236}">
                <a16:creationId xmlns:a16="http://schemas.microsoft.com/office/drawing/2014/main" id="{89731016-E859-7113-D01E-E2ECFC565D32}"/>
              </a:ext>
            </a:extLst>
          </p:cNvPr>
          <p:cNvSpPr>
            <a:spLocks noGrp="1"/>
          </p:cNvSpPr>
          <p:nvPr>
            <p:ph idx="1"/>
          </p:nvPr>
        </p:nvSpPr>
        <p:spPr/>
        <p:txBody>
          <a:bodyPr vert="horz" lIns="91440" tIns="45720" rIns="91440" bIns="45720" rtlCol="0" anchor="t">
            <a:normAutofit/>
          </a:bodyPr>
          <a:lstStyle/>
          <a:p>
            <a:pPr marL="0" indent="0" algn="just" fontAlgn="base">
              <a:buNone/>
            </a:pPr>
            <a:r>
              <a:rPr lang="en-US" sz="1800" b="0" i="0">
                <a:solidFill>
                  <a:srgbClr val="000000"/>
                </a:solidFill>
                <a:effectLst/>
                <a:latin typeface="Calibri"/>
                <a:cs typeface="Calibri"/>
              </a:rPr>
              <a:t>Our case study is about </a:t>
            </a:r>
            <a:r>
              <a:rPr lang="en-US" sz="1800">
                <a:solidFill>
                  <a:srgbClr val="000000"/>
                </a:solidFill>
                <a:latin typeface="Calibri"/>
                <a:cs typeface="Calibri"/>
              </a:rPr>
              <a:t>CNN </a:t>
            </a:r>
            <a:r>
              <a:rPr lang="en-US" sz="1800" b="0" i="0">
                <a:solidFill>
                  <a:srgbClr val="000000"/>
                </a:solidFill>
                <a:effectLst/>
                <a:latin typeface="Calibri"/>
                <a:cs typeface="Calibri"/>
              </a:rPr>
              <a:t>and how the computer can recognize images.  </a:t>
            </a:r>
            <a:endParaRPr lang="en-US" b="0" i="0">
              <a:solidFill>
                <a:srgbClr val="000000"/>
              </a:solidFill>
              <a:effectLst/>
              <a:latin typeface="Calibri"/>
              <a:cs typeface="Calibri"/>
            </a:endParaRPr>
          </a:p>
          <a:p>
            <a:pPr algn="just" rtl="0" fontAlgn="base"/>
            <a:r>
              <a:rPr lang="en-US" sz="1800" b="1" i="1">
                <a:solidFill>
                  <a:srgbClr val="000000"/>
                </a:solidFill>
                <a:effectLst/>
                <a:latin typeface="Calibri"/>
                <a:cs typeface="Calibri"/>
              </a:rPr>
              <a:t>Case study 1 : </a:t>
            </a:r>
            <a:r>
              <a:rPr lang="en-US" sz="1800" b="0" i="0">
                <a:solidFill>
                  <a:srgbClr val="000000"/>
                </a:solidFill>
                <a:effectLst/>
                <a:latin typeface="Calibri"/>
                <a:cs typeface="Calibri"/>
              </a:rPr>
              <a:t> </a:t>
            </a:r>
            <a:endParaRPr lang="en-US">
              <a:solidFill>
                <a:srgbClr val="000000"/>
              </a:solidFill>
              <a:latin typeface="Calibri"/>
              <a:cs typeface="Calibri"/>
            </a:endParaRPr>
          </a:p>
          <a:p>
            <a:pPr lvl="1" algn="just" fontAlgn="base"/>
            <a:r>
              <a:rPr lang="en-US" sz="1600" b="0" i="0">
                <a:solidFill>
                  <a:srgbClr val="000000"/>
                </a:solidFill>
                <a:effectLst/>
                <a:latin typeface="Calibri"/>
                <a:cs typeface="Calibri"/>
              </a:rPr>
              <a:t>In the first case, the goal is for the computer to be able to recognize handwritten mathematical symbols.  For this, an algorithm is programmed through training, testing and hyper parameterization phases. It is trained by showing it a variety of pictures of handwritten mathematical symbols, in different scripts, from different angles. The algorithm must learn to understand the different features through the pixels of the photo and evaluate the accuracy of the recognition. To achieve this goal, a convolutional neural network (CNN) is used.</a:t>
            </a:r>
          </a:p>
          <a:p>
            <a:pPr algn="just" rtl="0" fontAlgn="base"/>
            <a:r>
              <a:rPr lang="en-US" sz="1800" b="1" i="1">
                <a:solidFill>
                  <a:srgbClr val="000000"/>
                </a:solidFill>
                <a:effectLst/>
                <a:latin typeface="Calibri"/>
                <a:cs typeface="Calibri"/>
              </a:rPr>
              <a:t>Case study 2 : </a:t>
            </a:r>
            <a:r>
              <a:rPr lang="en-US" sz="1800" b="0" i="0">
                <a:solidFill>
                  <a:srgbClr val="000000"/>
                </a:solidFill>
                <a:effectLst/>
                <a:latin typeface="Calibri"/>
                <a:cs typeface="Calibri"/>
              </a:rPr>
              <a:t> </a:t>
            </a:r>
            <a:endParaRPr lang="en-US">
              <a:solidFill>
                <a:srgbClr val="000000"/>
              </a:solidFill>
              <a:latin typeface="Calibri"/>
              <a:cs typeface="Calibri"/>
            </a:endParaRPr>
          </a:p>
          <a:p>
            <a:pPr lvl="1" algn="just" fontAlgn="base"/>
            <a:r>
              <a:rPr lang="en-US" sz="1600">
                <a:ea typeface="+mn-lt"/>
                <a:cs typeface="+mn-lt"/>
              </a:rPr>
              <a:t>The second case study aims to teach a neural network to </a:t>
            </a:r>
            <a:r>
              <a:rPr lang="en-US" sz="1600" err="1">
                <a:ea typeface="+mn-lt"/>
                <a:cs typeface="+mn-lt"/>
              </a:rPr>
              <a:t>recognise</a:t>
            </a:r>
            <a:r>
              <a:rPr lang="en-US" sz="1600">
                <a:ea typeface="+mn-lt"/>
                <a:cs typeface="+mn-lt"/>
              </a:rPr>
              <a:t> types of birds through image recognition. We provide it with a knowledge base via images so that the AI learns to </a:t>
            </a:r>
            <a:r>
              <a:rPr lang="en-US" sz="1600" err="1">
                <a:ea typeface="+mn-lt"/>
                <a:cs typeface="+mn-lt"/>
              </a:rPr>
              <a:t>recognise</a:t>
            </a:r>
            <a:r>
              <a:rPr lang="en-US" sz="1600">
                <a:ea typeface="+mn-lt"/>
                <a:cs typeface="+mn-lt"/>
              </a:rPr>
              <a:t> in our example what a bird is in order to be able to sort birds by different categories and even generate new birds. </a:t>
            </a:r>
            <a:endParaRPr lang="en-US" sz="1600">
              <a:solidFill>
                <a:srgbClr val="000000"/>
              </a:solidFill>
              <a:latin typeface="Calibri" panose="020F0502020204030204" pitchFamily="34" charset="0"/>
              <a:cs typeface="Calibri"/>
            </a:endParaRPr>
          </a:p>
          <a:p>
            <a:pPr lvl="1" algn="just" fontAlgn="base"/>
            <a:endParaRPr lang="en-US" b="0" i="0">
              <a:solidFill>
                <a:srgbClr val="000000"/>
              </a:solidFill>
              <a:effectLst/>
              <a:highlight>
                <a:srgbClr val="FFFF00"/>
              </a:highlight>
              <a:latin typeface="Segoe UI" panose="020B0502040204020203" pitchFamily="34" charset="0"/>
              <a:cs typeface="Segoe UI" panose="020B0502040204020203" pitchFamily="34" charset="0"/>
            </a:endParaRPr>
          </a:p>
          <a:p>
            <a:pPr marL="457200" lvl="1" indent="0" algn="just" fontAlgn="base">
              <a:buNone/>
            </a:pPr>
            <a:endParaRPr lang="en-US" b="0" i="0">
              <a:solidFill>
                <a:srgbClr val="000000"/>
              </a:solidFill>
              <a:effectLst/>
              <a:latin typeface="Segoe UI" panose="020B0502040204020203" pitchFamily="34" charset="0"/>
              <a:cs typeface="Segoe UI" panose="020B0502040204020203" pitchFamily="34" charset="0"/>
            </a:endParaRPr>
          </a:p>
          <a:p>
            <a:endParaRPr lang="fr-FR" b="0" i="0">
              <a:solidFill>
                <a:srgbClr val="000000"/>
              </a:solidFill>
              <a:effectLst/>
              <a:latin typeface="Calibri" panose="020F0502020204030204"/>
              <a:cs typeface="Calibri" panose="020F0502020204030204"/>
            </a:endParaRPr>
          </a:p>
        </p:txBody>
      </p:sp>
    </p:spTree>
    <p:extLst>
      <p:ext uri="{BB962C8B-B14F-4D97-AF65-F5344CB8AC3E}">
        <p14:creationId xmlns:p14="http://schemas.microsoft.com/office/powerpoint/2010/main" val="220856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1B8784-2331-FCED-0B79-3E7F37FDE429}"/>
              </a:ext>
            </a:extLst>
          </p:cNvPr>
          <p:cNvSpPr>
            <a:spLocks noGrp="1"/>
          </p:cNvSpPr>
          <p:nvPr>
            <p:ph type="title"/>
          </p:nvPr>
        </p:nvSpPr>
        <p:spPr/>
        <p:txBody>
          <a:bodyPr/>
          <a:lstStyle/>
          <a:p>
            <a:r>
              <a:rPr lang="fr-FR"/>
              <a:t>USE CASE PRESENTATION &amp; </a:t>
            </a:r>
            <a:r>
              <a:rPr lang="fr-FR" b="1"/>
              <a:t>PROBLEM DEFINITION </a:t>
            </a:r>
            <a:r>
              <a:rPr lang="fr-FR">
                <a:ea typeface="+mj-lt"/>
                <a:cs typeface="+mj-lt"/>
              </a:rPr>
              <a:t>– </a:t>
            </a:r>
            <a:r>
              <a:rPr lang="fr-FR" b="1">
                <a:ea typeface="+mj-lt"/>
                <a:cs typeface="+mj-lt"/>
              </a:rPr>
              <a:t>Case 1</a:t>
            </a:r>
            <a:endParaRPr lang="fr-FR" b="1"/>
          </a:p>
        </p:txBody>
      </p:sp>
      <p:sp>
        <p:nvSpPr>
          <p:cNvPr id="3" name="Espace réservé du contenu 2">
            <a:extLst>
              <a:ext uri="{FF2B5EF4-FFF2-40B4-BE49-F238E27FC236}">
                <a16:creationId xmlns:a16="http://schemas.microsoft.com/office/drawing/2014/main" id="{6FC015B4-8668-02E9-80C3-3E9158A86028}"/>
              </a:ext>
            </a:extLst>
          </p:cNvPr>
          <p:cNvSpPr>
            <a:spLocks noGrp="1"/>
          </p:cNvSpPr>
          <p:nvPr>
            <p:ph idx="1"/>
          </p:nvPr>
        </p:nvSpPr>
        <p:spPr/>
        <p:txBody>
          <a:bodyPr vert="horz" lIns="91440" tIns="45720" rIns="91440" bIns="45720" rtlCol="0" anchor="t">
            <a:normAutofit fontScale="92500" lnSpcReduction="10000"/>
          </a:bodyPr>
          <a:lstStyle/>
          <a:p>
            <a:pPr marL="0" indent="0" algn="just" rtl="0" fontAlgn="base">
              <a:buNone/>
            </a:pPr>
            <a:r>
              <a:rPr lang="en-US" sz="1800" b="1" i="0">
                <a:solidFill>
                  <a:srgbClr val="000000"/>
                </a:solidFill>
                <a:effectLst/>
                <a:latin typeface="Calibri" panose="020F0502020204030204" pitchFamily="34" charset="0"/>
              </a:rPr>
              <a:t>Problem definition</a:t>
            </a:r>
            <a:r>
              <a:rPr lang="en-US" sz="1800" b="1">
                <a:solidFill>
                  <a:srgbClr val="000000"/>
                </a:solidFill>
                <a:latin typeface="Calibri" panose="020F0502020204030204" pitchFamily="34" charset="0"/>
              </a:rPr>
              <a:t> for case study 1</a:t>
            </a:r>
            <a:endParaRPr lang="en-US" b="0" i="0">
              <a:solidFill>
                <a:srgbClr val="000000"/>
              </a:solidFill>
              <a:effectLst/>
              <a:latin typeface="Segoe UI" panose="020B0502040204020203" pitchFamily="34" charset="0"/>
            </a:endParaRPr>
          </a:p>
          <a:p>
            <a:pPr algn="just" rtl="0" fontAlgn="base"/>
            <a:r>
              <a:rPr lang="en-US" sz="1800" b="0" i="0">
                <a:solidFill>
                  <a:srgbClr val="000000"/>
                </a:solidFill>
                <a:effectLst/>
                <a:latin typeface="Calibri"/>
                <a:cs typeface="Calibri"/>
              </a:rPr>
              <a:t>Problems were highlighted at each step of the program development, but the main one </a:t>
            </a:r>
            <a:r>
              <a:rPr lang="en-US" sz="1800">
                <a:solidFill>
                  <a:srgbClr val="000000"/>
                </a:solidFill>
                <a:latin typeface="Calibri"/>
                <a:cs typeface="Calibri"/>
              </a:rPr>
              <a:t>was to u</a:t>
            </a:r>
            <a:r>
              <a:rPr lang="en-US" sz="1800" b="0" i="0">
                <a:solidFill>
                  <a:srgbClr val="000000"/>
                </a:solidFill>
                <a:effectLst/>
                <a:latin typeface="Calibri"/>
                <a:cs typeface="Calibri"/>
              </a:rPr>
              <a:t>nderstand how the machine can recognize handwritten mathematical symbols using CNN in Python. And also, how can the model be accurate when there is a large variability in handwriting styles, mathematical symbols are quite often complex.  </a:t>
            </a:r>
            <a:endParaRPr lang="en-US" b="0" i="0">
              <a:solidFill>
                <a:srgbClr val="000000"/>
              </a:solidFill>
              <a:effectLst/>
              <a:latin typeface="Calibri"/>
              <a:cs typeface="Calibri"/>
            </a:endParaRPr>
          </a:p>
          <a:p>
            <a:pPr algn="just" rtl="0" fontAlgn="base"/>
            <a:r>
              <a:rPr lang="en-US" sz="1800" b="0" i="0">
                <a:solidFill>
                  <a:srgbClr val="000000"/>
                </a:solidFill>
                <a:effectLst/>
                <a:latin typeface="Calibri" panose="020F0502020204030204" pitchFamily="34" charset="0"/>
              </a:rPr>
              <a:t>At each step of the programming, problems were </a:t>
            </a:r>
            <a:r>
              <a:rPr lang="en-US" sz="1800">
                <a:solidFill>
                  <a:srgbClr val="000000"/>
                </a:solidFill>
                <a:latin typeface="Calibri" panose="020F0502020204030204" pitchFamily="34" charset="0"/>
              </a:rPr>
              <a:t>p</a:t>
            </a:r>
            <a:r>
              <a:rPr lang="en-US" sz="1800" b="0" i="0">
                <a:solidFill>
                  <a:srgbClr val="000000"/>
                </a:solidFill>
                <a:effectLst/>
                <a:latin typeface="Calibri" panose="020F0502020204030204" pitchFamily="34" charset="0"/>
              </a:rPr>
              <a:t>resent around: </a:t>
            </a:r>
          </a:p>
          <a:p>
            <a:pPr lvl="1" algn="just" fontAlgn="base"/>
            <a:r>
              <a:rPr lang="en-US" sz="1800">
                <a:solidFill>
                  <a:srgbClr val="000000"/>
                </a:solidFill>
                <a:latin typeface="Calibri"/>
                <a:cs typeface="Calibri"/>
              </a:rPr>
              <a:t>Database</a:t>
            </a:r>
            <a:endParaRPr lang="en-US" sz="1700" b="0" i="0">
              <a:solidFill>
                <a:srgbClr val="000000"/>
              </a:solidFill>
              <a:effectLst/>
              <a:latin typeface="Calibri"/>
              <a:cs typeface="Calibri"/>
            </a:endParaRPr>
          </a:p>
          <a:p>
            <a:pPr lvl="1" algn="just" fontAlgn="base"/>
            <a:r>
              <a:rPr lang="en-US" sz="1800" b="0" i="0">
                <a:solidFill>
                  <a:srgbClr val="000000"/>
                </a:solidFill>
                <a:effectLst/>
                <a:latin typeface="Calibri" panose="020F0502020204030204" pitchFamily="34" charset="0"/>
              </a:rPr>
              <a:t>Building CNN Model  </a:t>
            </a:r>
          </a:p>
          <a:p>
            <a:pPr lvl="1" algn="just" fontAlgn="base"/>
            <a:r>
              <a:rPr lang="en-US" sz="1800" b="0" i="0">
                <a:solidFill>
                  <a:srgbClr val="000000"/>
                </a:solidFill>
                <a:effectLst/>
                <a:latin typeface="Calibri" panose="020F0502020204030204" pitchFamily="34" charset="0"/>
              </a:rPr>
              <a:t>Training the model  </a:t>
            </a:r>
          </a:p>
          <a:p>
            <a:pPr lvl="1" algn="just" fontAlgn="base"/>
            <a:r>
              <a:rPr lang="en-US" sz="1800" b="0" i="0">
                <a:solidFill>
                  <a:srgbClr val="000000"/>
                </a:solidFill>
                <a:effectLst/>
                <a:latin typeface="Calibri" panose="020F0502020204030204" pitchFamily="34" charset="0"/>
              </a:rPr>
              <a:t>Testing the model  </a:t>
            </a:r>
            <a:endParaRPr lang="en-US" b="0" i="0">
              <a:solidFill>
                <a:srgbClr val="000000"/>
              </a:solidFill>
              <a:effectLst/>
              <a:latin typeface="Segoe UI" panose="020B0502040204020203" pitchFamily="34" charset="0"/>
            </a:endParaRPr>
          </a:p>
          <a:p>
            <a:pPr algn="just" rtl="0" fontAlgn="base"/>
            <a:r>
              <a:rPr lang="en-US" sz="1800" b="0" i="0">
                <a:solidFill>
                  <a:srgbClr val="000000"/>
                </a:solidFill>
                <a:effectLst/>
                <a:latin typeface="Calibri"/>
                <a:cs typeface="Calibri"/>
              </a:rPr>
              <a:t>In the first place to address this problem, we need the database of the handwritten mathematical symbols (HASYv2). It </a:t>
            </a:r>
            <a:r>
              <a:rPr lang="en-US" sz="1800">
                <a:solidFill>
                  <a:srgbClr val="000000"/>
                </a:solidFill>
                <a:latin typeface="Calibri"/>
                <a:cs typeface="Calibri"/>
              </a:rPr>
              <a:t>was</a:t>
            </a:r>
            <a:r>
              <a:rPr lang="en-US" sz="1800" b="0" i="0">
                <a:solidFill>
                  <a:srgbClr val="000000"/>
                </a:solidFill>
                <a:effectLst/>
                <a:latin typeface="Calibri"/>
                <a:cs typeface="Calibri"/>
              </a:rPr>
              <a:t> be used to train and test the CNN model. It is important that the databases include a wide variety of data for the model to generalize and learn. Other libraries were also necessary to make the code work such as </a:t>
            </a:r>
            <a:r>
              <a:rPr lang="en-US" sz="1800" b="0" i="0" err="1">
                <a:solidFill>
                  <a:srgbClr val="000000"/>
                </a:solidFill>
                <a:effectLst/>
                <a:latin typeface="Calibri"/>
                <a:cs typeface="Calibri"/>
              </a:rPr>
              <a:t>keras</a:t>
            </a:r>
            <a:r>
              <a:rPr lang="en-US" sz="1800">
                <a:solidFill>
                  <a:srgbClr val="000000"/>
                </a:solidFill>
                <a:latin typeface="Calibri"/>
                <a:cs typeface="Calibri"/>
              </a:rPr>
              <a:t>, TensorFlow, Pillow and Scikit-learn.</a:t>
            </a:r>
            <a:endParaRPr lang="en-US" b="0" i="0">
              <a:solidFill>
                <a:srgbClr val="000000"/>
              </a:solidFill>
              <a:effectLst/>
              <a:latin typeface="Calibri"/>
              <a:cs typeface="Calibri"/>
            </a:endParaRPr>
          </a:p>
          <a:p>
            <a:pPr algn="just" rtl="0" fontAlgn="base"/>
            <a:r>
              <a:rPr lang="en-US" sz="1800" b="0" i="0">
                <a:solidFill>
                  <a:srgbClr val="000000"/>
                </a:solidFill>
                <a:effectLst/>
                <a:latin typeface="Calibri" panose="020F0502020204030204" pitchFamily="34" charset="0"/>
              </a:rPr>
              <a:t>The difficulty in getting the computer to understand handwriting is that there are as many styles of writing as there are people writing. In other words, the dataset is surely inconsistent and lacks regularity. To solve this problem, the data must be pre-processed by normalizing it, filtering it and sometimes hiding some of it. </a:t>
            </a:r>
            <a:endParaRPr lang="en-US"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590209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1B8784-2331-FCED-0B79-3E7F37FDE429}"/>
              </a:ext>
            </a:extLst>
          </p:cNvPr>
          <p:cNvSpPr>
            <a:spLocks noGrp="1"/>
          </p:cNvSpPr>
          <p:nvPr>
            <p:ph type="title"/>
          </p:nvPr>
        </p:nvSpPr>
        <p:spPr/>
        <p:txBody>
          <a:bodyPr/>
          <a:lstStyle/>
          <a:p>
            <a:r>
              <a:rPr lang="fr-FR"/>
              <a:t>USE CASE PRESENTATION &amp; </a:t>
            </a:r>
            <a:r>
              <a:rPr lang="fr-FR" b="1"/>
              <a:t>PROBLEM DEFINITION </a:t>
            </a:r>
            <a:r>
              <a:rPr lang="fr-FR"/>
              <a:t>– </a:t>
            </a:r>
            <a:r>
              <a:rPr lang="fr-FR" b="1"/>
              <a:t>Case 2</a:t>
            </a:r>
          </a:p>
        </p:txBody>
      </p:sp>
      <p:sp>
        <p:nvSpPr>
          <p:cNvPr id="3" name="Espace réservé du contenu 2">
            <a:extLst>
              <a:ext uri="{FF2B5EF4-FFF2-40B4-BE49-F238E27FC236}">
                <a16:creationId xmlns:a16="http://schemas.microsoft.com/office/drawing/2014/main" id="{6FC015B4-8668-02E9-80C3-3E9158A86028}"/>
              </a:ext>
            </a:extLst>
          </p:cNvPr>
          <p:cNvSpPr>
            <a:spLocks noGrp="1"/>
          </p:cNvSpPr>
          <p:nvPr>
            <p:ph idx="1"/>
          </p:nvPr>
        </p:nvSpPr>
        <p:spPr/>
        <p:txBody>
          <a:bodyPr vert="horz" lIns="91440" tIns="45720" rIns="91440" bIns="45720" rtlCol="0" anchor="t">
            <a:normAutofit/>
          </a:bodyPr>
          <a:lstStyle/>
          <a:p>
            <a:pPr marL="285750" indent="-285750" algn="just" fontAlgn="base"/>
            <a:r>
              <a:rPr lang="en-US" sz="1800">
                <a:ea typeface="+mn-lt"/>
                <a:cs typeface="+mn-lt"/>
              </a:rPr>
              <a:t>To achieve this, in this part we have the typical import of different tools for the program (</a:t>
            </a:r>
            <a:r>
              <a:rPr lang="en-US" sz="1800" err="1">
                <a:ea typeface="+mn-lt"/>
                <a:cs typeface="+mn-lt"/>
              </a:rPr>
              <a:t>keras</a:t>
            </a:r>
            <a:r>
              <a:rPr lang="en-US" sz="1800">
                <a:ea typeface="+mn-lt"/>
                <a:cs typeface="+mn-lt"/>
              </a:rPr>
              <a:t> allows to experiment with deep neural networks, </a:t>
            </a:r>
            <a:r>
              <a:rPr lang="en-US" sz="1800" err="1">
                <a:ea typeface="+mn-lt"/>
                <a:cs typeface="+mn-lt"/>
              </a:rPr>
              <a:t>tensorflow</a:t>
            </a:r>
            <a:r>
              <a:rPr lang="en-US" sz="1800">
                <a:ea typeface="+mn-lt"/>
                <a:cs typeface="+mn-lt"/>
              </a:rPr>
              <a:t> allows to learn from machines and to develop AI, </a:t>
            </a:r>
            <a:r>
              <a:rPr lang="en-US" sz="1800" err="1">
                <a:ea typeface="+mn-lt"/>
                <a:cs typeface="+mn-lt"/>
              </a:rPr>
              <a:t>numpy</a:t>
            </a:r>
            <a:r>
              <a:rPr lang="en-US" sz="1800">
                <a:ea typeface="+mn-lt"/>
                <a:cs typeface="+mn-lt"/>
              </a:rPr>
              <a:t> allows to manipulate matrices or multidimensional arrays, </a:t>
            </a:r>
            <a:r>
              <a:rPr lang="en-US" sz="1800" err="1">
                <a:ea typeface="+mn-lt"/>
                <a:cs typeface="+mn-lt"/>
              </a:rPr>
              <a:t>intertools</a:t>
            </a:r>
            <a:r>
              <a:rPr lang="en-US" sz="1800">
                <a:ea typeface="+mn-lt"/>
                <a:cs typeface="+mn-lt"/>
              </a:rPr>
              <a:t> is a module that implements many object bricks representing an iterative data flow...) </a:t>
            </a:r>
            <a:endParaRPr lang="en-US" sz="1800" b="1">
              <a:solidFill>
                <a:srgbClr val="000000"/>
              </a:solidFill>
              <a:latin typeface="Calibri"/>
              <a:cs typeface="Calibri"/>
            </a:endParaRPr>
          </a:p>
          <a:p>
            <a:pPr algn="just"/>
            <a:r>
              <a:rPr lang="en-US" sz="1800">
                <a:ea typeface="+mn-lt"/>
                <a:cs typeface="+mn-lt"/>
              </a:rPr>
              <a:t>We create convenience variables, the rows and columns of the image, the width and height and the number of channels, RGB which defines the primary </a:t>
            </a:r>
            <a:r>
              <a:rPr lang="en-US" sz="1800" err="1">
                <a:ea typeface="+mn-lt"/>
                <a:cs typeface="+mn-lt"/>
              </a:rPr>
              <a:t>colours</a:t>
            </a:r>
            <a:r>
              <a:rPr lang="en-US" sz="1800">
                <a:ea typeface="+mn-lt"/>
                <a:cs typeface="+mn-lt"/>
              </a:rPr>
              <a:t>. </a:t>
            </a:r>
            <a:endParaRPr lang="en-US"/>
          </a:p>
          <a:p>
            <a:pPr algn="just"/>
            <a:r>
              <a:rPr lang="en-US" sz="1800">
                <a:ea typeface="+mn-lt"/>
                <a:cs typeface="+mn-lt"/>
              </a:rPr>
              <a:t>We use an interesting feature on </a:t>
            </a:r>
            <a:r>
              <a:rPr lang="en-US" sz="1800" err="1">
                <a:ea typeface="+mn-lt"/>
                <a:cs typeface="+mn-lt"/>
              </a:rPr>
              <a:t>Keras</a:t>
            </a:r>
            <a:r>
              <a:rPr lang="en-US" sz="1800">
                <a:ea typeface="+mn-lt"/>
                <a:cs typeface="+mn-lt"/>
              </a:rPr>
              <a:t> called </a:t>
            </a:r>
            <a:r>
              <a:rPr lang="en-US" sz="1800" err="1">
                <a:ea typeface="+mn-lt"/>
                <a:cs typeface="+mn-lt"/>
              </a:rPr>
              <a:t>ImageDataGenerator</a:t>
            </a:r>
            <a:r>
              <a:rPr lang="en-US" sz="1800">
                <a:ea typeface="+mn-lt"/>
                <a:cs typeface="+mn-lt"/>
              </a:rPr>
              <a:t> it allows to produce new images from the existing set of images and these new images can have various differences; for example, they can be rotated, they can be flipped horizontally or vertically.</a:t>
            </a:r>
            <a:endParaRPr lang="en-US"/>
          </a:p>
          <a:p>
            <a:pPr algn="just"/>
            <a:r>
              <a:rPr lang="en-US" sz="1800">
                <a:ea typeface="+mn-lt"/>
                <a:cs typeface="+mn-lt"/>
              </a:rPr>
              <a:t>A reset is made so that all the same images are produced in the same order. We have 4 different folders and within these folders are the particular bird images. We want all the images to be resized to 256 x 256 , we use categorical classes, which means we will have many different classes (4, in this case). </a:t>
            </a:r>
            <a:endParaRPr lang="en-US"/>
          </a:p>
          <a:p>
            <a:pPr algn="just"/>
            <a:r>
              <a:rPr lang="en-US" sz="1800">
                <a:ea typeface="+mn-lt"/>
                <a:cs typeface="+mn-lt"/>
              </a:rPr>
              <a:t>By using the generator, we don't have any new images prepared in advance, it will produce these images as we go along.</a:t>
            </a:r>
            <a:endParaRPr lang="en-US"/>
          </a:p>
          <a:p>
            <a:pPr algn="just"/>
            <a:endParaRPr lang="en-US"/>
          </a:p>
          <a:p>
            <a:pPr marL="0" indent="0" algn="just">
              <a:buNone/>
            </a:pPr>
            <a:endParaRPr lang="en-US" sz="1800">
              <a:cs typeface="Calibri"/>
            </a:endParaRPr>
          </a:p>
          <a:p>
            <a:pPr algn="just" fontAlgn="base"/>
            <a:endParaRPr lang="en-US" sz="1800">
              <a:solidFill>
                <a:srgbClr val="000000"/>
              </a:solidFill>
              <a:latin typeface="Calibri"/>
              <a:cs typeface="Calibri"/>
            </a:endParaRPr>
          </a:p>
        </p:txBody>
      </p:sp>
    </p:spTree>
    <p:extLst>
      <p:ext uri="{BB962C8B-B14F-4D97-AF65-F5344CB8AC3E}">
        <p14:creationId xmlns:p14="http://schemas.microsoft.com/office/powerpoint/2010/main" val="3152901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273967E-5635-1532-ACDC-601D49F4119A}"/>
              </a:ext>
            </a:extLst>
          </p:cNvPr>
          <p:cNvSpPr>
            <a:spLocks noGrp="1"/>
          </p:cNvSpPr>
          <p:nvPr>
            <p:ph type="title"/>
          </p:nvPr>
        </p:nvSpPr>
        <p:spPr>
          <a:xfrm>
            <a:off x="630936" y="640080"/>
            <a:ext cx="4818888" cy="1481328"/>
          </a:xfrm>
        </p:spPr>
        <p:txBody>
          <a:bodyPr anchor="b">
            <a:normAutofit/>
          </a:bodyPr>
          <a:lstStyle/>
          <a:p>
            <a:r>
              <a:rPr lang="fr-FR" sz="3000"/>
              <a:t>DATA ANALYTICS APPROACH DEFINITION AND EXPLANATION – </a:t>
            </a:r>
            <a:r>
              <a:rPr lang="fr-FR" sz="3000" b="1"/>
              <a:t>Case 1</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AF9F7EF4-1910-1B3C-F78E-A1ABED50A051}"/>
              </a:ext>
            </a:extLst>
          </p:cNvPr>
          <p:cNvSpPr>
            <a:spLocks noGrp="1"/>
          </p:cNvSpPr>
          <p:nvPr>
            <p:ph idx="1"/>
          </p:nvPr>
        </p:nvSpPr>
        <p:spPr>
          <a:xfrm>
            <a:off x="630936" y="2660904"/>
            <a:ext cx="4818888" cy="3547872"/>
          </a:xfrm>
        </p:spPr>
        <p:txBody>
          <a:bodyPr vert="horz" lIns="91440" tIns="45720" rIns="91440" bIns="45720" rtlCol="0" anchor="t">
            <a:normAutofit/>
          </a:bodyPr>
          <a:lstStyle/>
          <a:p>
            <a:pPr fontAlgn="base"/>
            <a:r>
              <a:rPr lang="en-US" sz="2000">
                <a:ea typeface="+mn-lt"/>
                <a:cs typeface="+mn-lt"/>
              </a:rPr>
              <a:t>The approach chosen in this code is the data visualization to find the right architecture. It is about identifying patterns and anomalies in the data. The visualization includes histograms, diagrams, curves... By examining them, we can identify the problems of the data and find the most relevant model. This approach allows to facilitate the understanding and to highlight the problems in order to take the relevant decisions later. </a:t>
            </a:r>
          </a:p>
          <a:p>
            <a:endParaRPr lang="en-US" sz="2000">
              <a:latin typeface="Calibri"/>
              <a:cs typeface="Calibri"/>
            </a:endParaRPr>
          </a:p>
        </p:txBody>
      </p:sp>
      <p:pic>
        <p:nvPicPr>
          <p:cNvPr id="4" name="Image 4">
            <a:extLst>
              <a:ext uri="{FF2B5EF4-FFF2-40B4-BE49-F238E27FC236}">
                <a16:creationId xmlns:a16="http://schemas.microsoft.com/office/drawing/2014/main" id="{990C7DAD-7E3E-3451-0E09-F5F856022565}"/>
              </a:ext>
            </a:extLst>
          </p:cNvPr>
          <p:cNvPicPr>
            <a:picLocks noChangeAspect="1"/>
          </p:cNvPicPr>
          <p:nvPr/>
        </p:nvPicPr>
        <p:blipFill>
          <a:blip r:embed="rId2"/>
          <a:stretch>
            <a:fillRect/>
          </a:stretch>
        </p:blipFill>
        <p:spPr>
          <a:xfrm>
            <a:off x="6430061" y="640080"/>
            <a:ext cx="4796942" cy="5577840"/>
          </a:xfrm>
          <a:prstGeom prst="rect">
            <a:avLst/>
          </a:prstGeom>
        </p:spPr>
      </p:pic>
      <p:sp>
        <p:nvSpPr>
          <p:cNvPr id="5" name="Rectangle 4">
            <a:extLst>
              <a:ext uri="{FF2B5EF4-FFF2-40B4-BE49-F238E27FC236}">
                <a16:creationId xmlns:a16="http://schemas.microsoft.com/office/drawing/2014/main" id="{DBDCEA3C-9FDD-D21A-5551-57FBF69C4986}"/>
              </a:ext>
            </a:extLst>
          </p:cNvPr>
          <p:cNvSpPr/>
          <p:nvPr/>
        </p:nvSpPr>
        <p:spPr>
          <a:xfrm>
            <a:off x="571500" y="2198077"/>
            <a:ext cx="3624384" cy="2930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6444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273967E-5635-1532-ACDC-601D49F4119A}"/>
              </a:ext>
            </a:extLst>
          </p:cNvPr>
          <p:cNvSpPr>
            <a:spLocks noGrp="1"/>
          </p:cNvSpPr>
          <p:nvPr>
            <p:ph type="title"/>
          </p:nvPr>
        </p:nvSpPr>
        <p:spPr>
          <a:xfrm>
            <a:off x="630936" y="640080"/>
            <a:ext cx="4818888" cy="1481328"/>
          </a:xfrm>
        </p:spPr>
        <p:txBody>
          <a:bodyPr anchor="b">
            <a:normAutofit/>
          </a:bodyPr>
          <a:lstStyle/>
          <a:p>
            <a:r>
              <a:rPr lang="fr-FR" sz="3000"/>
              <a:t>DATA ANALYTICS APPROACH DEFINITION AND EXPLANATION - </a:t>
            </a:r>
            <a:r>
              <a:rPr lang="fr-FR" sz="3000" b="1"/>
              <a:t>Case 2</a:t>
            </a:r>
            <a:endParaRPr lang="fr-FR" sz="3000"/>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AF9F7EF4-1910-1B3C-F78E-A1ABED50A051}"/>
              </a:ext>
            </a:extLst>
          </p:cNvPr>
          <p:cNvSpPr>
            <a:spLocks noGrp="1"/>
          </p:cNvSpPr>
          <p:nvPr>
            <p:ph idx="1"/>
          </p:nvPr>
        </p:nvSpPr>
        <p:spPr>
          <a:xfrm>
            <a:off x="630936" y="2660904"/>
            <a:ext cx="4818888" cy="3547872"/>
          </a:xfrm>
        </p:spPr>
        <p:txBody>
          <a:bodyPr vert="horz" lIns="91440" tIns="45720" rIns="91440" bIns="45720" rtlCol="0" anchor="t">
            <a:normAutofit/>
          </a:bodyPr>
          <a:lstStyle/>
          <a:p>
            <a:pPr fontAlgn="base"/>
            <a:r>
              <a:rPr lang="en-US" sz="1700">
                <a:ea typeface="+mn-lt"/>
                <a:cs typeface="+mn-lt"/>
              </a:rPr>
              <a:t>The approach chosen in the second case  is data visualization to find the right RGB architecture. This involves identifying bird types across different images. By examining them, we can identify the type of bird and then sort them into categories to find the most relevant images.</a:t>
            </a:r>
            <a:endParaRPr lang="en-US" sz="1700">
              <a:latin typeface="Calibri"/>
              <a:cs typeface="Calibri"/>
            </a:endParaRPr>
          </a:p>
          <a:p>
            <a:endParaRPr lang="en-US" sz="1700"/>
          </a:p>
          <a:p>
            <a:r>
              <a:rPr lang="en-US" sz="1700">
                <a:ea typeface="+mn-lt"/>
                <a:cs typeface="+mn-lt"/>
              </a:rPr>
              <a:t>This approach makes it easier for the AI to learn bird types more quickly and easily. The more images the neural network visualizes, the easier it will be to recognize the type of bird.</a:t>
            </a:r>
            <a:endParaRPr lang="en-US" sz="1700"/>
          </a:p>
          <a:p>
            <a:pPr marL="0" indent="0">
              <a:buNone/>
            </a:pPr>
            <a:endParaRPr lang="en-US" sz="1700">
              <a:cs typeface="Calibri" panose="020F0502020204030204"/>
            </a:endParaRPr>
          </a:p>
          <a:p>
            <a:endParaRPr lang="en-US" sz="1700">
              <a:cs typeface="Calibri" panose="020F0502020204030204"/>
            </a:endParaRPr>
          </a:p>
        </p:txBody>
      </p:sp>
      <p:pic>
        <p:nvPicPr>
          <p:cNvPr id="4" name="Image 4">
            <a:extLst>
              <a:ext uri="{FF2B5EF4-FFF2-40B4-BE49-F238E27FC236}">
                <a16:creationId xmlns:a16="http://schemas.microsoft.com/office/drawing/2014/main" id="{B1150679-09F1-4F22-ACE7-2A3BD05D3775}"/>
              </a:ext>
            </a:extLst>
          </p:cNvPr>
          <p:cNvPicPr>
            <a:picLocks noChangeAspect="1"/>
          </p:cNvPicPr>
          <p:nvPr/>
        </p:nvPicPr>
        <p:blipFill>
          <a:blip r:embed="rId2"/>
          <a:stretch>
            <a:fillRect/>
          </a:stretch>
        </p:blipFill>
        <p:spPr>
          <a:xfrm>
            <a:off x="6172086" y="640080"/>
            <a:ext cx="5312892" cy="5577840"/>
          </a:xfrm>
          <a:prstGeom prst="rect">
            <a:avLst/>
          </a:prstGeom>
        </p:spPr>
      </p:pic>
      <p:sp>
        <p:nvSpPr>
          <p:cNvPr id="6" name="Rectangle 5">
            <a:extLst>
              <a:ext uri="{FF2B5EF4-FFF2-40B4-BE49-F238E27FC236}">
                <a16:creationId xmlns:a16="http://schemas.microsoft.com/office/drawing/2014/main" id="{E6EBF299-FD26-752F-0EF3-C7D040995C8A}"/>
              </a:ext>
            </a:extLst>
          </p:cNvPr>
          <p:cNvSpPr/>
          <p:nvPr/>
        </p:nvSpPr>
        <p:spPr>
          <a:xfrm>
            <a:off x="571500" y="2198077"/>
            <a:ext cx="3624384" cy="2930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38113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2EB212-BDA2-B84E-1CC6-C7F246B950C1}"/>
              </a:ext>
            </a:extLst>
          </p:cNvPr>
          <p:cNvSpPr>
            <a:spLocks noGrp="1"/>
          </p:cNvSpPr>
          <p:nvPr>
            <p:ph type="title"/>
          </p:nvPr>
        </p:nvSpPr>
        <p:spPr/>
        <p:txBody>
          <a:bodyPr/>
          <a:lstStyle/>
          <a:p>
            <a:r>
              <a:rPr lang="fr-FR"/>
              <a:t>SOLUTION DEVELOPMENT AND ILLUSTRATION</a:t>
            </a:r>
            <a:r>
              <a:rPr lang="fr-FR">
                <a:ea typeface="+mj-lt"/>
                <a:cs typeface="+mj-lt"/>
              </a:rPr>
              <a:t> – </a:t>
            </a:r>
            <a:r>
              <a:rPr lang="fr-FR" b="1">
                <a:ea typeface="+mj-lt"/>
                <a:cs typeface="+mj-lt"/>
              </a:rPr>
              <a:t>Case 1</a:t>
            </a:r>
            <a:endParaRPr lang="fr-FR">
              <a:cs typeface="Calibri Light"/>
            </a:endParaRPr>
          </a:p>
        </p:txBody>
      </p:sp>
      <p:sp>
        <p:nvSpPr>
          <p:cNvPr id="3" name="Espace réservé du contenu 2">
            <a:extLst>
              <a:ext uri="{FF2B5EF4-FFF2-40B4-BE49-F238E27FC236}">
                <a16:creationId xmlns:a16="http://schemas.microsoft.com/office/drawing/2014/main" id="{2B713EC1-A53F-69BF-9C18-845B819E7425}"/>
              </a:ext>
            </a:extLst>
          </p:cNvPr>
          <p:cNvSpPr>
            <a:spLocks noGrp="1"/>
          </p:cNvSpPr>
          <p:nvPr>
            <p:ph idx="1"/>
          </p:nvPr>
        </p:nvSpPr>
        <p:spPr/>
        <p:txBody>
          <a:bodyPr vert="horz" lIns="91440" tIns="45720" rIns="91440" bIns="45720" rtlCol="0" anchor="t">
            <a:normAutofit/>
          </a:bodyPr>
          <a:lstStyle/>
          <a:p>
            <a:r>
              <a:rPr lang="en-US" sz="1800" b="1" i="0">
                <a:solidFill>
                  <a:srgbClr val="000000"/>
                </a:solidFill>
                <a:effectLst/>
                <a:latin typeface="Calibri"/>
                <a:cs typeface="Calibri"/>
              </a:rPr>
              <a:t>For the problem of overfitting</a:t>
            </a:r>
            <a:r>
              <a:rPr lang="en-US" sz="1800" b="0" i="0">
                <a:solidFill>
                  <a:srgbClr val="000000"/>
                </a:solidFill>
                <a:effectLst/>
                <a:latin typeface="Calibri"/>
                <a:cs typeface="Calibri"/>
              </a:rPr>
              <a:t>: to solve this problem, various techniques can be used such as dropout, data augmentation, reducing the number of model parameters, and selecting less complex models. </a:t>
            </a:r>
          </a:p>
          <a:p>
            <a:r>
              <a:rPr lang="en-US" sz="1800" b="1" i="0">
                <a:solidFill>
                  <a:srgbClr val="000000"/>
                </a:solidFill>
                <a:effectLst/>
                <a:latin typeface="Calibri"/>
                <a:cs typeface="Calibri"/>
              </a:rPr>
              <a:t>For the </a:t>
            </a:r>
            <a:r>
              <a:rPr lang="en-US" sz="1800" b="1">
                <a:solidFill>
                  <a:srgbClr val="000000"/>
                </a:solidFill>
                <a:latin typeface="Calibri"/>
                <a:cs typeface="Calibri"/>
              </a:rPr>
              <a:t>problem</a:t>
            </a:r>
            <a:r>
              <a:rPr lang="en-US" sz="1800" b="1" i="0">
                <a:solidFill>
                  <a:srgbClr val="000000"/>
                </a:solidFill>
                <a:effectLst/>
                <a:latin typeface="Calibri"/>
                <a:cs typeface="Calibri"/>
              </a:rPr>
              <a:t> of underfitting</a:t>
            </a:r>
            <a:r>
              <a:rPr lang="en-US" sz="1800" b="0" i="0">
                <a:solidFill>
                  <a:srgbClr val="000000"/>
                </a:solidFill>
                <a:effectLst/>
                <a:latin typeface="Calibri"/>
                <a:cs typeface="Calibri"/>
              </a:rPr>
              <a:t>: To solve this problem, it is possible to use techniques such as adding layers to the model, increasing the number of neurons in the existing layers, and adjusting the hyperparameters. </a:t>
            </a:r>
            <a:endParaRPr lang="en-US" sz="1800">
              <a:solidFill>
                <a:srgbClr val="000000"/>
              </a:solidFill>
              <a:latin typeface="Calibri"/>
              <a:cs typeface="Calibri"/>
            </a:endParaRPr>
          </a:p>
          <a:p>
            <a:r>
              <a:rPr lang="en-US" sz="1800" b="1" i="0">
                <a:solidFill>
                  <a:srgbClr val="000000"/>
                </a:solidFill>
                <a:effectLst/>
                <a:latin typeface="Calibri" panose="020F0502020204030204" pitchFamily="34" charset="0"/>
              </a:rPr>
              <a:t>The problem of the vanishing gradients</a:t>
            </a:r>
            <a:r>
              <a:rPr lang="en-US" sz="1800" b="0" i="0">
                <a:solidFill>
                  <a:srgbClr val="000000"/>
                </a:solidFill>
                <a:effectLst/>
                <a:latin typeface="Calibri" panose="020F0502020204030204" pitchFamily="34" charset="0"/>
              </a:rPr>
              <a:t>: To solve this problem, it is possible to use techniques such as initializing the weights of neurons with appropriate values, the use of non-saturating activation functions, and the use of batch normalization. </a:t>
            </a:r>
          </a:p>
          <a:p>
            <a:r>
              <a:rPr lang="en-US" sz="1800" b="1" i="0">
                <a:solidFill>
                  <a:srgbClr val="000000"/>
                </a:solidFill>
                <a:effectLst/>
                <a:latin typeface="Calibri"/>
                <a:cs typeface="Calibri"/>
              </a:rPr>
              <a:t>Inappropriate choice of network architecture</a:t>
            </a:r>
            <a:r>
              <a:rPr lang="en-US" sz="1800" b="0" i="0">
                <a:solidFill>
                  <a:srgbClr val="000000"/>
                </a:solidFill>
                <a:effectLst/>
                <a:latin typeface="Calibri"/>
                <a:cs typeface="Calibri"/>
              </a:rPr>
              <a:t>: To solve this problem, you can use techniques such as automated hyperparameter discovery, analysis of model performance with different datasets and architectures, and use of predefined models - trained for similar tasks. </a:t>
            </a:r>
            <a:endParaRPr lang="en-US" sz="1800">
              <a:solidFill>
                <a:srgbClr val="000000"/>
              </a:solidFill>
              <a:latin typeface="Calibri"/>
              <a:cs typeface="Calibri"/>
            </a:endParaRPr>
          </a:p>
          <a:p>
            <a:r>
              <a:rPr lang="en-US" sz="1800" b="1" i="0">
                <a:solidFill>
                  <a:srgbClr val="000000"/>
                </a:solidFill>
                <a:effectLst/>
                <a:latin typeface="Calibri" panose="020F0502020204030204" pitchFamily="34" charset="0"/>
              </a:rPr>
              <a:t>Data augmentation</a:t>
            </a:r>
            <a:r>
              <a:rPr lang="en-US" sz="1800" b="0" i="0">
                <a:solidFill>
                  <a:srgbClr val="000000"/>
                </a:solidFill>
                <a:effectLst/>
                <a:latin typeface="Calibri" panose="020F0502020204030204" pitchFamily="34" charset="0"/>
              </a:rPr>
              <a:t>: To solve this problem, you can use techniques such as rotating, scaling, shifting, changing brightness, and cropping images to create additional data. </a:t>
            </a:r>
            <a:endParaRPr lang="fr-FR"/>
          </a:p>
        </p:txBody>
      </p:sp>
    </p:spTree>
    <p:extLst>
      <p:ext uri="{BB962C8B-B14F-4D97-AF65-F5344CB8AC3E}">
        <p14:creationId xmlns:p14="http://schemas.microsoft.com/office/powerpoint/2010/main" val="287293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2EB212-BDA2-B84E-1CC6-C7F246B950C1}"/>
              </a:ext>
            </a:extLst>
          </p:cNvPr>
          <p:cNvSpPr>
            <a:spLocks noGrp="1"/>
          </p:cNvSpPr>
          <p:nvPr>
            <p:ph type="title"/>
          </p:nvPr>
        </p:nvSpPr>
        <p:spPr/>
        <p:txBody>
          <a:bodyPr/>
          <a:lstStyle/>
          <a:p>
            <a:r>
              <a:rPr lang="fr-FR"/>
              <a:t>SOLUTION DEVELOPMENT AND ILLUSTRATION - </a:t>
            </a:r>
            <a:r>
              <a:rPr lang="fr-FR" b="1"/>
              <a:t>Case 2</a:t>
            </a:r>
            <a:endParaRPr lang="fr-FR"/>
          </a:p>
        </p:txBody>
      </p:sp>
      <p:sp>
        <p:nvSpPr>
          <p:cNvPr id="3" name="Espace réservé du contenu 2">
            <a:extLst>
              <a:ext uri="{FF2B5EF4-FFF2-40B4-BE49-F238E27FC236}">
                <a16:creationId xmlns:a16="http://schemas.microsoft.com/office/drawing/2014/main" id="{2B713EC1-A53F-69BF-9C18-845B819E7425}"/>
              </a:ext>
            </a:extLst>
          </p:cNvPr>
          <p:cNvSpPr>
            <a:spLocks noGrp="1"/>
          </p:cNvSpPr>
          <p:nvPr>
            <p:ph idx="1"/>
          </p:nvPr>
        </p:nvSpPr>
        <p:spPr/>
        <p:txBody>
          <a:bodyPr vert="horz" lIns="91440" tIns="45720" rIns="91440" bIns="45720" rtlCol="0" anchor="t">
            <a:normAutofit/>
          </a:bodyPr>
          <a:lstStyle/>
          <a:p>
            <a:r>
              <a:rPr lang="en-US" sz="1800">
                <a:ea typeface="+mn-lt"/>
                <a:cs typeface="+mn-lt"/>
              </a:rPr>
              <a:t>To solve this problem, we can use image generation techniques such as GANs (Generative Adversarial Networks). GANs are a type of neural network that can learn to generate new images by comparing them to real images and adjusting their weights to approximate the probability distribution of real images.</a:t>
            </a:r>
            <a:endParaRPr lang="en-US" sz="1800">
              <a:cs typeface="Calibri"/>
            </a:endParaRPr>
          </a:p>
          <a:p>
            <a:pPr marL="0" indent="0">
              <a:buNone/>
            </a:pPr>
            <a:endParaRPr lang="en-US" sz="1800">
              <a:ea typeface="+mn-lt"/>
              <a:cs typeface="+mn-lt"/>
            </a:endParaRPr>
          </a:p>
          <a:p>
            <a:r>
              <a:rPr lang="en-US" sz="1800">
                <a:ea typeface="+mn-lt"/>
                <a:cs typeface="+mn-lt"/>
              </a:rPr>
              <a:t>We will also use programming libraries such as TensorFlow to create our own dataset by extracting images from an online source.</a:t>
            </a:r>
            <a:endParaRPr lang="en-US"/>
          </a:p>
          <a:p>
            <a:endParaRPr lang="en-US"/>
          </a:p>
          <a:p>
            <a:r>
              <a:rPr lang="en-US" sz="1800">
                <a:ea typeface="+mn-lt"/>
                <a:cs typeface="+mn-lt"/>
              </a:rPr>
              <a:t>Once we have our own dataset, we can train our neural network (GAN) using libraries such as TensorFlow. The GAN will learn to generate bird images using a generator-discriminator architecture that is trained to generate images indistinguishable from real images.</a:t>
            </a:r>
            <a:endParaRPr lang="en-US"/>
          </a:p>
          <a:p>
            <a:pPr marL="0" indent="0">
              <a:buNone/>
            </a:pPr>
            <a:endParaRPr lang="en-US">
              <a:cs typeface="Calibri" panose="020F0502020204030204"/>
            </a:endParaRPr>
          </a:p>
          <a:p>
            <a:r>
              <a:rPr lang="en-US" sz="1800">
                <a:ea typeface="+mn-lt"/>
                <a:cs typeface="+mn-lt"/>
              </a:rPr>
              <a:t>After training, the artificial intelligence will be able to generate new bird images by entering a specific bird category into the model. The model will then generate a new bird image of that category. </a:t>
            </a:r>
            <a:endParaRPr lang="en-US"/>
          </a:p>
          <a:p>
            <a:endParaRPr lang="en-US" sz="1800">
              <a:cs typeface="Calibri"/>
            </a:endParaRPr>
          </a:p>
        </p:txBody>
      </p:sp>
    </p:spTree>
    <p:extLst>
      <p:ext uri="{BB962C8B-B14F-4D97-AF65-F5344CB8AC3E}">
        <p14:creationId xmlns:p14="http://schemas.microsoft.com/office/powerpoint/2010/main" val="25819109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963b5dd-7010-4f40-b33f-9709013e265d">
      <Terms xmlns="http://schemas.microsoft.com/office/infopath/2007/PartnerControls"/>
    </lcf76f155ced4ddcb4097134ff3c332f>
    <TaxCatchAll xmlns="ed1c155d-66bb-43e7-b140-c1d9f921410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56B4EFF1A5BB439693D09FB164EC9E" ma:contentTypeVersion="10" ma:contentTypeDescription="Crée un document." ma:contentTypeScope="" ma:versionID="24b9c37eb231b9fea87833f05ff11455">
  <xsd:schema xmlns:xsd="http://www.w3.org/2001/XMLSchema" xmlns:xs="http://www.w3.org/2001/XMLSchema" xmlns:p="http://schemas.microsoft.com/office/2006/metadata/properties" xmlns:ns2="d963b5dd-7010-4f40-b33f-9709013e265d" xmlns:ns3="ed1c155d-66bb-43e7-b140-c1d9f921410f" targetNamespace="http://schemas.microsoft.com/office/2006/metadata/properties" ma:root="true" ma:fieldsID="185609e651c918e1b6f20d4446b5ac53" ns2:_="" ns3:_="">
    <xsd:import namespace="d963b5dd-7010-4f40-b33f-9709013e265d"/>
    <xsd:import namespace="ed1c155d-66bb-43e7-b140-c1d9f921410f"/>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63b5dd-7010-4f40-b33f-9709013e265d"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Balises d’images" ma:readOnly="false" ma:fieldId="{5cf76f15-5ced-4ddc-b409-7134ff3c332f}" ma:taxonomyMulti="true" ma:sspId="f6e384a1-1b3b-499a-8cce-98d882b1630d"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d1c155d-66bb-43e7-b140-c1d9f921410f"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858377e7-bb8a-4d4f-8105-bcd66e263f1c}" ma:internalName="TaxCatchAll" ma:showField="CatchAllData" ma:web="ed1c155d-66bb-43e7-b140-c1d9f921410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B717FF-B08E-42F6-8FBE-48879992EE01}">
  <ds:schemaRefs>
    <ds:schemaRef ds:uri="d963b5dd-7010-4f40-b33f-9709013e265d"/>
    <ds:schemaRef ds:uri="ed1c155d-66bb-43e7-b140-c1d9f921410f"/>
    <ds:schemaRef ds:uri="http://schemas.microsoft.com/office/2006/metadata/properties"/>
    <ds:schemaRef ds:uri="http://schemas.microsoft.com/office/infopath/2007/PartnerControls"/>
    <ds:schemaRef ds:uri="http://www.w3.org/2000/xmlns/"/>
    <ds:schemaRef ds:uri="http://www.w3.org/2001/XMLSchema-instance"/>
  </ds:schemaRefs>
</ds:datastoreItem>
</file>

<file path=customXml/itemProps2.xml><?xml version="1.0" encoding="utf-8"?>
<ds:datastoreItem xmlns:ds="http://schemas.openxmlformats.org/officeDocument/2006/customXml" ds:itemID="{C3F8AD01-D452-4C60-B16B-EEE57902D4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63b5dd-7010-4f40-b33f-9709013e265d"/>
    <ds:schemaRef ds:uri="ed1c155d-66bb-43e7-b140-c1d9f92141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35DD64-E27C-4520-B9E4-7EEB622A39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1669</Words>
  <Application>Microsoft Office PowerPoint</Application>
  <PresentationFormat>Grand écran</PresentationFormat>
  <Paragraphs>69</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Calibri Light</vt:lpstr>
      <vt:lpstr>Segoe UI</vt:lpstr>
      <vt:lpstr>Thème Office</vt:lpstr>
      <vt:lpstr>Python Artificial Intelligence Projects for Beginners  Chapter 5: Deep Learning </vt:lpstr>
      <vt:lpstr>INTRODUCTION</vt:lpstr>
      <vt:lpstr>USE CASE PRESENTATION &amp; PROBLEM DEFINITION </vt:lpstr>
      <vt:lpstr>USE CASE PRESENTATION &amp; PROBLEM DEFINITION – Case 1</vt:lpstr>
      <vt:lpstr>USE CASE PRESENTATION &amp; PROBLEM DEFINITION – Case 2</vt:lpstr>
      <vt:lpstr>DATA ANALYTICS APPROACH DEFINITION AND EXPLANATION – Case 1</vt:lpstr>
      <vt:lpstr>DATA ANALYTICS APPROACH DEFINITION AND EXPLANATION - Case 2</vt:lpstr>
      <vt:lpstr>SOLUTION DEVELOPMENT AND ILLUSTRATION – Case 1</vt:lpstr>
      <vt:lpstr>SOLUTION DEVELOPMENT AND ILLUSTRATION - Case 2</vt:lpstr>
      <vt:lpstr>EVALUATION AND FEEDBACK</vt:lpstr>
      <vt:lpstr>CONCLUSION</vt:lpstr>
      <vt:lpstr>APPENDIX: SOFTWARE AND DATASETS: Case 1</vt:lpstr>
      <vt:lpstr>APPENDIX: SOFTWARE AND DATASETS: Case 1</vt:lpstr>
      <vt:lpstr>APPENDIX: SOFTWARE AND DATASETS: Case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Artificial Intelligence Projects for Beginners  Chapter 5: Deep Learning</dc:title>
  <dc:creator>Yelena Lukac</dc:creator>
  <cp:lastModifiedBy>Yelena Lukac</cp:lastModifiedBy>
  <cp:revision>2</cp:revision>
  <dcterms:created xsi:type="dcterms:W3CDTF">2023-02-18T14:14:26Z</dcterms:created>
  <dcterms:modified xsi:type="dcterms:W3CDTF">2023-03-25T19:12:46Z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0x010100EE56B4EFF1A5BB439693D09FB164EC9E</vt:lpwstr>
  </property>
  <property fmtid="{D5CDD505-2E9C-101B-9397-08002B2CF9AE}" pid="3" name="MediaServiceImageTags">
    <vt:lpwstr/>
  </property>
</Properties>
</file>