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BF43A-CEE8-41D6-B994-2697FC987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8825658" cy="3329581"/>
          </a:xfrm>
        </p:spPr>
        <p:txBody>
          <a:bodyPr/>
          <a:lstStyle/>
          <a:p>
            <a:pPr algn="ctr"/>
            <a:r>
              <a:rPr lang="fr-FR" sz="8000" b="0" i="0" u="none" strike="noStrike" baseline="0" dirty="0">
                <a:latin typeface="Century Gothic (Corps)"/>
              </a:rPr>
              <a:t>Projet NSY103 2020/2021</a:t>
            </a:r>
            <a:endParaRPr lang="fr-FR" sz="8000" dirty="0">
              <a:latin typeface="Century Gothic (Corps)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62163F-0129-4D99-BDFE-09943F96A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643"/>
            <a:ext cx="8825658" cy="861420"/>
          </a:xfrm>
        </p:spPr>
        <p:txBody>
          <a:bodyPr>
            <a:noAutofit/>
          </a:bodyPr>
          <a:lstStyle/>
          <a:p>
            <a:r>
              <a:rPr lang="fr-FR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 (Corps)"/>
              </a:rPr>
              <a:t>Renommer et trier les fichiers Vidéo et photo.</a:t>
            </a:r>
          </a:p>
        </p:txBody>
      </p:sp>
      <p:pic>
        <p:nvPicPr>
          <p:cNvPr id="1028" name="Picture 4" descr="Aide Informatique]Le BASH Script ! - KidpaddleetcieGlin">
            <a:extLst>
              <a:ext uri="{FF2B5EF4-FFF2-40B4-BE49-F238E27FC236}">
                <a16:creationId xmlns:a16="http://schemas.microsoft.com/office/drawing/2014/main" id="{AF6B97D6-FA62-4A76-9A09-722943AC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96" y="5465296"/>
            <a:ext cx="3240000" cy="13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D872C87-DB8E-4B74-AE60-2B2B84DDC376}"/>
              </a:ext>
            </a:extLst>
          </p:cNvPr>
          <p:cNvSpPr txBox="1"/>
          <p:nvPr/>
        </p:nvSpPr>
        <p:spPr>
          <a:xfrm>
            <a:off x="218505" y="60728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Auditeur : Mohamed AZIZ</a:t>
            </a:r>
          </a:p>
        </p:txBody>
      </p:sp>
    </p:spTree>
    <p:extLst>
      <p:ext uri="{BB962C8B-B14F-4D97-AF65-F5344CB8AC3E}">
        <p14:creationId xmlns:p14="http://schemas.microsoft.com/office/powerpoint/2010/main" val="240941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E8F465-DB43-4034-856E-D48966D75844}"/>
              </a:ext>
            </a:extLst>
          </p:cNvPr>
          <p:cNvSpPr txBox="1"/>
          <p:nvPr/>
        </p:nvSpPr>
        <p:spPr>
          <a:xfrm>
            <a:off x="2597426" y="3244334"/>
            <a:ext cx="87994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i="0" u="none" strike="noStrike" baseline="0" dirty="0">
                <a:solidFill>
                  <a:srgbClr val="FFFFFF"/>
                </a:solidFill>
                <a:latin typeface="Lato-Bold"/>
              </a:rPr>
              <a:t>MERCI POUR VOTRE ATTENTION.</a:t>
            </a:r>
          </a:p>
          <a:p>
            <a:r>
              <a:rPr lang="fr-FR" sz="5000" b="1" dirty="0">
                <a:solidFill>
                  <a:srgbClr val="FFFFFF"/>
                </a:solidFill>
                <a:latin typeface="Lato-Bold"/>
              </a:rPr>
              <a:t>__________</a:t>
            </a:r>
            <a:endParaRPr lang="fr-FR" sz="5000" b="1" dirty="0"/>
          </a:p>
        </p:txBody>
      </p:sp>
    </p:spTree>
    <p:extLst>
      <p:ext uri="{BB962C8B-B14F-4D97-AF65-F5344CB8AC3E}">
        <p14:creationId xmlns:p14="http://schemas.microsoft.com/office/powerpoint/2010/main" val="109203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0E4D086-FA55-49DB-BF97-29289220C724}"/>
              </a:ext>
            </a:extLst>
          </p:cNvPr>
          <p:cNvSpPr txBox="1"/>
          <p:nvPr/>
        </p:nvSpPr>
        <p:spPr>
          <a:xfrm>
            <a:off x="3048000" y="6966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0" i="0" u="none" strike="noStrike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 (Corps)"/>
              </a:rPr>
              <a:t>ENONCE</a:t>
            </a:r>
            <a:endParaRPr lang="fr-FR" sz="4000" dirty="0">
              <a:solidFill>
                <a:schemeClr val="bg2">
                  <a:lumMod val="20000"/>
                  <a:lumOff val="80000"/>
                </a:schemeClr>
              </a:solidFill>
              <a:latin typeface="Century Gothic (Corps)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078BBB-DB87-4ED6-8A29-33B1EB39BEB9}"/>
              </a:ext>
            </a:extLst>
          </p:cNvPr>
          <p:cNvSpPr txBox="1"/>
          <p:nvPr/>
        </p:nvSpPr>
        <p:spPr>
          <a:xfrm>
            <a:off x="834887" y="2454462"/>
            <a:ext cx="8547652" cy="2327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effectLst/>
                <a:latin typeface="Century Gothic (Corps)"/>
                <a:ea typeface="Calibri" panose="020F0502020204030204" pitchFamily="34" charset="0"/>
              </a:rPr>
              <a:t>Le projet doit être écrit, en langage Shell (Bash, ksh etc...) ou en langage 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effectLst/>
                <a:latin typeface="Century Gothic (Corps)"/>
                <a:ea typeface="Calibri" panose="020F0502020204030204" pitchFamily="34" charset="0"/>
              </a:rPr>
              <a:t>Le code doit être au minimum contenu dans une page de format A4.</a:t>
            </a:r>
          </a:p>
        </p:txBody>
      </p:sp>
      <p:pic>
        <p:nvPicPr>
          <p:cNvPr id="3074" name="Picture 2" descr="Aide Informatique]Le BASH Script ! - KidpaddleetcieGlin">
            <a:extLst>
              <a:ext uri="{FF2B5EF4-FFF2-40B4-BE49-F238E27FC236}">
                <a16:creationId xmlns:a16="http://schemas.microsoft.com/office/drawing/2014/main" id="{96CC45FA-5CD2-43FE-BD2A-3504075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96" y="5465296"/>
            <a:ext cx="3240000" cy="13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6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3E08B4-5A8C-44BC-A13A-E716FA1AC4EE}"/>
              </a:ext>
            </a:extLst>
          </p:cNvPr>
          <p:cNvSpPr txBox="1"/>
          <p:nvPr/>
        </p:nvSpPr>
        <p:spPr>
          <a:xfrm>
            <a:off x="3048000" y="6303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0" i="0" u="none" strike="noStrike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 (Corps)"/>
              </a:rPr>
              <a:t>SUJET</a:t>
            </a:r>
            <a:endParaRPr lang="fr-FR" sz="4000" dirty="0">
              <a:solidFill>
                <a:schemeClr val="bg2">
                  <a:lumMod val="20000"/>
                  <a:lumOff val="80000"/>
                </a:schemeClr>
              </a:solidFill>
              <a:latin typeface="Century Gothic (Corps)"/>
            </a:endParaRPr>
          </a:p>
        </p:txBody>
      </p:sp>
      <p:pic>
        <p:nvPicPr>
          <p:cNvPr id="2050" name="Picture 2" descr="Aide Informatique]Le BASH Script ! - KidpaddleetcieGlin">
            <a:extLst>
              <a:ext uri="{FF2B5EF4-FFF2-40B4-BE49-F238E27FC236}">
                <a16:creationId xmlns:a16="http://schemas.microsoft.com/office/drawing/2014/main" id="{6B57D99E-8441-47E4-921D-2F7BA5E8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96" y="5465296"/>
            <a:ext cx="3240000" cy="13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BF3628-80B9-49CF-ACE0-3729302185F4}"/>
              </a:ext>
            </a:extLst>
          </p:cNvPr>
          <p:cNvSpPr txBox="1"/>
          <p:nvPr/>
        </p:nvSpPr>
        <p:spPr>
          <a:xfrm>
            <a:off x="848139" y="1688170"/>
            <a:ext cx="8971722" cy="4635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latin typeface="Century Gothic (Corps)"/>
              </a:rPr>
              <a:t>Le programme </a:t>
            </a:r>
            <a:r>
              <a:rPr lang="fr-FR" sz="2500" b="1" dirty="0">
                <a:latin typeface="Century Gothic (Corps)"/>
              </a:rPr>
              <a:t>sort-images.sh </a:t>
            </a:r>
            <a:r>
              <a:rPr lang="fr-FR" sz="2500" dirty="0">
                <a:latin typeface="Century Gothic (Corps)"/>
              </a:rPr>
              <a:t>est pour trier les photos et vidéos par le pays et ville ou sont pris.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latin typeface="Century Gothic (Corps)"/>
              </a:rPr>
              <a:t>Le programme </a:t>
            </a:r>
            <a:r>
              <a:rPr lang="fr-FR" sz="2500" b="1" dirty="0">
                <a:latin typeface="Century Gothic (Corps)"/>
              </a:rPr>
              <a:t>rename-images.sh </a:t>
            </a:r>
            <a:r>
              <a:rPr lang="fr-FR" sz="2500" dirty="0">
                <a:latin typeface="Century Gothic (Corps)"/>
              </a:rPr>
              <a:t>est pour renommer et trier les photos et vidéos par le pays et ville ou sont pris.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latin typeface="Century Gothic (Corps)"/>
              </a:rPr>
              <a:t>Le programme </a:t>
            </a:r>
            <a:r>
              <a:rPr lang="fr-FR" sz="2500" b="1" dirty="0">
                <a:latin typeface="Century Gothic (Corps)"/>
              </a:rPr>
              <a:t>get-adresse.sh </a:t>
            </a:r>
            <a:r>
              <a:rPr lang="fr-FR" sz="2500" dirty="0">
                <a:latin typeface="Century Gothic (Corps)"/>
              </a:rPr>
              <a:t>est pour afficher l'adresse ou pris le photo ou le vidéo.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03989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3E08B4-5A8C-44BC-A13A-E716FA1AC4EE}"/>
              </a:ext>
            </a:extLst>
          </p:cNvPr>
          <p:cNvSpPr txBox="1"/>
          <p:nvPr/>
        </p:nvSpPr>
        <p:spPr>
          <a:xfrm>
            <a:off x="3048000" y="6303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0" i="0" u="none" strike="noStrike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 (Corps)"/>
              </a:rPr>
              <a:t>Structure du script </a:t>
            </a:r>
            <a:endParaRPr lang="fr-FR" sz="4000" dirty="0">
              <a:solidFill>
                <a:schemeClr val="bg2">
                  <a:lumMod val="20000"/>
                  <a:lumOff val="80000"/>
                </a:schemeClr>
              </a:solidFill>
              <a:latin typeface="Century Gothic (Corps)"/>
            </a:endParaRPr>
          </a:p>
        </p:txBody>
      </p:sp>
      <p:pic>
        <p:nvPicPr>
          <p:cNvPr id="2050" name="Picture 2" descr="Aide Informatique]Le BASH Script ! - KidpaddleetcieGlin">
            <a:extLst>
              <a:ext uri="{FF2B5EF4-FFF2-40B4-BE49-F238E27FC236}">
                <a16:creationId xmlns:a16="http://schemas.microsoft.com/office/drawing/2014/main" id="{6B57D99E-8441-47E4-921D-2F7BA5E8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96" y="5465296"/>
            <a:ext cx="3240000" cy="13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BF3628-80B9-49CF-ACE0-3729302185F4}"/>
              </a:ext>
            </a:extLst>
          </p:cNvPr>
          <p:cNvSpPr txBox="1"/>
          <p:nvPr/>
        </p:nvSpPr>
        <p:spPr>
          <a:xfrm>
            <a:off x="715618" y="1542398"/>
            <a:ext cx="8945217" cy="4635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latin typeface="Century Gothic (Corps)"/>
              </a:rPr>
              <a:t>La relance de script est de façon suivante :</a:t>
            </a:r>
          </a:p>
          <a:p>
            <a:pPr algn="l">
              <a:lnSpc>
                <a:spcPct val="150000"/>
              </a:lnSpc>
            </a:pPr>
            <a:r>
              <a:rPr lang="fr-FR" sz="2500" b="1" dirty="0">
                <a:solidFill>
                  <a:srgbClr val="FF0000"/>
                </a:solidFill>
                <a:latin typeface="Century Gothic (Corps)"/>
              </a:rPr>
              <a:t>.\nom_de_script nom_de_dossier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latin typeface="Century Gothic (Corps)"/>
              </a:rPr>
              <a:t>Si </a:t>
            </a:r>
            <a:r>
              <a:rPr lang="fr-FR" sz="2500" dirty="0">
                <a:solidFill>
                  <a:schemeClr val="tx1">
                    <a:lumMod val="95000"/>
                  </a:schemeClr>
                </a:solidFill>
                <a:latin typeface="Century Gothic (Corps)"/>
              </a:rPr>
              <a:t>l’utilisateur a oublie </a:t>
            </a:r>
            <a:r>
              <a:rPr lang="fr-FR" sz="2500" dirty="0">
                <a:latin typeface="Century Gothic (Corps)"/>
              </a:rPr>
              <a:t>argument </a:t>
            </a:r>
            <a:r>
              <a:rPr lang="fr-FR" sz="2500" b="1" dirty="0">
                <a:solidFill>
                  <a:srgbClr val="FF0000"/>
                </a:solidFill>
                <a:latin typeface="Century Gothic (Corps)"/>
              </a:rPr>
              <a:t>$1 « nom_de_dossier » </a:t>
            </a:r>
            <a:r>
              <a:rPr lang="fr-FR" sz="2500" dirty="0">
                <a:solidFill>
                  <a:schemeClr val="tx1">
                    <a:lumMod val="95000"/>
                  </a:schemeClr>
                </a:solidFill>
                <a:latin typeface="Century Gothic (Corps)"/>
              </a:rPr>
              <a:t>le script va afficher une message d’erreur.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solidFill>
                  <a:schemeClr val="tx1">
                    <a:lumMod val="95000"/>
                  </a:schemeClr>
                </a:solidFill>
                <a:latin typeface="Century Gothic (Corps)"/>
              </a:rPr>
              <a:t>Nous avons utilisé le programme </a:t>
            </a:r>
            <a:r>
              <a:rPr lang="fr-FR" sz="2500" dirty="0">
                <a:solidFill>
                  <a:srgbClr val="FF0000"/>
                </a:solidFill>
                <a:latin typeface="Century Gothic (Corps)"/>
              </a:rPr>
              <a:t>FOR</a:t>
            </a:r>
            <a:r>
              <a:rPr lang="fr-FR" sz="2500" dirty="0">
                <a:solidFill>
                  <a:schemeClr val="tx1">
                    <a:lumMod val="95000"/>
                  </a:schemeClr>
                </a:solidFill>
                <a:latin typeface="Century Gothic (Corps)"/>
              </a:rPr>
              <a:t> pour boucler les fichier media trouvé dans le dossier.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solidFill>
                  <a:schemeClr val="tx1">
                    <a:lumMod val="95000"/>
                  </a:schemeClr>
                </a:solidFill>
                <a:latin typeface="Century Gothic (Corps)"/>
              </a:rPr>
              <a:t>nous avons utilisé aussi le programme </a:t>
            </a:r>
            <a:r>
              <a:rPr lang="fr-FR" sz="2500" dirty="0">
                <a:solidFill>
                  <a:srgbClr val="FF0000"/>
                </a:solidFill>
                <a:latin typeface="Century Gothic (Corps)"/>
              </a:rPr>
              <a:t>EXIFTOOLS</a:t>
            </a:r>
            <a:r>
              <a:rPr lang="fr-FR" sz="2500" dirty="0">
                <a:solidFill>
                  <a:schemeClr val="tx1">
                    <a:lumMod val="95000"/>
                  </a:schemeClr>
                </a:solidFill>
                <a:latin typeface="Century Gothic (Corps)"/>
              </a:rPr>
              <a:t> pour interroger les métadonnées d’un fichier.</a:t>
            </a:r>
          </a:p>
        </p:txBody>
      </p:sp>
    </p:spTree>
    <p:extLst>
      <p:ext uri="{BB962C8B-B14F-4D97-AF65-F5344CB8AC3E}">
        <p14:creationId xmlns:p14="http://schemas.microsoft.com/office/powerpoint/2010/main" val="199523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3E08B4-5A8C-44BC-A13A-E716FA1AC4EE}"/>
              </a:ext>
            </a:extLst>
          </p:cNvPr>
          <p:cNvSpPr txBox="1"/>
          <p:nvPr/>
        </p:nvSpPr>
        <p:spPr>
          <a:xfrm>
            <a:off x="3048000" y="6303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0" i="0" u="none" strike="noStrike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 (Corps)"/>
              </a:rPr>
              <a:t>Structure du script </a:t>
            </a:r>
            <a:endParaRPr lang="fr-FR" sz="4000" dirty="0">
              <a:solidFill>
                <a:schemeClr val="bg2">
                  <a:lumMod val="20000"/>
                  <a:lumOff val="80000"/>
                </a:schemeClr>
              </a:solidFill>
              <a:latin typeface="Century Gothic (Corps)"/>
            </a:endParaRPr>
          </a:p>
        </p:txBody>
      </p:sp>
      <p:pic>
        <p:nvPicPr>
          <p:cNvPr id="2050" name="Picture 2" descr="Aide Informatique]Le BASH Script ! - KidpaddleetcieGlin">
            <a:extLst>
              <a:ext uri="{FF2B5EF4-FFF2-40B4-BE49-F238E27FC236}">
                <a16:creationId xmlns:a16="http://schemas.microsoft.com/office/drawing/2014/main" id="{6B57D99E-8441-47E4-921D-2F7BA5E8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96" y="5465296"/>
            <a:ext cx="3240000" cy="13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BF3628-80B9-49CF-ACE0-3729302185F4}"/>
              </a:ext>
            </a:extLst>
          </p:cNvPr>
          <p:cNvSpPr txBox="1"/>
          <p:nvPr/>
        </p:nvSpPr>
        <p:spPr>
          <a:xfrm>
            <a:off x="715618" y="1542398"/>
            <a:ext cx="8680173" cy="405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latin typeface="Century Gothic (Corps)"/>
              </a:rPr>
              <a:t>Nous avons se servi de le programme </a:t>
            </a:r>
            <a:r>
              <a:rPr lang="fr-FR" sz="2500" dirty="0">
                <a:solidFill>
                  <a:srgbClr val="FF0000"/>
                </a:solidFill>
                <a:latin typeface="Century Gothic (Corps)"/>
              </a:rPr>
              <a:t>ICONV </a:t>
            </a:r>
            <a:r>
              <a:rPr lang="fr-FR" sz="2500" dirty="0">
                <a:latin typeface="Century Gothic (Corps)"/>
              </a:rPr>
              <a:t>pour convertir les lettres accentuées en lettres normaux.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latin typeface="Century Gothic (Corps)"/>
              </a:rPr>
              <a:t>Nous avons utilisé les programmes </a:t>
            </a:r>
            <a:r>
              <a:rPr lang="fr-FR" sz="2500" dirty="0">
                <a:solidFill>
                  <a:srgbClr val="FF0000"/>
                </a:solidFill>
                <a:latin typeface="Century Gothic (Corps)"/>
              </a:rPr>
              <a:t>GREP, AWK et SED </a:t>
            </a:r>
            <a:r>
              <a:rPr lang="fr-FR" sz="2500" dirty="0">
                <a:latin typeface="Century Gothic (Corps)"/>
              </a:rPr>
              <a:t>pour filtrer les noms de villes et pays.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500" dirty="0">
                <a:latin typeface="Century Gothic (Corps)"/>
              </a:rPr>
              <a:t>Nous avons se servi de le programme </a:t>
            </a:r>
            <a:r>
              <a:rPr lang="fr-FR" sz="2500" dirty="0">
                <a:solidFill>
                  <a:srgbClr val="FF0000"/>
                </a:solidFill>
                <a:latin typeface="Century Gothic (Corps)"/>
              </a:rPr>
              <a:t>MV</a:t>
            </a:r>
            <a:r>
              <a:rPr lang="fr-FR" sz="2500" dirty="0">
                <a:latin typeface="Century Gothic (Corps)"/>
              </a:rPr>
              <a:t> pour renommer et déplacer les fichier vers les dossiers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500" dirty="0">
              <a:latin typeface="Century Gothic (Corps)"/>
            </a:endParaRPr>
          </a:p>
        </p:txBody>
      </p:sp>
    </p:spTree>
    <p:extLst>
      <p:ext uri="{BB962C8B-B14F-4D97-AF65-F5344CB8AC3E}">
        <p14:creationId xmlns:p14="http://schemas.microsoft.com/office/powerpoint/2010/main" val="256884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3E08B4-5A8C-44BC-A13A-E716FA1AC4EE}"/>
              </a:ext>
            </a:extLst>
          </p:cNvPr>
          <p:cNvSpPr txBox="1"/>
          <p:nvPr/>
        </p:nvSpPr>
        <p:spPr>
          <a:xfrm>
            <a:off x="3048000" y="6303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0" i="0" u="none" strike="noStrike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 (Corps)"/>
              </a:rPr>
              <a:t>Structure du script </a:t>
            </a:r>
            <a:endParaRPr lang="fr-FR" sz="4000" dirty="0">
              <a:solidFill>
                <a:schemeClr val="bg2">
                  <a:lumMod val="20000"/>
                  <a:lumOff val="80000"/>
                </a:schemeClr>
              </a:solidFill>
              <a:latin typeface="Century Gothic (Corps)"/>
            </a:endParaRPr>
          </a:p>
        </p:txBody>
      </p:sp>
      <p:pic>
        <p:nvPicPr>
          <p:cNvPr id="2050" name="Picture 2" descr="Aide Informatique]Le BASH Script ! - KidpaddleetcieGlin">
            <a:extLst>
              <a:ext uri="{FF2B5EF4-FFF2-40B4-BE49-F238E27FC236}">
                <a16:creationId xmlns:a16="http://schemas.microsoft.com/office/drawing/2014/main" id="{6B57D99E-8441-47E4-921D-2F7BA5E8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96" y="5465296"/>
            <a:ext cx="3240000" cy="13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8C894F-DC2C-4008-82CF-911C459E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5" y="1338229"/>
            <a:ext cx="9097456" cy="48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5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3E08B4-5A8C-44BC-A13A-E716FA1AC4EE}"/>
              </a:ext>
            </a:extLst>
          </p:cNvPr>
          <p:cNvSpPr txBox="1"/>
          <p:nvPr/>
        </p:nvSpPr>
        <p:spPr>
          <a:xfrm>
            <a:off x="3048000" y="6303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0" i="0" u="none" strike="noStrike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 (Corps)"/>
              </a:rPr>
              <a:t>Structure du script </a:t>
            </a:r>
            <a:endParaRPr lang="fr-FR" sz="4000" dirty="0">
              <a:solidFill>
                <a:schemeClr val="bg2">
                  <a:lumMod val="20000"/>
                  <a:lumOff val="80000"/>
                </a:schemeClr>
              </a:solidFill>
              <a:latin typeface="Century Gothic (Corps)"/>
            </a:endParaRPr>
          </a:p>
        </p:txBody>
      </p:sp>
      <p:pic>
        <p:nvPicPr>
          <p:cNvPr id="2050" name="Picture 2" descr="Aide Informatique]Le BASH Script ! - KidpaddleetcieGlin">
            <a:extLst>
              <a:ext uri="{FF2B5EF4-FFF2-40B4-BE49-F238E27FC236}">
                <a16:creationId xmlns:a16="http://schemas.microsoft.com/office/drawing/2014/main" id="{6B57D99E-8441-47E4-921D-2F7BA5E8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96" y="5465296"/>
            <a:ext cx="3240000" cy="13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EF134CF-A9A3-4F01-8176-87FF027D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83" y="1338230"/>
            <a:ext cx="9172278" cy="48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3E08B4-5A8C-44BC-A13A-E716FA1AC4EE}"/>
              </a:ext>
            </a:extLst>
          </p:cNvPr>
          <p:cNvSpPr txBox="1"/>
          <p:nvPr/>
        </p:nvSpPr>
        <p:spPr>
          <a:xfrm>
            <a:off x="3048000" y="6303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0" i="0" u="none" strike="noStrike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 (Corps)"/>
              </a:rPr>
              <a:t>Structure du script </a:t>
            </a:r>
            <a:endParaRPr lang="fr-FR" sz="4000" dirty="0">
              <a:solidFill>
                <a:schemeClr val="bg2">
                  <a:lumMod val="20000"/>
                  <a:lumOff val="80000"/>
                </a:schemeClr>
              </a:solidFill>
              <a:latin typeface="Century Gothic (Corps)"/>
            </a:endParaRPr>
          </a:p>
        </p:txBody>
      </p:sp>
      <p:pic>
        <p:nvPicPr>
          <p:cNvPr id="2050" name="Picture 2" descr="Aide Informatique]Le BASH Script ! - KidpaddleetcieGlin">
            <a:extLst>
              <a:ext uri="{FF2B5EF4-FFF2-40B4-BE49-F238E27FC236}">
                <a16:creationId xmlns:a16="http://schemas.microsoft.com/office/drawing/2014/main" id="{6B57D99E-8441-47E4-921D-2F7BA5E8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96" y="5465296"/>
            <a:ext cx="3240000" cy="13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29B767-E97E-4F80-9933-143FE8408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9" y="1338229"/>
            <a:ext cx="9090992" cy="48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3E08B4-5A8C-44BC-A13A-E716FA1AC4EE}"/>
              </a:ext>
            </a:extLst>
          </p:cNvPr>
          <p:cNvSpPr txBox="1"/>
          <p:nvPr/>
        </p:nvSpPr>
        <p:spPr>
          <a:xfrm>
            <a:off x="3048000" y="6303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0" i="0" u="none" strike="noStrike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 (Corps)"/>
              </a:rPr>
              <a:t>Structure du script </a:t>
            </a:r>
            <a:endParaRPr lang="fr-FR" sz="4000" dirty="0">
              <a:solidFill>
                <a:schemeClr val="bg2">
                  <a:lumMod val="20000"/>
                  <a:lumOff val="80000"/>
                </a:schemeClr>
              </a:solidFill>
              <a:latin typeface="Century Gothic (Corps)"/>
            </a:endParaRPr>
          </a:p>
        </p:txBody>
      </p:sp>
      <p:pic>
        <p:nvPicPr>
          <p:cNvPr id="2050" name="Picture 2" descr="Aide Informatique]Le BASH Script ! - KidpaddleetcieGlin">
            <a:extLst>
              <a:ext uri="{FF2B5EF4-FFF2-40B4-BE49-F238E27FC236}">
                <a16:creationId xmlns:a16="http://schemas.microsoft.com/office/drawing/2014/main" id="{6B57D99E-8441-47E4-921D-2F7BA5E8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96" y="5465296"/>
            <a:ext cx="3240000" cy="13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3A07BD-77A5-4A72-A201-9A2B949C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229"/>
            <a:ext cx="9000000" cy="319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98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262</Words>
  <Application>Microsoft Office PowerPoint</Application>
  <PresentationFormat>Grand écran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Century Gothic (Corps)</vt:lpstr>
      <vt:lpstr>Lato-Bold</vt:lpstr>
      <vt:lpstr>Wingdings</vt:lpstr>
      <vt:lpstr>Wingdings 3</vt:lpstr>
      <vt:lpstr>Ion</vt:lpstr>
      <vt:lpstr>Projet NSY103 2020/2021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NSY103 2020/2021</dc:title>
  <dc:creator>Mohamed AZIZ</dc:creator>
  <cp:lastModifiedBy>Mohamed AZIZ</cp:lastModifiedBy>
  <cp:revision>11</cp:revision>
  <dcterms:created xsi:type="dcterms:W3CDTF">2021-01-18T07:42:27Z</dcterms:created>
  <dcterms:modified xsi:type="dcterms:W3CDTF">2021-01-18T10:29:33Z</dcterms:modified>
</cp:coreProperties>
</file>