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4336C-1F01-455B-9A12-C6CBA3DA301A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AF99-9917-47F0-B1E5-043F5626F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AF99-9917-47F0-B1E5-043F5626F6C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01D-43BA-2733-5152-1A95036C2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Mohamed Aathil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CD49-3209-5AC7-A4B1-6408D120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30415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341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544-5B37-68F4-8E30-BD7ECFC1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LEAVE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018B-63D9-9727-06A8-23B90B4C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This employee leave management system provides a  platform where employees can submit leave requests, and managers can review and approve or reject those requests efficiently.</a:t>
            </a:r>
          </a:p>
          <a:p>
            <a:r>
              <a:rPr lang="en-US" sz="2500" dirty="0"/>
              <a:t>Employee can choose dates , types of leave and can view remaining leaves </a:t>
            </a:r>
            <a:r>
              <a:rPr lang="en-US" sz="2500"/>
              <a:t>and history.</a:t>
            </a:r>
            <a:endParaRPr lang="en-US" sz="2500" dirty="0"/>
          </a:p>
          <a:p>
            <a:r>
              <a:rPr lang="en-US" sz="2500" dirty="0"/>
              <a:t>Manager can view the pending request and can either approve or reject with remarks and can see all his employees history and leave balances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2050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21D09-4E0C-732B-88A6-F263EEA3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2C41-83DE-6E6A-6A78-D49D7013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F67E-D3C0-F42D-571C-847F27A9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500" dirty="0">
                <a:latin typeface="+mj-lt"/>
                <a:cs typeface="Times New Roman"/>
                <a:sym typeface="Times New Roman"/>
              </a:rPr>
              <a:t>Services used :  Employee , Manager , Gateway</a:t>
            </a:r>
          </a:p>
          <a:p>
            <a:pPr marL="0" indent="0">
              <a:buNone/>
            </a:pPr>
            <a:r>
              <a:rPr lang="en" sz="25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Each service have their own database (S</a:t>
            </a:r>
            <a:r>
              <a:rPr lang="en-IN" sz="25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5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lite)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Services communicate over API’s through gateway.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D34B4-6519-09E2-E951-0618CD27CC56}"/>
              </a:ext>
            </a:extLst>
          </p:cNvPr>
          <p:cNvSpPr txBox="1">
            <a:spLocks/>
          </p:cNvSpPr>
          <p:nvPr/>
        </p:nvSpPr>
        <p:spPr>
          <a:xfrm>
            <a:off x="1451578" y="11846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500" dirty="0">
                <a:latin typeface="+mj-lt"/>
                <a:ea typeface="Times New Roman"/>
                <a:cs typeface="Times New Roman"/>
                <a:sym typeface="Times New Roman"/>
              </a:rPr>
              <a:t>Architecture used: Microservices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75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F577-DFFE-7209-5697-64F29194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1F1F21-DF03-26FC-3693-86E6E7DD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5EC65-8B21-E21D-2BDC-7124F5CB027A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E48F8D-CCBF-E50D-25F7-D7B18E38651D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6EB251-5390-3C82-A683-01F6C2FAB54A}"/>
              </a:ext>
            </a:extLst>
          </p:cNvPr>
          <p:cNvSpPr txBox="1">
            <a:spLocks/>
          </p:cNvSpPr>
          <p:nvPr/>
        </p:nvSpPr>
        <p:spPr>
          <a:xfrm>
            <a:off x="1756379" y="11093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2D1684-5B8F-FD60-AD2D-43A57ABF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171" y="0"/>
            <a:ext cx="12346172" cy="74430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CCCCD9-9DD6-507B-F61C-7D4E19C011EE}"/>
              </a:ext>
            </a:extLst>
          </p:cNvPr>
          <p:cNvCxnSpPr/>
          <p:nvPr/>
        </p:nvCxnSpPr>
        <p:spPr>
          <a:xfrm flipV="1">
            <a:off x="3359150" y="2978150"/>
            <a:ext cx="1079500" cy="123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547473-2623-7537-BE26-78F2A5B38E65}"/>
              </a:ext>
            </a:extLst>
          </p:cNvPr>
          <p:cNvCxnSpPr/>
          <p:nvPr/>
        </p:nvCxnSpPr>
        <p:spPr>
          <a:xfrm flipH="1" flipV="1">
            <a:off x="7531100" y="2978150"/>
            <a:ext cx="1276350" cy="123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0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FAA06-A739-EB05-95BA-20AB9282D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EBC7-1E82-099C-663B-F533050C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C16-28B5-50F6-6C89-CCFFCB07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300" dirty="0">
                <a:latin typeface="+mj-lt"/>
                <a:cs typeface="Times New Roman"/>
                <a:sym typeface="Times New Roman"/>
              </a:rPr>
              <a:t>Employee Service : Leave Request , Leave Balances, History</a:t>
            </a:r>
          </a:p>
          <a:p>
            <a:pPr marL="0" indent="0">
              <a:buNone/>
            </a:pPr>
            <a:br>
              <a:rPr lang="en" sz="2300" dirty="0">
                <a:latin typeface="+mj-lt"/>
                <a:cs typeface="Times New Roman"/>
                <a:sym typeface="Times New Roman"/>
              </a:rPr>
            </a:br>
            <a:r>
              <a:rPr lang="en-US" sz="2300" dirty="0">
                <a:latin typeface="+mj-lt"/>
                <a:cs typeface="Times New Roman"/>
                <a:sym typeface="Times New Roman"/>
              </a:rPr>
              <a:t>POST - /</a:t>
            </a:r>
            <a:r>
              <a:rPr lang="en-US" sz="2300" dirty="0" err="1">
                <a:latin typeface="+mj-lt"/>
                <a:cs typeface="Times New Roman"/>
                <a:sym typeface="Times New Roman"/>
              </a:rPr>
              <a:t>apply_leave</a:t>
            </a:r>
            <a:r>
              <a:rPr lang="en-US" sz="2300" dirty="0">
                <a:latin typeface="+mj-lt"/>
                <a:cs typeface="Times New Roman"/>
                <a:sym typeface="Times New Roman"/>
              </a:rPr>
              <a:t> → Employee applies for leave (pending by default)</a:t>
            </a:r>
          </a:p>
          <a:p>
            <a:pPr marL="0" indent="0">
              <a:buNone/>
            </a:pPr>
            <a:r>
              <a:rPr lang="en-US" sz="2300" dirty="0">
                <a:latin typeface="+mj-lt"/>
                <a:cs typeface="Times New Roman"/>
                <a:sym typeface="Times New Roman"/>
              </a:rPr>
              <a:t>GET - /</a:t>
            </a:r>
            <a:r>
              <a:rPr lang="en-US" sz="2300" dirty="0" err="1">
                <a:latin typeface="+mj-lt"/>
                <a:cs typeface="Times New Roman"/>
                <a:sym typeface="Times New Roman"/>
              </a:rPr>
              <a:t>my_leaves</a:t>
            </a:r>
            <a:r>
              <a:rPr lang="en-US" sz="2300" dirty="0">
                <a:latin typeface="+mj-lt"/>
                <a:cs typeface="Times New Roman"/>
                <a:sym typeface="Times New Roman"/>
              </a:rPr>
              <a:t>/&lt;id&gt; → Get all leave requests of a specific employee</a:t>
            </a:r>
          </a:p>
          <a:p>
            <a:pPr marL="0" indent="0">
              <a:buNone/>
            </a:pPr>
            <a:r>
              <a:rPr lang="en-US" sz="2300" dirty="0">
                <a:latin typeface="+mj-lt"/>
                <a:cs typeface="Times New Roman"/>
                <a:sym typeface="Times New Roman"/>
              </a:rPr>
              <a:t>DELETE - /</a:t>
            </a:r>
            <a:r>
              <a:rPr lang="en-US" sz="2300" dirty="0" err="1">
                <a:latin typeface="+mj-lt"/>
                <a:cs typeface="Times New Roman"/>
                <a:sym typeface="Times New Roman"/>
              </a:rPr>
              <a:t>delete_leave</a:t>
            </a:r>
            <a:r>
              <a:rPr lang="en-US" sz="2300" dirty="0">
                <a:latin typeface="+mj-lt"/>
                <a:cs typeface="Times New Roman"/>
                <a:sym typeface="Times New Roman"/>
              </a:rPr>
              <a:t>/&lt;id&gt; → Delete leave request (only if status is pending)</a:t>
            </a:r>
            <a:endParaRPr lang="en" sz="2300" dirty="0">
              <a:latin typeface="+mj-lt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-IN" sz="23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DF991-D095-6498-270C-9C864699EC92}"/>
              </a:ext>
            </a:extLst>
          </p:cNvPr>
          <p:cNvSpPr txBox="1">
            <a:spLocks/>
          </p:cNvSpPr>
          <p:nvPr/>
        </p:nvSpPr>
        <p:spPr>
          <a:xfrm>
            <a:off x="1451578" y="11846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500" dirty="0">
                <a:latin typeface="+mj-lt"/>
                <a:ea typeface="Times New Roman"/>
                <a:cs typeface="Times New Roman"/>
                <a:sym typeface="Times New Roman"/>
              </a:rPr>
              <a:t>Services &amp; API 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648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50FE-436F-B26E-855E-E69D5183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9DB4-1D6B-E6A8-6A94-75896046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42B4-ADEE-AEAF-2F17-49BCDEEB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300" dirty="0">
                <a:latin typeface="+mj-lt"/>
                <a:cs typeface="Times New Roman"/>
                <a:sym typeface="Times New Roman"/>
              </a:rPr>
              <a:t>Manager Service : Approve or Reject Leaves, Leave all employees leave balances, History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GET - /</a:t>
            </a:r>
            <a:r>
              <a:rPr lang="en-US" sz="2300" dirty="0" err="1">
                <a:latin typeface="+mj-lt"/>
              </a:rPr>
              <a:t>all_leaves</a:t>
            </a:r>
            <a:r>
              <a:rPr lang="en-US" sz="2300" dirty="0">
                <a:latin typeface="+mj-lt"/>
              </a:rPr>
              <a:t> → Get all leave requests (with employee details)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GET - /</a:t>
            </a:r>
            <a:r>
              <a:rPr lang="en-US" sz="2300" dirty="0" err="1">
                <a:latin typeface="+mj-lt"/>
              </a:rPr>
              <a:t>leave_requests</a:t>
            </a:r>
            <a:r>
              <a:rPr lang="en-US" sz="2300" dirty="0">
                <a:latin typeface="+mj-lt"/>
              </a:rPr>
              <a:t> → Get only pending leave requests (for approval)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PUT - /</a:t>
            </a:r>
            <a:r>
              <a:rPr lang="en-US" sz="2300" dirty="0" err="1">
                <a:latin typeface="+mj-lt"/>
              </a:rPr>
              <a:t>update_leave</a:t>
            </a:r>
            <a:r>
              <a:rPr lang="en-US" sz="2300" dirty="0">
                <a:latin typeface="+mj-lt"/>
              </a:rPr>
              <a:t>/&lt;id&gt; → Update leave status (approve/reject/pending) + adjust balances</a:t>
            </a:r>
            <a:endParaRPr lang="en-IN" sz="23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6CF64-AB77-C2F2-AFA2-673C075E3BE8}"/>
              </a:ext>
            </a:extLst>
          </p:cNvPr>
          <p:cNvSpPr txBox="1">
            <a:spLocks/>
          </p:cNvSpPr>
          <p:nvPr/>
        </p:nvSpPr>
        <p:spPr>
          <a:xfrm>
            <a:off x="1451578" y="11846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500" dirty="0">
                <a:latin typeface="+mj-lt"/>
                <a:ea typeface="Times New Roman"/>
                <a:cs typeface="Times New Roman"/>
                <a:sym typeface="Times New Roman"/>
              </a:rPr>
              <a:t>Services &amp; API 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5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8D321-B3A7-C941-3B45-F28D5FB0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1F98-7F54-60AF-080E-1A0E035F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54C-2421-8C18-3101-A9AD2C02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74114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+mj-lt"/>
              </a:rPr>
              <a:t>Four Containers :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</a:t>
            </a:r>
            <a:r>
              <a:rPr lang="en-IN" sz="2100" dirty="0" err="1">
                <a:latin typeface="+mj-lt"/>
              </a:rPr>
              <a:t>lms</a:t>
            </a:r>
            <a:r>
              <a:rPr lang="en-IN" sz="2100" dirty="0">
                <a:latin typeface="+mj-lt"/>
              </a:rPr>
              <a:t>-employee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</a:t>
            </a:r>
            <a:r>
              <a:rPr lang="en-IN" sz="2100" dirty="0" err="1">
                <a:latin typeface="+mj-lt"/>
              </a:rPr>
              <a:t>lms</a:t>
            </a:r>
            <a:r>
              <a:rPr lang="en-IN" sz="2100" dirty="0">
                <a:latin typeface="+mj-lt"/>
              </a:rPr>
              <a:t>-manager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</a:t>
            </a:r>
            <a:r>
              <a:rPr lang="en-IN" sz="2100" dirty="0" err="1">
                <a:latin typeface="+mj-lt"/>
              </a:rPr>
              <a:t>lms</a:t>
            </a:r>
            <a:r>
              <a:rPr lang="en-IN" sz="2100" dirty="0">
                <a:latin typeface="+mj-lt"/>
              </a:rPr>
              <a:t>-gateway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</a:t>
            </a:r>
            <a:r>
              <a:rPr lang="en-IN" sz="2100" dirty="0" err="1">
                <a:latin typeface="+mj-lt"/>
              </a:rPr>
              <a:t>lms</a:t>
            </a:r>
            <a:r>
              <a:rPr lang="en-IN" sz="2100" dirty="0">
                <a:latin typeface="+mj-lt"/>
              </a:rPr>
              <a:t>-frontend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volumes: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  </a:t>
            </a:r>
            <a:r>
              <a:rPr lang="en-US" sz="2100" dirty="0" err="1">
                <a:latin typeface="+mj-lt"/>
              </a:rPr>
              <a:t>lms_employee_data</a:t>
            </a:r>
            <a:endParaRPr lang="en-US" sz="2100" dirty="0">
              <a:latin typeface="+mj-lt"/>
            </a:endParaRP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  </a:t>
            </a:r>
            <a:r>
              <a:rPr lang="en-US" sz="2100" dirty="0" err="1">
                <a:latin typeface="+mj-lt"/>
              </a:rPr>
              <a:t>lms_manager_data</a:t>
            </a:r>
            <a:endParaRPr lang="en-IN" sz="21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DAB2C-F7CF-A7F7-515D-0A4D8DC2766A}"/>
              </a:ext>
            </a:extLst>
          </p:cNvPr>
          <p:cNvSpPr txBox="1">
            <a:spLocks/>
          </p:cNvSpPr>
          <p:nvPr/>
        </p:nvSpPr>
        <p:spPr>
          <a:xfrm>
            <a:off x="1451578" y="11846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500" dirty="0">
                <a:latin typeface="+mj-lt"/>
                <a:ea typeface="Times New Roman"/>
                <a:cs typeface="Times New Roman"/>
                <a:sym typeface="Times New Roman"/>
              </a:rPr>
              <a:t>Containerization 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13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EBEB-D73A-E3A1-97E9-554E27233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F21-F14E-41D9-FBC7-ED0928F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2A8B-F2ED-0F3A-FC41-37A38E55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latin typeface="+mj-lt"/>
              </a:rPr>
              <a:t>Create Docker images and launch the complete stack with Docker Compose in detached mode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Check service health status, then access the frontend through your browser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Log in with the default admin account to begin setting up employees, managers, and leave details</a:t>
            </a: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Data remains safe between restarts because it is stored in persistent volumes</a:t>
            </a:r>
            <a:endParaRPr lang="en-IN" sz="23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E82CE-E831-B718-5A1E-BD18EC0963AE}"/>
              </a:ext>
            </a:extLst>
          </p:cNvPr>
          <p:cNvSpPr txBox="1">
            <a:spLocks/>
          </p:cNvSpPr>
          <p:nvPr/>
        </p:nvSpPr>
        <p:spPr>
          <a:xfrm>
            <a:off x="1451578" y="11846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500" dirty="0">
                <a:latin typeface="+mj-lt"/>
                <a:ea typeface="Times New Roman"/>
                <a:cs typeface="Times New Roman"/>
                <a:sym typeface="Times New Roman"/>
              </a:rPr>
              <a:t>Deployment (Docker)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997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222</TotalTime>
  <Words>341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Mohamed Aathil</vt:lpstr>
      <vt:lpstr>EMPLOYEE LEAVE MANAGEMENT SYSTEM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30415 - Mohamed Aathil</dc:creator>
  <cp:lastModifiedBy>30415 - Mohamed Aathil</cp:lastModifiedBy>
  <cp:revision>3</cp:revision>
  <dcterms:created xsi:type="dcterms:W3CDTF">2025-08-28T23:40:35Z</dcterms:created>
  <dcterms:modified xsi:type="dcterms:W3CDTF">2025-08-29T03:23:13Z</dcterms:modified>
</cp:coreProperties>
</file>