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530" r:id="rId2"/>
    <p:sldId id="533" r:id="rId3"/>
    <p:sldId id="535" r:id="rId4"/>
    <p:sldId id="536" r:id="rId5"/>
    <p:sldId id="537" r:id="rId6"/>
    <p:sldId id="538" r:id="rId7"/>
    <p:sldId id="544" r:id="rId8"/>
    <p:sldId id="545" r:id="rId9"/>
    <p:sldId id="54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01F9E-16E0-486A-B4F8-A1E47142A447}"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23312-39F7-42DE-A7D2-BF784E858EE1}" type="slidenum">
              <a:rPr lang="en-US" smtClean="0"/>
              <a:t>‹#›</a:t>
            </a:fld>
            <a:endParaRPr lang="en-US"/>
          </a:p>
        </p:txBody>
      </p:sp>
    </p:spTree>
    <p:extLst>
      <p:ext uri="{BB962C8B-B14F-4D97-AF65-F5344CB8AC3E}">
        <p14:creationId xmlns:p14="http://schemas.microsoft.com/office/powerpoint/2010/main" val="301396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BA30AC7-F799-4000-ABAA-8C93C2606285}"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070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873" y="157387"/>
            <a:ext cx="4457435" cy="472859"/>
          </a:xfrm>
          <a:prstGeom prst="rect">
            <a:avLst/>
          </a:prstGeom>
        </p:spPr>
        <p:txBody>
          <a:bodyPr wrap="square" lIns="0" tIns="0" rIns="0" bIns="0">
            <a:spAutoFit/>
          </a:bodyPr>
          <a:lstStyle>
            <a:lvl1pPr>
              <a:defRPr sz="3002" b="1" i="0">
                <a:solidFill>
                  <a:srgbClr val="FAFBFB"/>
                </a:solidFill>
                <a:latin typeface="Calibri"/>
                <a:cs typeface="Calibri"/>
              </a:defRPr>
            </a:lvl1pPr>
          </a:lstStyle>
          <a:p>
            <a:endParaRPr/>
          </a:p>
        </p:txBody>
      </p:sp>
      <p:sp>
        <p:nvSpPr>
          <p:cNvPr id="3" name="Holder 3"/>
          <p:cNvSpPr>
            <a:spLocks noGrp="1"/>
          </p:cNvSpPr>
          <p:nvPr>
            <p:ph type="subTitle" idx="4"/>
          </p:nvPr>
        </p:nvSpPr>
        <p:spPr>
          <a:xfrm>
            <a:off x="4024449" y="4139451"/>
            <a:ext cx="4092754" cy="1234516"/>
          </a:xfrm>
          <a:prstGeom prst="rect">
            <a:avLst/>
          </a:prstGeom>
        </p:spPr>
        <p:txBody>
          <a:bodyPr wrap="square" lIns="0" tIns="0" rIns="0" bIns="0">
            <a:spAutoFit/>
          </a:bodyPr>
          <a:lstStyle>
            <a:lvl1pPr>
              <a:defRPr sz="80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5159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200696"/>
          </a:xfrm>
        </p:spPr>
        <p:txBody>
          <a:bodyPr lIns="0" tIns="0" rIns="0" bIns="0"/>
          <a:lstStyle>
            <a:lvl1pPr>
              <a:defRPr sz="13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9471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sz="half" idx="2"/>
          </p:nvPr>
        </p:nvSpPr>
        <p:spPr>
          <a:xfrm>
            <a:off x="953545" y="2001466"/>
            <a:ext cx="4600689" cy="214674"/>
          </a:xfrm>
          <a:prstGeom prst="rect">
            <a:avLst/>
          </a:prstGeom>
        </p:spPr>
        <p:txBody>
          <a:bodyPr wrap="square" lIns="0" tIns="0" rIns="0" bIns="0">
            <a:spAutoFit/>
          </a:bodyPr>
          <a:lstStyle>
            <a:lvl1pPr>
              <a:defRPr sz="1395" b="0" i="0">
                <a:solidFill>
                  <a:srgbClr val="444444"/>
                </a:solidFill>
                <a:latin typeface="Arial"/>
                <a:cs typeface="Arial"/>
              </a:defRPr>
            </a:lvl1pPr>
          </a:lstStyle>
          <a:p>
            <a:endParaRPr/>
          </a:p>
        </p:txBody>
      </p:sp>
      <p:sp>
        <p:nvSpPr>
          <p:cNvPr id="4" name="Holder 4"/>
          <p:cNvSpPr>
            <a:spLocks noGrp="1"/>
          </p:cNvSpPr>
          <p:nvPr>
            <p:ph sz="half" idx="3"/>
          </p:nvPr>
        </p:nvSpPr>
        <p:spPr>
          <a:xfrm>
            <a:off x="6605181" y="1373205"/>
            <a:ext cx="4912999" cy="261290"/>
          </a:xfrm>
          <a:prstGeom prst="rect">
            <a:avLst/>
          </a:prstGeom>
        </p:spPr>
        <p:txBody>
          <a:bodyPr wrap="square" lIns="0" tIns="0" rIns="0" bIns="0">
            <a:spAutoFit/>
          </a:bodyPr>
          <a:lstStyle>
            <a:lvl1pPr>
              <a:defRPr sz="1698" b="1" i="0">
                <a:solidFill>
                  <a:srgbClr val="44444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698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753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2862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sz="1092"/>
          </a:p>
        </p:txBody>
      </p:sp>
      <p:sp>
        <p:nvSpPr>
          <p:cNvPr id="2" name="Holder 2"/>
          <p:cNvSpPr>
            <a:spLocks noGrp="1"/>
          </p:cNvSpPr>
          <p:nvPr>
            <p:ph type="title"/>
          </p:nvPr>
        </p:nvSpPr>
        <p:spPr>
          <a:xfrm>
            <a:off x="365873" y="178023"/>
            <a:ext cx="6704830" cy="761747"/>
          </a:xfrm>
          <a:prstGeom prst="rect">
            <a:avLst/>
          </a:prstGeom>
        </p:spPr>
        <p:txBody>
          <a:bodyPr wrap="square" lIns="0" tIns="0" rIns="0" bIns="0">
            <a:spAutoFit/>
          </a:bodyPr>
          <a:lstStyle>
            <a:lvl1pPr>
              <a:defRPr sz="4950"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330860"/>
          </a:xfrm>
          <a:prstGeom prst="rect">
            <a:avLst/>
          </a:prstGeom>
        </p:spPr>
        <p:txBody>
          <a:bodyPr wrap="square" lIns="0" tIns="0" rIns="0" bIns="0">
            <a:spAutoFit/>
          </a:bodyPr>
          <a:lstStyle>
            <a:lvl1pPr>
              <a:defRPr sz="21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6139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953196" y="0"/>
            <a:ext cx="7238376" cy="6857519"/>
          </a:xfrm>
          <a:prstGeom prst="rect">
            <a:avLst/>
          </a:prstGeom>
        </p:spPr>
      </p:pic>
      <p:pic>
        <p:nvPicPr>
          <p:cNvPr id="7" name="object 7"/>
          <p:cNvPicPr/>
          <p:nvPr/>
        </p:nvPicPr>
        <p:blipFill>
          <a:blip r:embed="rId4" cstate="print"/>
          <a:stretch>
            <a:fillRect/>
          </a:stretch>
        </p:blipFill>
        <p:spPr>
          <a:xfrm>
            <a:off x="11230579" y="5891979"/>
            <a:ext cx="703018" cy="703018"/>
          </a:xfrm>
          <a:prstGeom prst="rect">
            <a:avLst/>
          </a:prstGeom>
        </p:spPr>
      </p:pic>
      <p:sp>
        <p:nvSpPr>
          <p:cNvPr id="16" name="object 2">
            <a:extLst>
              <a:ext uri="{FF2B5EF4-FFF2-40B4-BE49-F238E27FC236}">
                <a16:creationId xmlns:a16="http://schemas.microsoft.com/office/drawing/2014/main" id="{0B67AF2F-9EBF-2DF7-CA09-3BA8F845630F}"/>
              </a:ext>
            </a:extLst>
          </p:cNvPr>
          <p:cNvSpPr txBox="1">
            <a:spLocks/>
          </p:cNvSpPr>
          <p:nvPr/>
        </p:nvSpPr>
        <p:spPr>
          <a:xfrm>
            <a:off x="7444259" y="3222677"/>
            <a:ext cx="3180635" cy="754651"/>
          </a:xfrm>
          <a:prstGeom prst="rect">
            <a:avLst/>
          </a:prstGeom>
        </p:spPr>
        <p:txBody>
          <a:bodyPr vert="horz" wrap="square" lIns="0" tIns="8086" rIns="0" bIns="0" rtlCol="0">
            <a:spAutoFit/>
          </a:bodyPr>
          <a:lstStyle>
            <a:lvl1pPr>
              <a:defRPr>
                <a:latin typeface="+mj-lt"/>
                <a:ea typeface="+mj-ea"/>
                <a:cs typeface="+mj-cs"/>
              </a:defRPr>
            </a:lvl1pPr>
          </a:lstStyle>
          <a:p>
            <a:pPr marL="497502" defTabSz="554492">
              <a:spcBef>
                <a:spcPts val="64"/>
              </a:spcBef>
            </a:pPr>
            <a:r>
              <a:rPr lang="en-US" sz="4851" kern="0" spc="-3" dirty="0">
                <a:solidFill>
                  <a:srgbClr val="FFFF00"/>
                </a:solidFill>
                <a:latin typeface="Berlin Sans FB" panose="020E0602020502020306" pitchFamily="34" charset="0"/>
              </a:rPr>
              <a:t>JavaScript</a:t>
            </a:r>
            <a:endParaRPr lang="en-US" sz="4851" kern="0" dirty="0">
              <a:solidFill>
                <a:srgbClr val="FFFF00"/>
              </a:solidFill>
              <a:latin typeface="Berlin Sans FB" panose="020E0602020502020306" pitchFamily="34" charset="0"/>
            </a:endParaRPr>
          </a:p>
        </p:txBody>
      </p:sp>
      <p:pic>
        <p:nvPicPr>
          <p:cNvPr id="17" name="object 3">
            <a:extLst>
              <a:ext uri="{FF2B5EF4-FFF2-40B4-BE49-F238E27FC236}">
                <a16:creationId xmlns:a16="http://schemas.microsoft.com/office/drawing/2014/main" id="{4824293C-F79A-D5A7-55AB-6FF401F38307}"/>
              </a:ext>
            </a:extLst>
          </p:cNvPr>
          <p:cNvPicPr/>
          <p:nvPr/>
        </p:nvPicPr>
        <p:blipFill>
          <a:blip r:embed="rId5" cstate="print"/>
          <a:stretch>
            <a:fillRect/>
          </a:stretch>
        </p:blipFill>
        <p:spPr>
          <a:xfrm>
            <a:off x="7323869" y="3510017"/>
            <a:ext cx="780064" cy="680794"/>
          </a:xfrm>
          <a:prstGeom prst="rect">
            <a:avLst/>
          </a:prstGeom>
        </p:spPr>
      </p:pic>
      <p:pic>
        <p:nvPicPr>
          <p:cNvPr id="18" name="object 4">
            <a:extLst>
              <a:ext uri="{FF2B5EF4-FFF2-40B4-BE49-F238E27FC236}">
                <a16:creationId xmlns:a16="http://schemas.microsoft.com/office/drawing/2014/main" id="{E3DA42C4-EB3E-EACC-E514-83DB3F75A94D}"/>
              </a:ext>
            </a:extLst>
          </p:cNvPr>
          <p:cNvPicPr/>
          <p:nvPr/>
        </p:nvPicPr>
        <p:blipFill>
          <a:blip r:embed="rId6" cstate="print"/>
          <a:stretch>
            <a:fillRect/>
          </a:stretch>
        </p:blipFill>
        <p:spPr>
          <a:xfrm>
            <a:off x="10343969" y="2681101"/>
            <a:ext cx="731700" cy="375438"/>
          </a:xfrm>
          <a:prstGeom prst="rect">
            <a:avLst/>
          </a:prstGeom>
        </p:spPr>
      </p:pic>
      <p:sp>
        <p:nvSpPr>
          <p:cNvPr id="19" name="object 5">
            <a:extLst>
              <a:ext uri="{FF2B5EF4-FFF2-40B4-BE49-F238E27FC236}">
                <a16:creationId xmlns:a16="http://schemas.microsoft.com/office/drawing/2014/main" id="{6E8F8721-7DA8-0CA5-41DE-45A603C770EF}"/>
              </a:ext>
            </a:extLst>
          </p:cNvPr>
          <p:cNvSpPr/>
          <p:nvPr/>
        </p:nvSpPr>
        <p:spPr>
          <a:xfrm>
            <a:off x="7520752" y="3179374"/>
            <a:ext cx="1166360" cy="83174"/>
          </a:xfrm>
          <a:custGeom>
            <a:avLst/>
            <a:gdLst/>
            <a:ahLst/>
            <a:cxnLst/>
            <a:rect l="l" t="t" r="r" b="b"/>
            <a:pathLst>
              <a:path w="1923414" h="137160">
                <a:moveTo>
                  <a:pt x="6476" y="78739"/>
                </a:moveTo>
                <a:lnTo>
                  <a:pt x="0" y="87630"/>
                </a:lnTo>
                <a:lnTo>
                  <a:pt x="0" y="101600"/>
                </a:lnTo>
                <a:lnTo>
                  <a:pt x="6476" y="124460"/>
                </a:lnTo>
                <a:lnTo>
                  <a:pt x="12953" y="137160"/>
                </a:lnTo>
                <a:lnTo>
                  <a:pt x="19558" y="133350"/>
                </a:lnTo>
                <a:lnTo>
                  <a:pt x="34493" y="133350"/>
                </a:lnTo>
                <a:lnTo>
                  <a:pt x="39115" y="124460"/>
                </a:lnTo>
                <a:lnTo>
                  <a:pt x="130301" y="124460"/>
                </a:lnTo>
                <a:lnTo>
                  <a:pt x="130301" y="119380"/>
                </a:lnTo>
                <a:lnTo>
                  <a:pt x="136778" y="110489"/>
                </a:lnTo>
                <a:lnTo>
                  <a:pt x="215011" y="110489"/>
                </a:lnTo>
                <a:lnTo>
                  <a:pt x="215011" y="101600"/>
                </a:lnTo>
                <a:lnTo>
                  <a:pt x="221614" y="96520"/>
                </a:lnTo>
                <a:lnTo>
                  <a:pt x="446468" y="96520"/>
                </a:lnTo>
                <a:lnTo>
                  <a:pt x="449707" y="91439"/>
                </a:lnTo>
                <a:lnTo>
                  <a:pt x="26035" y="91439"/>
                </a:lnTo>
                <a:lnTo>
                  <a:pt x="19558" y="82550"/>
                </a:lnTo>
                <a:lnTo>
                  <a:pt x="6476" y="78739"/>
                </a:lnTo>
                <a:close/>
              </a:path>
              <a:path w="1923414" h="137160">
                <a:moveTo>
                  <a:pt x="34493" y="133350"/>
                </a:moveTo>
                <a:lnTo>
                  <a:pt x="19558" y="133350"/>
                </a:lnTo>
                <a:lnTo>
                  <a:pt x="32512" y="137160"/>
                </a:lnTo>
                <a:lnTo>
                  <a:pt x="34493" y="133350"/>
                </a:lnTo>
                <a:close/>
              </a:path>
              <a:path w="1923414" h="137160">
                <a:moveTo>
                  <a:pt x="123825" y="124460"/>
                </a:moveTo>
                <a:lnTo>
                  <a:pt x="84709" y="124460"/>
                </a:lnTo>
                <a:lnTo>
                  <a:pt x="84709" y="128270"/>
                </a:lnTo>
                <a:lnTo>
                  <a:pt x="91186" y="133350"/>
                </a:lnTo>
                <a:lnTo>
                  <a:pt x="97789" y="137160"/>
                </a:lnTo>
                <a:lnTo>
                  <a:pt x="104266" y="128270"/>
                </a:lnTo>
                <a:lnTo>
                  <a:pt x="123825" y="124460"/>
                </a:lnTo>
                <a:close/>
              </a:path>
              <a:path w="1923414" h="137160">
                <a:moveTo>
                  <a:pt x="65150" y="124460"/>
                </a:moveTo>
                <a:lnTo>
                  <a:pt x="39115" y="124460"/>
                </a:lnTo>
                <a:lnTo>
                  <a:pt x="45592" y="128270"/>
                </a:lnTo>
                <a:lnTo>
                  <a:pt x="45592" y="133350"/>
                </a:lnTo>
                <a:lnTo>
                  <a:pt x="52070" y="128270"/>
                </a:lnTo>
                <a:lnTo>
                  <a:pt x="65150" y="124460"/>
                </a:lnTo>
                <a:close/>
              </a:path>
              <a:path w="1923414" h="137160">
                <a:moveTo>
                  <a:pt x="130301" y="124460"/>
                </a:moveTo>
                <a:lnTo>
                  <a:pt x="123825" y="124460"/>
                </a:lnTo>
                <a:lnTo>
                  <a:pt x="117221" y="128270"/>
                </a:lnTo>
                <a:lnTo>
                  <a:pt x="130301" y="133350"/>
                </a:lnTo>
                <a:lnTo>
                  <a:pt x="130301" y="124460"/>
                </a:lnTo>
                <a:close/>
              </a:path>
              <a:path w="1923414" h="137160">
                <a:moveTo>
                  <a:pt x="215011" y="110489"/>
                </a:moveTo>
                <a:lnTo>
                  <a:pt x="136778" y="110489"/>
                </a:lnTo>
                <a:lnTo>
                  <a:pt x="143383" y="133350"/>
                </a:lnTo>
                <a:lnTo>
                  <a:pt x="149860" y="114300"/>
                </a:lnTo>
                <a:lnTo>
                  <a:pt x="212235" y="114300"/>
                </a:lnTo>
                <a:lnTo>
                  <a:pt x="215011" y="110489"/>
                </a:lnTo>
                <a:close/>
              </a:path>
              <a:path w="1923414" h="137160">
                <a:moveTo>
                  <a:pt x="175895" y="119380"/>
                </a:moveTo>
                <a:lnTo>
                  <a:pt x="162940" y="119380"/>
                </a:lnTo>
                <a:lnTo>
                  <a:pt x="169417" y="124460"/>
                </a:lnTo>
                <a:lnTo>
                  <a:pt x="169417" y="133350"/>
                </a:lnTo>
                <a:lnTo>
                  <a:pt x="175895" y="124460"/>
                </a:lnTo>
                <a:lnTo>
                  <a:pt x="175895" y="119380"/>
                </a:lnTo>
                <a:close/>
              </a:path>
              <a:path w="1923414" h="137160">
                <a:moveTo>
                  <a:pt x="212235" y="114300"/>
                </a:moveTo>
                <a:lnTo>
                  <a:pt x="149860" y="114300"/>
                </a:lnTo>
                <a:lnTo>
                  <a:pt x="156337" y="128270"/>
                </a:lnTo>
                <a:lnTo>
                  <a:pt x="156337" y="124460"/>
                </a:lnTo>
                <a:lnTo>
                  <a:pt x="162940" y="119380"/>
                </a:lnTo>
                <a:lnTo>
                  <a:pt x="208534" y="119380"/>
                </a:lnTo>
                <a:lnTo>
                  <a:pt x="212235" y="114300"/>
                </a:lnTo>
                <a:close/>
              </a:path>
              <a:path w="1923414" h="137160">
                <a:moveTo>
                  <a:pt x="195452" y="119380"/>
                </a:moveTo>
                <a:lnTo>
                  <a:pt x="175895" y="119380"/>
                </a:lnTo>
                <a:lnTo>
                  <a:pt x="182499" y="124460"/>
                </a:lnTo>
                <a:lnTo>
                  <a:pt x="182499" y="128270"/>
                </a:lnTo>
                <a:lnTo>
                  <a:pt x="195452" y="119380"/>
                </a:lnTo>
                <a:close/>
              </a:path>
              <a:path w="1923414" h="137160">
                <a:moveTo>
                  <a:pt x="397637" y="101600"/>
                </a:moveTo>
                <a:lnTo>
                  <a:pt x="241173" y="101600"/>
                </a:lnTo>
                <a:lnTo>
                  <a:pt x="241173" y="105410"/>
                </a:lnTo>
                <a:lnTo>
                  <a:pt x="234569" y="110489"/>
                </a:lnTo>
                <a:lnTo>
                  <a:pt x="228091" y="114300"/>
                </a:lnTo>
                <a:lnTo>
                  <a:pt x="228091" y="124460"/>
                </a:lnTo>
                <a:lnTo>
                  <a:pt x="241173" y="124460"/>
                </a:lnTo>
                <a:lnTo>
                  <a:pt x="247650" y="119380"/>
                </a:lnTo>
                <a:lnTo>
                  <a:pt x="254126" y="110489"/>
                </a:lnTo>
                <a:lnTo>
                  <a:pt x="289541" y="110489"/>
                </a:lnTo>
                <a:lnTo>
                  <a:pt x="293242" y="105410"/>
                </a:lnTo>
                <a:lnTo>
                  <a:pt x="397637" y="105410"/>
                </a:lnTo>
                <a:lnTo>
                  <a:pt x="397637" y="101600"/>
                </a:lnTo>
                <a:close/>
              </a:path>
              <a:path w="1923414" h="137160">
                <a:moveTo>
                  <a:pt x="289541" y="110489"/>
                </a:moveTo>
                <a:lnTo>
                  <a:pt x="286765" y="110489"/>
                </a:lnTo>
                <a:lnTo>
                  <a:pt x="286765" y="114300"/>
                </a:lnTo>
                <a:lnTo>
                  <a:pt x="289541" y="110489"/>
                </a:lnTo>
                <a:close/>
              </a:path>
              <a:path w="1923414" h="137160">
                <a:moveTo>
                  <a:pt x="446468" y="96520"/>
                </a:moveTo>
                <a:lnTo>
                  <a:pt x="221614" y="96520"/>
                </a:lnTo>
                <a:lnTo>
                  <a:pt x="221614" y="110489"/>
                </a:lnTo>
                <a:lnTo>
                  <a:pt x="228091" y="101600"/>
                </a:lnTo>
                <a:lnTo>
                  <a:pt x="443229" y="101600"/>
                </a:lnTo>
                <a:lnTo>
                  <a:pt x="446468" y="96520"/>
                </a:lnTo>
                <a:close/>
              </a:path>
              <a:path w="1923414" h="137160">
                <a:moveTo>
                  <a:pt x="384555" y="105410"/>
                </a:moveTo>
                <a:lnTo>
                  <a:pt x="299847" y="105410"/>
                </a:lnTo>
                <a:lnTo>
                  <a:pt x="293242" y="110489"/>
                </a:lnTo>
                <a:lnTo>
                  <a:pt x="364998" y="110489"/>
                </a:lnTo>
                <a:lnTo>
                  <a:pt x="384555" y="105410"/>
                </a:lnTo>
                <a:close/>
              </a:path>
              <a:path w="1923414" h="137160">
                <a:moveTo>
                  <a:pt x="221614" y="69850"/>
                </a:moveTo>
                <a:lnTo>
                  <a:pt x="169417" y="69850"/>
                </a:lnTo>
                <a:lnTo>
                  <a:pt x="123825" y="73660"/>
                </a:lnTo>
                <a:lnTo>
                  <a:pt x="104266" y="78739"/>
                </a:lnTo>
                <a:lnTo>
                  <a:pt x="91186" y="82550"/>
                </a:lnTo>
                <a:lnTo>
                  <a:pt x="527938" y="82550"/>
                </a:lnTo>
                <a:lnTo>
                  <a:pt x="534415" y="91439"/>
                </a:lnTo>
                <a:lnTo>
                  <a:pt x="547497" y="101600"/>
                </a:lnTo>
                <a:lnTo>
                  <a:pt x="560577" y="87630"/>
                </a:lnTo>
                <a:lnTo>
                  <a:pt x="664845" y="87630"/>
                </a:lnTo>
                <a:lnTo>
                  <a:pt x="671449" y="78739"/>
                </a:lnTo>
                <a:lnTo>
                  <a:pt x="753167" y="78739"/>
                </a:lnTo>
                <a:lnTo>
                  <a:pt x="762635" y="73660"/>
                </a:lnTo>
                <a:lnTo>
                  <a:pt x="247650" y="73660"/>
                </a:lnTo>
                <a:lnTo>
                  <a:pt x="221614" y="69850"/>
                </a:lnTo>
                <a:close/>
              </a:path>
              <a:path w="1923414" h="137160">
                <a:moveTo>
                  <a:pt x="514858" y="91439"/>
                </a:moveTo>
                <a:lnTo>
                  <a:pt x="456311" y="91439"/>
                </a:lnTo>
                <a:lnTo>
                  <a:pt x="495300" y="96520"/>
                </a:lnTo>
                <a:lnTo>
                  <a:pt x="514858" y="91439"/>
                </a:lnTo>
                <a:close/>
              </a:path>
              <a:path w="1923414" h="137160">
                <a:moveTo>
                  <a:pt x="567054" y="87630"/>
                </a:moveTo>
                <a:lnTo>
                  <a:pt x="560577" y="87630"/>
                </a:lnTo>
                <a:lnTo>
                  <a:pt x="560577" y="96520"/>
                </a:lnTo>
                <a:lnTo>
                  <a:pt x="567054" y="87630"/>
                </a:lnTo>
                <a:close/>
              </a:path>
              <a:path w="1923414" h="137160">
                <a:moveTo>
                  <a:pt x="573532" y="87630"/>
                </a:moveTo>
                <a:lnTo>
                  <a:pt x="567054" y="87630"/>
                </a:lnTo>
                <a:lnTo>
                  <a:pt x="573532" y="96520"/>
                </a:lnTo>
                <a:lnTo>
                  <a:pt x="573532" y="87630"/>
                </a:lnTo>
                <a:close/>
              </a:path>
              <a:path w="1923414" h="137160">
                <a:moveTo>
                  <a:pt x="664845" y="87630"/>
                </a:moveTo>
                <a:lnTo>
                  <a:pt x="606171" y="87630"/>
                </a:lnTo>
                <a:lnTo>
                  <a:pt x="606171" y="96520"/>
                </a:lnTo>
                <a:lnTo>
                  <a:pt x="612775" y="91439"/>
                </a:lnTo>
                <a:lnTo>
                  <a:pt x="671449" y="91439"/>
                </a:lnTo>
                <a:lnTo>
                  <a:pt x="664845" y="87630"/>
                </a:lnTo>
                <a:close/>
              </a:path>
              <a:path w="1923414" h="137160">
                <a:moveTo>
                  <a:pt x="753167" y="78739"/>
                </a:moveTo>
                <a:lnTo>
                  <a:pt x="671449" y="78739"/>
                </a:lnTo>
                <a:lnTo>
                  <a:pt x="677926" y="82550"/>
                </a:lnTo>
                <a:lnTo>
                  <a:pt x="677926" y="87630"/>
                </a:lnTo>
                <a:lnTo>
                  <a:pt x="684402" y="91439"/>
                </a:lnTo>
                <a:lnTo>
                  <a:pt x="697484" y="96520"/>
                </a:lnTo>
                <a:lnTo>
                  <a:pt x="736600" y="87630"/>
                </a:lnTo>
                <a:lnTo>
                  <a:pt x="753167" y="78739"/>
                </a:lnTo>
                <a:close/>
              </a:path>
              <a:path w="1923414" h="137160">
                <a:moveTo>
                  <a:pt x="91186" y="78739"/>
                </a:moveTo>
                <a:lnTo>
                  <a:pt x="52070" y="87630"/>
                </a:lnTo>
                <a:lnTo>
                  <a:pt x="39115" y="87630"/>
                </a:lnTo>
                <a:lnTo>
                  <a:pt x="26035" y="91439"/>
                </a:lnTo>
                <a:lnTo>
                  <a:pt x="521462" y="91439"/>
                </a:lnTo>
                <a:lnTo>
                  <a:pt x="527938" y="82550"/>
                </a:lnTo>
                <a:lnTo>
                  <a:pt x="91186" y="82550"/>
                </a:lnTo>
                <a:lnTo>
                  <a:pt x="91186" y="78739"/>
                </a:lnTo>
                <a:close/>
              </a:path>
              <a:path w="1923414" h="137160">
                <a:moveTo>
                  <a:pt x="606171" y="87630"/>
                </a:moveTo>
                <a:lnTo>
                  <a:pt x="586613" y="87630"/>
                </a:lnTo>
                <a:lnTo>
                  <a:pt x="593089" y="91439"/>
                </a:lnTo>
                <a:lnTo>
                  <a:pt x="606171" y="87630"/>
                </a:lnTo>
                <a:close/>
              </a:path>
              <a:path w="1923414" h="137160">
                <a:moveTo>
                  <a:pt x="1062609" y="73660"/>
                </a:moveTo>
                <a:lnTo>
                  <a:pt x="912622" y="73660"/>
                </a:lnTo>
                <a:lnTo>
                  <a:pt x="971296" y="82550"/>
                </a:lnTo>
                <a:lnTo>
                  <a:pt x="997330" y="87630"/>
                </a:lnTo>
                <a:lnTo>
                  <a:pt x="1023492" y="87630"/>
                </a:lnTo>
                <a:lnTo>
                  <a:pt x="1043051" y="82550"/>
                </a:lnTo>
                <a:lnTo>
                  <a:pt x="1062609" y="73660"/>
                </a:lnTo>
                <a:close/>
              </a:path>
              <a:path w="1923414" h="137160">
                <a:moveTo>
                  <a:pt x="260730" y="59689"/>
                </a:moveTo>
                <a:lnTo>
                  <a:pt x="254126" y="64770"/>
                </a:lnTo>
                <a:lnTo>
                  <a:pt x="247650" y="73660"/>
                </a:lnTo>
                <a:lnTo>
                  <a:pt x="762635" y="73660"/>
                </a:lnTo>
                <a:lnTo>
                  <a:pt x="769238" y="82550"/>
                </a:lnTo>
                <a:lnTo>
                  <a:pt x="782192" y="82550"/>
                </a:lnTo>
                <a:lnTo>
                  <a:pt x="795274" y="78739"/>
                </a:lnTo>
                <a:lnTo>
                  <a:pt x="801751" y="69850"/>
                </a:lnTo>
                <a:lnTo>
                  <a:pt x="260730" y="69850"/>
                </a:lnTo>
                <a:lnTo>
                  <a:pt x="260730" y="59689"/>
                </a:lnTo>
                <a:close/>
              </a:path>
              <a:path w="1923414" h="137160">
                <a:moveTo>
                  <a:pt x="1069086" y="69850"/>
                </a:moveTo>
                <a:lnTo>
                  <a:pt x="801751" y="69850"/>
                </a:lnTo>
                <a:lnTo>
                  <a:pt x="827913" y="78739"/>
                </a:lnTo>
                <a:lnTo>
                  <a:pt x="860425" y="82550"/>
                </a:lnTo>
                <a:lnTo>
                  <a:pt x="873505" y="73660"/>
                </a:lnTo>
                <a:lnTo>
                  <a:pt x="1062609" y="73660"/>
                </a:lnTo>
                <a:lnTo>
                  <a:pt x="1069086" y="69850"/>
                </a:lnTo>
                <a:close/>
              </a:path>
              <a:path w="1923414" h="137160">
                <a:moveTo>
                  <a:pt x="893063" y="73660"/>
                </a:moveTo>
                <a:lnTo>
                  <a:pt x="873505" y="73660"/>
                </a:lnTo>
                <a:lnTo>
                  <a:pt x="873505" y="82550"/>
                </a:lnTo>
                <a:lnTo>
                  <a:pt x="893063" y="73660"/>
                </a:lnTo>
                <a:close/>
              </a:path>
              <a:path w="1923414" h="137160">
                <a:moveTo>
                  <a:pt x="319404" y="55880"/>
                </a:moveTo>
                <a:lnTo>
                  <a:pt x="312800" y="69850"/>
                </a:lnTo>
                <a:lnTo>
                  <a:pt x="1069086" y="69850"/>
                </a:lnTo>
                <a:lnTo>
                  <a:pt x="1069086" y="82550"/>
                </a:lnTo>
                <a:lnTo>
                  <a:pt x="1134364" y="73660"/>
                </a:lnTo>
                <a:lnTo>
                  <a:pt x="1271270" y="73660"/>
                </a:lnTo>
                <a:lnTo>
                  <a:pt x="1316863" y="64770"/>
                </a:lnTo>
                <a:lnTo>
                  <a:pt x="1382014" y="64770"/>
                </a:lnTo>
                <a:lnTo>
                  <a:pt x="1383900" y="59689"/>
                </a:lnTo>
                <a:lnTo>
                  <a:pt x="319404" y="59689"/>
                </a:lnTo>
                <a:lnTo>
                  <a:pt x="319404" y="55880"/>
                </a:lnTo>
                <a:close/>
              </a:path>
              <a:path w="1923414" h="137160">
                <a:moveTo>
                  <a:pt x="1147317" y="73660"/>
                </a:moveTo>
                <a:lnTo>
                  <a:pt x="1134364" y="73660"/>
                </a:lnTo>
                <a:lnTo>
                  <a:pt x="1134364" y="78739"/>
                </a:lnTo>
                <a:lnTo>
                  <a:pt x="1140840" y="78739"/>
                </a:lnTo>
                <a:lnTo>
                  <a:pt x="1147317" y="73660"/>
                </a:lnTo>
                <a:close/>
              </a:path>
              <a:path w="1923414" h="137160">
                <a:moveTo>
                  <a:pt x="1271270" y="73660"/>
                </a:moveTo>
                <a:lnTo>
                  <a:pt x="1219073" y="73660"/>
                </a:lnTo>
                <a:lnTo>
                  <a:pt x="1225550" y="78739"/>
                </a:lnTo>
                <a:lnTo>
                  <a:pt x="1232153" y="78739"/>
                </a:lnTo>
                <a:lnTo>
                  <a:pt x="1271270" y="73660"/>
                </a:lnTo>
                <a:close/>
              </a:path>
              <a:path w="1923414" h="137160">
                <a:moveTo>
                  <a:pt x="1323339" y="64770"/>
                </a:moveTo>
                <a:lnTo>
                  <a:pt x="1316863" y="64770"/>
                </a:lnTo>
                <a:lnTo>
                  <a:pt x="1297304" y="78739"/>
                </a:lnTo>
                <a:lnTo>
                  <a:pt x="1323339" y="64770"/>
                </a:lnTo>
                <a:close/>
              </a:path>
              <a:path w="1923414" h="137160">
                <a:moveTo>
                  <a:pt x="1382014" y="64770"/>
                </a:moveTo>
                <a:lnTo>
                  <a:pt x="1336421" y="64770"/>
                </a:lnTo>
                <a:lnTo>
                  <a:pt x="1336421" y="73660"/>
                </a:lnTo>
                <a:lnTo>
                  <a:pt x="1349502" y="69850"/>
                </a:lnTo>
                <a:lnTo>
                  <a:pt x="1375537" y="69850"/>
                </a:lnTo>
                <a:lnTo>
                  <a:pt x="1382014" y="64770"/>
                </a:lnTo>
                <a:close/>
              </a:path>
              <a:path w="1923414" h="137160">
                <a:moveTo>
                  <a:pt x="286765" y="50800"/>
                </a:moveTo>
                <a:lnTo>
                  <a:pt x="273685" y="50800"/>
                </a:lnTo>
                <a:lnTo>
                  <a:pt x="260730" y="69850"/>
                </a:lnTo>
                <a:lnTo>
                  <a:pt x="312800" y="69850"/>
                </a:lnTo>
                <a:lnTo>
                  <a:pt x="299847" y="59689"/>
                </a:lnTo>
                <a:lnTo>
                  <a:pt x="286765" y="50800"/>
                </a:lnTo>
                <a:close/>
              </a:path>
              <a:path w="1923414" h="137160">
                <a:moveTo>
                  <a:pt x="1486280" y="46989"/>
                </a:moveTo>
                <a:lnTo>
                  <a:pt x="1388617" y="46989"/>
                </a:lnTo>
                <a:lnTo>
                  <a:pt x="1388617" y="55880"/>
                </a:lnTo>
                <a:lnTo>
                  <a:pt x="1395095" y="59689"/>
                </a:lnTo>
                <a:lnTo>
                  <a:pt x="1395095" y="69850"/>
                </a:lnTo>
                <a:lnTo>
                  <a:pt x="1401572" y="64770"/>
                </a:lnTo>
                <a:lnTo>
                  <a:pt x="1417954" y="64770"/>
                </a:lnTo>
                <a:lnTo>
                  <a:pt x="1427734" y="59689"/>
                </a:lnTo>
                <a:lnTo>
                  <a:pt x="1447164" y="55880"/>
                </a:lnTo>
                <a:lnTo>
                  <a:pt x="1490054" y="55880"/>
                </a:lnTo>
                <a:lnTo>
                  <a:pt x="1486280" y="50800"/>
                </a:lnTo>
                <a:lnTo>
                  <a:pt x="1486280" y="46989"/>
                </a:lnTo>
                <a:close/>
              </a:path>
              <a:path w="1923414" h="137160">
                <a:moveTo>
                  <a:pt x="1417954" y="64770"/>
                </a:moveTo>
                <a:lnTo>
                  <a:pt x="1408176" y="64770"/>
                </a:lnTo>
                <a:lnTo>
                  <a:pt x="1408176" y="69850"/>
                </a:lnTo>
                <a:lnTo>
                  <a:pt x="1417954" y="64770"/>
                </a:lnTo>
                <a:close/>
              </a:path>
              <a:path w="1923414" h="137160">
                <a:moveTo>
                  <a:pt x="1490054" y="55880"/>
                </a:moveTo>
                <a:lnTo>
                  <a:pt x="1453769" y="55880"/>
                </a:lnTo>
                <a:lnTo>
                  <a:pt x="1460246" y="69850"/>
                </a:lnTo>
                <a:lnTo>
                  <a:pt x="1492885" y="59689"/>
                </a:lnTo>
                <a:lnTo>
                  <a:pt x="1490054" y="55880"/>
                </a:lnTo>
                <a:close/>
              </a:path>
              <a:path w="1923414" h="137160">
                <a:moveTo>
                  <a:pt x="1851405" y="50800"/>
                </a:moveTo>
                <a:lnTo>
                  <a:pt x="1805813" y="50800"/>
                </a:lnTo>
                <a:lnTo>
                  <a:pt x="1799209" y="59689"/>
                </a:lnTo>
                <a:lnTo>
                  <a:pt x="1805813" y="64770"/>
                </a:lnTo>
                <a:lnTo>
                  <a:pt x="1818766" y="69850"/>
                </a:lnTo>
                <a:lnTo>
                  <a:pt x="1825244" y="69850"/>
                </a:lnTo>
                <a:lnTo>
                  <a:pt x="1857883" y="59689"/>
                </a:lnTo>
                <a:lnTo>
                  <a:pt x="1865693" y="55880"/>
                </a:lnTo>
                <a:lnTo>
                  <a:pt x="1851405" y="55880"/>
                </a:lnTo>
                <a:lnTo>
                  <a:pt x="1851405" y="50800"/>
                </a:lnTo>
                <a:close/>
              </a:path>
              <a:path w="1923414" h="137160">
                <a:moveTo>
                  <a:pt x="1910079" y="50800"/>
                </a:moveTo>
                <a:lnTo>
                  <a:pt x="1896999" y="59689"/>
                </a:lnTo>
                <a:lnTo>
                  <a:pt x="1896999" y="69850"/>
                </a:lnTo>
                <a:lnTo>
                  <a:pt x="1923034" y="69850"/>
                </a:lnTo>
                <a:lnTo>
                  <a:pt x="1923034" y="64770"/>
                </a:lnTo>
                <a:lnTo>
                  <a:pt x="1916557" y="64770"/>
                </a:lnTo>
                <a:lnTo>
                  <a:pt x="1916557" y="55880"/>
                </a:lnTo>
                <a:lnTo>
                  <a:pt x="1910079" y="50800"/>
                </a:lnTo>
                <a:close/>
              </a:path>
              <a:path w="1923414" h="137160">
                <a:moveTo>
                  <a:pt x="1610233" y="50800"/>
                </a:moveTo>
                <a:lnTo>
                  <a:pt x="1558036" y="50800"/>
                </a:lnTo>
                <a:lnTo>
                  <a:pt x="1564513" y="64770"/>
                </a:lnTo>
                <a:lnTo>
                  <a:pt x="1590675" y="59689"/>
                </a:lnTo>
                <a:lnTo>
                  <a:pt x="1603628" y="55880"/>
                </a:lnTo>
                <a:lnTo>
                  <a:pt x="1610233" y="50800"/>
                </a:lnTo>
                <a:close/>
              </a:path>
              <a:path w="1923414" h="137160">
                <a:moveTo>
                  <a:pt x="1733018" y="55880"/>
                </a:moveTo>
                <a:lnTo>
                  <a:pt x="1675384" y="55880"/>
                </a:lnTo>
                <a:lnTo>
                  <a:pt x="1720977" y="64770"/>
                </a:lnTo>
                <a:lnTo>
                  <a:pt x="1733018" y="55880"/>
                </a:lnTo>
                <a:close/>
              </a:path>
              <a:path w="1923414" h="137160">
                <a:moveTo>
                  <a:pt x="1805813" y="50800"/>
                </a:moveTo>
                <a:lnTo>
                  <a:pt x="1773174" y="50800"/>
                </a:lnTo>
                <a:lnTo>
                  <a:pt x="1766697" y="55880"/>
                </a:lnTo>
                <a:lnTo>
                  <a:pt x="1773174" y="59689"/>
                </a:lnTo>
                <a:lnTo>
                  <a:pt x="1786254" y="64770"/>
                </a:lnTo>
                <a:lnTo>
                  <a:pt x="1792732" y="55880"/>
                </a:lnTo>
                <a:lnTo>
                  <a:pt x="1805813" y="50800"/>
                </a:lnTo>
                <a:close/>
              </a:path>
              <a:path w="1923414" h="137160">
                <a:moveTo>
                  <a:pt x="1923034" y="59689"/>
                </a:moveTo>
                <a:lnTo>
                  <a:pt x="1916557" y="64770"/>
                </a:lnTo>
                <a:lnTo>
                  <a:pt x="1923034" y="64770"/>
                </a:lnTo>
                <a:lnTo>
                  <a:pt x="1923034" y="59689"/>
                </a:lnTo>
                <a:close/>
              </a:path>
              <a:path w="1923414" h="137160">
                <a:moveTo>
                  <a:pt x="351916" y="36830"/>
                </a:moveTo>
                <a:lnTo>
                  <a:pt x="345439" y="46989"/>
                </a:lnTo>
                <a:lnTo>
                  <a:pt x="312800" y="46989"/>
                </a:lnTo>
                <a:lnTo>
                  <a:pt x="312800" y="55880"/>
                </a:lnTo>
                <a:lnTo>
                  <a:pt x="325882" y="55880"/>
                </a:lnTo>
                <a:lnTo>
                  <a:pt x="319404" y="59689"/>
                </a:lnTo>
                <a:lnTo>
                  <a:pt x="358521" y="59689"/>
                </a:lnTo>
                <a:lnTo>
                  <a:pt x="351916" y="55880"/>
                </a:lnTo>
                <a:lnTo>
                  <a:pt x="338963" y="50800"/>
                </a:lnTo>
                <a:lnTo>
                  <a:pt x="358521" y="50800"/>
                </a:lnTo>
                <a:lnTo>
                  <a:pt x="351916" y="46989"/>
                </a:lnTo>
                <a:lnTo>
                  <a:pt x="351916" y="36830"/>
                </a:lnTo>
                <a:close/>
              </a:path>
              <a:path w="1923414" h="137160">
                <a:moveTo>
                  <a:pt x="371475" y="50800"/>
                </a:moveTo>
                <a:lnTo>
                  <a:pt x="371475" y="55880"/>
                </a:lnTo>
                <a:lnTo>
                  <a:pt x="358521" y="59689"/>
                </a:lnTo>
                <a:lnTo>
                  <a:pt x="378078" y="59689"/>
                </a:lnTo>
                <a:lnTo>
                  <a:pt x="371475" y="50800"/>
                </a:lnTo>
                <a:close/>
              </a:path>
              <a:path w="1923414" h="137160">
                <a:moveTo>
                  <a:pt x="404113" y="50800"/>
                </a:moveTo>
                <a:lnTo>
                  <a:pt x="397637" y="50800"/>
                </a:lnTo>
                <a:lnTo>
                  <a:pt x="384555" y="59689"/>
                </a:lnTo>
                <a:lnTo>
                  <a:pt x="1383900" y="59689"/>
                </a:lnTo>
                <a:lnTo>
                  <a:pt x="1385315" y="55880"/>
                </a:lnTo>
                <a:lnTo>
                  <a:pt x="404113" y="55880"/>
                </a:lnTo>
                <a:lnTo>
                  <a:pt x="404113" y="50800"/>
                </a:lnTo>
                <a:close/>
              </a:path>
              <a:path w="1923414" h="137160">
                <a:moveTo>
                  <a:pt x="1532001" y="50800"/>
                </a:moveTo>
                <a:lnTo>
                  <a:pt x="1518920" y="50800"/>
                </a:lnTo>
                <a:lnTo>
                  <a:pt x="1512442" y="59689"/>
                </a:lnTo>
                <a:lnTo>
                  <a:pt x="1532001" y="50800"/>
                </a:lnTo>
                <a:close/>
              </a:path>
              <a:path w="1923414" h="137160">
                <a:moveTo>
                  <a:pt x="1538477" y="50800"/>
                </a:moveTo>
                <a:lnTo>
                  <a:pt x="1532001" y="50800"/>
                </a:lnTo>
                <a:lnTo>
                  <a:pt x="1538477" y="59689"/>
                </a:lnTo>
                <a:lnTo>
                  <a:pt x="1538477" y="50800"/>
                </a:lnTo>
                <a:close/>
              </a:path>
              <a:path w="1923414" h="137160">
                <a:moveTo>
                  <a:pt x="1739900" y="50800"/>
                </a:moveTo>
                <a:lnTo>
                  <a:pt x="1610233" y="50800"/>
                </a:lnTo>
                <a:lnTo>
                  <a:pt x="1616710" y="55880"/>
                </a:lnTo>
                <a:lnTo>
                  <a:pt x="1616710" y="59689"/>
                </a:lnTo>
                <a:lnTo>
                  <a:pt x="1636267" y="59689"/>
                </a:lnTo>
                <a:lnTo>
                  <a:pt x="1649349" y="55880"/>
                </a:lnTo>
                <a:lnTo>
                  <a:pt x="1733018" y="55880"/>
                </a:lnTo>
                <a:lnTo>
                  <a:pt x="1739900" y="50800"/>
                </a:lnTo>
                <a:close/>
              </a:path>
              <a:path w="1923414" h="137160">
                <a:moveTo>
                  <a:pt x="1675384" y="55880"/>
                </a:moveTo>
                <a:lnTo>
                  <a:pt x="1649349" y="55880"/>
                </a:lnTo>
                <a:lnTo>
                  <a:pt x="1662302" y="59689"/>
                </a:lnTo>
                <a:lnTo>
                  <a:pt x="1675384" y="59689"/>
                </a:lnTo>
                <a:lnTo>
                  <a:pt x="1675384" y="55880"/>
                </a:lnTo>
                <a:close/>
              </a:path>
              <a:path w="1923414" h="137160">
                <a:moveTo>
                  <a:pt x="1734058" y="22860"/>
                </a:moveTo>
                <a:lnTo>
                  <a:pt x="1720977" y="27939"/>
                </a:lnTo>
                <a:lnTo>
                  <a:pt x="1708023" y="27939"/>
                </a:lnTo>
                <a:lnTo>
                  <a:pt x="1708023" y="36830"/>
                </a:lnTo>
                <a:lnTo>
                  <a:pt x="1701419" y="50800"/>
                </a:lnTo>
                <a:lnTo>
                  <a:pt x="1739900" y="50800"/>
                </a:lnTo>
                <a:lnTo>
                  <a:pt x="1734058" y="55880"/>
                </a:lnTo>
                <a:lnTo>
                  <a:pt x="1740535" y="59689"/>
                </a:lnTo>
                <a:lnTo>
                  <a:pt x="1740535" y="55880"/>
                </a:lnTo>
                <a:lnTo>
                  <a:pt x="1747139" y="50800"/>
                </a:lnTo>
                <a:lnTo>
                  <a:pt x="1753615" y="46989"/>
                </a:lnTo>
                <a:lnTo>
                  <a:pt x="1818766" y="46989"/>
                </a:lnTo>
                <a:lnTo>
                  <a:pt x="1814056" y="36830"/>
                </a:lnTo>
                <a:lnTo>
                  <a:pt x="1734058" y="36830"/>
                </a:lnTo>
                <a:lnTo>
                  <a:pt x="1735824" y="33020"/>
                </a:lnTo>
                <a:lnTo>
                  <a:pt x="1727580" y="33020"/>
                </a:lnTo>
                <a:lnTo>
                  <a:pt x="1734058" y="22860"/>
                </a:lnTo>
                <a:close/>
              </a:path>
              <a:path w="1923414" h="137160">
                <a:moveTo>
                  <a:pt x="1896999" y="46989"/>
                </a:moveTo>
                <a:lnTo>
                  <a:pt x="1891411" y="54610"/>
                </a:lnTo>
                <a:lnTo>
                  <a:pt x="1896999" y="59689"/>
                </a:lnTo>
                <a:lnTo>
                  <a:pt x="1896999" y="46989"/>
                </a:lnTo>
                <a:close/>
              </a:path>
              <a:path w="1923414" h="137160">
                <a:moveTo>
                  <a:pt x="482346" y="33020"/>
                </a:moveTo>
                <a:lnTo>
                  <a:pt x="469264" y="33020"/>
                </a:lnTo>
                <a:lnTo>
                  <a:pt x="456311" y="36830"/>
                </a:lnTo>
                <a:lnTo>
                  <a:pt x="443229" y="36830"/>
                </a:lnTo>
                <a:lnTo>
                  <a:pt x="417195" y="46989"/>
                </a:lnTo>
                <a:lnTo>
                  <a:pt x="417195" y="50800"/>
                </a:lnTo>
                <a:lnTo>
                  <a:pt x="404113" y="55880"/>
                </a:lnTo>
                <a:lnTo>
                  <a:pt x="1385315" y="55880"/>
                </a:lnTo>
                <a:lnTo>
                  <a:pt x="1388617" y="46989"/>
                </a:lnTo>
                <a:lnTo>
                  <a:pt x="495300" y="46989"/>
                </a:lnTo>
                <a:lnTo>
                  <a:pt x="485878" y="36830"/>
                </a:lnTo>
                <a:lnTo>
                  <a:pt x="456311" y="36830"/>
                </a:lnTo>
                <a:lnTo>
                  <a:pt x="449707" y="33020"/>
                </a:lnTo>
                <a:lnTo>
                  <a:pt x="482346" y="33020"/>
                </a:lnTo>
                <a:close/>
              </a:path>
              <a:path w="1923414" h="137160">
                <a:moveTo>
                  <a:pt x="1851405" y="33020"/>
                </a:moveTo>
                <a:lnTo>
                  <a:pt x="1838325" y="46989"/>
                </a:lnTo>
                <a:lnTo>
                  <a:pt x="1760092" y="46989"/>
                </a:lnTo>
                <a:lnTo>
                  <a:pt x="1760092" y="55880"/>
                </a:lnTo>
                <a:lnTo>
                  <a:pt x="1766697" y="50800"/>
                </a:lnTo>
                <a:lnTo>
                  <a:pt x="1851405" y="50800"/>
                </a:lnTo>
                <a:lnTo>
                  <a:pt x="1851405" y="33020"/>
                </a:lnTo>
                <a:close/>
              </a:path>
              <a:path w="1923414" h="137160">
                <a:moveTo>
                  <a:pt x="1864360" y="36830"/>
                </a:moveTo>
                <a:lnTo>
                  <a:pt x="1851405" y="55880"/>
                </a:lnTo>
                <a:lnTo>
                  <a:pt x="1865693" y="55880"/>
                </a:lnTo>
                <a:lnTo>
                  <a:pt x="1883917" y="46989"/>
                </a:lnTo>
                <a:lnTo>
                  <a:pt x="1877440" y="46989"/>
                </a:lnTo>
                <a:lnTo>
                  <a:pt x="1883917" y="41910"/>
                </a:lnTo>
                <a:lnTo>
                  <a:pt x="1864360" y="36830"/>
                </a:lnTo>
                <a:close/>
              </a:path>
              <a:path w="1923414" h="137160">
                <a:moveTo>
                  <a:pt x="1890522" y="53339"/>
                </a:moveTo>
                <a:lnTo>
                  <a:pt x="1890522" y="55880"/>
                </a:lnTo>
                <a:lnTo>
                  <a:pt x="1891411" y="54610"/>
                </a:lnTo>
                <a:lnTo>
                  <a:pt x="1890522" y="53339"/>
                </a:lnTo>
                <a:close/>
              </a:path>
              <a:path w="1923414" h="137160">
                <a:moveTo>
                  <a:pt x="1890522" y="46989"/>
                </a:moveTo>
                <a:lnTo>
                  <a:pt x="1883917" y="46989"/>
                </a:lnTo>
                <a:lnTo>
                  <a:pt x="1890522" y="53339"/>
                </a:lnTo>
                <a:lnTo>
                  <a:pt x="1890522" y="46989"/>
                </a:lnTo>
                <a:close/>
              </a:path>
              <a:path w="1923414" h="137160">
                <a:moveTo>
                  <a:pt x="508380" y="22860"/>
                </a:moveTo>
                <a:lnTo>
                  <a:pt x="495300" y="46989"/>
                </a:lnTo>
                <a:lnTo>
                  <a:pt x="1499362" y="46989"/>
                </a:lnTo>
                <a:lnTo>
                  <a:pt x="1492885" y="50800"/>
                </a:lnTo>
                <a:lnTo>
                  <a:pt x="1701419" y="50800"/>
                </a:lnTo>
                <a:lnTo>
                  <a:pt x="1701419" y="41910"/>
                </a:lnTo>
                <a:lnTo>
                  <a:pt x="1705192" y="36830"/>
                </a:lnTo>
                <a:lnTo>
                  <a:pt x="541020" y="36830"/>
                </a:lnTo>
                <a:lnTo>
                  <a:pt x="521462" y="27939"/>
                </a:lnTo>
                <a:lnTo>
                  <a:pt x="508380" y="22860"/>
                </a:lnTo>
                <a:close/>
              </a:path>
              <a:path w="1923414" h="137160">
                <a:moveTo>
                  <a:pt x="1825244" y="36830"/>
                </a:moveTo>
                <a:lnTo>
                  <a:pt x="1818766" y="46989"/>
                </a:lnTo>
                <a:lnTo>
                  <a:pt x="1838325" y="46989"/>
                </a:lnTo>
                <a:lnTo>
                  <a:pt x="1831848" y="41910"/>
                </a:lnTo>
                <a:lnTo>
                  <a:pt x="1825244" y="36830"/>
                </a:lnTo>
                <a:close/>
              </a:path>
              <a:path w="1923414" h="137160">
                <a:moveTo>
                  <a:pt x="567054" y="27939"/>
                </a:moveTo>
                <a:lnTo>
                  <a:pt x="547497" y="33020"/>
                </a:lnTo>
                <a:lnTo>
                  <a:pt x="541020" y="36830"/>
                </a:lnTo>
                <a:lnTo>
                  <a:pt x="599694" y="36830"/>
                </a:lnTo>
                <a:lnTo>
                  <a:pt x="586613" y="33020"/>
                </a:lnTo>
                <a:lnTo>
                  <a:pt x="567054" y="27939"/>
                </a:lnTo>
                <a:close/>
              </a:path>
              <a:path w="1923414" h="137160">
                <a:moveTo>
                  <a:pt x="599694" y="22860"/>
                </a:moveTo>
                <a:lnTo>
                  <a:pt x="599694" y="36830"/>
                </a:lnTo>
                <a:lnTo>
                  <a:pt x="990853" y="36830"/>
                </a:lnTo>
                <a:lnTo>
                  <a:pt x="990853" y="33020"/>
                </a:lnTo>
                <a:lnTo>
                  <a:pt x="619251" y="33020"/>
                </a:lnTo>
                <a:lnTo>
                  <a:pt x="612775" y="27939"/>
                </a:lnTo>
                <a:lnTo>
                  <a:pt x="599694" y="22860"/>
                </a:lnTo>
                <a:close/>
              </a:path>
              <a:path w="1923414" h="137160">
                <a:moveTo>
                  <a:pt x="1010412" y="27939"/>
                </a:moveTo>
                <a:lnTo>
                  <a:pt x="1003935" y="33020"/>
                </a:lnTo>
                <a:lnTo>
                  <a:pt x="990853" y="36830"/>
                </a:lnTo>
                <a:lnTo>
                  <a:pt x="1003935" y="36830"/>
                </a:lnTo>
                <a:lnTo>
                  <a:pt x="1010412" y="27939"/>
                </a:lnTo>
                <a:close/>
              </a:path>
              <a:path w="1923414" h="137160">
                <a:moveTo>
                  <a:pt x="1023492" y="22860"/>
                </a:moveTo>
                <a:lnTo>
                  <a:pt x="1003935" y="36830"/>
                </a:lnTo>
                <a:lnTo>
                  <a:pt x="1036447" y="36830"/>
                </a:lnTo>
                <a:lnTo>
                  <a:pt x="1029970" y="33020"/>
                </a:lnTo>
                <a:lnTo>
                  <a:pt x="1023492" y="22860"/>
                </a:lnTo>
                <a:close/>
              </a:path>
              <a:path w="1923414" h="137160">
                <a:moveTo>
                  <a:pt x="1069086" y="19050"/>
                </a:moveTo>
                <a:lnTo>
                  <a:pt x="1062609" y="19050"/>
                </a:lnTo>
                <a:lnTo>
                  <a:pt x="1049527" y="22860"/>
                </a:lnTo>
                <a:lnTo>
                  <a:pt x="1036447" y="36830"/>
                </a:lnTo>
                <a:lnTo>
                  <a:pt x="1075689" y="36830"/>
                </a:lnTo>
                <a:lnTo>
                  <a:pt x="1062609" y="22860"/>
                </a:lnTo>
                <a:lnTo>
                  <a:pt x="1075689" y="22860"/>
                </a:lnTo>
                <a:lnTo>
                  <a:pt x="1069086" y="19050"/>
                </a:lnTo>
                <a:close/>
              </a:path>
              <a:path w="1923414" h="137160">
                <a:moveTo>
                  <a:pt x="1082166" y="22860"/>
                </a:moveTo>
                <a:lnTo>
                  <a:pt x="1075689" y="36830"/>
                </a:lnTo>
                <a:lnTo>
                  <a:pt x="1492885" y="36830"/>
                </a:lnTo>
                <a:lnTo>
                  <a:pt x="1479803" y="33020"/>
                </a:lnTo>
                <a:lnTo>
                  <a:pt x="1082166" y="33020"/>
                </a:lnTo>
                <a:lnTo>
                  <a:pt x="1082166" y="22860"/>
                </a:lnTo>
                <a:close/>
              </a:path>
              <a:path w="1923414" h="137160">
                <a:moveTo>
                  <a:pt x="1512442" y="10160"/>
                </a:moveTo>
                <a:lnTo>
                  <a:pt x="1505839" y="10160"/>
                </a:lnTo>
                <a:lnTo>
                  <a:pt x="1499362" y="19050"/>
                </a:lnTo>
                <a:lnTo>
                  <a:pt x="1492885" y="36830"/>
                </a:lnTo>
                <a:lnTo>
                  <a:pt x="1701419" y="36830"/>
                </a:lnTo>
                <a:lnTo>
                  <a:pt x="1701419" y="33020"/>
                </a:lnTo>
                <a:lnTo>
                  <a:pt x="1597152" y="33020"/>
                </a:lnTo>
                <a:lnTo>
                  <a:pt x="1584071" y="27939"/>
                </a:lnTo>
                <a:lnTo>
                  <a:pt x="1584071" y="22860"/>
                </a:lnTo>
                <a:lnTo>
                  <a:pt x="1532001" y="22860"/>
                </a:lnTo>
                <a:lnTo>
                  <a:pt x="1512442" y="10160"/>
                </a:lnTo>
                <a:close/>
              </a:path>
              <a:path w="1923414" h="137160">
                <a:moveTo>
                  <a:pt x="1708023" y="33020"/>
                </a:moveTo>
                <a:lnTo>
                  <a:pt x="1701419" y="36830"/>
                </a:lnTo>
                <a:lnTo>
                  <a:pt x="1705192" y="36830"/>
                </a:lnTo>
                <a:lnTo>
                  <a:pt x="1708023" y="33020"/>
                </a:lnTo>
                <a:close/>
              </a:path>
              <a:path w="1923414" h="137160">
                <a:moveTo>
                  <a:pt x="1753615" y="27939"/>
                </a:moveTo>
                <a:lnTo>
                  <a:pt x="1747139" y="33020"/>
                </a:lnTo>
                <a:lnTo>
                  <a:pt x="1734058" y="36830"/>
                </a:lnTo>
                <a:lnTo>
                  <a:pt x="1799209" y="36830"/>
                </a:lnTo>
                <a:lnTo>
                  <a:pt x="1786254" y="33020"/>
                </a:lnTo>
                <a:lnTo>
                  <a:pt x="1753615" y="27939"/>
                </a:lnTo>
                <a:close/>
              </a:path>
              <a:path w="1923414" h="137160">
                <a:moveTo>
                  <a:pt x="1812289" y="33020"/>
                </a:moveTo>
                <a:lnTo>
                  <a:pt x="1799209" y="36830"/>
                </a:lnTo>
                <a:lnTo>
                  <a:pt x="1814056" y="36830"/>
                </a:lnTo>
                <a:lnTo>
                  <a:pt x="1812289" y="33020"/>
                </a:lnTo>
                <a:close/>
              </a:path>
              <a:path w="1923414" h="137160">
                <a:moveTo>
                  <a:pt x="632333" y="19050"/>
                </a:moveTo>
                <a:lnTo>
                  <a:pt x="632333" y="27939"/>
                </a:lnTo>
                <a:lnTo>
                  <a:pt x="619251" y="33020"/>
                </a:lnTo>
                <a:lnTo>
                  <a:pt x="743076" y="33020"/>
                </a:lnTo>
                <a:lnTo>
                  <a:pt x="736600" y="22860"/>
                </a:lnTo>
                <a:lnTo>
                  <a:pt x="645287" y="22860"/>
                </a:lnTo>
                <a:lnTo>
                  <a:pt x="632333" y="19050"/>
                </a:lnTo>
                <a:close/>
              </a:path>
              <a:path w="1923414" h="137160">
                <a:moveTo>
                  <a:pt x="821309" y="13970"/>
                </a:moveTo>
                <a:lnTo>
                  <a:pt x="795274" y="19050"/>
                </a:lnTo>
                <a:lnTo>
                  <a:pt x="743076" y="33020"/>
                </a:lnTo>
                <a:lnTo>
                  <a:pt x="906145" y="33020"/>
                </a:lnTo>
                <a:lnTo>
                  <a:pt x="899540" y="27939"/>
                </a:lnTo>
                <a:lnTo>
                  <a:pt x="895839" y="22860"/>
                </a:lnTo>
                <a:lnTo>
                  <a:pt x="840866" y="22860"/>
                </a:lnTo>
                <a:lnTo>
                  <a:pt x="834389" y="19050"/>
                </a:lnTo>
                <a:lnTo>
                  <a:pt x="821309" y="13970"/>
                </a:lnTo>
                <a:close/>
              </a:path>
              <a:path w="1923414" h="137160">
                <a:moveTo>
                  <a:pt x="938657" y="13970"/>
                </a:moveTo>
                <a:lnTo>
                  <a:pt x="919099" y="13970"/>
                </a:lnTo>
                <a:lnTo>
                  <a:pt x="919099" y="22860"/>
                </a:lnTo>
                <a:lnTo>
                  <a:pt x="912622" y="22860"/>
                </a:lnTo>
                <a:lnTo>
                  <a:pt x="912622" y="33020"/>
                </a:lnTo>
                <a:lnTo>
                  <a:pt x="990853" y="33020"/>
                </a:lnTo>
                <a:lnTo>
                  <a:pt x="990853" y="27939"/>
                </a:lnTo>
                <a:lnTo>
                  <a:pt x="984376" y="22860"/>
                </a:lnTo>
                <a:lnTo>
                  <a:pt x="938657" y="13970"/>
                </a:lnTo>
                <a:close/>
              </a:path>
              <a:path w="1923414" h="137160">
                <a:moveTo>
                  <a:pt x="1134364" y="19050"/>
                </a:moveTo>
                <a:lnTo>
                  <a:pt x="1121283" y="19050"/>
                </a:lnTo>
                <a:lnTo>
                  <a:pt x="1082166" y="33020"/>
                </a:lnTo>
                <a:lnTo>
                  <a:pt x="1147317" y="33020"/>
                </a:lnTo>
                <a:lnTo>
                  <a:pt x="1134364" y="19050"/>
                </a:lnTo>
                <a:close/>
              </a:path>
              <a:path w="1923414" h="137160">
                <a:moveTo>
                  <a:pt x="1186434" y="22860"/>
                </a:moveTo>
                <a:lnTo>
                  <a:pt x="1153922" y="22860"/>
                </a:lnTo>
                <a:lnTo>
                  <a:pt x="1153922" y="27939"/>
                </a:lnTo>
                <a:lnTo>
                  <a:pt x="1147317" y="33020"/>
                </a:lnTo>
                <a:lnTo>
                  <a:pt x="1219073" y="33020"/>
                </a:lnTo>
                <a:lnTo>
                  <a:pt x="1205991" y="27939"/>
                </a:lnTo>
                <a:lnTo>
                  <a:pt x="1186434" y="22860"/>
                </a:lnTo>
                <a:close/>
              </a:path>
              <a:path w="1923414" h="137160">
                <a:moveTo>
                  <a:pt x="1245108" y="13970"/>
                </a:moveTo>
                <a:lnTo>
                  <a:pt x="1232153" y="19050"/>
                </a:lnTo>
                <a:lnTo>
                  <a:pt x="1219073" y="27939"/>
                </a:lnTo>
                <a:lnTo>
                  <a:pt x="1219073" y="33020"/>
                </a:lnTo>
                <a:lnTo>
                  <a:pt x="1479803" y="33020"/>
                </a:lnTo>
                <a:lnTo>
                  <a:pt x="1483042" y="27939"/>
                </a:lnTo>
                <a:lnTo>
                  <a:pt x="1238630" y="27939"/>
                </a:lnTo>
                <a:lnTo>
                  <a:pt x="1245108" y="13970"/>
                </a:lnTo>
                <a:close/>
              </a:path>
              <a:path w="1923414" h="137160">
                <a:moveTo>
                  <a:pt x="1681861" y="19050"/>
                </a:moveTo>
                <a:lnTo>
                  <a:pt x="1675384" y="27939"/>
                </a:lnTo>
                <a:lnTo>
                  <a:pt x="1655826" y="27939"/>
                </a:lnTo>
                <a:lnTo>
                  <a:pt x="1616710" y="33020"/>
                </a:lnTo>
                <a:lnTo>
                  <a:pt x="1694941" y="33020"/>
                </a:lnTo>
                <a:lnTo>
                  <a:pt x="1688464" y="27939"/>
                </a:lnTo>
                <a:lnTo>
                  <a:pt x="1681861" y="19050"/>
                </a:lnTo>
                <a:close/>
              </a:path>
              <a:path w="1923414" h="137160">
                <a:moveTo>
                  <a:pt x="1694941" y="22860"/>
                </a:moveTo>
                <a:lnTo>
                  <a:pt x="1694941" y="33020"/>
                </a:lnTo>
                <a:lnTo>
                  <a:pt x="1701419" y="33020"/>
                </a:lnTo>
                <a:lnTo>
                  <a:pt x="1694941" y="22860"/>
                </a:lnTo>
                <a:close/>
              </a:path>
              <a:path w="1923414" h="137160">
                <a:moveTo>
                  <a:pt x="1740535" y="22860"/>
                </a:moveTo>
                <a:lnTo>
                  <a:pt x="1727580" y="33020"/>
                </a:lnTo>
                <a:lnTo>
                  <a:pt x="1735824" y="33020"/>
                </a:lnTo>
                <a:lnTo>
                  <a:pt x="1740535" y="22860"/>
                </a:lnTo>
                <a:close/>
              </a:path>
              <a:path w="1923414" h="137160">
                <a:moveTo>
                  <a:pt x="1277747" y="10160"/>
                </a:moveTo>
                <a:lnTo>
                  <a:pt x="1271270" y="19050"/>
                </a:lnTo>
                <a:lnTo>
                  <a:pt x="1238630" y="27939"/>
                </a:lnTo>
                <a:lnTo>
                  <a:pt x="1323339" y="27939"/>
                </a:lnTo>
                <a:lnTo>
                  <a:pt x="1323339" y="22860"/>
                </a:lnTo>
                <a:lnTo>
                  <a:pt x="1290827" y="22860"/>
                </a:lnTo>
                <a:lnTo>
                  <a:pt x="1284224" y="19050"/>
                </a:lnTo>
                <a:lnTo>
                  <a:pt x="1277747" y="10160"/>
                </a:lnTo>
                <a:close/>
              </a:path>
              <a:path w="1923414" h="137160">
                <a:moveTo>
                  <a:pt x="1360677" y="19050"/>
                </a:moveTo>
                <a:lnTo>
                  <a:pt x="1342898" y="19050"/>
                </a:lnTo>
                <a:lnTo>
                  <a:pt x="1342898" y="27939"/>
                </a:lnTo>
                <a:lnTo>
                  <a:pt x="1447164" y="27939"/>
                </a:lnTo>
                <a:lnTo>
                  <a:pt x="1442431" y="22860"/>
                </a:lnTo>
                <a:lnTo>
                  <a:pt x="1369060" y="22860"/>
                </a:lnTo>
                <a:lnTo>
                  <a:pt x="1360677" y="19050"/>
                </a:lnTo>
                <a:close/>
              </a:path>
              <a:path w="1923414" h="137160">
                <a:moveTo>
                  <a:pt x="1479803" y="10160"/>
                </a:moveTo>
                <a:lnTo>
                  <a:pt x="1466723" y="19050"/>
                </a:lnTo>
                <a:lnTo>
                  <a:pt x="1447164" y="27939"/>
                </a:lnTo>
                <a:lnTo>
                  <a:pt x="1483042" y="27939"/>
                </a:lnTo>
                <a:lnTo>
                  <a:pt x="1486280" y="22860"/>
                </a:lnTo>
                <a:lnTo>
                  <a:pt x="1492885" y="13970"/>
                </a:lnTo>
                <a:lnTo>
                  <a:pt x="1479803" y="13970"/>
                </a:lnTo>
                <a:lnTo>
                  <a:pt x="1479803" y="10160"/>
                </a:lnTo>
                <a:close/>
              </a:path>
              <a:path w="1923414" h="137160">
                <a:moveTo>
                  <a:pt x="730123" y="19050"/>
                </a:moveTo>
                <a:lnTo>
                  <a:pt x="697484" y="19050"/>
                </a:lnTo>
                <a:lnTo>
                  <a:pt x="658367" y="22860"/>
                </a:lnTo>
                <a:lnTo>
                  <a:pt x="736600" y="22860"/>
                </a:lnTo>
                <a:lnTo>
                  <a:pt x="730123" y="19050"/>
                </a:lnTo>
                <a:close/>
              </a:path>
              <a:path w="1923414" h="137160">
                <a:moveTo>
                  <a:pt x="867028" y="10160"/>
                </a:moveTo>
                <a:lnTo>
                  <a:pt x="847471" y="10160"/>
                </a:lnTo>
                <a:lnTo>
                  <a:pt x="840866" y="22860"/>
                </a:lnTo>
                <a:lnTo>
                  <a:pt x="895839" y="22860"/>
                </a:lnTo>
                <a:lnTo>
                  <a:pt x="893063" y="19050"/>
                </a:lnTo>
                <a:lnTo>
                  <a:pt x="879983" y="19050"/>
                </a:lnTo>
                <a:lnTo>
                  <a:pt x="867028" y="10160"/>
                </a:lnTo>
                <a:close/>
              </a:path>
              <a:path w="1923414" h="137160">
                <a:moveTo>
                  <a:pt x="1316863" y="5080"/>
                </a:moveTo>
                <a:lnTo>
                  <a:pt x="1310386" y="5080"/>
                </a:lnTo>
                <a:lnTo>
                  <a:pt x="1297304" y="13970"/>
                </a:lnTo>
                <a:lnTo>
                  <a:pt x="1290827" y="22860"/>
                </a:lnTo>
                <a:lnTo>
                  <a:pt x="1323339" y="22860"/>
                </a:lnTo>
                <a:lnTo>
                  <a:pt x="1323339" y="10160"/>
                </a:lnTo>
                <a:lnTo>
                  <a:pt x="1316863" y="5080"/>
                </a:lnTo>
                <a:close/>
              </a:path>
              <a:path w="1923414" h="137160">
                <a:moveTo>
                  <a:pt x="1343895" y="10160"/>
                </a:moveTo>
                <a:lnTo>
                  <a:pt x="1342898" y="10160"/>
                </a:lnTo>
                <a:lnTo>
                  <a:pt x="1329944" y="22860"/>
                </a:lnTo>
                <a:lnTo>
                  <a:pt x="1342898" y="19050"/>
                </a:lnTo>
                <a:lnTo>
                  <a:pt x="1360677" y="19050"/>
                </a:lnTo>
                <a:lnTo>
                  <a:pt x="1349502" y="13970"/>
                </a:lnTo>
                <a:lnTo>
                  <a:pt x="1343895" y="10160"/>
                </a:lnTo>
                <a:close/>
              </a:path>
              <a:path w="1923414" h="137160">
                <a:moveTo>
                  <a:pt x="1382014" y="5080"/>
                </a:moveTo>
                <a:lnTo>
                  <a:pt x="1369060" y="22860"/>
                </a:lnTo>
                <a:lnTo>
                  <a:pt x="1442431" y="22860"/>
                </a:lnTo>
                <a:lnTo>
                  <a:pt x="1438881" y="19050"/>
                </a:lnTo>
                <a:lnTo>
                  <a:pt x="1414652" y="19050"/>
                </a:lnTo>
                <a:lnTo>
                  <a:pt x="1401572" y="13970"/>
                </a:lnTo>
                <a:lnTo>
                  <a:pt x="1401572" y="10160"/>
                </a:lnTo>
                <a:lnTo>
                  <a:pt x="1388617" y="10160"/>
                </a:lnTo>
                <a:lnTo>
                  <a:pt x="1382014" y="5080"/>
                </a:lnTo>
                <a:close/>
              </a:path>
              <a:path w="1923414" h="137160">
                <a:moveTo>
                  <a:pt x="1525397" y="13970"/>
                </a:moveTo>
                <a:lnTo>
                  <a:pt x="1532001" y="22860"/>
                </a:lnTo>
                <a:lnTo>
                  <a:pt x="1558036" y="22860"/>
                </a:lnTo>
                <a:lnTo>
                  <a:pt x="1560811" y="19050"/>
                </a:lnTo>
                <a:lnTo>
                  <a:pt x="1532001" y="19050"/>
                </a:lnTo>
                <a:lnTo>
                  <a:pt x="1525397" y="13970"/>
                </a:lnTo>
                <a:close/>
              </a:path>
              <a:path w="1923414" h="137160">
                <a:moveTo>
                  <a:pt x="1564513" y="19050"/>
                </a:moveTo>
                <a:lnTo>
                  <a:pt x="1571116" y="22860"/>
                </a:lnTo>
                <a:lnTo>
                  <a:pt x="1590675" y="22860"/>
                </a:lnTo>
                <a:lnTo>
                  <a:pt x="1564513" y="19050"/>
                </a:lnTo>
                <a:close/>
              </a:path>
              <a:path w="1923414" h="137160">
                <a:moveTo>
                  <a:pt x="886587" y="5080"/>
                </a:moveTo>
                <a:lnTo>
                  <a:pt x="886587" y="19050"/>
                </a:lnTo>
                <a:lnTo>
                  <a:pt x="893063" y="19050"/>
                </a:lnTo>
                <a:lnTo>
                  <a:pt x="886587" y="5080"/>
                </a:lnTo>
                <a:close/>
              </a:path>
              <a:path w="1923414" h="137160">
                <a:moveTo>
                  <a:pt x="1336421" y="5080"/>
                </a:moveTo>
                <a:lnTo>
                  <a:pt x="1329944" y="5080"/>
                </a:lnTo>
                <a:lnTo>
                  <a:pt x="1329944" y="10160"/>
                </a:lnTo>
                <a:lnTo>
                  <a:pt x="1323339" y="19050"/>
                </a:lnTo>
                <a:lnTo>
                  <a:pt x="1342898" y="10160"/>
                </a:lnTo>
                <a:lnTo>
                  <a:pt x="1343895" y="10160"/>
                </a:lnTo>
                <a:lnTo>
                  <a:pt x="1336421" y="5080"/>
                </a:lnTo>
                <a:close/>
              </a:path>
              <a:path w="1923414" h="137160">
                <a:moveTo>
                  <a:pt x="1421129" y="0"/>
                </a:moveTo>
                <a:lnTo>
                  <a:pt x="1414652" y="5080"/>
                </a:lnTo>
                <a:lnTo>
                  <a:pt x="1414652" y="19050"/>
                </a:lnTo>
                <a:lnTo>
                  <a:pt x="1438881" y="19050"/>
                </a:lnTo>
                <a:lnTo>
                  <a:pt x="1421129" y="0"/>
                </a:lnTo>
                <a:close/>
              </a:path>
              <a:path w="1923414" h="137160">
                <a:moveTo>
                  <a:pt x="1558036" y="10160"/>
                </a:moveTo>
                <a:lnTo>
                  <a:pt x="1551559" y="10160"/>
                </a:lnTo>
                <a:lnTo>
                  <a:pt x="1544954" y="13970"/>
                </a:lnTo>
                <a:lnTo>
                  <a:pt x="1532001" y="19050"/>
                </a:lnTo>
                <a:lnTo>
                  <a:pt x="1560811" y="19050"/>
                </a:lnTo>
                <a:lnTo>
                  <a:pt x="1564513" y="13970"/>
                </a:lnTo>
                <a:lnTo>
                  <a:pt x="1558036" y="10160"/>
                </a:lnTo>
                <a:close/>
              </a:path>
              <a:path w="1923414" h="137160">
                <a:moveTo>
                  <a:pt x="1401572" y="0"/>
                </a:moveTo>
                <a:lnTo>
                  <a:pt x="1395095" y="0"/>
                </a:lnTo>
                <a:lnTo>
                  <a:pt x="1388617" y="10160"/>
                </a:lnTo>
                <a:lnTo>
                  <a:pt x="1401572" y="10160"/>
                </a:lnTo>
                <a:lnTo>
                  <a:pt x="1408176" y="5080"/>
                </a:lnTo>
                <a:lnTo>
                  <a:pt x="1401572"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sp>
        <p:nvSpPr>
          <p:cNvPr id="20" name="object 6">
            <a:extLst>
              <a:ext uri="{FF2B5EF4-FFF2-40B4-BE49-F238E27FC236}">
                <a16:creationId xmlns:a16="http://schemas.microsoft.com/office/drawing/2014/main" id="{CC7BD151-C9BF-B5D0-DEA9-44D443029F72}"/>
              </a:ext>
            </a:extLst>
          </p:cNvPr>
          <p:cNvSpPr/>
          <p:nvPr/>
        </p:nvSpPr>
        <p:spPr>
          <a:xfrm>
            <a:off x="9077953" y="3251150"/>
            <a:ext cx="1894518" cy="816337"/>
          </a:xfrm>
          <a:custGeom>
            <a:avLst/>
            <a:gdLst/>
            <a:ahLst/>
            <a:cxnLst/>
            <a:rect l="l" t="t" r="r" b="b"/>
            <a:pathLst>
              <a:path w="4852670" h="1346200">
                <a:moveTo>
                  <a:pt x="6985" y="1193800"/>
                </a:moveTo>
                <a:lnTo>
                  <a:pt x="0" y="1270000"/>
                </a:lnTo>
                <a:lnTo>
                  <a:pt x="0" y="1346200"/>
                </a:lnTo>
                <a:lnTo>
                  <a:pt x="449325" y="1346200"/>
                </a:lnTo>
                <a:lnTo>
                  <a:pt x="667004" y="1333500"/>
                </a:lnTo>
                <a:lnTo>
                  <a:pt x="1095375" y="1333500"/>
                </a:lnTo>
                <a:lnTo>
                  <a:pt x="1193673" y="1320800"/>
                </a:lnTo>
                <a:lnTo>
                  <a:pt x="119252" y="1320800"/>
                </a:lnTo>
                <a:lnTo>
                  <a:pt x="91186" y="1282700"/>
                </a:lnTo>
                <a:lnTo>
                  <a:pt x="77088" y="1257300"/>
                </a:lnTo>
                <a:lnTo>
                  <a:pt x="63119" y="1219200"/>
                </a:lnTo>
                <a:lnTo>
                  <a:pt x="20955" y="1219200"/>
                </a:lnTo>
                <a:lnTo>
                  <a:pt x="6985" y="1193800"/>
                </a:lnTo>
                <a:close/>
              </a:path>
              <a:path w="4852670" h="1346200">
                <a:moveTo>
                  <a:pt x="1804542" y="1320800"/>
                </a:moveTo>
                <a:lnTo>
                  <a:pt x="1411351" y="1320800"/>
                </a:lnTo>
                <a:lnTo>
                  <a:pt x="1425448" y="1333500"/>
                </a:lnTo>
                <a:lnTo>
                  <a:pt x="1734439" y="1333500"/>
                </a:lnTo>
                <a:lnTo>
                  <a:pt x="1804542" y="1320800"/>
                </a:lnTo>
                <a:close/>
              </a:path>
              <a:path w="4852670" h="1346200">
                <a:moveTo>
                  <a:pt x="2710434" y="1308100"/>
                </a:moveTo>
                <a:lnTo>
                  <a:pt x="210565" y="1308100"/>
                </a:lnTo>
                <a:lnTo>
                  <a:pt x="119252" y="1320800"/>
                </a:lnTo>
                <a:lnTo>
                  <a:pt x="2429637" y="1320800"/>
                </a:lnTo>
                <a:lnTo>
                  <a:pt x="2710434" y="1308100"/>
                </a:lnTo>
                <a:close/>
              </a:path>
              <a:path w="4852670" h="1346200">
                <a:moveTo>
                  <a:pt x="2268092" y="1270000"/>
                </a:moveTo>
                <a:lnTo>
                  <a:pt x="2113534" y="1270000"/>
                </a:lnTo>
                <a:lnTo>
                  <a:pt x="2064385" y="1282700"/>
                </a:lnTo>
                <a:lnTo>
                  <a:pt x="1664208" y="1294967"/>
                </a:lnTo>
                <a:lnTo>
                  <a:pt x="1664208" y="1295400"/>
                </a:lnTo>
                <a:lnTo>
                  <a:pt x="849503" y="1295400"/>
                </a:lnTo>
                <a:lnTo>
                  <a:pt x="744219" y="1308100"/>
                </a:lnTo>
                <a:lnTo>
                  <a:pt x="2998342" y="1308100"/>
                </a:lnTo>
                <a:lnTo>
                  <a:pt x="3560191" y="1282700"/>
                </a:lnTo>
                <a:lnTo>
                  <a:pt x="2253995" y="1282700"/>
                </a:lnTo>
                <a:lnTo>
                  <a:pt x="2268092" y="1270000"/>
                </a:lnTo>
                <a:close/>
              </a:path>
              <a:path w="4852670" h="1346200">
                <a:moveTo>
                  <a:pt x="1664208" y="1282700"/>
                </a:moveTo>
                <a:lnTo>
                  <a:pt x="1572894" y="1282700"/>
                </a:lnTo>
                <a:lnTo>
                  <a:pt x="1432433" y="1295400"/>
                </a:lnTo>
                <a:lnTo>
                  <a:pt x="1650111" y="1295400"/>
                </a:lnTo>
                <a:lnTo>
                  <a:pt x="1664208" y="1294967"/>
                </a:lnTo>
                <a:lnTo>
                  <a:pt x="1664208" y="1282700"/>
                </a:lnTo>
                <a:close/>
              </a:path>
              <a:path w="4852670" h="1346200">
                <a:moveTo>
                  <a:pt x="2373376" y="1270000"/>
                </a:moveTo>
                <a:lnTo>
                  <a:pt x="2303144" y="1270000"/>
                </a:lnTo>
                <a:lnTo>
                  <a:pt x="2253995" y="1282700"/>
                </a:lnTo>
                <a:lnTo>
                  <a:pt x="2464689" y="1282700"/>
                </a:lnTo>
                <a:lnTo>
                  <a:pt x="2373376" y="1270000"/>
                </a:lnTo>
                <a:close/>
              </a:path>
              <a:path w="4852670" h="1346200">
                <a:moveTo>
                  <a:pt x="2717418" y="1270000"/>
                </a:moveTo>
                <a:lnTo>
                  <a:pt x="2534919" y="1270000"/>
                </a:lnTo>
                <a:lnTo>
                  <a:pt x="2471801" y="1282700"/>
                </a:lnTo>
                <a:lnTo>
                  <a:pt x="2640330" y="1282700"/>
                </a:lnTo>
                <a:lnTo>
                  <a:pt x="2717418" y="1270000"/>
                </a:lnTo>
                <a:close/>
              </a:path>
              <a:path w="4852670" h="1346200">
                <a:moveTo>
                  <a:pt x="4121912" y="1270000"/>
                </a:moveTo>
                <a:lnTo>
                  <a:pt x="2935224" y="1270000"/>
                </a:lnTo>
                <a:lnTo>
                  <a:pt x="2871978" y="1282700"/>
                </a:lnTo>
                <a:lnTo>
                  <a:pt x="3560191" y="1282700"/>
                </a:lnTo>
                <a:lnTo>
                  <a:pt x="4121912" y="1270000"/>
                </a:lnTo>
                <a:close/>
              </a:path>
              <a:path w="4852670" h="1346200">
                <a:moveTo>
                  <a:pt x="2345309" y="1257300"/>
                </a:moveTo>
                <a:lnTo>
                  <a:pt x="2282063" y="1257300"/>
                </a:lnTo>
                <a:lnTo>
                  <a:pt x="2253995" y="1270000"/>
                </a:lnTo>
                <a:lnTo>
                  <a:pt x="2317241" y="1270000"/>
                </a:lnTo>
                <a:lnTo>
                  <a:pt x="2345309" y="1257300"/>
                </a:lnTo>
                <a:close/>
              </a:path>
              <a:path w="4852670" h="1346200">
                <a:moveTo>
                  <a:pt x="4746879" y="1257300"/>
                </a:moveTo>
                <a:lnTo>
                  <a:pt x="2731516" y="1257300"/>
                </a:lnTo>
                <a:lnTo>
                  <a:pt x="2710434" y="1270000"/>
                </a:lnTo>
                <a:lnTo>
                  <a:pt x="4704715" y="1270000"/>
                </a:lnTo>
                <a:lnTo>
                  <a:pt x="4746879" y="1257300"/>
                </a:lnTo>
                <a:close/>
              </a:path>
              <a:path w="4852670" h="1346200">
                <a:moveTo>
                  <a:pt x="4704715" y="0"/>
                </a:moveTo>
                <a:lnTo>
                  <a:pt x="4402836" y="0"/>
                </a:lnTo>
                <a:lnTo>
                  <a:pt x="4367657" y="12700"/>
                </a:lnTo>
                <a:lnTo>
                  <a:pt x="2717418" y="12700"/>
                </a:lnTo>
                <a:lnTo>
                  <a:pt x="2598166" y="25400"/>
                </a:lnTo>
                <a:lnTo>
                  <a:pt x="4543170" y="25400"/>
                </a:lnTo>
                <a:lnTo>
                  <a:pt x="4585335" y="38100"/>
                </a:lnTo>
                <a:lnTo>
                  <a:pt x="4648581" y="38100"/>
                </a:lnTo>
                <a:lnTo>
                  <a:pt x="4655566" y="50800"/>
                </a:lnTo>
                <a:lnTo>
                  <a:pt x="4662678" y="101600"/>
                </a:lnTo>
                <a:lnTo>
                  <a:pt x="4662678" y="177800"/>
                </a:lnTo>
                <a:lnTo>
                  <a:pt x="4655566" y="381000"/>
                </a:lnTo>
                <a:lnTo>
                  <a:pt x="4655566" y="482600"/>
                </a:lnTo>
                <a:lnTo>
                  <a:pt x="4662678" y="584200"/>
                </a:lnTo>
                <a:lnTo>
                  <a:pt x="4676648" y="673100"/>
                </a:lnTo>
                <a:lnTo>
                  <a:pt x="4683633" y="698500"/>
                </a:lnTo>
                <a:lnTo>
                  <a:pt x="4697730" y="723900"/>
                </a:lnTo>
                <a:lnTo>
                  <a:pt x="4697730" y="749300"/>
                </a:lnTo>
                <a:lnTo>
                  <a:pt x="4704715" y="774700"/>
                </a:lnTo>
                <a:lnTo>
                  <a:pt x="4704715" y="800100"/>
                </a:lnTo>
                <a:lnTo>
                  <a:pt x="4697730" y="838200"/>
                </a:lnTo>
                <a:lnTo>
                  <a:pt x="4676648" y="914400"/>
                </a:lnTo>
                <a:lnTo>
                  <a:pt x="4655566" y="1003300"/>
                </a:lnTo>
                <a:lnTo>
                  <a:pt x="4648581" y="1041400"/>
                </a:lnTo>
                <a:lnTo>
                  <a:pt x="4655566" y="1079500"/>
                </a:lnTo>
                <a:lnTo>
                  <a:pt x="4655566" y="1143000"/>
                </a:lnTo>
                <a:lnTo>
                  <a:pt x="4641595" y="1155700"/>
                </a:lnTo>
                <a:lnTo>
                  <a:pt x="4634611" y="1181100"/>
                </a:lnTo>
                <a:lnTo>
                  <a:pt x="4613529" y="1193800"/>
                </a:lnTo>
                <a:lnTo>
                  <a:pt x="4585335" y="1206500"/>
                </a:lnTo>
                <a:lnTo>
                  <a:pt x="4627499" y="1206500"/>
                </a:lnTo>
                <a:lnTo>
                  <a:pt x="4613529" y="1219200"/>
                </a:lnTo>
                <a:lnTo>
                  <a:pt x="4171061" y="1219200"/>
                </a:lnTo>
                <a:lnTo>
                  <a:pt x="4079748" y="1231900"/>
                </a:lnTo>
                <a:lnTo>
                  <a:pt x="3791839" y="1231900"/>
                </a:lnTo>
                <a:lnTo>
                  <a:pt x="3805936" y="1244600"/>
                </a:lnTo>
                <a:lnTo>
                  <a:pt x="3349498" y="1244600"/>
                </a:lnTo>
                <a:lnTo>
                  <a:pt x="2977261" y="1257300"/>
                </a:lnTo>
                <a:lnTo>
                  <a:pt x="4760976" y="1257300"/>
                </a:lnTo>
                <a:lnTo>
                  <a:pt x="4774945" y="1244600"/>
                </a:lnTo>
                <a:lnTo>
                  <a:pt x="4789043" y="1219200"/>
                </a:lnTo>
                <a:lnTo>
                  <a:pt x="4803140" y="1181100"/>
                </a:lnTo>
                <a:lnTo>
                  <a:pt x="4803140" y="1155700"/>
                </a:lnTo>
                <a:lnTo>
                  <a:pt x="4810125" y="1079500"/>
                </a:lnTo>
                <a:lnTo>
                  <a:pt x="4810125" y="1028700"/>
                </a:lnTo>
                <a:lnTo>
                  <a:pt x="4831207" y="889000"/>
                </a:lnTo>
                <a:lnTo>
                  <a:pt x="4838192" y="787400"/>
                </a:lnTo>
                <a:lnTo>
                  <a:pt x="4845177" y="723900"/>
                </a:lnTo>
                <a:lnTo>
                  <a:pt x="4852162" y="723900"/>
                </a:lnTo>
                <a:lnTo>
                  <a:pt x="4852162" y="660400"/>
                </a:lnTo>
                <a:lnTo>
                  <a:pt x="4845177" y="660400"/>
                </a:lnTo>
                <a:lnTo>
                  <a:pt x="4831207" y="609600"/>
                </a:lnTo>
                <a:lnTo>
                  <a:pt x="4824095" y="558800"/>
                </a:lnTo>
                <a:lnTo>
                  <a:pt x="4817110" y="508000"/>
                </a:lnTo>
                <a:lnTo>
                  <a:pt x="4810125" y="444500"/>
                </a:lnTo>
                <a:lnTo>
                  <a:pt x="4824095" y="444500"/>
                </a:lnTo>
                <a:lnTo>
                  <a:pt x="4824095" y="406400"/>
                </a:lnTo>
                <a:lnTo>
                  <a:pt x="4817110" y="381000"/>
                </a:lnTo>
                <a:lnTo>
                  <a:pt x="4831143" y="381000"/>
                </a:lnTo>
                <a:lnTo>
                  <a:pt x="4838192" y="368300"/>
                </a:lnTo>
                <a:lnTo>
                  <a:pt x="4831207" y="342900"/>
                </a:lnTo>
                <a:lnTo>
                  <a:pt x="4827650" y="330200"/>
                </a:lnTo>
                <a:lnTo>
                  <a:pt x="4803140" y="330200"/>
                </a:lnTo>
                <a:lnTo>
                  <a:pt x="4789043" y="279400"/>
                </a:lnTo>
                <a:lnTo>
                  <a:pt x="4774945" y="254000"/>
                </a:lnTo>
                <a:lnTo>
                  <a:pt x="4767961" y="254000"/>
                </a:lnTo>
                <a:lnTo>
                  <a:pt x="4767961" y="241300"/>
                </a:lnTo>
                <a:lnTo>
                  <a:pt x="4782058" y="228600"/>
                </a:lnTo>
                <a:lnTo>
                  <a:pt x="4782058" y="203200"/>
                </a:lnTo>
                <a:lnTo>
                  <a:pt x="4767961" y="203200"/>
                </a:lnTo>
                <a:lnTo>
                  <a:pt x="4746879" y="190500"/>
                </a:lnTo>
                <a:lnTo>
                  <a:pt x="4739894" y="165100"/>
                </a:lnTo>
                <a:lnTo>
                  <a:pt x="4732782" y="139700"/>
                </a:lnTo>
                <a:lnTo>
                  <a:pt x="4725796" y="114300"/>
                </a:lnTo>
                <a:lnTo>
                  <a:pt x="4725796" y="12700"/>
                </a:lnTo>
                <a:lnTo>
                  <a:pt x="4704715" y="0"/>
                </a:lnTo>
                <a:close/>
              </a:path>
              <a:path w="4852670" h="1346200">
                <a:moveTo>
                  <a:pt x="6985" y="1143000"/>
                </a:moveTo>
                <a:lnTo>
                  <a:pt x="13970" y="1168400"/>
                </a:lnTo>
                <a:lnTo>
                  <a:pt x="13970" y="1193800"/>
                </a:lnTo>
                <a:lnTo>
                  <a:pt x="28067" y="1193800"/>
                </a:lnTo>
                <a:lnTo>
                  <a:pt x="20955" y="1219200"/>
                </a:lnTo>
                <a:lnTo>
                  <a:pt x="63119" y="1219200"/>
                </a:lnTo>
                <a:lnTo>
                  <a:pt x="56134" y="1181100"/>
                </a:lnTo>
                <a:lnTo>
                  <a:pt x="56134" y="1168400"/>
                </a:lnTo>
                <a:lnTo>
                  <a:pt x="28067" y="1168400"/>
                </a:lnTo>
                <a:lnTo>
                  <a:pt x="13970" y="1155700"/>
                </a:lnTo>
                <a:lnTo>
                  <a:pt x="6985" y="1143000"/>
                </a:lnTo>
                <a:close/>
              </a:path>
              <a:path w="4852670" h="1346200">
                <a:moveTo>
                  <a:pt x="4578350" y="1206500"/>
                </a:moveTo>
                <a:lnTo>
                  <a:pt x="4585335" y="1219200"/>
                </a:lnTo>
                <a:lnTo>
                  <a:pt x="4599432" y="1219200"/>
                </a:lnTo>
                <a:lnTo>
                  <a:pt x="4578350" y="1206500"/>
                </a:lnTo>
                <a:close/>
              </a:path>
              <a:path w="4852670" h="1346200">
                <a:moveTo>
                  <a:pt x="344043" y="50800"/>
                </a:moveTo>
                <a:lnTo>
                  <a:pt x="259714" y="152400"/>
                </a:lnTo>
                <a:lnTo>
                  <a:pt x="175513" y="279400"/>
                </a:lnTo>
                <a:lnTo>
                  <a:pt x="147447" y="330200"/>
                </a:lnTo>
                <a:lnTo>
                  <a:pt x="126364" y="381000"/>
                </a:lnTo>
                <a:lnTo>
                  <a:pt x="112268" y="431800"/>
                </a:lnTo>
                <a:lnTo>
                  <a:pt x="119252" y="444500"/>
                </a:lnTo>
                <a:lnTo>
                  <a:pt x="126364" y="469900"/>
                </a:lnTo>
                <a:lnTo>
                  <a:pt x="98171" y="482600"/>
                </a:lnTo>
                <a:lnTo>
                  <a:pt x="84200" y="508000"/>
                </a:lnTo>
                <a:lnTo>
                  <a:pt x="77088" y="533400"/>
                </a:lnTo>
                <a:lnTo>
                  <a:pt x="77088" y="685800"/>
                </a:lnTo>
                <a:lnTo>
                  <a:pt x="49022" y="876300"/>
                </a:lnTo>
                <a:lnTo>
                  <a:pt x="35051" y="977900"/>
                </a:lnTo>
                <a:lnTo>
                  <a:pt x="28067" y="1079500"/>
                </a:lnTo>
                <a:lnTo>
                  <a:pt x="35051" y="1117600"/>
                </a:lnTo>
                <a:lnTo>
                  <a:pt x="28067" y="1168400"/>
                </a:lnTo>
                <a:lnTo>
                  <a:pt x="56134" y="1168400"/>
                </a:lnTo>
                <a:lnTo>
                  <a:pt x="56134" y="1104900"/>
                </a:lnTo>
                <a:lnTo>
                  <a:pt x="77088" y="1028700"/>
                </a:lnTo>
                <a:lnTo>
                  <a:pt x="98171" y="952500"/>
                </a:lnTo>
                <a:lnTo>
                  <a:pt x="126364" y="863600"/>
                </a:lnTo>
                <a:lnTo>
                  <a:pt x="182499" y="723900"/>
                </a:lnTo>
                <a:lnTo>
                  <a:pt x="196596" y="723900"/>
                </a:lnTo>
                <a:lnTo>
                  <a:pt x="196596" y="711200"/>
                </a:lnTo>
                <a:lnTo>
                  <a:pt x="189737" y="698500"/>
                </a:lnTo>
                <a:lnTo>
                  <a:pt x="194881" y="660400"/>
                </a:lnTo>
                <a:lnTo>
                  <a:pt x="182499" y="660400"/>
                </a:lnTo>
                <a:lnTo>
                  <a:pt x="182499" y="596900"/>
                </a:lnTo>
                <a:lnTo>
                  <a:pt x="219879" y="596900"/>
                </a:lnTo>
                <a:lnTo>
                  <a:pt x="224536" y="571500"/>
                </a:lnTo>
                <a:lnTo>
                  <a:pt x="224536" y="482600"/>
                </a:lnTo>
                <a:lnTo>
                  <a:pt x="238633" y="457200"/>
                </a:lnTo>
                <a:lnTo>
                  <a:pt x="245618" y="419100"/>
                </a:lnTo>
                <a:lnTo>
                  <a:pt x="245618" y="368300"/>
                </a:lnTo>
                <a:lnTo>
                  <a:pt x="238633" y="355600"/>
                </a:lnTo>
                <a:lnTo>
                  <a:pt x="252730" y="355600"/>
                </a:lnTo>
                <a:lnTo>
                  <a:pt x="266700" y="254000"/>
                </a:lnTo>
                <a:lnTo>
                  <a:pt x="273812" y="241300"/>
                </a:lnTo>
                <a:lnTo>
                  <a:pt x="280797" y="241300"/>
                </a:lnTo>
                <a:lnTo>
                  <a:pt x="287782" y="228600"/>
                </a:lnTo>
                <a:lnTo>
                  <a:pt x="273812" y="203200"/>
                </a:lnTo>
                <a:lnTo>
                  <a:pt x="287782" y="203200"/>
                </a:lnTo>
                <a:lnTo>
                  <a:pt x="322961" y="139700"/>
                </a:lnTo>
                <a:lnTo>
                  <a:pt x="344043" y="50800"/>
                </a:lnTo>
                <a:close/>
              </a:path>
              <a:path w="4852670" h="1346200">
                <a:moveTo>
                  <a:pt x="196596" y="723900"/>
                </a:moveTo>
                <a:lnTo>
                  <a:pt x="182499" y="723900"/>
                </a:lnTo>
                <a:lnTo>
                  <a:pt x="189484" y="736600"/>
                </a:lnTo>
                <a:lnTo>
                  <a:pt x="196596" y="749300"/>
                </a:lnTo>
                <a:lnTo>
                  <a:pt x="196596" y="723900"/>
                </a:lnTo>
                <a:close/>
              </a:path>
              <a:path w="4852670" h="1346200">
                <a:moveTo>
                  <a:pt x="196596" y="647700"/>
                </a:moveTo>
                <a:lnTo>
                  <a:pt x="182499" y="660400"/>
                </a:lnTo>
                <a:lnTo>
                  <a:pt x="194881" y="660400"/>
                </a:lnTo>
                <a:lnTo>
                  <a:pt x="196596" y="647700"/>
                </a:lnTo>
                <a:close/>
              </a:path>
              <a:path w="4852670" h="1346200">
                <a:moveTo>
                  <a:pt x="4852162" y="647700"/>
                </a:moveTo>
                <a:lnTo>
                  <a:pt x="4845177" y="660400"/>
                </a:lnTo>
                <a:lnTo>
                  <a:pt x="4852162" y="660400"/>
                </a:lnTo>
                <a:lnTo>
                  <a:pt x="4852162" y="647700"/>
                </a:lnTo>
                <a:close/>
              </a:path>
              <a:path w="4852670" h="1346200">
                <a:moveTo>
                  <a:pt x="219879" y="596900"/>
                </a:moveTo>
                <a:lnTo>
                  <a:pt x="182499" y="596900"/>
                </a:lnTo>
                <a:lnTo>
                  <a:pt x="196596" y="609600"/>
                </a:lnTo>
                <a:lnTo>
                  <a:pt x="217550" y="609600"/>
                </a:lnTo>
                <a:lnTo>
                  <a:pt x="219879" y="596900"/>
                </a:lnTo>
                <a:close/>
              </a:path>
              <a:path w="4852670" h="1346200">
                <a:moveTo>
                  <a:pt x="4824095" y="444500"/>
                </a:moveTo>
                <a:lnTo>
                  <a:pt x="4810125" y="444500"/>
                </a:lnTo>
                <a:lnTo>
                  <a:pt x="4824095" y="482600"/>
                </a:lnTo>
                <a:lnTo>
                  <a:pt x="4824095" y="444500"/>
                </a:lnTo>
                <a:close/>
              </a:path>
              <a:path w="4852670" h="1346200">
                <a:moveTo>
                  <a:pt x="4831143" y="381000"/>
                </a:moveTo>
                <a:lnTo>
                  <a:pt x="4817110" y="381000"/>
                </a:lnTo>
                <a:lnTo>
                  <a:pt x="4824095" y="393700"/>
                </a:lnTo>
                <a:lnTo>
                  <a:pt x="4831143" y="381000"/>
                </a:lnTo>
                <a:close/>
              </a:path>
              <a:path w="4852670" h="1346200">
                <a:moveTo>
                  <a:pt x="4817110" y="292100"/>
                </a:moveTo>
                <a:lnTo>
                  <a:pt x="4804791" y="292100"/>
                </a:lnTo>
                <a:lnTo>
                  <a:pt x="4810125" y="304800"/>
                </a:lnTo>
                <a:lnTo>
                  <a:pt x="4817110" y="317500"/>
                </a:lnTo>
                <a:lnTo>
                  <a:pt x="4803140" y="317500"/>
                </a:lnTo>
                <a:lnTo>
                  <a:pt x="4803140" y="330200"/>
                </a:lnTo>
                <a:lnTo>
                  <a:pt x="4827650" y="330200"/>
                </a:lnTo>
                <a:lnTo>
                  <a:pt x="4824095" y="317500"/>
                </a:lnTo>
                <a:lnTo>
                  <a:pt x="4817110" y="292100"/>
                </a:lnTo>
                <a:close/>
              </a:path>
              <a:path w="4852670" h="1346200">
                <a:moveTo>
                  <a:pt x="4803140" y="203200"/>
                </a:moveTo>
                <a:lnTo>
                  <a:pt x="4782058" y="203200"/>
                </a:lnTo>
                <a:lnTo>
                  <a:pt x="4796028" y="215900"/>
                </a:lnTo>
                <a:lnTo>
                  <a:pt x="4810125" y="254000"/>
                </a:lnTo>
                <a:lnTo>
                  <a:pt x="4824095" y="279400"/>
                </a:lnTo>
                <a:lnTo>
                  <a:pt x="4831207" y="304800"/>
                </a:lnTo>
                <a:lnTo>
                  <a:pt x="4831207" y="279400"/>
                </a:lnTo>
                <a:lnTo>
                  <a:pt x="4824095" y="254000"/>
                </a:lnTo>
                <a:lnTo>
                  <a:pt x="4803140" y="203200"/>
                </a:lnTo>
                <a:close/>
              </a:path>
              <a:path w="4852670" h="1346200">
                <a:moveTo>
                  <a:pt x="280797" y="241300"/>
                </a:moveTo>
                <a:lnTo>
                  <a:pt x="273812" y="241300"/>
                </a:lnTo>
                <a:lnTo>
                  <a:pt x="273812" y="254000"/>
                </a:lnTo>
                <a:lnTo>
                  <a:pt x="280797" y="241300"/>
                </a:lnTo>
                <a:close/>
              </a:path>
              <a:path w="4852670" h="1346200">
                <a:moveTo>
                  <a:pt x="4774945" y="152400"/>
                </a:moveTo>
                <a:lnTo>
                  <a:pt x="4767961" y="203200"/>
                </a:lnTo>
                <a:lnTo>
                  <a:pt x="4796028" y="203200"/>
                </a:lnTo>
                <a:lnTo>
                  <a:pt x="4782058" y="190500"/>
                </a:lnTo>
                <a:lnTo>
                  <a:pt x="4774945" y="152400"/>
                </a:lnTo>
                <a:close/>
              </a:path>
              <a:path w="4852670" h="1346200">
                <a:moveTo>
                  <a:pt x="1790573" y="38100"/>
                </a:moveTo>
                <a:lnTo>
                  <a:pt x="1664208" y="38100"/>
                </a:lnTo>
                <a:lnTo>
                  <a:pt x="1636014" y="50800"/>
                </a:lnTo>
                <a:lnTo>
                  <a:pt x="1790573" y="38100"/>
                </a:lnTo>
                <a:close/>
              </a:path>
              <a:path w="4852670" h="1346200">
                <a:moveTo>
                  <a:pt x="2190877" y="38100"/>
                </a:moveTo>
                <a:lnTo>
                  <a:pt x="1945005" y="38100"/>
                </a:lnTo>
                <a:lnTo>
                  <a:pt x="1853818" y="50800"/>
                </a:lnTo>
                <a:lnTo>
                  <a:pt x="2050414" y="50800"/>
                </a:lnTo>
                <a:lnTo>
                  <a:pt x="2190877" y="38100"/>
                </a:lnTo>
                <a:close/>
              </a:path>
              <a:path w="4852670" h="1346200">
                <a:moveTo>
                  <a:pt x="2584068" y="38100"/>
                </a:moveTo>
                <a:lnTo>
                  <a:pt x="2310257" y="38100"/>
                </a:lnTo>
                <a:lnTo>
                  <a:pt x="2380361" y="50800"/>
                </a:lnTo>
                <a:lnTo>
                  <a:pt x="2478786" y="50800"/>
                </a:lnTo>
                <a:lnTo>
                  <a:pt x="2584068" y="38100"/>
                </a:lnTo>
                <a:close/>
              </a:path>
              <a:path w="4852670" h="1346200">
                <a:moveTo>
                  <a:pt x="2127631" y="25400"/>
                </a:moveTo>
                <a:lnTo>
                  <a:pt x="2001265" y="38100"/>
                </a:lnTo>
                <a:lnTo>
                  <a:pt x="2057400" y="38100"/>
                </a:lnTo>
                <a:lnTo>
                  <a:pt x="2127631" y="25400"/>
                </a:lnTo>
                <a:close/>
              </a:path>
              <a:path w="4852670" h="1346200">
                <a:moveTo>
                  <a:pt x="2900044" y="25400"/>
                </a:moveTo>
                <a:lnTo>
                  <a:pt x="2275078" y="25400"/>
                </a:lnTo>
                <a:lnTo>
                  <a:pt x="2169794" y="38100"/>
                </a:lnTo>
                <a:lnTo>
                  <a:pt x="2893060" y="38100"/>
                </a:lnTo>
                <a:lnTo>
                  <a:pt x="2900044" y="25400"/>
                </a:lnTo>
                <a:close/>
              </a:path>
              <a:path w="4852670" h="1346200">
                <a:moveTo>
                  <a:pt x="2998342" y="25400"/>
                </a:moveTo>
                <a:lnTo>
                  <a:pt x="2977261" y="25400"/>
                </a:lnTo>
                <a:lnTo>
                  <a:pt x="2963291" y="38100"/>
                </a:lnTo>
                <a:lnTo>
                  <a:pt x="2998342" y="25400"/>
                </a:lnTo>
                <a:close/>
              </a:path>
              <a:path w="4852670" h="1346200">
                <a:moveTo>
                  <a:pt x="3286252" y="25400"/>
                </a:moveTo>
                <a:lnTo>
                  <a:pt x="3019425" y="25400"/>
                </a:lnTo>
                <a:lnTo>
                  <a:pt x="3089656" y="38100"/>
                </a:lnTo>
                <a:lnTo>
                  <a:pt x="3286252" y="25400"/>
                </a:lnTo>
                <a:close/>
              </a:path>
              <a:path w="4852670" h="1346200">
                <a:moveTo>
                  <a:pt x="3763771" y="25400"/>
                </a:moveTo>
                <a:lnTo>
                  <a:pt x="3482848" y="25400"/>
                </a:lnTo>
                <a:lnTo>
                  <a:pt x="3265296" y="38100"/>
                </a:lnTo>
                <a:lnTo>
                  <a:pt x="3518027" y="38100"/>
                </a:lnTo>
                <a:lnTo>
                  <a:pt x="3763771" y="25400"/>
                </a:lnTo>
                <a:close/>
              </a:path>
              <a:path w="4852670" h="1346200">
                <a:moveTo>
                  <a:pt x="2513838" y="12700"/>
                </a:moveTo>
                <a:lnTo>
                  <a:pt x="2485770" y="12700"/>
                </a:lnTo>
                <a:lnTo>
                  <a:pt x="2415540" y="25400"/>
                </a:lnTo>
                <a:lnTo>
                  <a:pt x="2527935" y="25400"/>
                </a:lnTo>
                <a:lnTo>
                  <a:pt x="2513838" y="12700"/>
                </a:lnTo>
                <a:close/>
              </a:path>
              <a:path w="4852670" h="1346200">
                <a:moveTo>
                  <a:pt x="3265296" y="0"/>
                </a:moveTo>
                <a:lnTo>
                  <a:pt x="3279266" y="12700"/>
                </a:lnTo>
                <a:lnTo>
                  <a:pt x="3440811" y="12700"/>
                </a:lnTo>
                <a:lnTo>
                  <a:pt x="3265296" y="0"/>
                </a:lnTo>
                <a:close/>
              </a:path>
              <a:path w="4852670" h="1346200">
                <a:moveTo>
                  <a:pt x="4227195" y="0"/>
                </a:moveTo>
                <a:lnTo>
                  <a:pt x="3770757" y="0"/>
                </a:lnTo>
                <a:lnTo>
                  <a:pt x="3616325" y="12700"/>
                </a:lnTo>
                <a:lnTo>
                  <a:pt x="4318508" y="12700"/>
                </a:lnTo>
                <a:lnTo>
                  <a:pt x="4227195"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pic>
        <p:nvPicPr>
          <p:cNvPr id="21" name="object 7">
            <a:extLst>
              <a:ext uri="{FF2B5EF4-FFF2-40B4-BE49-F238E27FC236}">
                <a16:creationId xmlns:a16="http://schemas.microsoft.com/office/drawing/2014/main" id="{4E6938A4-2D83-6323-1640-1425F685B5CA}"/>
              </a:ext>
            </a:extLst>
          </p:cNvPr>
          <p:cNvPicPr/>
          <p:nvPr/>
        </p:nvPicPr>
        <p:blipFill>
          <a:blip r:embed="rId7" cstate="print"/>
          <a:stretch>
            <a:fillRect/>
          </a:stretch>
        </p:blipFill>
        <p:spPr>
          <a:xfrm>
            <a:off x="8744334" y="2412430"/>
            <a:ext cx="852071" cy="745485"/>
          </a:xfrm>
          <a:prstGeom prst="rect">
            <a:avLst/>
          </a:prstGeom>
        </p:spPr>
      </p:pic>
      <p:sp>
        <p:nvSpPr>
          <p:cNvPr id="23" name="object 5">
            <a:extLst>
              <a:ext uri="{FF2B5EF4-FFF2-40B4-BE49-F238E27FC236}">
                <a16:creationId xmlns:a16="http://schemas.microsoft.com/office/drawing/2014/main" id="{4A92AAAE-5E6D-3108-B49F-AB8875941804}"/>
              </a:ext>
            </a:extLst>
          </p:cNvPr>
          <p:cNvSpPr/>
          <p:nvPr/>
        </p:nvSpPr>
        <p:spPr>
          <a:xfrm>
            <a:off x="1435506" y="1745468"/>
            <a:ext cx="2075113" cy="2075113"/>
          </a:xfrm>
          <a:custGeom>
            <a:avLst/>
            <a:gdLst/>
            <a:ahLst/>
            <a:cxnLst/>
            <a:rect l="l" t="t" r="r" b="b"/>
            <a:pathLst>
              <a:path w="3422015" h="3422015">
                <a:moveTo>
                  <a:pt x="1732983" y="0"/>
                </a:moveTo>
                <a:lnTo>
                  <a:pt x="1688457" y="0"/>
                </a:lnTo>
                <a:lnTo>
                  <a:pt x="1643943" y="1151"/>
                </a:lnTo>
                <a:lnTo>
                  <a:pt x="1599466" y="3454"/>
                </a:lnTo>
                <a:lnTo>
                  <a:pt x="1555049" y="6909"/>
                </a:lnTo>
                <a:lnTo>
                  <a:pt x="1510717" y="11516"/>
                </a:lnTo>
                <a:lnTo>
                  <a:pt x="1466494" y="17274"/>
                </a:lnTo>
                <a:lnTo>
                  <a:pt x="1422405" y="24184"/>
                </a:lnTo>
                <a:lnTo>
                  <a:pt x="1378473" y="32245"/>
                </a:lnTo>
                <a:lnTo>
                  <a:pt x="1334723" y="41458"/>
                </a:lnTo>
                <a:lnTo>
                  <a:pt x="1291180" y="51823"/>
                </a:lnTo>
                <a:lnTo>
                  <a:pt x="1247867" y="63339"/>
                </a:lnTo>
                <a:lnTo>
                  <a:pt x="1204808" y="76007"/>
                </a:lnTo>
                <a:lnTo>
                  <a:pt x="1162029" y="89826"/>
                </a:lnTo>
                <a:lnTo>
                  <a:pt x="1119552" y="104797"/>
                </a:lnTo>
                <a:lnTo>
                  <a:pt x="1077403" y="120920"/>
                </a:lnTo>
                <a:lnTo>
                  <a:pt x="1035606" y="138194"/>
                </a:lnTo>
                <a:lnTo>
                  <a:pt x="994185" y="156620"/>
                </a:lnTo>
                <a:lnTo>
                  <a:pt x="953164" y="176198"/>
                </a:lnTo>
                <a:lnTo>
                  <a:pt x="912567" y="196927"/>
                </a:lnTo>
                <a:lnTo>
                  <a:pt x="872419" y="218808"/>
                </a:lnTo>
                <a:lnTo>
                  <a:pt x="832744" y="241840"/>
                </a:lnTo>
                <a:lnTo>
                  <a:pt x="793567" y="266025"/>
                </a:lnTo>
                <a:lnTo>
                  <a:pt x="754911" y="291360"/>
                </a:lnTo>
                <a:lnTo>
                  <a:pt x="716800" y="317848"/>
                </a:lnTo>
                <a:lnTo>
                  <a:pt x="679260" y="345487"/>
                </a:lnTo>
                <a:lnTo>
                  <a:pt x="642314" y="374277"/>
                </a:lnTo>
                <a:lnTo>
                  <a:pt x="605986" y="404219"/>
                </a:lnTo>
                <a:lnTo>
                  <a:pt x="570301" y="435313"/>
                </a:lnTo>
                <a:lnTo>
                  <a:pt x="535283" y="467559"/>
                </a:lnTo>
                <a:lnTo>
                  <a:pt x="500957" y="500956"/>
                </a:lnTo>
                <a:lnTo>
                  <a:pt x="467559" y="535282"/>
                </a:lnTo>
                <a:lnTo>
                  <a:pt x="435314" y="570300"/>
                </a:lnTo>
                <a:lnTo>
                  <a:pt x="404220" y="605985"/>
                </a:lnTo>
                <a:lnTo>
                  <a:pt x="374278" y="642313"/>
                </a:lnTo>
                <a:lnTo>
                  <a:pt x="345487" y="679259"/>
                </a:lnTo>
                <a:lnTo>
                  <a:pt x="317848" y="716800"/>
                </a:lnTo>
                <a:lnTo>
                  <a:pt x="291361" y="754910"/>
                </a:lnTo>
                <a:lnTo>
                  <a:pt x="266025" y="793566"/>
                </a:lnTo>
                <a:lnTo>
                  <a:pt x="241841" y="832744"/>
                </a:lnTo>
                <a:lnTo>
                  <a:pt x="218808" y="872419"/>
                </a:lnTo>
                <a:lnTo>
                  <a:pt x="196927" y="912567"/>
                </a:lnTo>
                <a:lnTo>
                  <a:pt x="176198" y="953164"/>
                </a:lnTo>
                <a:lnTo>
                  <a:pt x="156621" y="994185"/>
                </a:lnTo>
                <a:lnTo>
                  <a:pt x="138195" y="1035606"/>
                </a:lnTo>
                <a:lnTo>
                  <a:pt x="120920" y="1077403"/>
                </a:lnTo>
                <a:lnTo>
                  <a:pt x="104797" y="1119552"/>
                </a:lnTo>
                <a:lnTo>
                  <a:pt x="89826" y="1162028"/>
                </a:lnTo>
                <a:lnTo>
                  <a:pt x="76007" y="1204808"/>
                </a:lnTo>
                <a:lnTo>
                  <a:pt x="63339" y="1247867"/>
                </a:lnTo>
                <a:lnTo>
                  <a:pt x="51823" y="1291180"/>
                </a:lnTo>
                <a:lnTo>
                  <a:pt x="41458" y="1334723"/>
                </a:lnTo>
                <a:lnTo>
                  <a:pt x="32245" y="1378473"/>
                </a:lnTo>
                <a:lnTo>
                  <a:pt x="24184"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4" y="1999035"/>
                </a:lnTo>
                <a:lnTo>
                  <a:pt x="32245" y="2042967"/>
                </a:lnTo>
                <a:lnTo>
                  <a:pt x="41458" y="2086716"/>
                </a:lnTo>
                <a:lnTo>
                  <a:pt x="51823" y="2130260"/>
                </a:lnTo>
                <a:lnTo>
                  <a:pt x="63339" y="2173573"/>
                </a:lnTo>
                <a:lnTo>
                  <a:pt x="76007" y="2216632"/>
                </a:lnTo>
                <a:lnTo>
                  <a:pt x="89826" y="2259411"/>
                </a:lnTo>
                <a:lnTo>
                  <a:pt x="104797" y="2301888"/>
                </a:lnTo>
                <a:lnTo>
                  <a:pt x="120920" y="2344037"/>
                </a:lnTo>
                <a:lnTo>
                  <a:pt x="138195" y="2385834"/>
                </a:lnTo>
                <a:lnTo>
                  <a:pt x="156621" y="2427255"/>
                </a:lnTo>
                <a:lnTo>
                  <a:pt x="176198" y="2468276"/>
                </a:lnTo>
                <a:lnTo>
                  <a:pt x="196927" y="2508873"/>
                </a:lnTo>
                <a:lnTo>
                  <a:pt x="218808" y="2549021"/>
                </a:lnTo>
                <a:lnTo>
                  <a:pt x="241841" y="2588696"/>
                </a:lnTo>
                <a:lnTo>
                  <a:pt x="266025" y="2627874"/>
                </a:lnTo>
                <a:lnTo>
                  <a:pt x="291361" y="2666530"/>
                </a:lnTo>
                <a:lnTo>
                  <a:pt x="317848" y="2704640"/>
                </a:lnTo>
                <a:lnTo>
                  <a:pt x="345487" y="2742181"/>
                </a:lnTo>
                <a:lnTo>
                  <a:pt x="374278" y="2779127"/>
                </a:lnTo>
                <a:lnTo>
                  <a:pt x="404220" y="2815455"/>
                </a:lnTo>
                <a:lnTo>
                  <a:pt x="435314" y="2851140"/>
                </a:lnTo>
                <a:lnTo>
                  <a:pt x="467559" y="2886157"/>
                </a:lnTo>
                <a:lnTo>
                  <a:pt x="500957" y="2920484"/>
                </a:lnTo>
                <a:lnTo>
                  <a:pt x="535283" y="2953881"/>
                </a:lnTo>
                <a:lnTo>
                  <a:pt x="570301" y="2986127"/>
                </a:lnTo>
                <a:lnTo>
                  <a:pt x="605986" y="3017221"/>
                </a:lnTo>
                <a:lnTo>
                  <a:pt x="642314" y="3047163"/>
                </a:lnTo>
                <a:lnTo>
                  <a:pt x="679260" y="3075953"/>
                </a:lnTo>
                <a:lnTo>
                  <a:pt x="716800" y="3103592"/>
                </a:lnTo>
                <a:lnTo>
                  <a:pt x="754911" y="3130080"/>
                </a:lnTo>
                <a:lnTo>
                  <a:pt x="793567" y="3155415"/>
                </a:lnTo>
                <a:lnTo>
                  <a:pt x="832744" y="3179599"/>
                </a:lnTo>
                <a:lnTo>
                  <a:pt x="872419" y="3202632"/>
                </a:lnTo>
                <a:lnTo>
                  <a:pt x="912567" y="3224513"/>
                </a:lnTo>
                <a:lnTo>
                  <a:pt x="953164" y="3245242"/>
                </a:lnTo>
                <a:lnTo>
                  <a:pt x="994185" y="3264820"/>
                </a:lnTo>
                <a:lnTo>
                  <a:pt x="1035606" y="3283246"/>
                </a:lnTo>
                <a:lnTo>
                  <a:pt x="1077403" y="3300520"/>
                </a:lnTo>
                <a:lnTo>
                  <a:pt x="1119552" y="3316643"/>
                </a:lnTo>
                <a:lnTo>
                  <a:pt x="1162029" y="3331614"/>
                </a:lnTo>
                <a:lnTo>
                  <a:pt x="1204808" y="3345433"/>
                </a:lnTo>
                <a:lnTo>
                  <a:pt x="1247867" y="3358101"/>
                </a:lnTo>
                <a:lnTo>
                  <a:pt x="1291180" y="3369617"/>
                </a:lnTo>
                <a:lnTo>
                  <a:pt x="1334723" y="3379982"/>
                </a:lnTo>
                <a:lnTo>
                  <a:pt x="1378473" y="3389195"/>
                </a:lnTo>
                <a:lnTo>
                  <a:pt x="1422405" y="3397256"/>
                </a:lnTo>
                <a:lnTo>
                  <a:pt x="1466494" y="3404166"/>
                </a:lnTo>
                <a:lnTo>
                  <a:pt x="1510717" y="3409924"/>
                </a:lnTo>
                <a:lnTo>
                  <a:pt x="1555049" y="3414531"/>
                </a:lnTo>
                <a:lnTo>
                  <a:pt x="1599466" y="3417986"/>
                </a:lnTo>
                <a:lnTo>
                  <a:pt x="1643943" y="3420289"/>
                </a:lnTo>
                <a:lnTo>
                  <a:pt x="1688457" y="3421440"/>
                </a:lnTo>
                <a:lnTo>
                  <a:pt x="1732983" y="3421440"/>
                </a:lnTo>
                <a:lnTo>
                  <a:pt x="1777497" y="3420289"/>
                </a:lnTo>
                <a:lnTo>
                  <a:pt x="1821974" y="3417986"/>
                </a:lnTo>
                <a:lnTo>
                  <a:pt x="1866391" y="3414531"/>
                </a:lnTo>
                <a:lnTo>
                  <a:pt x="1910723" y="3409924"/>
                </a:lnTo>
                <a:lnTo>
                  <a:pt x="1954945" y="3404166"/>
                </a:lnTo>
                <a:lnTo>
                  <a:pt x="1999035" y="3397256"/>
                </a:lnTo>
                <a:lnTo>
                  <a:pt x="2042967" y="3389195"/>
                </a:lnTo>
                <a:lnTo>
                  <a:pt x="2086716" y="3379982"/>
                </a:lnTo>
                <a:lnTo>
                  <a:pt x="2130260" y="3369617"/>
                </a:lnTo>
                <a:lnTo>
                  <a:pt x="2173573" y="3358101"/>
                </a:lnTo>
                <a:lnTo>
                  <a:pt x="2216632" y="3345433"/>
                </a:lnTo>
                <a:lnTo>
                  <a:pt x="2259411" y="3331614"/>
                </a:lnTo>
                <a:lnTo>
                  <a:pt x="2301888" y="3316643"/>
                </a:lnTo>
                <a:lnTo>
                  <a:pt x="2344037" y="3300520"/>
                </a:lnTo>
                <a:lnTo>
                  <a:pt x="2385834" y="3283246"/>
                </a:lnTo>
                <a:lnTo>
                  <a:pt x="2427255" y="3264820"/>
                </a:lnTo>
                <a:lnTo>
                  <a:pt x="2468276" y="3245242"/>
                </a:lnTo>
                <a:lnTo>
                  <a:pt x="2508873" y="3224513"/>
                </a:lnTo>
                <a:lnTo>
                  <a:pt x="2549021" y="3202632"/>
                </a:lnTo>
                <a:lnTo>
                  <a:pt x="2588696" y="3179599"/>
                </a:lnTo>
                <a:lnTo>
                  <a:pt x="2627873" y="3155415"/>
                </a:lnTo>
                <a:lnTo>
                  <a:pt x="2666529" y="3130080"/>
                </a:lnTo>
                <a:lnTo>
                  <a:pt x="2704640" y="3103592"/>
                </a:lnTo>
                <a:lnTo>
                  <a:pt x="2742180" y="3075953"/>
                </a:lnTo>
                <a:lnTo>
                  <a:pt x="2779127" y="3047163"/>
                </a:lnTo>
                <a:lnTo>
                  <a:pt x="2815454" y="3017221"/>
                </a:lnTo>
                <a:lnTo>
                  <a:pt x="2851139" y="2986127"/>
                </a:lnTo>
                <a:lnTo>
                  <a:pt x="2886157" y="2953881"/>
                </a:lnTo>
                <a:lnTo>
                  <a:pt x="2920484" y="2920484"/>
                </a:lnTo>
                <a:lnTo>
                  <a:pt x="2953881" y="2886157"/>
                </a:lnTo>
                <a:lnTo>
                  <a:pt x="2986127" y="2851140"/>
                </a:lnTo>
                <a:lnTo>
                  <a:pt x="3017220" y="2815455"/>
                </a:lnTo>
                <a:lnTo>
                  <a:pt x="3047163" y="2779127"/>
                </a:lnTo>
                <a:lnTo>
                  <a:pt x="3075953" y="2742181"/>
                </a:lnTo>
                <a:lnTo>
                  <a:pt x="3103592" y="2704640"/>
                </a:lnTo>
                <a:lnTo>
                  <a:pt x="3130080" y="2666530"/>
                </a:lnTo>
                <a:lnTo>
                  <a:pt x="3155415" y="2627874"/>
                </a:lnTo>
                <a:lnTo>
                  <a:pt x="3179600" y="2588696"/>
                </a:lnTo>
                <a:lnTo>
                  <a:pt x="3202632" y="2549021"/>
                </a:lnTo>
                <a:lnTo>
                  <a:pt x="3224513" y="2508873"/>
                </a:lnTo>
                <a:lnTo>
                  <a:pt x="3245242" y="2468276"/>
                </a:lnTo>
                <a:lnTo>
                  <a:pt x="3264820" y="2427255"/>
                </a:lnTo>
                <a:lnTo>
                  <a:pt x="3283246" y="2385834"/>
                </a:lnTo>
                <a:lnTo>
                  <a:pt x="3300520" y="2344037"/>
                </a:lnTo>
                <a:lnTo>
                  <a:pt x="3316643" y="2301888"/>
                </a:lnTo>
                <a:lnTo>
                  <a:pt x="3331614" y="2259411"/>
                </a:lnTo>
                <a:lnTo>
                  <a:pt x="3345434" y="2216632"/>
                </a:lnTo>
                <a:lnTo>
                  <a:pt x="3358102" y="2173573"/>
                </a:lnTo>
                <a:lnTo>
                  <a:pt x="3369618" y="2130260"/>
                </a:lnTo>
                <a:lnTo>
                  <a:pt x="3379982" y="2086716"/>
                </a:lnTo>
                <a:lnTo>
                  <a:pt x="3389195" y="2042967"/>
                </a:lnTo>
                <a:lnTo>
                  <a:pt x="3397257" y="1999035"/>
                </a:lnTo>
                <a:lnTo>
                  <a:pt x="3404167" y="1954946"/>
                </a:lnTo>
                <a:lnTo>
                  <a:pt x="3409925" y="1910723"/>
                </a:lnTo>
                <a:lnTo>
                  <a:pt x="3414531" y="1866391"/>
                </a:lnTo>
                <a:lnTo>
                  <a:pt x="3417986" y="1821974"/>
                </a:lnTo>
                <a:lnTo>
                  <a:pt x="3420289" y="1777497"/>
                </a:lnTo>
                <a:lnTo>
                  <a:pt x="3421441" y="1732983"/>
                </a:lnTo>
                <a:lnTo>
                  <a:pt x="3421441" y="1688457"/>
                </a:lnTo>
                <a:lnTo>
                  <a:pt x="3420289" y="1643943"/>
                </a:lnTo>
                <a:lnTo>
                  <a:pt x="3417986" y="1599466"/>
                </a:lnTo>
                <a:lnTo>
                  <a:pt x="3414531" y="1555049"/>
                </a:lnTo>
                <a:lnTo>
                  <a:pt x="3409925" y="1510717"/>
                </a:lnTo>
                <a:lnTo>
                  <a:pt x="3404167" y="1466494"/>
                </a:lnTo>
                <a:lnTo>
                  <a:pt x="3397257" y="1422405"/>
                </a:lnTo>
                <a:lnTo>
                  <a:pt x="3389195" y="1378473"/>
                </a:lnTo>
                <a:lnTo>
                  <a:pt x="3379982" y="1334723"/>
                </a:lnTo>
                <a:lnTo>
                  <a:pt x="3369618" y="1291180"/>
                </a:lnTo>
                <a:lnTo>
                  <a:pt x="3358102" y="1247867"/>
                </a:lnTo>
                <a:lnTo>
                  <a:pt x="3345434" y="1204808"/>
                </a:lnTo>
                <a:lnTo>
                  <a:pt x="3331614" y="1162028"/>
                </a:lnTo>
                <a:lnTo>
                  <a:pt x="3316643" y="1119552"/>
                </a:lnTo>
                <a:lnTo>
                  <a:pt x="3300520" y="1077403"/>
                </a:lnTo>
                <a:lnTo>
                  <a:pt x="3283246" y="1035606"/>
                </a:lnTo>
                <a:lnTo>
                  <a:pt x="3264820" y="994185"/>
                </a:lnTo>
                <a:lnTo>
                  <a:pt x="3245242" y="953164"/>
                </a:lnTo>
                <a:lnTo>
                  <a:pt x="3224513" y="912567"/>
                </a:lnTo>
                <a:lnTo>
                  <a:pt x="3202632" y="872419"/>
                </a:lnTo>
                <a:lnTo>
                  <a:pt x="3179600" y="832744"/>
                </a:lnTo>
                <a:lnTo>
                  <a:pt x="3155415" y="793566"/>
                </a:lnTo>
                <a:lnTo>
                  <a:pt x="3130080" y="754910"/>
                </a:lnTo>
                <a:lnTo>
                  <a:pt x="3103592" y="716800"/>
                </a:lnTo>
                <a:lnTo>
                  <a:pt x="3075953" y="679259"/>
                </a:lnTo>
                <a:lnTo>
                  <a:pt x="3047163" y="642313"/>
                </a:lnTo>
                <a:lnTo>
                  <a:pt x="3017220" y="605985"/>
                </a:lnTo>
                <a:lnTo>
                  <a:pt x="2986127" y="570300"/>
                </a:lnTo>
                <a:lnTo>
                  <a:pt x="2953881" y="535282"/>
                </a:lnTo>
                <a:lnTo>
                  <a:pt x="2920484" y="500956"/>
                </a:lnTo>
                <a:lnTo>
                  <a:pt x="2886157" y="467559"/>
                </a:lnTo>
                <a:lnTo>
                  <a:pt x="2851139" y="435313"/>
                </a:lnTo>
                <a:lnTo>
                  <a:pt x="2815454" y="404219"/>
                </a:lnTo>
                <a:lnTo>
                  <a:pt x="2779127" y="374277"/>
                </a:lnTo>
                <a:lnTo>
                  <a:pt x="2742180" y="345487"/>
                </a:lnTo>
                <a:lnTo>
                  <a:pt x="2704640" y="317848"/>
                </a:lnTo>
                <a:lnTo>
                  <a:pt x="2666529" y="291360"/>
                </a:lnTo>
                <a:lnTo>
                  <a:pt x="2627873" y="266025"/>
                </a:lnTo>
                <a:lnTo>
                  <a:pt x="2588696" y="241840"/>
                </a:lnTo>
                <a:lnTo>
                  <a:pt x="2549021" y="218808"/>
                </a:lnTo>
                <a:lnTo>
                  <a:pt x="2508873" y="196927"/>
                </a:lnTo>
                <a:lnTo>
                  <a:pt x="2468276" y="176198"/>
                </a:lnTo>
                <a:lnTo>
                  <a:pt x="2427255" y="156620"/>
                </a:lnTo>
                <a:lnTo>
                  <a:pt x="2385834" y="138194"/>
                </a:lnTo>
                <a:lnTo>
                  <a:pt x="2344037" y="120920"/>
                </a:lnTo>
                <a:lnTo>
                  <a:pt x="2301888" y="104797"/>
                </a:lnTo>
                <a:lnTo>
                  <a:pt x="2259411" y="89826"/>
                </a:lnTo>
                <a:lnTo>
                  <a:pt x="2216632" y="76007"/>
                </a:lnTo>
                <a:lnTo>
                  <a:pt x="2173573" y="63339"/>
                </a:lnTo>
                <a:lnTo>
                  <a:pt x="2130260" y="51823"/>
                </a:lnTo>
                <a:lnTo>
                  <a:pt x="2086716" y="41458"/>
                </a:lnTo>
                <a:lnTo>
                  <a:pt x="2042967" y="32245"/>
                </a:lnTo>
                <a:lnTo>
                  <a:pt x="1999035" y="24184"/>
                </a:lnTo>
                <a:lnTo>
                  <a:pt x="1954945" y="17274"/>
                </a:lnTo>
                <a:lnTo>
                  <a:pt x="1910723" y="11516"/>
                </a:lnTo>
                <a:lnTo>
                  <a:pt x="1866391" y="6909"/>
                </a:lnTo>
                <a:lnTo>
                  <a:pt x="1821974" y="3454"/>
                </a:lnTo>
                <a:lnTo>
                  <a:pt x="1777497" y="1151"/>
                </a:lnTo>
                <a:lnTo>
                  <a:pt x="1732983" y="0"/>
                </a:lnTo>
                <a:close/>
              </a:path>
            </a:pathLst>
          </a:custGeom>
          <a:solidFill>
            <a:srgbClr val="38464C"/>
          </a:solidFill>
        </p:spPr>
        <p:txBody>
          <a:bodyPr wrap="square" lIns="0" tIns="0" rIns="0" bIns="0" rtlCol="0"/>
          <a:lstStyle/>
          <a:p>
            <a:pPr defTabSz="554492"/>
            <a:endParaRPr sz="1092" kern="0">
              <a:solidFill>
                <a:sysClr val="windowText" lastClr="000000"/>
              </a:solidFill>
            </a:endParaRPr>
          </a:p>
        </p:txBody>
      </p:sp>
      <p:sp>
        <p:nvSpPr>
          <p:cNvPr id="24" name="object 6">
            <a:extLst>
              <a:ext uri="{FF2B5EF4-FFF2-40B4-BE49-F238E27FC236}">
                <a16:creationId xmlns:a16="http://schemas.microsoft.com/office/drawing/2014/main" id="{C6B0E1A6-40B6-F47F-4EA6-6C84A9C72A54}"/>
              </a:ext>
            </a:extLst>
          </p:cNvPr>
          <p:cNvSpPr txBox="1"/>
          <p:nvPr/>
        </p:nvSpPr>
        <p:spPr>
          <a:xfrm rot="19993440">
            <a:off x="1619077" y="2222933"/>
            <a:ext cx="1940770" cy="315292"/>
          </a:xfrm>
          <a:prstGeom prst="rect">
            <a:avLst/>
          </a:prstGeom>
        </p:spPr>
        <p:txBody>
          <a:bodyPr vert="horz" wrap="square" lIns="0" tIns="7316" rIns="0" bIns="0" rtlCol="0">
            <a:spAutoFit/>
          </a:bodyPr>
          <a:lstStyle/>
          <a:p>
            <a:pPr marL="7701" defTabSz="554492">
              <a:spcBef>
                <a:spcPts val="58"/>
              </a:spcBef>
            </a:pPr>
            <a:r>
              <a:rPr lang="en-US" sz="2001" b="1" kern="0" spc="-130" dirty="0">
                <a:solidFill>
                  <a:srgbClr val="FFFFFF"/>
                </a:solidFill>
                <a:latin typeface="Arial"/>
                <a:cs typeface="Arial"/>
              </a:rPr>
              <a:t>HOISTING</a:t>
            </a:r>
            <a:endParaRPr sz="2001" kern="0" dirty="0">
              <a:solidFill>
                <a:sysClr val="windowText" lastClr="000000"/>
              </a:solidFill>
              <a:latin typeface="Arial"/>
              <a:cs typeface="Arial"/>
            </a:endParaRPr>
          </a:p>
        </p:txBody>
      </p:sp>
      <p:sp>
        <p:nvSpPr>
          <p:cNvPr id="25" name="object 11">
            <a:extLst>
              <a:ext uri="{FF2B5EF4-FFF2-40B4-BE49-F238E27FC236}">
                <a16:creationId xmlns:a16="http://schemas.microsoft.com/office/drawing/2014/main" id="{C75D59DC-600A-569A-CA9A-D8F40D5F5F55}"/>
              </a:ext>
            </a:extLst>
          </p:cNvPr>
          <p:cNvSpPr/>
          <p:nvPr/>
        </p:nvSpPr>
        <p:spPr>
          <a:xfrm>
            <a:off x="2696538" y="1902215"/>
            <a:ext cx="2075113" cy="2075113"/>
          </a:xfrm>
          <a:custGeom>
            <a:avLst/>
            <a:gdLst/>
            <a:ahLst/>
            <a:cxnLst/>
            <a:rect l="l" t="t" r="r" b="b"/>
            <a:pathLst>
              <a:path w="3422015" h="3422015">
                <a:moveTo>
                  <a:pt x="1732977" y="0"/>
                </a:moveTo>
                <a:lnTo>
                  <a:pt x="1688452" y="0"/>
                </a:lnTo>
                <a:lnTo>
                  <a:pt x="1643938" y="1151"/>
                </a:lnTo>
                <a:lnTo>
                  <a:pt x="1599460" y="3454"/>
                </a:lnTo>
                <a:lnTo>
                  <a:pt x="1555044" y="6909"/>
                </a:lnTo>
                <a:lnTo>
                  <a:pt x="1510712" y="11516"/>
                </a:lnTo>
                <a:lnTo>
                  <a:pt x="1466489" y="17274"/>
                </a:lnTo>
                <a:lnTo>
                  <a:pt x="1422400" y="24184"/>
                </a:lnTo>
                <a:lnTo>
                  <a:pt x="1378468" y="32245"/>
                </a:lnTo>
                <a:lnTo>
                  <a:pt x="1334718" y="41458"/>
                </a:lnTo>
                <a:lnTo>
                  <a:pt x="1291175" y="51823"/>
                </a:lnTo>
                <a:lnTo>
                  <a:pt x="1247862" y="63339"/>
                </a:lnTo>
                <a:lnTo>
                  <a:pt x="1204803" y="76007"/>
                </a:lnTo>
                <a:lnTo>
                  <a:pt x="1162024" y="89826"/>
                </a:lnTo>
                <a:lnTo>
                  <a:pt x="1119547" y="104797"/>
                </a:lnTo>
                <a:lnTo>
                  <a:pt x="1077398" y="120920"/>
                </a:lnTo>
                <a:lnTo>
                  <a:pt x="1035601" y="138194"/>
                </a:lnTo>
                <a:lnTo>
                  <a:pt x="994180" y="156620"/>
                </a:lnTo>
                <a:lnTo>
                  <a:pt x="953159" y="176198"/>
                </a:lnTo>
                <a:lnTo>
                  <a:pt x="912562" y="196927"/>
                </a:lnTo>
                <a:lnTo>
                  <a:pt x="872414" y="218808"/>
                </a:lnTo>
                <a:lnTo>
                  <a:pt x="832739" y="241840"/>
                </a:lnTo>
                <a:lnTo>
                  <a:pt x="793561" y="266025"/>
                </a:lnTo>
                <a:lnTo>
                  <a:pt x="754905" y="291360"/>
                </a:lnTo>
                <a:lnTo>
                  <a:pt x="716795" y="317848"/>
                </a:lnTo>
                <a:lnTo>
                  <a:pt x="679254" y="345487"/>
                </a:lnTo>
                <a:lnTo>
                  <a:pt x="642308" y="374277"/>
                </a:lnTo>
                <a:lnTo>
                  <a:pt x="605980" y="404219"/>
                </a:lnTo>
                <a:lnTo>
                  <a:pt x="570295" y="435313"/>
                </a:lnTo>
                <a:lnTo>
                  <a:pt x="535277" y="467559"/>
                </a:lnTo>
                <a:lnTo>
                  <a:pt x="500950" y="500956"/>
                </a:lnTo>
                <a:lnTo>
                  <a:pt x="467554" y="535282"/>
                </a:lnTo>
                <a:lnTo>
                  <a:pt x="435308" y="570300"/>
                </a:lnTo>
                <a:lnTo>
                  <a:pt x="404215" y="605985"/>
                </a:lnTo>
                <a:lnTo>
                  <a:pt x="374273" y="642313"/>
                </a:lnTo>
                <a:lnTo>
                  <a:pt x="345483" y="679259"/>
                </a:lnTo>
                <a:lnTo>
                  <a:pt x="317844" y="716800"/>
                </a:lnTo>
                <a:lnTo>
                  <a:pt x="291357" y="754910"/>
                </a:lnTo>
                <a:lnTo>
                  <a:pt x="266022" y="793566"/>
                </a:lnTo>
                <a:lnTo>
                  <a:pt x="241838" y="832744"/>
                </a:lnTo>
                <a:lnTo>
                  <a:pt x="218806" y="872419"/>
                </a:lnTo>
                <a:lnTo>
                  <a:pt x="196925" y="912567"/>
                </a:lnTo>
                <a:lnTo>
                  <a:pt x="176196" y="953164"/>
                </a:lnTo>
                <a:lnTo>
                  <a:pt x="156619" y="994185"/>
                </a:lnTo>
                <a:lnTo>
                  <a:pt x="138193" y="1035606"/>
                </a:lnTo>
                <a:lnTo>
                  <a:pt x="120919" y="1077403"/>
                </a:lnTo>
                <a:lnTo>
                  <a:pt x="104796" y="1119552"/>
                </a:lnTo>
                <a:lnTo>
                  <a:pt x="89825" y="1162028"/>
                </a:lnTo>
                <a:lnTo>
                  <a:pt x="76006" y="1204808"/>
                </a:lnTo>
                <a:lnTo>
                  <a:pt x="63338" y="1247867"/>
                </a:lnTo>
                <a:lnTo>
                  <a:pt x="51822" y="1291180"/>
                </a:lnTo>
                <a:lnTo>
                  <a:pt x="41457" y="1334723"/>
                </a:lnTo>
                <a:lnTo>
                  <a:pt x="32245" y="1378473"/>
                </a:lnTo>
                <a:lnTo>
                  <a:pt x="24183"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3" y="1999035"/>
                </a:lnTo>
                <a:lnTo>
                  <a:pt x="32245" y="2042967"/>
                </a:lnTo>
                <a:lnTo>
                  <a:pt x="41457" y="2086716"/>
                </a:lnTo>
                <a:lnTo>
                  <a:pt x="51822" y="2130260"/>
                </a:lnTo>
                <a:lnTo>
                  <a:pt x="63338" y="2173573"/>
                </a:lnTo>
                <a:lnTo>
                  <a:pt x="76006" y="2216632"/>
                </a:lnTo>
                <a:lnTo>
                  <a:pt x="89825" y="2259411"/>
                </a:lnTo>
                <a:lnTo>
                  <a:pt x="104796" y="2301888"/>
                </a:lnTo>
                <a:lnTo>
                  <a:pt x="120919" y="2344037"/>
                </a:lnTo>
                <a:lnTo>
                  <a:pt x="138193" y="2385834"/>
                </a:lnTo>
                <a:lnTo>
                  <a:pt x="156619" y="2427255"/>
                </a:lnTo>
                <a:lnTo>
                  <a:pt x="176196" y="2468276"/>
                </a:lnTo>
                <a:lnTo>
                  <a:pt x="196925" y="2508873"/>
                </a:lnTo>
                <a:lnTo>
                  <a:pt x="218806" y="2549021"/>
                </a:lnTo>
                <a:lnTo>
                  <a:pt x="241838" y="2588696"/>
                </a:lnTo>
                <a:lnTo>
                  <a:pt x="266022" y="2627874"/>
                </a:lnTo>
                <a:lnTo>
                  <a:pt x="291357" y="2666530"/>
                </a:lnTo>
                <a:lnTo>
                  <a:pt x="317844" y="2704640"/>
                </a:lnTo>
                <a:lnTo>
                  <a:pt x="345483" y="2742181"/>
                </a:lnTo>
                <a:lnTo>
                  <a:pt x="374273" y="2779127"/>
                </a:lnTo>
                <a:lnTo>
                  <a:pt x="404215" y="2815455"/>
                </a:lnTo>
                <a:lnTo>
                  <a:pt x="435308" y="2851140"/>
                </a:lnTo>
                <a:lnTo>
                  <a:pt x="467554" y="2886157"/>
                </a:lnTo>
                <a:lnTo>
                  <a:pt x="500950" y="2920484"/>
                </a:lnTo>
                <a:lnTo>
                  <a:pt x="535277" y="2953881"/>
                </a:lnTo>
                <a:lnTo>
                  <a:pt x="570295" y="2986127"/>
                </a:lnTo>
                <a:lnTo>
                  <a:pt x="605980" y="3017221"/>
                </a:lnTo>
                <a:lnTo>
                  <a:pt x="642308" y="3047163"/>
                </a:lnTo>
                <a:lnTo>
                  <a:pt x="679254" y="3075953"/>
                </a:lnTo>
                <a:lnTo>
                  <a:pt x="716795" y="3103592"/>
                </a:lnTo>
                <a:lnTo>
                  <a:pt x="754905" y="3130080"/>
                </a:lnTo>
                <a:lnTo>
                  <a:pt x="793561" y="3155415"/>
                </a:lnTo>
                <a:lnTo>
                  <a:pt x="832739" y="3179599"/>
                </a:lnTo>
                <a:lnTo>
                  <a:pt x="872414" y="3202632"/>
                </a:lnTo>
                <a:lnTo>
                  <a:pt x="912562" y="3224513"/>
                </a:lnTo>
                <a:lnTo>
                  <a:pt x="953159" y="3245242"/>
                </a:lnTo>
                <a:lnTo>
                  <a:pt x="994180" y="3264820"/>
                </a:lnTo>
                <a:lnTo>
                  <a:pt x="1035601" y="3283246"/>
                </a:lnTo>
                <a:lnTo>
                  <a:pt x="1077398" y="3300520"/>
                </a:lnTo>
                <a:lnTo>
                  <a:pt x="1119547" y="3316643"/>
                </a:lnTo>
                <a:lnTo>
                  <a:pt x="1162024" y="3331614"/>
                </a:lnTo>
                <a:lnTo>
                  <a:pt x="1204803" y="3345433"/>
                </a:lnTo>
                <a:lnTo>
                  <a:pt x="1247862" y="3358101"/>
                </a:lnTo>
                <a:lnTo>
                  <a:pt x="1291175" y="3369617"/>
                </a:lnTo>
                <a:lnTo>
                  <a:pt x="1334718" y="3379982"/>
                </a:lnTo>
                <a:lnTo>
                  <a:pt x="1378468" y="3389195"/>
                </a:lnTo>
                <a:lnTo>
                  <a:pt x="1422400" y="3397256"/>
                </a:lnTo>
                <a:lnTo>
                  <a:pt x="1466489" y="3404166"/>
                </a:lnTo>
                <a:lnTo>
                  <a:pt x="1510712" y="3409924"/>
                </a:lnTo>
                <a:lnTo>
                  <a:pt x="1555044" y="3414531"/>
                </a:lnTo>
                <a:lnTo>
                  <a:pt x="1599460" y="3417986"/>
                </a:lnTo>
                <a:lnTo>
                  <a:pt x="1643938" y="3420289"/>
                </a:lnTo>
                <a:lnTo>
                  <a:pt x="1688452" y="3421440"/>
                </a:lnTo>
                <a:lnTo>
                  <a:pt x="1732977" y="3421440"/>
                </a:lnTo>
                <a:lnTo>
                  <a:pt x="1777491" y="3420289"/>
                </a:lnTo>
                <a:lnTo>
                  <a:pt x="1821969" y="3417986"/>
                </a:lnTo>
                <a:lnTo>
                  <a:pt x="1866385" y="3414531"/>
                </a:lnTo>
                <a:lnTo>
                  <a:pt x="1910717" y="3409924"/>
                </a:lnTo>
                <a:lnTo>
                  <a:pt x="1954940" y="3404166"/>
                </a:lnTo>
                <a:lnTo>
                  <a:pt x="1999029" y="3397256"/>
                </a:lnTo>
                <a:lnTo>
                  <a:pt x="2042961" y="3389195"/>
                </a:lnTo>
                <a:lnTo>
                  <a:pt x="2086711" y="3379982"/>
                </a:lnTo>
                <a:lnTo>
                  <a:pt x="2130254" y="3369617"/>
                </a:lnTo>
                <a:lnTo>
                  <a:pt x="2173567" y="3358101"/>
                </a:lnTo>
                <a:lnTo>
                  <a:pt x="2216626" y="3345433"/>
                </a:lnTo>
                <a:lnTo>
                  <a:pt x="2259405" y="3331614"/>
                </a:lnTo>
                <a:lnTo>
                  <a:pt x="2301882" y="3316643"/>
                </a:lnTo>
                <a:lnTo>
                  <a:pt x="2344031" y="3300520"/>
                </a:lnTo>
                <a:lnTo>
                  <a:pt x="2385828" y="3283246"/>
                </a:lnTo>
                <a:lnTo>
                  <a:pt x="2427249" y="3264820"/>
                </a:lnTo>
                <a:lnTo>
                  <a:pt x="2468270" y="3245242"/>
                </a:lnTo>
                <a:lnTo>
                  <a:pt x="2508867" y="3224513"/>
                </a:lnTo>
                <a:lnTo>
                  <a:pt x="2549015" y="3202632"/>
                </a:lnTo>
                <a:lnTo>
                  <a:pt x="2588690" y="3179599"/>
                </a:lnTo>
                <a:lnTo>
                  <a:pt x="2627867" y="3155415"/>
                </a:lnTo>
                <a:lnTo>
                  <a:pt x="2666524" y="3130080"/>
                </a:lnTo>
                <a:lnTo>
                  <a:pt x="2704634" y="3103592"/>
                </a:lnTo>
                <a:lnTo>
                  <a:pt x="2742175" y="3075953"/>
                </a:lnTo>
                <a:lnTo>
                  <a:pt x="2779121" y="3047163"/>
                </a:lnTo>
                <a:lnTo>
                  <a:pt x="2815449" y="3017221"/>
                </a:lnTo>
                <a:lnTo>
                  <a:pt x="2851134" y="2986127"/>
                </a:lnTo>
                <a:lnTo>
                  <a:pt x="2886152" y="2953881"/>
                </a:lnTo>
                <a:lnTo>
                  <a:pt x="2920479" y="2920484"/>
                </a:lnTo>
                <a:lnTo>
                  <a:pt x="2953876" y="2886157"/>
                </a:lnTo>
                <a:lnTo>
                  <a:pt x="2986122" y="2851140"/>
                </a:lnTo>
                <a:lnTo>
                  <a:pt x="3017215" y="2815455"/>
                </a:lnTo>
                <a:lnTo>
                  <a:pt x="3047158" y="2779127"/>
                </a:lnTo>
                <a:lnTo>
                  <a:pt x="3075949" y="2742181"/>
                </a:lnTo>
                <a:lnTo>
                  <a:pt x="3103588" y="2704640"/>
                </a:lnTo>
                <a:lnTo>
                  <a:pt x="3130075" y="2666530"/>
                </a:lnTo>
                <a:lnTo>
                  <a:pt x="3155411" y="2627874"/>
                </a:lnTo>
                <a:lnTo>
                  <a:pt x="3179595" y="2588696"/>
                </a:lnTo>
                <a:lnTo>
                  <a:pt x="3202628" y="2549021"/>
                </a:lnTo>
                <a:lnTo>
                  <a:pt x="3224509" y="2508873"/>
                </a:lnTo>
                <a:lnTo>
                  <a:pt x="3245238" y="2468276"/>
                </a:lnTo>
                <a:lnTo>
                  <a:pt x="3264816" y="2427255"/>
                </a:lnTo>
                <a:lnTo>
                  <a:pt x="3283242" y="2385834"/>
                </a:lnTo>
                <a:lnTo>
                  <a:pt x="3300516" y="2344037"/>
                </a:lnTo>
                <a:lnTo>
                  <a:pt x="3316639" y="2301888"/>
                </a:lnTo>
                <a:lnTo>
                  <a:pt x="3331610" y="2259411"/>
                </a:lnTo>
                <a:lnTo>
                  <a:pt x="3345430" y="2216632"/>
                </a:lnTo>
                <a:lnTo>
                  <a:pt x="3358098" y="2173573"/>
                </a:lnTo>
                <a:lnTo>
                  <a:pt x="3369614" y="2130260"/>
                </a:lnTo>
                <a:lnTo>
                  <a:pt x="3379979" y="2086716"/>
                </a:lnTo>
                <a:lnTo>
                  <a:pt x="3389192" y="2042967"/>
                </a:lnTo>
                <a:lnTo>
                  <a:pt x="3397253" y="1999035"/>
                </a:lnTo>
                <a:lnTo>
                  <a:pt x="3404163" y="1954946"/>
                </a:lnTo>
                <a:lnTo>
                  <a:pt x="3409921" y="1910723"/>
                </a:lnTo>
                <a:lnTo>
                  <a:pt x="3414527" y="1866391"/>
                </a:lnTo>
                <a:lnTo>
                  <a:pt x="3417982" y="1821974"/>
                </a:lnTo>
                <a:lnTo>
                  <a:pt x="3420286" y="1777497"/>
                </a:lnTo>
                <a:lnTo>
                  <a:pt x="3421437" y="1732983"/>
                </a:lnTo>
                <a:lnTo>
                  <a:pt x="3421437" y="1688457"/>
                </a:lnTo>
                <a:lnTo>
                  <a:pt x="3420286" y="1643943"/>
                </a:lnTo>
                <a:lnTo>
                  <a:pt x="3417982" y="1599466"/>
                </a:lnTo>
                <a:lnTo>
                  <a:pt x="3414527" y="1555049"/>
                </a:lnTo>
                <a:lnTo>
                  <a:pt x="3409921" y="1510717"/>
                </a:lnTo>
                <a:lnTo>
                  <a:pt x="3404163" y="1466494"/>
                </a:lnTo>
                <a:lnTo>
                  <a:pt x="3397253" y="1422405"/>
                </a:lnTo>
                <a:lnTo>
                  <a:pt x="3389192" y="1378473"/>
                </a:lnTo>
                <a:lnTo>
                  <a:pt x="3379979" y="1334723"/>
                </a:lnTo>
                <a:lnTo>
                  <a:pt x="3369614" y="1291180"/>
                </a:lnTo>
                <a:lnTo>
                  <a:pt x="3358098" y="1247867"/>
                </a:lnTo>
                <a:lnTo>
                  <a:pt x="3345430" y="1204808"/>
                </a:lnTo>
                <a:lnTo>
                  <a:pt x="3331610" y="1162028"/>
                </a:lnTo>
                <a:lnTo>
                  <a:pt x="3316639" y="1119552"/>
                </a:lnTo>
                <a:lnTo>
                  <a:pt x="3300516" y="1077403"/>
                </a:lnTo>
                <a:lnTo>
                  <a:pt x="3283242" y="1035606"/>
                </a:lnTo>
                <a:lnTo>
                  <a:pt x="3264816" y="994185"/>
                </a:lnTo>
                <a:lnTo>
                  <a:pt x="3245238" y="953164"/>
                </a:lnTo>
                <a:lnTo>
                  <a:pt x="3224509" y="912567"/>
                </a:lnTo>
                <a:lnTo>
                  <a:pt x="3202628" y="872419"/>
                </a:lnTo>
                <a:lnTo>
                  <a:pt x="3179595" y="832744"/>
                </a:lnTo>
                <a:lnTo>
                  <a:pt x="3155411" y="793566"/>
                </a:lnTo>
                <a:lnTo>
                  <a:pt x="3130075" y="754910"/>
                </a:lnTo>
                <a:lnTo>
                  <a:pt x="3103588" y="716800"/>
                </a:lnTo>
                <a:lnTo>
                  <a:pt x="3075949" y="679259"/>
                </a:lnTo>
                <a:lnTo>
                  <a:pt x="3047158" y="642313"/>
                </a:lnTo>
                <a:lnTo>
                  <a:pt x="3017215" y="605985"/>
                </a:lnTo>
                <a:lnTo>
                  <a:pt x="2986122" y="570300"/>
                </a:lnTo>
                <a:lnTo>
                  <a:pt x="2953876" y="535282"/>
                </a:lnTo>
                <a:lnTo>
                  <a:pt x="2920479" y="500956"/>
                </a:lnTo>
                <a:lnTo>
                  <a:pt x="2886152" y="467559"/>
                </a:lnTo>
                <a:lnTo>
                  <a:pt x="2851134" y="435313"/>
                </a:lnTo>
                <a:lnTo>
                  <a:pt x="2815449" y="404219"/>
                </a:lnTo>
                <a:lnTo>
                  <a:pt x="2779121" y="374277"/>
                </a:lnTo>
                <a:lnTo>
                  <a:pt x="2742175" y="345487"/>
                </a:lnTo>
                <a:lnTo>
                  <a:pt x="2704634" y="317848"/>
                </a:lnTo>
                <a:lnTo>
                  <a:pt x="2666524" y="291360"/>
                </a:lnTo>
                <a:lnTo>
                  <a:pt x="2627867" y="266025"/>
                </a:lnTo>
                <a:lnTo>
                  <a:pt x="2588690" y="241840"/>
                </a:lnTo>
                <a:lnTo>
                  <a:pt x="2549015" y="218808"/>
                </a:lnTo>
                <a:lnTo>
                  <a:pt x="2508867" y="196927"/>
                </a:lnTo>
                <a:lnTo>
                  <a:pt x="2468270" y="176198"/>
                </a:lnTo>
                <a:lnTo>
                  <a:pt x="2427249" y="156620"/>
                </a:lnTo>
                <a:lnTo>
                  <a:pt x="2385828" y="138194"/>
                </a:lnTo>
                <a:lnTo>
                  <a:pt x="2344031" y="120920"/>
                </a:lnTo>
                <a:lnTo>
                  <a:pt x="2301882" y="104797"/>
                </a:lnTo>
                <a:lnTo>
                  <a:pt x="2259405" y="89826"/>
                </a:lnTo>
                <a:lnTo>
                  <a:pt x="2216626" y="76007"/>
                </a:lnTo>
                <a:lnTo>
                  <a:pt x="2173567" y="63339"/>
                </a:lnTo>
                <a:lnTo>
                  <a:pt x="2130254" y="51823"/>
                </a:lnTo>
                <a:lnTo>
                  <a:pt x="2086711" y="41458"/>
                </a:lnTo>
                <a:lnTo>
                  <a:pt x="2042961" y="32245"/>
                </a:lnTo>
                <a:lnTo>
                  <a:pt x="1999029" y="24184"/>
                </a:lnTo>
                <a:lnTo>
                  <a:pt x="1954940" y="17274"/>
                </a:lnTo>
                <a:lnTo>
                  <a:pt x="1910717" y="11516"/>
                </a:lnTo>
                <a:lnTo>
                  <a:pt x="1866385" y="6909"/>
                </a:lnTo>
                <a:lnTo>
                  <a:pt x="1821969" y="3454"/>
                </a:lnTo>
                <a:lnTo>
                  <a:pt x="1777491" y="1151"/>
                </a:lnTo>
                <a:lnTo>
                  <a:pt x="1732977" y="0"/>
                </a:lnTo>
                <a:close/>
              </a:path>
            </a:pathLst>
          </a:custGeom>
          <a:solidFill>
            <a:srgbClr val="F8DC3C"/>
          </a:solidFill>
        </p:spPr>
        <p:txBody>
          <a:bodyPr wrap="square" lIns="0" tIns="0" rIns="0" bIns="0" rtlCol="0"/>
          <a:lstStyle/>
          <a:p>
            <a:pPr defTabSz="554492"/>
            <a:endParaRPr sz="1092" kern="0" dirty="0">
              <a:solidFill>
                <a:sysClr val="windowText" lastClr="000000"/>
              </a:solidFill>
            </a:endParaRPr>
          </a:p>
        </p:txBody>
      </p:sp>
      <p:sp>
        <p:nvSpPr>
          <p:cNvPr id="26" name="object 12">
            <a:extLst>
              <a:ext uri="{FF2B5EF4-FFF2-40B4-BE49-F238E27FC236}">
                <a16:creationId xmlns:a16="http://schemas.microsoft.com/office/drawing/2014/main" id="{7FC0043D-F576-2BB3-B916-BF8F100E6AE4}"/>
              </a:ext>
            </a:extLst>
          </p:cNvPr>
          <p:cNvSpPr txBox="1"/>
          <p:nvPr/>
        </p:nvSpPr>
        <p:spPr>
          <a:xfrm rot="20117597">
            <a:off x="2834099" y="2304438"/>
            <a:ext cx="1246454" cy="315292"/>
          </a:xfrm>
          <a:prstGeom prst="rect">
            <a:avLst/>
          </a:prstGeom>
        </p:spPr>
        <p:txBody>
          <a:bodyPr vert="horz" wrap="square" lIns="0" tIns="7316" rIns="0" bIns="0" rtlCol="0">
            <a:spAutoFit/>
          </a:bodyPr>
          <a:lstStyle/>
          <a:p>
            <a:pPr marL="7701" defTabSz="554492">
              <a:spcBef>
                <a:spcPts val="58"/>
              </a:spcBef>
            </a:pPr>
            <a:r>
              <a:rPr lang="en-US" sz="2001" b="1" kern="0" spc="-36" dirty="0">
                <a:solidFill>
                  <a:srgbClr val="444444"/>
                </a:solidFill>
                <a:latin typeface="Arial"/>
                <a:cs typeface="Arial"/>
              </a:rPr>
              <a:t>CLOSURE</a:t>
            </a:r>
            <a:endParaRPr sz="2001" kern="0" dirty="0">
              <a:solidFill>
                <a:sysClr val="windowText" lastClr="000000"/>
              </a:solidFill>
              <a:latin typeface="Arial"/>
              <a:cs typeface="Arial"/>
            </a:endParaRPr>
          </a:p>
        </p:txBody>
      </p:sp>
      <p:sp>
        <p:nvSpPr>
          <p:cNvPr id="32" name="TextBox 31">
            <a:extLst>
              <a:ext uri="{FF2B5EF4-FFF2-40B4-BE49-F238E27FC236}">
                <a16:creationId xmlns:a16="http://schemas.microsoft.com/office/drawing/2014/main" id="{A7B542EE-E5FB-0AAE-C3CB-9BD9FA3E114D}"/>
              </a:ext>
            </a:extLst>
          </p:cNvPr>
          <p:cNvSpPr txBox="1"/>
          <p:nvPr/>
        </p:nvSpPr>
        <p:spPr>
          <a:xfrm rot="20508270" flipH="1">
            <a:off x="596399" y="4199636"/>
            <a:ext cx="2777275" cy="558936"/>
          </a:xfrm>
          <a:prstGeom prst="rect">
            <a:avLst/>
          </a:prstGeom>
          <a:noFill/>
        </p:spPr>
        <p:txBody>
          <a:bodyPr wrap="square" rtlCol="0">
            <a:spAutoFit/>
          </a:bodyPr>
          <a:lstStyle/>
          <a:p>
            <a:pPr algn="ctr" defTabSz="554492"/>
            <a:r>
              <a:rPr lang="en-US" sz="1940" b="1" kern="0" dirty="0">
                <a:solidFill>
                  <a:prstClr val="black"/>
                </a:solidFill>
                <a:latin typeface="Arial" panose="020B0604020202020204" pitchFamily="34" charset="0"/>
                <a:cs typeface="Arial" panose="020B0604020202020204" pitchFamily="34" charset="0"/>
              </a:rPr>
              <a:t>LECTURE THREE</a:t>
            </a:r>
            <a:endParaRPr lang="en-US" sz="1940" kern="0" dirty="0">
              <a:solidFill>
                <a:prstClr val="black"/>
              </a:solidFill>
              <a:latin typeface="Arial" panose="020B0604020202020204" pitchFamily="34" charset="0"/>
              <a:cs typeface="Arial" panose="020B0604020202020204" pitchFamily="34" charset="0"/>
            </a:endParaRPr>
          </a:p>
          <a:p>
            <a:pPr defTabSz="554492"/>
            <a:endParaRPr lang="en-US" sz="1092" kern="0" dirty="0">
              <a:solidFill>
                <a:sysClr val="windowText" lastClr="000000"/>
              </a:solidFill>
            </a:endParaRPr>
          </a:p>
        </p:txBody>
      </p:sp>
      <p:grpSp>
        <p:nvGrpSpPr>
          <p:cNvPr id="33" name="object 12">
            <a:extLst>
              <a:ext uri="{FF2B5EF4-FFF2-40B4-BE49-F238E27FC236}">
                <a16:creationId xmlns:a16="http://schemas.microsoft.com/office/drawing/2014/main" id="{96A1F89F-A782-28E9-A618-8A653D27CC32}"/>
              </a:ext>
            </a:extLst>
          </p:cNvPr>
          <p:cNvGrpSpPr/>
          <p:nvPr/>
        </p:nvGrpSpPr>
        <p:grpSpPr>
          <a:xfrm rot="7393496">
            <a:off x="1805343" y="4556730"/>
            <a:ext cx="634586" cy="317678"/>
            <a:chOff x="4909132" y="1558300"/>
            <a:chExt cx="1046480" cy="523875"/>
          </a:xfrm>
          <a:solidFill>
            <a:srgbClr val="FFFF00"/>
          </a:solidFill>
        </p:grpSpPr>
        <p:sp>
          <p:nvSpPr>
            <p:cNvPr id="34" name="object 13">
              <a:extLst>
                <a:ext uri="{FF2B5EF4-FFF2-40B4-BE49-F238E27FC236}">
                  <a16:creationId xmlns:a16="http://schemas.microsoft.com/office/drawing/2014/main" id="{766883AC-88AD-B6E3-1153-DBEE5F9A2802}"/>
                </a:ext>
              </a:extLst>
            </p:cNvPr>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grpFill/>
            <a:ln w="31412">
              <a:solidFill>
                <a:srgbClr val="FFFF00"/>
              </a:solidFill>
            </a:ln>
          </p:spPr>
          <p:txBody>
            <a:bodyPr wrap="square" lIns="0" tIns="0" rIns="0" bIns="0" rtlCol="0"/>
            <a:lstStyle/>
            <a:p>
              <a:pPr defTabSz="554492"/>
              <a:endParaRPr sz="1092" kern="0">
                <a:solidFill>
                  <a:sysClr val="windowText" lastClr="000000"/>
                </a:solidFill>
              </a:endParaRPr>
            </a:p>
          </p:txBody>
        </p:sp>
        <p:sp>
          <p:nvSpPr>
            <p:cNvPr id="35" name="object 14">
              <a:extLst>
                <a:ext uri="{FF2B5EF4-FFF2-40B4-BE49-F238E27FC236}">
                  <a16:creationId xmlns:a16="http://schemas.microsoft.com/office/drawing/2014/main" id="{D9DF7EBA-6844-4ECA-5B09-77AB22C43712}"/>
                </a:ext>
              </a:extLst>
            </p:cNvPr>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grpFill/>
            <a:ln>
              <a:solidFill>
                <a:srgbClr val="FFFF00"/>
              </a:solidFill>
            </a:ln>
          </p:spPr>
          <p:txBody>
            <a:bodyPr wrap="square" lIns="0" tIns="0" rIns="0" bIns="0" rtlCol="0"/>
            <a:lstStyle/>
            <a:p>
              <a:pPr defTabSz="554492"/>
              <a:endParaRPr sz="1092" kern="0">
                <a:solidFill>
                  <a:sysClr val="windowText" lastClr="000000"/>
                </a:solidFill>
              </a:endParaRPr>
            </a:p>
          </p:txBody>
        </p:sp>
      </p:grpSp>
    </p:spTree>
    <p:extLst>
      <p:ext uri="{BB962C8B-B14F-4D97-AF65-F5344CB8AC3E}">
        <p14:creationId xmlns:p14="http://schemas.microsoft.com/office/powerpoint/2010/main" val="60909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5313855" cy="417949"/>
          </a:xfrm>
          <a:prstGeom prst="rect">
            <a:avLst/>
          </a:prstGeom>
        </p:spPr>
        <p:txBody>
          <a:bodyPr vert="horz" wrap="square" lIns="0" tIns="7316" rIns="0" bIns="0" rtlCol="0">
            <a:spAutoFit/>
          </a:bodyPr>
          <a:lstStyle/>
          <a:p>
            <a:pPr marL="7701">
              <a:spcBef>
                <a:spcPts val="58"/>
              </a:spcBef>
              <a:tabLst>
                <a:tab pos="1303442" algn="l"/>
                <a:tab pos="1682730" algn="l"/>
              </a:tabLst>
            </a:pPr>
            <a:r>
              <a:rPr sz="2668" dirty="0"/>
              <a:t>HOISTING</a:t>
            </a:r>
            <a:r>
              <a:rPr lang="en-US" sz="2668" dirty="0"/>
              <a:t> </a:t>
            </a:r>
            <a:r>
              <a:rPr sz="2668" dirty="0"/>
              <a:t>IN</a:t>
            </a:r>
            <a:r>
              <a:rPr lang="en-US" sz="2668" dirty="0"/>
              <a:t> </a:t>
            </a:r>
            <a:r>
              <a:rPr sz="2668" dirty="0"/>
              <a:t>JAVASCRIPT</a:t>
            </a:r>
          </a:p>
        </p:txBody>
      </p:sp>
      <p:grpSp>
        <p:nvGrpSpPr>
          <p:cNvPr id="4" name="object 4"/>
          <p:cNvGrpSpPr/>
          <p:nvPr/>
        </p:nvGrpSpPr>
        <p:grpSpPr>
          <a:xfrm>
            <a:off x="9801797" y="1068567"/>
            <a:ext cx="2176769" cy="1365824"/>
            <a:chOff x="16163183" y="1762146"/>
            <a:chExt cx="3589654" cy="2252345"/>
          </a:xfrm>
        </p:grpSpPr>
        <p:sp>
          <p:nvSpPr>
            <p:cNvPr id="5" name="object 5"/>
            <p:cNvSpPr/>
            <p:nvPr/>
          </p:nvSpPr>
          <p:spPr>
            <a:xfrm>
              <a:off x="16163183" y="1762146"/>
              <a:ext cx="3589654" cy="2252345"/>
            </a:xfrm>
            <a:custGeom>
              <a:avLst/>
              <a:gdLst/>
              <a:ahLst/>
              <a:cxnLst/>
              <a:rect l="l" t="t" r="r" b="b"/>
              <a:pathLst>
                <a:path w="3589655" h="2252345">
                  <a:moveTo>
                    <a:pt x="3589558" y="0"/>
                  </a:moveTo>
                  <a:lnTo>
                    <a:pt x="0" y="0"/>
                  </a:lnTo>
                  <a:lnTo>
                    <a:pt x="0" y="2252300"/>
                  </a:lnTo>
                  <a:lnTo>
                    <a:pt x="3589558" y="2252300"/>
                  </a:lnTo>
                  <a:lnTo>
                    <a:pt x="3589558"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pic>
          <p:nvPicPr>
            <p:cNvPr id="6" name="object 6"/>
            <p:cNvPicPr/>
            <p:nvPr/>
          </p:nvPicPr>
          <p:blipFill>
            <a:blip r:embed="rId3" cstate="print"/>
            <a:stretch>
              <a:fillRect/>
            </a:stretch>
          </p:blipFill>
          <p:spPr>
            <a:xfrm>
              <a:off x="16592176" y="2614577"/>
              <a:ext cx="230359" cy="230359"/>
            </a:xfrm>
            <a:prstGeom prst="rect">
              <a:avLst/>
            </a:prstGeom>
          </p:spPr>
        </p:pic>
      </p:grpSp>
      <p:sp>
        <p:nvSpPr>
          <p:cNvPr id="7" name="object 7"/>
          <p:cNvSpPr txBox="1"/>
          <p:nvPr/>
        </p:nvSpPr>
        <p:spPr>
          <a:xfrm>
            <a:off x="9980740" y="1512973"/>
            <a:ext cx="1819045" cy="222106"/>
          </a:xfrm>
          <a:prstGeom prst="rect">
            <a:avLst/>
          </a:prstGeom>
          <a:ln w="62825">
            <a:solidFill>
              <a:srgbClr val="F1425D"/>
            </a:solidFill>
          </a:ln>
        </p:spPr>
        <p:txBody>
          <a:bodyPr vert="horz" wrap="square" lIns="0" tIns="53524" rIns="0" bIns="0" rtlCol="0">
            <a:spAutoFit/>
          </a:bodyPr>
          <a:lstStyle/>
          <a:p>
            <a:pPr marL="389685" defTabSz="554492">
              <a:spcBef>
                <a:spcPts val="421"/>
              </a:spcBef>
            </a:pPr>
            <a:r>
              <a:rPr sz="1092" kern="0" dirty="0">
                <a:solidFill>
                  <a:srgbClr val="444444"/>
                </a:solidFill>
                <a:latin typeface="Arial"/>
                <a:cs typeface="Arial"/>
              </a:rPr>
              <a:t>Variable</a:t>
            </a:r>
            <a:r>
              <a:rPr sz="1092" kern="0" spc="-49" dirty="0">
                <a:solidFill>
                  <a:srgbClr val="444444"/>
                </a:solidFill>
                <a:latin typeface="Arial"/>
                <a:cs typeface="Arial"/>
              </a:rPr>
              <a:t> </a:t>
            </a:r>
            <a:r>
              <a:rPr sz="1092" kern="0" spc="-6" dirty="0">
                <a:solidFill>
                  <a:srgbClr val="444444"/>
                </a:solidFill>
                <a:latin typeface="Arial"/>
                <a:cs typeface="Arial"/>
              </a:rPr>
              <a:t>environment</a:t>
            </a:r>
            <a:endParaRPr sz="1092" kern="0">
              <a:solidFill>
                <a:sysClr val="windowText" lastClr="000000"/>
              </a:solidFill>
              <a:latin typeface="Arial"/>
              <a:cs typeface="Arial"/>
            </a:endParaRPr>
          </a:p>
        </p:txBody>
      </p:sp>
      <p:grpSp>
        <p:nvGrpSpPr>
          <p:cNvPr id="8" name="object 8"/>
          <p:cNvGrpSpPr/>
          <p:nvPr/>
        </p:nvGrpSpPr>
        <p:grpSpPr>
          <a:xfrm>
            <a:off x="10061937" y="1851529"/>
            <a:ext cx="139778" cy="406243"/>
            <a:chOff x="16592174" y="3053308"/>
            <a:chExt cx="230504" cy="669925"/>
          </a:xfrm>
        </p:grpSpPr>
        <p:pic>
          <p:nvPicPr>
            <p:cNvPr id="9" name="object 9"/>
            <p:cNvPicPr/>
            <p:nvPr/>
          </p:nvPicPr>
          <p:blipFill>
            <a:blip r:embed="rId3" cstate="print"/>
            <a:stretch>
              <a:fillRect/>
            </a:stretch>
          </p:blipFill>
          <p:spPr>
            <a:xfrm>
              <a:off x="16592174" y="3053308"/>
              <a:ext cx="230359" cy="230359"/>
            </a:xfrm>
            <a:prstGeom prst="rect">
              <a:avLst/>
            </a:prstGeom>
          </p:spPr>
        </p:pic>
        <p:pic>
          <p:nvPicPr>
            <p:cNvPr id="10" name="object 10"/>
            <p:cNvPicPr/>
            <p:nvPr/>
          </p:nvPicPr>
          <p:blipFill>
            <a:blip r:embed="rId3" cstate="print"/>
            <a:stretch>
              <a:fillRect/>
            </a:stretch>
          </p:blipFill>
          <p:spPr>
            <a:xfrm>
              <a:off x="16592174" y="3492269"/>
              <a:ext cx="230359" cy="230359"/>
            </a:xfrm>
            <a:prstGeom prst="rect">
              <a:avLst/>
            </a:prstGeom>
          </p:spPr>
        </p:pic>
      </p:grpSp>
      <p:sp>
        <p:nvSpPr>
          <p:cNvPr id="11" name="object 11"/>
          <p:cNvSpPr txBox="1"/>
          <p:nvPr/>
        </p:nvSpPr>
        <p:spPr>
          <a:xfrm>
            <a:off x="9801797" y="1068567"/>
            <a:ext cx="2176769" cy="1220224"/>
          </a:xfrm>
          <a:prstGeom prst="rect">
            <a:avLst/>
          </a:prstGeom>
        </p:spPr>
        <p:txBody>
          <a:bodyPr vert="horz" wrap="square" lIns="0" tIns="164038" rIns="0" bIns="0" rtlCol="0">
            <a:spAutoFit/>
          </a:bodyPr>
          <a:lstStyle/>
          <a:p>
            <a:pPr algn="ctr" defTabSz="554492">
              <a:spcBef>
                <a:spcPts val="1292"/>
              </a:spcBef>
            </a:pPr>
            <a:r>
              <a:rPr sz="1304" b="1" kern="0" spc="-79" dirty="0">
                <a:solidFill>
                  <a:srgbClr val="444444"/>
                </a:solidFill>
                <a:latin typeface="Arial"/>
                <a:cs typeface="Arial"/>
              </a:rPr>
              <a:t>EXECUTION</a:t>
            </a:r>
            <a:r>
              <a:rPr sz="1304" b="1" kern="0" dirty="0">
                <a:solidFill>
                  <a:srgbClr val="444444"/>
                </a:solidFill>
                <a:latin typeface="Arial"/>
                <a:cs typeface="Arial"/>
              </a:rPr>
              <a:t> </a:t>
            </a:r>
            <a:r>
              <a:rPr sz="1304" b="1" kern="0" spc="-6" dirty="0">
                <a:solidFill>
                  <a:srgbClr val="444444"/>
                </a:solidFill>
                <a:latin typeface="Arial"/>
                <a:cs typeface="Arial"/>
              </a:rPr>
              <a:t>CONTEXT</a:t>
            </a:r>
            <a:endParaRPr sz="1304" kern="0">
              <a:solidFill>
                <a:sysClr val="windowText" lastClr="000000"/>
              </a:solidFill>
              <a:latin typeface="Arial"/>
              <a:cs typeface="Arial"/>
            </a:endParaRPr>
          </a:p>
          <a:p>
            <a:pPr defTabSz="554492"/>
            <a:endParaRPr sz="1698" kern="0">
              <a:solidFill>
                <a:sysClr val="windowText" lastClr="000000"/>
              </a:solidFill>
              <a:latin typeface="Arial"/>
              <a:cs typeface="Arial"/>
            </a:endParaRPr>
          </a:p>
          <a:p>
            <a:pPr marL="568739" defTabSz="554492">
              <a:spcBef>
                <a:spcPts val="1206"/>
              </a:spcBef>
            </a:pPr>
            <a:r>
              <a:rPr sz="1092" kern="0" dirty="0">
                <a:solidFill>
                  <a:srgbClr val="444444"/>
                </a:solidFill>
                <a:latin typeface="Arial"/>
                <a:cs typeface="Arial"/>
              </a:rPr>
              <a:t>Scope</a:t>
            </a:r>
            <a:r>
              <a:rPr sz="1092" kern="0" spc="-52" dirty="0">
                <a:solidFill>
                  <a:srgbClr val="444444"/>
                </a:solidFill>
                <a:latin typeface="Arial"/>
                <a:cs typeface="Arial"/>
              </a:rPr>
              <a:t> </a:t>
            </a:r>
            <a:r>
              <a:rPr sz="1092" kern="0" spc="-6" dirty="0">
                <a:solidFill>
                  <a:srgbClr val="444444"/>
                </a:solidFill>
                <a:latin typeface="Arial"/>
                <a:cs typeface="Arial"/>
              </a:rPr>
              <a:t>chain</a:t>
            </a:r>
            <a:endParaRPr sz="1092" kern="0">
              <a:solidFill>
                <a:sysClr val="windowText" lastClr="000000"/>
              </a:solidFill>
              <a:latin typeface="Arial"/>
              <a:cs typeface="Arial"/>
            </a:endParaRPr>
          </a:p>
          <a:p>
            <a:pPr marL="568739" defTabSz="554492">
              <a:spcBef>
                <a:spcPts val="785"/>
              </a:spcBef>
            </a:pPr>
            <a:r>
              <a:rPr sz="1092" kern="0" dirty="0">
                <a:solidFill>
                  <a:srgbClr val="444444"/>
                </a:solidFill>
                <a:latin typeface="Courier New"/>
                <a:cs typeface="Courier New"/>
              </a:rPr>
              <a:t>this</a:t>
            </a:r>
            <a:r>
              <a:rPr sz="1092" kern="0" spc="-382" dirty="0">
                <a:solidFill>
                  <a:srgbClr val="444444"/>
                </a:solidFill>
                <a:latin typeface="Courier New"/>
                <a:cs typeface="Courier New"/>
              </a:rPr>
              <a:t> </a:t>
            </a:r>
            <a:r>
              <a:rPr sz="1092" kern="0" spc="-6" dirty="0">
                <a:solidFill>
                  <a:srgbClr val="444444"/>
                </a:solidFill>
                <a:latin typeface="Arial"/>
                <a:cs typeface="Arial"/>
              </a:rPr>
              <a:t>keyword</a:t>
            </a:r>
            <a:endParaRPr sz="1092" kern="0">
              <a:solidFill>
                <a:sysClr val="windowText" lastClr="000000"/>
              </a:solidFill>
              <a:latin typeface="Arial"/>
              <a:cs typeface="Arial"/>
            </a:endParaRPr>
          </a:p>
        </p:txBody>
      </p:sp>
      <p:pic>
        <p:nvPicPr>
          <p:cNvPr id="12" name="object 12"/>
          <p:cNvPicPr/>
          <p:nvPr/>
        </p:nvPicPr>
        <p:blipFill>
          <a:blip r:embed="rId4" cstate="print"/>
          <a:stretch>
            <a:fillRect/>
          </a:stretch>
        </p:blipFill>
        <p:spPr>
          <a:xfrm>
            <a:off x="10041003" y="1837184"/>
            <a:ext cx="165088" cy="165088"/>
          </a:xfrm>
          <a:prstGeom prst="rect">
            <a:avLst/>
          </a:prstGeom>
        </p:spPr>
      </p:pic>
      <p:pic>
        <p:nvPicPr>
          <p:cNvPr id="13" name="object 13"/>
          <p:cNvPicPr/>
          <p:nvPr/>
        </p:nvPicPr>
        <p:blipFill>
          <a:blip r:embed="rId3" cstate="print"/>
          <a:stretch>
            <a:fillRect/>
          </a:stretch>
        </p:blipFill>
        <p:spPr>
          <a:xfrm>
            <a:off x="1115572" y="1199702"/>
            <a:ext cx="171437" cy="171437"/>
          </a:xfrm>
          <a:prstGeom prst="rect">
            <a:avLst/>
          </a:prstGeom>
        </p:spPr>
      </p:pic>
      <p:sp>
        <p:nvSpPr>
          <p:cNvPr id="14" name="object 14"/>
          <p:cNvSpPr txBox="1"/>
          <p:nvPr/>
        </p:nvSpPr>
        <p:spPr>
          <a:xfrm>
            <a:off x="1416529" y="1099980"/>
            <a:ext cx="7242680" cy="574979"/>
          </a:xfrm>
          <a:prstGeom prst="rect">
            <a:avLst/>
          </a:prstGeom>
        </p:spPr>
        <p:txBody>
          <a:bodyPr vert="horz" wrap="square" lIns="0" tIns="7316" rIns="0" bIns="0" rtlCol="0">
            <a:spAutoFit/>
          </a:bodyPr>
          <a:lstStyle/>
          <a:p>
            <a:pPr marL="7701" marR="3081" defTabSz="554492">
              <a:lnSpc>
                <a:spcPct val="131200"/>
              </a:lnSpc>
              <a:spcBef>
                <a:spcPts val="58"/>
              </a:spcBef>
            </a:pPr>
            <a:r>
              <a:rPr sz="1486" b="1" kern="0" spc="-36" dirty="0">
                <a:solidFill>
                  <a:srgbClr val="444444"/>
                </a:solidFill>
                <a:latin typeface="Arial"/>
                <a:cs typeface="Arial"/>
              </a:rPr>
              <a:t>Hoisting:</a:t>
            </a:r>
            <a:r>
              <a:rPr sz="1486" b="1" kern="0" spc="-42" dirty="0">
                <a:solidFill>
                  <a:srgbClr val="444444"/>
                </a:solidFill>
                <a:latin typeface="Arial"/>
                <a:cs typeface="Arial"/>
              </a:rPr>
              <a:t> </a:t>
            </a:r>
            <a:r>
              <a:rPr sz="1486" kern="0" dirty="0">
                <a:solidFill>
                  <a:srgbClr val="444444"/>
                </a:solidFill>
                <a:latin typeface="Arial"/>
                <a:cs typeface="Arial"/>
              </a:rPr>
              <a:t>Makes</a:t>
            </a:r>
            <a:r>
              <a:rPr sz="1486" kern="0" spc="-42" dirty="0">
                <a:solidFill>
                  <a:srgbClr val="444444"/>
                </a:solidFill>
                <a:latin typeface="Arial"/>
                <a:cs typeface="Arial"/>
              </a:rPr>
              <a:t> </a:t>
            </a:r>
            <a:r>
              <a:rPr sz="1486" kern="0" dirty="0">
                <a:solidFill>
                  <a:srgbClr val="444444"/>
                </a:solidFill>
                <a:latin typeface="Arial"/>
                <a:cs typeface="Arial"/>
              </a:rPr>
              <a:t>some</a:t>
            </a:r>
            <a:r>
              <a:rPr sz="1486" kern="0" spc="-42" dirty="0">
                <a:solidFill>
                  <a:srgbClr val="444444"/>
                </a:solidFill>
                <a:latin typeface="Arial"/>
                <a:cs typeface="Arial"/>
              </a:rPr>
              <a:t> </a:t>
            </a:r>
            <a:r>
              <a:rPr sz="1486" kern="0" dirty="0">
                <a:solidFill>
                  <a:srgbClr val="444444"/>
                </a:solidFill>
                <a:latin typeface="Arial"/>
                <a:cs typeface="Arial"/>
              </a:rPr>
              <a:t>types</a:t>
            </a:r>
            <a:r>
              <a:rPr sz="1486" kern="0" spc="-39" dirty="0">
                <a:solidFill>
                  <a:srgbClr val="444444"/>
                </a:solidFill>
                <a:latin typeface="Arial"/>
                <a:cs typeface="Arial"/>
              </a:rPr>
              <a:t> </a:t>
            </a:r>
            <a:r>
              <a:rPr sz="1486" kern="0" spc="39" dirty="0">
                <a:solidFill>
                  <a:srgbClr val="444444"/>
                </a:solidFill>
                <a:latin typeface="Arial"/>
                <a:cs typeface="Arial"/>
              </a:rPr>
              <a:t>of</a:t>
            </a:r>
            <a:r>
              <a:rPr sz="1486" kern="0" spc="-42" dirty="0">
                <a:solidFill>
                  <a:srgbClr val="444444"/>
                </a:solidFill>
                <a:latin typeface="Arial"/>
                <a:cs typeface="Arial"/>
              </a:rPr>
              <a:t> </a:t>
            </a:r>
            <a:r>
              <a:rPr sz="1486" kern="0" spc="-6" dirty="0">
                <a:solidFill>
                  <a:srgbClr val="444444"/>
                </a:solidFill>
                <a:latin typeface="Arial"/>
                <a:cs typeface="Arial"/>
              </a:rPr>
              <a:t>variables</a:t>
            </a:r>
            <a:r>
              <a:rPr sz="1486" kern="0" spc="-42" dirty="0">
                <a:solidFill>
                  <a:srgbClr val="444444"/>
                </a:solidFill>
                <a:latin typeface="Arial"/>
                <a:cs typeface="Arial"/>
              </a:rPr>
              <a:t> </a:t>
            </a:r>
            <a:r>
              <a:rPr sz="1486" kern="0" dirty="0">
                <a:solidFill>
                  <a:srgbClr val="444444"/>
                </a:solidFill>
                <a:latin typeface="Arial"/>
                <a:cs typeface="Arial"/>
              </a:rPr>
              <a:t>accessible/usable</a:t>
            </a:r>
            <a:r>
              <a:rPr sz="1486" kern="0" spc="-42" dirty="0">
                <a:solidFill>
                  <a:srgbClr val="444444"/>
                </a:solidFill>
                <a:latin typeface="Arial"/>
                <a:cs typeface="Arial"/>
              </a:rPr>
              <a:t> </a:t>
            </a:r>
            <a:r>
              <a:rPr sz="1486" kern="0" dirty="0">
                <a:solidFill>
                  <a:srgbClr val="444444"/>
                </a:solidFill>
                <a:latin typeface="Arial"/>
                <a:cs typeface="Arial"/>
              </a:rPr>
              <a:t>in</a:t>
            </a:r>
            <a:r>
              <a:rPr sz="1486" kern="0" spc="-39" dirty="0">
                <a:solidFill>
                  <a:srgbClr val="444444"/>
                </a:solidFill>
                <a:latin typeface="Arial"/>
                <a:cs typeface="Arial"/>
              </a:rPr>
              <a:t> </a:t>
            </a:r>
            <a:r>
              <a:rPr sz="1486" kern="0" dirty="0">
                <a:solidFill>
                  <a:srgbClr val="444444"/>
                </a:solidFill>
                <a:latin typeface="Arial"/>
                <a:cs typeface="Arial"/>
              </a:rPr>
              <a:t>the</a:t>
            </a:r>
            <a:r>
              <a:rPr sz="1486" kern="0" spc="-42" dirty="0">
                <a:solidFill>
                  <a:srgbClr val="444444"/>
                </a:solidFill>
                <a:latin typeface="Arial"/>
                <a:cs typeface="Arial"/>
              </a:rPr>
              <a:t> </a:t>
            </a:r>
            <a:r>
              <a:rPr sz="1486" kern="0" dirty="0">
                <a:solidFill>
                  <a:srgbClr val="444444"/>
                </a:solidFill>
                <a:latin typeface="Arial"/>
                <a:cs typeface="Arial"/>
              </a:rPr>
              <a:t>code</a:t>
            </a:r>
            <a:r>
              <a:rPr sz="1486" kern="0" spc="-42" dirty="0">
                <a:solidFill>
                  <a:srgbClr val="444444"/>
                </a:solidFill>
                <a:latin typeface="Arial"/>
                <a:cs typeface="Arial"/>
              </a:rPr>
              <a:t> </a:t>
            </a:r>
            <a:r>
              <a:rPr sz="1486" kern="0" dirty="0">
                <a:solidFill>
                  <a:srgbClr val="444444"/>
                </a:solidFill>
                <a:latin typeface="Arial"/>
                <a:cs typeface="Arial"/>
              </a:rPr>
              <a:t>before</a:t>
            </a:r>
            <a:r>
              <a:rPr sz="1486" kern="0" spc="-42" dirty="0">
                <a:solidFill>
                  <a:srgbClr val="444444"/>
                </a:solidFill>
                <a:latin typeface="Arial"/>
                <a:cs typeface="Arial"/>
              </a:rPr>
              <a:t> </a:t>
            </a:r>
            <a:r>
              <a:rPr sz="1486" kern="0" dirty="0">
                <a:solidFill>
                  <a:srgbClr val="444444"/>
                </a:solidFill>
                <a:latin typeface="Arial"/>
                <a:cs typeface="Arial"/>
              </a:rPr>
              <a:t>they</a:t>
            </a:r>
            <a:r>
              <a:rPr sz="1486" kern="0" spc="-39" dirty="0">
                <a:solidFill>
                  <a:srgbClr val="444444"/>
                </a:solidFill>
                <a:latin typeface="Arial"/>
                <a:cs typeface="Arial"/>
              </a:rPr>
              <a:t> </a:t>
            </a:r>
            <a:r>
              <a:rPr sz="1486" kern="0" spc="-15" dirty="0">
                <a:solidFill>
                  <a:srgbClr val="444444"/>
                </a:solidFill>
                <a:latin typeface="Arial"/>
                <a:cs typeface="Arial"/>
              </a:rPr>
              <a:t>are </a:t>
            </a:r>
            <a:r>
              <a:rPr sz="1486" kern="0" dirty="0">
                <a:solidFill>
                  <a:srgbClr val="444444"/>
                </a:solidFill>
                <a:latin typeface="Arial"/>
                <a:cs typeface="Arial"/>
              </a:rPr>
              <a:t>actually</a:t>
            </a:r>
            <a:r>
              <a:rPr sz="1486" kern="0" spc="-15" dirty="0">
                <a:solidFill>
                  <a:srgbClr val="444444"/>
                </a:solidFill>
                <a:latin typeface="Arial"/>
                <a:cs typeface="Arial"/>
              </a:rPr>
              <a:t> declared.</a:t>
            </a:r>
            <a:r>
              <a:rPr sz="1486" kern="0" spc="-9" dirty="0">
                <a:solidFill>
                  <a:srgbClr val="444444"/>
                </a:solidFill>
                <a:latin typeface="Arial"/>
                <a:cs typeface="Arial"/>
              </a:rPr>
              <a:t> </a:t>
            </a:r>
            <a:r>
              <a:rPr sz="1486" kern="0" spc="-21" dirty="0">
                <a:solidFill>
                  <a:srgbClr val="444444"/>
                </a:solidFill>
                <a:latin typeface="Arial"/>
                <a:cs typeface="Arial"/>
              </a:rPr>
              <a:t>“Variables</a:t>
            </a:r>
            <a:r>
              <a:rPr sz="1486" kern="0" spc="-15" dirty="0">
                <a:solidFill>
                  <a:srgbClr val="444444"/>
                </a:solidFill>
                <a:latin typeface="Arial"/>
                <a:cs typeface="Arial"/>
              </a:rPr>
              <a:t> </a:t>
            </a:r>
            <a:r>
              <a:rPr sz="1486" kern="0" dirty="0">
                <a:solidFill>
                  <a:srgbClr val="444444"/>
                </a:solidFill>
                <a:latin typeface="Arial"/>
                <a:cs typeface="Arial"/>
              </a:rPr>
              <a:t>lifted</a:t>
            </a:r>
            <a:r>
              <a:rPr sz="1486" kern="0" spc="-12" dirty="0">
                <a:solidFill>
                  <a:srgbClr val="444444"/>
                </a:solidFill>
                <a:latin typeface="Arial"/>
                <a:cs typeface="Arial"/>
              </a:rPr>
              <a:t> </a:t>
            </a:r>
            <a:r>
              <a:rPr sz="1486" kern="0" spc="36" dirty="0">
                <a:solidFill>
                  <a:srgbClr val="444444"/>
                </a:solidFill>
                <a:latin typeface="Arial"/>
                <a:cs typeface="Arial"/>
              </a:rPr>
              <a:t>to</a:t>
            </a:r>
            <a:r>
              <a:rPr sz="1486" kern="0" spc="-12" dirty="0">
                <a:solidFill>
                  <a:srgbClr val="444444"/>
                </a:solidFill>
                <a:latin typeface="Arial"/>
                <a:cs typeface="Arial"/>
              </a:rPr>
              <a:t> </a:t>
            </a:r>
            <a:r>
              <a:rPr sz="1486" kern="0" dirty="0">
                <a:solidFill>
                  <a:srgbClr val="444444"/>
                </a:solidFill>
                <a:latin typeface="Arial"/>
                <a:cs typeface="Arial"/>
              </a:rPr>
              <a:t>the</a:t>
            </a:r>
            <a:r>
              <a:rPr sz="1486" kern="0" spc="-12" dirty="0">
                <a:solidFill>
                  <a:srgbClr val="444444"/>
                </a:solidFill>
                <a:latin typeface="Arial"/>
                <a:cs typeface="Arial"/>
              </a:rPr>
              <a:t> </a:t>
            </a:r>
            <a:r>
              <a:rPr sz="1486" kern="0" dirty="0">
                <a:solidFill>
                  <a:srgbClr val="444444"/>
                </a:solidFill>
                <a:latin typeface="Arial"/>
                <a:cs typeface="Arial"/>
              </a:rPr>
              <a:t>top</a:t>
            </a:r>
            <a:r>
              <a:rPr sz="1486" kern="0" spc="-12" dirty="0">
                <a:solidFill>
                  <a:srgbClr val="444444"/>
                </a:solidFill>
                <a:latin typeface="Arial"/>
                <a:cs typeface="Arial"/>
              </a:rPr>
              <a:t> </a:t>
            </a:r>
            <a:r>
              <a:rPr sz="1486" kern="0" spc="39" dirty="0">
                <a:solidFill>
                  <a:srgbClr val="444444"/>
                </a:solidFill>
                <a:latin typeface="Arial"/>
                <a:cs typeface="Arial"/>
              </a:rPr>
              <a:t>of</a:t>
            </a:r>
            <a:r>
              <a:rPr sz="1486" kern="0" spc="-12" dirty="0">
                <a:solidFill>
                  <a:srgbClr val="444444"/>
                </a:solidFill>
                <a:latin typeface="Arial"/>
                <a:cs typeface="Arial"/>
              </a:rPr>
              <a:t> </a:t>
            </a:r>
            <a:r>
              <a:rPr sz="1486" kern="0" dirty="0">
                <a:solidFill>
                  <a:srgbClr val="444444"/>
                </a:solidFill>
                <a:latin typeface="Arial"/>
                <a:cs typeface="Arial"/>
              </a:rPr>
              <a:t>their</a:t>
            </a:r>
            <a:r>
              <a:rPr sz="1486" kern="0" spc="-12" dirty="0">
                <a:solidFill>
                  <a:srgbClr val="444444"/>
                </a:solidFill>
                <a:latin typeface="Arial"/>
                <a:cs typeface="Arial"/>
              </a:rPr>
              <a:t> </a:t>
            </a:r>
            <a:r>
              <a:rPr sz="1486" kern="0" spc="-6" dirty="0">
                <a:solidFill>
                  <a:srgbClr val="444444"/>
                </a:solidFill>
                <a:latin typeface="Arial"/>
                <a:cs typeface="Arial"/>
              </a:rPr>
              <a:t>scope”.</a:t>
            </a:r>
            <a:endParaRPr sz="1486" kern="0">
              <a:solidFill>
                <a:sysClr val="windowText" lastClr="000000"/>
              </a:solidFill>
              <a:latin typeface="Arial"/>
              <a:cs typeface="Arial"/>
            </a:endParaRPr>
          </a:p>
        </p:txBody>
      </p:sp>
      <p:sp>
        <p:nvSpPr>
          <p:cNvPr id="15" name="object 15"/>
          <p:cNvSpPr txBox="1"/>
          <p:nvPr/>
        </p:nvSpPr>
        <p:spPr>
          <a:xfrm>
            <a:off x="1428921" y="2212389"/>
            <a:ext cx="7364360" cy="574979"/>
          </a:xfrm>
          <a:prstGeom prst="rect">
            <a:avLst/>
          </a:prstGeom>
        </p:spPr>
        <p:txBody>
          <a:bodyPr vert="horz" wrap="square" lIns="0" tIns="7316" rIns="0" bIns="0" rtlCol="0">
            <a:spAutoFit/>
          </a:bodyPr>
          <a:lstStyle/>
          <a:p>
            <a:pPr marL="7701" marR="3081" defTabSz="554492">
              <a:lnSpc>
                <a:spcPct val="131200"/>
              </a:lnSpc>
              <a:spcBef>
                <a:spcPts val="58"/>
              </a:spcBef>
            </a:pPr>
            <a:r>
              <a:rPr sz="1486" kern="0" dirty="0">
                <a:solidFill>
                  <a:srgbClr val="444444"/>
                </a:solidFill>
                <a:latin typeface="Arial"/>
                <a:cs typeface="Arial"/>
              </a:rPr>
              <a:t>Before</a:t>
            </a:r>
            <a:r>
              <a:rPr sz="1486" kern="0" spc="-39" dirty="0">
                <a:solidFill>
                  <a:srgbClr val="444444"/>
                </a:solidFill>
                <a:latin typeface="Arial"/>
                <a:cs typeface="Arial"/>
              </a:rPr>
              <a:t> </a:t>
            </a:r>
            <a:r>
              <a:rPr sz="1486" kern="0" dirty="0">
                <a:solidFill>
                  <a:srgbClr val="444444"/>
                </a:solidFill>
                <a:latin typeface="Arial"/>
                <a:cs typeface="Arial"/>
              </a:rPr>
              <a:t>execution,</a:t>
            </a:r>
            <a:r>
              <a:rPr sz="1486" kern="0" spc="-49" dirty="0">
                <a:solidFill>
                  <a:srgbClr val="444444"/>
                </a:solidFill>
                <a:latin typeface="Arial"/>
                <a:cs typeface="Arial"/>
              </a:rPr>
              <a:t> </a:t>
            </a:r>
            <a:r>
              <a:rPr sz="1486" kern="0" dirty="0">
                <a:solidFill>
                  <a:srgbClr val="444444"/>
                </a:solidFill>
                <a:latin typeface="Arial"/>
                <a:cs typeface="Arial"/>
              </a:rPr>
              <a:t>code</a:t>
            </a:r>
            <a:r>
              <a:rPr sz="1486" kern="0" spc="-49" dirty="0">
                <a:solidFill>
                  <a:srgbClr val="444444"/>
                </a:solidFill>
                <a:latin typeface="Arial"/>
                <a:cs typeface="Arial"/>
              </a:rPr>
              <a:t> </a:t>
            </a:r>
            <a:r>
              <a:rPr sz="1486" kern="0" dirty="0">
                <a:solidFill>
                  <a:srgbClr val="444444"/>
                </a:solidFill>
                <a:latin typeface="Arial"/>
                <a:cs typeface="Arial"/>
              </a:rPr>
              <a:t>is</a:t>
            </a:r>
            <a:r>
              <a:rPr sz="1486" kern="0" spc="-49" dirty="0">
                <a:solidFill>
                  <a:srgbClr val="444444"/>
                </a:solidFill>
                <a:latin typeface="Arial"/>
                <a:cs typeface="Arial"/>
              </a:rPr>
              <a:t> </a:t>
            </a:r>
            <a:r>
              <a:rPr sz="1486" kern="0" dirty="0">
                <a:solidFill>
                  <a:srgbClr val="444444"/>
                </a:solidFill>
                <a:latin typeface="Arial"/>
                <a:cs typeface="Arial"/>
              </a:rPr>
              <a:t>scanned</a:t>
            </a:r>
            <a:r>
              <a:rPr sz="1486" kern="0" spc="-49" dirty="0">
                <a:solidFill>
                  <a:srgbClr val="444444"/>
                </a:solidFill>
                <a:latin typeface="Arial"/>
                <a:cs typeface="Arial"/>
              </a:rPr>
              <a:t> </a:t>
            </a:r>
            <a:r>
              <a:rPr sz="1486" kern="0" spc="30" dirty="0">
                <a:solidFill>
                  <a:srgbClr val="444444"/>
                </a:solidFill>
                <a:latin typeface="Arial"/>
                <a:cs typeface="Arial"/>
              </a:rPr>
              <a:t>for</a:t>
            </a:r>
            <a:r>
              <a:rPr sz="1486" kern="0" spc="-49" dirty="0">
                <a:solidFill>
                  <a:srgbClr val="444444"/>
                </a:solidFill>
                <a:latin typeface="Arial"/>
                <a:cs typeface="Arial"/>
              </a:rPr>
              <a:t> </a:t>
            </a:r>
            <a:r>
              <a:rPr sz="1486" kern="0" spc="-12" dirty="0">
                <a:solidFill>
                  <a:srgbClr val="444444"/>
                </a:solidFill>
                <a:latin typeface="Arial"/>
                <a:cs typeface="Arial"/>
              </a:rPr>
              <a:t>variable</a:t>
            </a:r>
            <a:r>
              <a:rPr sz="1486" kern="0" spc="-49" dirty="0">
                <a:solidFill>
                  <a:srgbClr val="444444"/>
                </a:solidFill>
                <a:latin typeface="Arial"/>
                <a:cs typeface="Arial"/>
              </a:rPr>
              <a:t> </a:t>
            </a:r>
            <a:r>
              <a:rPr sz="1486" kern="0" spc="-6" dirty="0">
                <a:solidFill>
                  <a:srgbClr val="444444"/>
                </a:solidFill>
                <a:latin typeface="Arial"/>
                <a:cs typeface="Arial"/>
              </a:rPr>
              <a:t>declarations,</a:t>
            </a:r>
            <a:r>
              <a:rPr sz="1486" kern="0" spc="-49" dirty="0">
                <a:solidFill>
                  <a:srgbClr val="444444"/>
                </a:solidFill>
                <a:latin typeface="Arial"/>
                <a:cs typeface="Arial"/>
              </a:rPr>
              <a:t> </a:t>
            </a:r>
            <a:r>
              <a:rPr sz="1486" kern="0" dirty="0">
                <a:solidFill>
                  <a:srgbClr val="444444"/>
                </a:solidFill>
                <a:latin typeface="Arial"/>
                <a:cs typeface="Arial"/>
              </a:rPr>
              <a:t>and</a:t>
            </a:r>
            <a:r>
              <a:rPr sz="1486" kern="0" spc="-49" dirty="0">
                <a:solidFill>
                  <a:srgbClr val="444444"/>
                </a:solidFill>
                <a:latin typeface="Arial"/>
                <a:cs typeface="Arial"/>
              </a:rPr>
              <a:t> </a:t>
            </a:r>
            <a:r>
              <a:rPr sz="1486" kern="0" spc="30" dirty="0">
                <a:solidFill>
                  <a:srgbClr val="444444"/>
                </a:solidFill>
                <a:latin typeface="Arial"/>
                <a:cs typeface="Arial"/>
              </a:rPr>
              <a:t>for</a:t>
            </a:r>
            <a:r>
              <a:rPr sz="1486" kern="0" spc="-49" dirty="0">
                <a:solidFill>
                  <a:srgbClr val="444444"/>
                </a:solidFill>
                <a:latin typeface="Arial"/>
                <a:cs typeface="Arial"/>
              </a:rPr>
              <a:t> </a:t>
            </a:r>
            <a:r>
              <a:rPr sz="1486" kern="0" dirty="0">
                <a:solidFill>
                  <a:srgbClr val="444444"/>
                </a:solidFill>
                <a:latin typeface="Arial"/>
                <a:cs typeface="Arial"/>
              </a:rPr>
              <a:t>each</a:t>
            </a:r>
            <a:r>
              <a:rPr sz="1486" kern="0" spc="-49" dirty="0">
                <a:solidFill>
                  <a:srgbClr val="444444"/>
                </a:solidFill>
                <a:latin typeface="Arial"/>
                <a:cs typeface="Arial"/>
              </a:rPr>
              <a:t> </a:t>
            </a:r>
            <a:r>
              <a:rPr sz="1486" kern="0" spc="-24" dirty="0">
                <a:solidFill>
                  <a:srgbClr val="444444"/>
                </a:solidFill>
                <a:latin typeface="Arial"/>
                <a:cs typeface="Arial"/>
              </a:rPr>
              <a:t>variable,</a:t>
            </a:r>
            <a:r>
              <a:rPr sz="1486" kern="0" spc="-49" dirty="0">
                <a:solidFill>
                  <a:srgbClr val="444444"/>
                </a:solidFill>
                <a:latin typeface="Arial"/>
                <a:cs typeface="Arial"/>
              </a:rPr>
              <a:t> </a:t>
            </a:r>
            <a:r>
              <a:rPr sz="1486" kern="0" dirty="0">
                <a:solidFill>
                  <a:srgbClr val="444444"/>
                </a:solidFill>
                <a:latin typeface="Arial"/>
                <a:cs typeface="Arial"/>
              </a:rPr>
              <a:t>a</a:t>
            </a:r>
            <a:r>
              <a:rPr sz="1486" kern="0" spc="-49" dirty="0">
                <a:solidFill>
                  <a:srgbClr val="444444"/>
                </a:solidFill>
                <a:latin typeface="Arial"/>
                <a:cs typeface="Arial"/>
              </a:rPr>
              <a:t> </a:t>
            </a:r>
            <a:r>
              <a:rPr sz="1486" kern="0" spc="-15" dirty="0">
                <a:solidFill>
                  <a:srgbClr val="444444"/>
                </a:solidFill>
                <a:latin typeface="Arial"/>
                <a:cs typeface="Arial"/>
              </a:rPr>
              <a:t>new </a:t>
            </a:r>
            <a:r>
              <a:rPr sz="1486" kern="0" dirty="0">
                <a:solidFill>
                  <a:srgbClr val="444444"/>
                </a:solidFill>
                <a:latin typeface="Arial"/>
                <a:cs typeface="Arial"/>
              </a:rPr>
              <a:t>property</a:t>
            </a:r>
            <a:r>
              <a:rPr sz="1486" kern="0" spc="6" dirty="0">
                <a:solidFill>
                  <a:srgbClr val="444444"/>
                </a:solidFill>
                <a:latin typeface="Arial"/>
                <a:cs typeface="Arial"/>
              </a:rPr>
              <a:t> </a:t>
            </a:r>
            <a:r>
              <a:rPr sz="1486" kern="0" dirty="0">
                <a:solidFill>
                  <a:srgbClr val="444444"/>
                </a:solidFill>
                <a:latin typeface="Arial"/>
                <a:cs typeface="Arial"/>
              </a:rPr>
              <a:t>is</a:t>
            </a:r>
            <a:r>
              <a:rPr sz="1486" kern="0" spc="12" dirty="0">
                <a:solidFill>
                  <a:srgbClr val="444444"/>
                </a:solidFill>
                <a:latin typeface="Arial"/>
                <a:cs typeface="Arial"/>
              </a:rPr>
              <a:t> </a:t>
            </a:r>
            <a:r>
              <a:rPr sz="1486" kern="0" dirty="0">
                <a:solidFill>
                  <a:srgbClr val="444444"/>
                </a:solidFill>
                <a:latin typeface="Arial"/>
                <a:cs typeface="Arial"/>
              </a:rPr>
              <a:t>created</a:t>
            </a:r>
            <a:r>
              <a:rPr sz="1486" kern="0" spc="12" dirty="0">
                <a:solidFill>
                  <a:srgbClr val="444444"/>
                </a:solidFill>
                <a:latin typeface="Arial"/>
                <a:cs typeface="Arial"/>
              </a:rPr>
              <a:t> </a:t>
            </a:r>
            <a:r>
              <a:rPr sz="1486" kern="0" dirty="0">
                <a:solidFill>
                  <a:srgbClr val="444444"/>
                </a:solidFill>
                <a:latin typeface="Arial"/>
                <a:cs typeface="Arial"/>
              </a:rPr>
              <a:t>in</a:t>
            </a:r>
            <a:r>
              <a:rPr sz="1486" kern="0" spc="12" dirty="0">
                <a:solidFill>
                  <a:srgbClr val="444444"/>
                </a:solidFill>
                <a:latin typeface="Arial"/>
                <a:cs typeface="Arial"/>
              </a:rPr>
              <a:t> </a:t>
            </a:r>
            <a:r>
              <a:rPr sz="1486" kern="0" dirty="0">
                <a:solidFill>
                  <a:srgbClr val="444444"/>
                </a:solidFill>
                <a:latin typeface="Arial"/>
                <a:cs typeface="Arial"/>
              </a:rPr>
              <a:t>the</a:t>
            </a:r>
            <a:r>
              <a:rPr sz="1486" kern="0" spc="12" dirty="0">
                <a:solidFill>
                  <a:srgbClr val="444444"/>
                </a:solidFill>
                <a:latin typeface="Arial"/>
                <a:cs typeface="Arial"/>
              </a:rPr>
              <a:t> </a:t>
            </a:r>
            <a:r>
              <a:rPr sz="1486" kern="0" dirty="0">
                <a:solidFill>
                  <a:srgbClr val="444444"/>
                </a:solidFill>
                <a:latin typeface="Arial"/>
                <a:cs typeface="Arial"/>
              </a:rPr>
              <a:t>variable</a:t>
            </a:r>
            <a:r>
              <a:rPr sz="1486" kern="0" spc="24" dirty="0">
                <a:solidFill>
                  <a:srgbClr val="444444"/>
                </a:solidFill>
                <a:latin typeface="Arial"/>
                <a:cs typeface="Arial"/>
              </a:rPr>
              <a:t> </a:t>
            </a:r>
            <a:r>
              <a:rPr sz="1486" kern="0" dirty="0">
                <a:solidFill>
                  <a:srgbClr val="444444"/>
                </a:solidFill>
                <a:latin typeface="Arial"/>
                <a:cs typeface="Arial"/>
              </a:rPr>
              <a:t>environment</a:t>
            </a:r>
            <a:r>
              <a:rPr sz="1486" kern="0" spc="24" dirty="0">
                <a:solidFill>
                  <a:srgbClr val="444444"/>
                </a:solidFill>
                <a:latin typeface="Arial"/>
                <a:cs typeface="Arial"/>
              </a:rPr>
              <a:t> </a:t>
            </a:r>
            <a:r>
              <a:rPr sz="1486" kern="0" spc="-6" dirty="0">
                <a:solidFill>
                  <a:srgbClr val="444444"/>
                </a:solidFill>
                <a:latin typeface="Arial"/>
                <a:cs typeface="Arial"/>
              </a:rPr>
              <a:t>object.</a:t>
            </a:r>
            <a:endParaRPr sz="1486" kern="0" dirty="0">
              <a:solidFill>
                <a:sysClr val="windowText" lastClr="000000"/>
              </a:solidFill>
              <a:latin typeface="Arial"/>
              <a:cs typeface="Arial"/>
            </a:endParaRPr>
          </a:p>
        </p:txBody>
      </p:sp>
      <p:grpSp>
        <p:nvGrpSpPr>
          <p:cNvPr id="16" name="object 16"/>
          <p:cNvGrpSpPr/>
          <p:nvPr/>
        </p:nvGrpSpPr>
        <p:grpSpPr>
          <a:xfrm>
            <a:off x="3149938" y="1833807"/>
            <a:ext cx="129767" cy="331156"/>
            <a:chOff x="5193776" y="3024084"/>
            <a:chExt cx="213995" cy="546100"/>
          </a:xfrm>
        </p:grpSpPr>
        <p:sp>
          <p:nvSpPr>
            <p:cNvPr id="17" name="object 17"/>
            <p:cNvSpPr/>
            <p:nvPr/>
          </p:nvSpPr>
          <p:spPr>
            <a:xfrm>
              <a:off x="5300579" y="3024084"/>
              <a:ext cx="0" cy="358775"/>
            </a:xfrm>
            <a:custGeom>
              <a:avLst/>
              <a:gdLst/>
              <a:ahLst/>
              <a:cxnLst/>
              <a:rect l="l" t="t" r="r" b="b"/>
              <a:pathLst>
                <a:path h="358775">
                  <a:moveTo>
                    <a:pt x="0" y="0"/>
                  </a:moveTo>
                  <a:lnTo>
                    <a:pt x="0" y="332319"/>
                  </a:lnTo>
                  <a:lnTo>
                    <a:pt x="0" y="358496"/>
                  </a:lnTo>
                </a:path>
              </a:pathLst>
            </a:custGeom>
            <a:ln w="52354">
              <a:solidFill>
                <a:srgbClr val="F3425D"/>
              </a:solidFill>
            </a:ln>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5193776" y="3356403"/>
              <a:ext cx="213995" cy="213995"/>
            </a:xfrm>
            <a:custGeom>
              <a:avLst/>
              <a:gdLst/>
              <a:ahLst/>
              <a:cxnLst/>
              <a:rect l="l" t="t" r="r" b="b"/>
              <a:pathLst>
                <a:path w="213995" h="213995">
                  <a:moveTo>
                    <a:pt x="213606" y="0"/>
                  </a:moveTo>
                  <a:lnTo>
                    <a:pt x="0" y="0"/>
                  </a:lnTo>
                  <a:lnTo>
                    <a:pt x="106803" y="213606"/>
                  </a:lnTo>
                  <a:lnTo>
                    <a:pt x="213606" y="0"/>
                  </a:lnTo>
                  <a:close/>
                </a:path>
              </a:pathLst>
            </a:custGeom>
            <a:solidFill>
              <a:srgbClr val="F3425D"/>
            </a:solidFill>
          </p:spPr>
          <p:txBody>
            <a:bodyPr wrap="square" lIns="0" tIns="0" rIns="0" bIns="0" rtlCol="0"/>
            <a:lstStyle/>
            <a:p>
              <a:pPr defTabSz="554492"/>
              <a:endParaRPr sz="1092" kern="0">
                <a:solidFill>
                  <a:sysClr val="windowText" lastClr="000000"/>
                </a:solidFill>
              </a:endParaRPr>
            </a:p>
          </p:txBody>
        </p:sp>
      </p:grpSp>
      <p:sp>
        <p:nvSpPr>
          <p:cNvPr id="19" name="object 19"/>
          <p:cNvSpPr txBox="1"/>
          <p:nvPr/>
        </p:nvSpPr>
        <p:spPr>
          <a:xfrm>
            <a:off x="3374578" y="1889747"/>
            <a:ext cx="1513304" cy="207695"/>
          </a:xfrm>
          <a:prstGeom prst="rect">
            <a:avLst/>
          </a:prstGeom>
        </p:spPr>
        <p:txBody>
          <a:bodyPr vert="horz" wrap="square" lIns="0" tIns="6931" rIns="0" bIns="0" rtlCol="0">
            <a:spAutoFit/>
          </a:bodyPr>
          <a:lstStyle/>
          <a:p>
            <a:pPr marL="7701" defTabSz="554492">
              <a:spcBef>
                <a:spcPts val="55"/>
              </a:spcBef>
            </a:pPr>
            <a:r>
              <a:rPr sz="1304" b="1" i="1" kern="0" dirty="0">
                <a:solidFill>
                  <a:srgbClr val="444444"/>
                </a:solidFill>
                <a:latin typeface="Calibri"/>
                <a:cs typeface="Calibri"/>
              </a:rPr>
              <a:t>BEHIND</a:t>
            </a:r>
            <a:r>
              <a:rPr sz="1304" b="1" i="1" kern="0" spc="79" dirty="0">
                <a:solidFill>
                  <a:srgbClr val="444444"/>
                </a:solidFill>
                <a:latin typeface="Calibri"/>
                <a:cs typeface="Calibri"/>
              </a:rPr>
              <a:t> </a:t>
            </a:r>
            <a:r>
              <a:rPr sz="1304" b="1" i="1" kern="0" spc="42" dirty="0">
                <a:solidFill>
                  <a:srgbClr val="444444"/>
                </a:solidFill>
                <a:latin typeface="Calibri"/>
                <a:cs typeface="Calibri"/>
              </a:rPr>
              <a:t>THE</a:t>
            </a:r>
            <a:r>
              <a:rPr sz="1304" b="1" i="1" kern="0" spc="76" dirty="0">
                <a:solidFill>
                  <a:srgbClr val="444444"/>
                </a:solidFill>
                <a:latin typeface="Calibri"/>
                <a:cs typeface="Calibri"/>
              </a:rPr>
              <a:t> </a:t>
            </a:r>
            <a:r>
              <a:rPr sz="1304" b="1" i="1" kern="0" spc="73" dirty="0">
                <a:solidFill>
                  <a:srgbClr val="444444"/>
                </a:solidFill>
                <a:latin typeface="Calibri"/>
                <a:cs typeface="Calibri"/>
              </a:rPr>
              <a:t>SCENES</a:t>
            </a:r>
            <a:endParaRPr sz="1304" kern="0">
              <a:solidFill>
                <a:sysClr val="windowText" lastClr="000000"/>
              </a:solidFill>
              <a:latin typeface="Calibri"/>
              <a:cs typeface="Calibri"/>
            </a:endParaRPr>
          </a:p>
        </p:txBody>
      </p:sp>
      <p:sp>
        <p:nvSpPr>
          <p:cNvPr id="20" name="object 20"/>
          <p:cNvSpPr txBox="1"/>
          <p:nvPr/>
        </p:nvSpPr>
        <p:spPr>
          <a:xfrm>
            <a:off x="4537565" y="3280730"/>
            <a:ext cx="806325" cy="215034"/>
          </a:xfrm>
          <a:prstGeom prst="rect">
            <a:avLst/>
          </a:prstGeom>
        </p:spPr>
        <p:txBody>
          <a:bodyPr vert="horz" wrap="square" lIns="0" tIns="9627" rIns="0" bIns="0" rtlCol="0">
            <a:spAutoFit/>
          </a:bodyPr>
          <a:lstStyle/>
          <a:p>
            <a:pPr marL="7701" defTabSz="554492">
              <a:spcBef>
                <a:spcPts val="76"/>
              </a:spcBef>
            </a:pPr>
            <a:r>
              <a:rPr sz="1334" kern="0" spc="-58" dirty="0">
                <a:solidFill>
                  <a:srgbClr val="444444"/>
                </a:solidFill>
                <a:latin typeface="Arial"/>
                <a:cs typeface="Arial"/>
              </a:rPr>
              <a:t>HOISTED?</a:t>
            </a:r>
            <a:endParaRPr sz="1334" kern="0">
              <a:solidFill>
                <a:sysClr val="windowText" lastClr="000000"/>
              </a:solidFill>
              <a:latin typeface="Arial"/>
              <a:cs typeface="Arial"/>
            </a:endParaRPr>
          </a:p>
        </p:txBody>
      </p:sp>
      <p:pic>
        <p:nvPicPr>
          <p:cNvPr id="21" name="object 21"/>
          <p:cNvPicPr/>
          <p:nvPr/>
        </p:nvPicPr>
        <p:blipFill>
          <a:blip r:embed="rId5" cstate="print"/>
          <a:stretch>
            <a:fillRect/>
          </a:stretch>
        </p:blipFill>
        <p:spPr>
          <a:xfrm>
            <a:off x="4845343" y="3573792"/>
            <a:ext cx="190486" cy="190486"/>
          </a:xfrm>
          <a:prstGeom prst="rect">
            <a:avLst/>
          </a:prstGeom>
        </p:spPr>
      </p:pic>
      <p:sp>
        <p:nvSpPr>
          <p:cNvPr id="22" name="object 22"/>
          <p:cNvSpPr txBox="1"/>
          <p:nvPr/>
        </p:nvSpPr>
        <p:spPr>
          <a:xfrm>
            <a:off x="8359876" y="3280730"/>
            <a:ext cx="1147877" cy="215034"/>
          </a:xfrm>
          <a:prstGeom prst="rect">
            <a:avLst/>
          </a:prstGeom>
        </p:spPr>
        <p:txBody>
          <a:bodyPr vert="horz" wrap="square" lIns="0" tIns="9627" rIns="0" bIns="0" rtlCol="0">
            <a:spAutoFit/>
          </a:bodyPr>
          <a:lstStyle/>
          <a:p>
            <a:pPr marL="7701" defTabSz="554492">
              <a:spcBef>
                <a:spcPts val="76"/>
              </a:spcBef>
            </a:pPr>
            <a:r>
              <a:rPr sz="1334" kern="0" dirty="0">
                <a:solidFill>
                  <a:srgbClr val="444444"/>
                </a:solidFill>
                <a:latin typeface="Arial"/>
                <a:cs typeface="Arial"/>
              </a:rPr>
              <a:t>INITIAL</a:t>
            </a:r>
            <a:r>
              <a:rPr sz="1334" kern="0" spc="-91" dirty="0">
                <a:solidFill>
                  <a:srgbClr val="444444"/>
                </a:solidFill>
                <a:latin typeface="Arial"/>
                <a:cs typeface="Arial"/>
              </a:rPr>
              <a:t> </a:t>
            </a:r>
            <a:r>
              <a:rPr sz="1334" kern="0" spc="-52" dirty="0">
                <a:solidFill>
                  <a:srgbClr val="444444"/>
                </a:solidFill>
                <a:latin typeface="Arial"/>
                <a:cs typeface="Arial"/>
              </a:rPr>
              <a:t>VALUE</a:t>
            </a:r>
            <a:endParaRPr sz="1334" kern="0" dirty="0">
              <a:solidFill>
                <a:sysClr val="windowText" lastClr="000000"/>
              </a:solidFill>
              <a:latin typeface="Arial"/>
              <a:cs typeface="Arial"/>
            </a:endParaRPr>
          </a:p>
        </p:txBody>
      </p:sp>
      <p:pic>
        <p:nvPicPr>
          <p:cNvPr id="23" name="object 23"/>
          <p:cNvPicPr/>
          <p:nvPr/>
        </p:nvPicPr>
        <p:blipFill>
          <a:blip r:embed="rId5" cstate="print"/>
          <a:stretch>
            <a:fillRect/>
          </a:stretch>
        </p:blipFill>
        <p:spPr>
          <a:xfrm>
            <a:off x="8838467" y="3573792"/>
            <a:ext cx="190486" cy="190486"/>
          </a:xfrm>
          <a:prstGeom prst="rect">
            <a:avLst/>
          </a:prstGeom>
        </p:spPr>
      </p:pic>
      <p:sp>
        <p:nvSpPr>
          <p:cNvPr id="26" name="object 26"/>
          <p:cNvSpPr/>
          <p:nvPr/>
        </p:nvSpPr>
        <p:spPr>
          <a:xfrm>
            <a:off x="428" y="3941773"/>
            <a:ext cx="12191144" cy="707749"/>
          </a:xfrm>
          <a:custGeom>
            <a:avLst/>
            <a:gdLst/>
            <a:ahLst/>
            <a:cxnLst/>
            <a:rect l="l" t="t" r="r" b="b"/>
            <a:pathLst>
              <a:path w="20104100" h="1167129">
                <a:moveTo>
                  <a:pt x="20104099" y="0"/>
                </a:moveTo>
                <a:lnTo>
                  <a:pt x="0" y="0"/>
                </a:lnTo>
                <a:lnTo>
                  <a:pt x="0" y="1166626"/>
                </a:lnTo>
                <a:lnTo>
                  <a:pt x="20104099" y="1166626"/>
                </a:lnTo>
                <a:lnTo>
                  <a:pt x="20104099"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27" name="object 27"/>
          <p:cNvSpPr/>
          <p:nvPr/>
        </p:nvSpPr>
        <p:spPr>
          <a:xfrm>
            <a:off x="428" y="5344843"/>
            <a:ext cx="12191144" cy="707749"/>
          </a:xfrm>
          <a:custGeom>
            <a:avLst/>
            <a:gdLst/>
            <a:ahLst/>
            <a:cxnLst/>
            <a:rect l="l" t="t" r="r" b="b"/>
            <a:pathLst>
              <a:path w="20104100" h="1167129">
                <a:moveTo>
                  <a:pt x="20104099" y="0"/>
                </a:moveTo>
                <a:lnTo>
                  <a:pt x="0" y="0"/>
                </a:lnTo>
                <a:lnTo>
                  <a:pt x="0" y="1166626"/>
                </a:lnTo>
                <a:lnTo>
                  <a:pt x="20104099" y="1166626"/>
                </a:lnTo>
                <a:lnTo>
                  <a:pt x="20104099"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28" name="object 28"/>
          <p:cNvSpPr txBox="1"/>
          <p:nvPr/>
        </p:nvSpPr>
        <p:spPr>
          <a:xfrm>
            <a:off x="896418" y="4169311"/>
            <a:ext cx="2037762" cy="237985"/>
          </a:xfrm>
          <a:prstGeom prst="rect">
            <a:avLst/>
          </a:prstGeom>
        </p:spPr>
        <p:txBody>
          <a:bodyPr vert="horz" wrap="square" lIns="0" tIns="9242" rIns="0" bIns="0" rtlCol="0">
            <a:spAutoFit/>
          </a:bodyPr>
          <a:lstStyle/>
          <a:p>
            <a:pPr marL="7701" defTabSz="554492">
              <a:spcBef>
                <a:spcPts val="73"/>
              </a:spcBef>
            </a:pPr>
            <a:r>
              <a:rPr sz="1486" b="1" kern="0" dirty="0">
                <a:solidFill>
                  <a:srgbClr val="444444"/>
                </a:solidFill>
                <a:latin typeface="Courier New"/>
                <a:cs typeface="Courier New"/>
              </a:rPr>
              <a:t>function</a:t>
            </a:r>
            <a:r>
              <a:rPr sz="1486" b="1" kern="0" spc="-527" dirty="0">
                <a:solidFill>
                  <a:srgbClr val="444444"/>
                </a:solidFill>
                <a:latin typeface="Courier New"/>
                <a:cs typeface="Courier New"/>
              </a:rPr>
              <a:t> </a:t>
            </a:r>
            <a:r>
              <a:rPr sz="1486" kern="0" spc="-6" dirty="0">
                <a:solidFill>
                  <a:srgbClr val="444444"/>
                </a:solidFill>
                <a:latin typeface="Arial"/>
                <a:cs typeface="Arial"/>
              </a:rPr>
              <a:t>declarations</a:t>
            </a:r>
            <a:endParaRPr sz="1486" kern="0">
              <a:solidFill>
                <a:sysClr val="windowText" lastClr="000000"/>
              </a:solidFill>
              <a:latin typeface="Arial"/>
              <a:cs typeface="Arial"/>
            </a:endParaRPr>
          </a:p>
        </p:txBody>
      </p:sp>
      <p:sp>
        <p:nvSpPr>
          <p:cNvPr id="29" name="object 29"/>
          <p:cNvSpPr txBox="1"/>
          <p:nvPr/>
        </p:nvSpPr>
        <p:spPr>
          <a:xfrm>
            <a:off x="896419" y="4876755"/>
            <a:ext cx="1180608" cy="237985"/>
          </a:xfrm>
          <a:prstGeom prst="rect">
            <a:avLst/>
          </a:prstGeom>
        </p:spPr>
        <p:txBody>
          <a:bodyPr vert="horz" wrap="square" lIns="0" tIns="9242" rIns="0" bIns="0" rtlCol="0">
            <a:spAutoFit/>
          </a:bodyPr>
          <a:lstStyle/>
          <a:p>
            <a:pPr marL="7701" defTabSz="554492">
              <a:spcBef>
                <a:spcPts val="73"/>
              </a:spcBef>
            </a:pPr>
            <a:r>
              <a:rPr sz="1486" b="1" kern="0" dirty="0">
                <a:solidFill>
                  <a:srgbClr val="444444"/>
                </a:solidFill>
                <a:latin typeface="Courier New"/>
                <a:cs typeface="Courier New"/>
              </a:rPr>
              <a:t>var</a:t>
            </a:r>
            <a:r>
              <a:rPr sz="1486" b="1" kern="0" spc="-518" dirty="0">
                <a:solidFill>
                  <a:srgbClr val="444444"/>
                </a:solidFill>
                <a:latin typeface="Courier New"/>
                <a:cs typeface="Courier New"/>
              </a:rPr>
              <a:t> </a:t>
            </a:r>
            <a:r>
              <a:rPr sz="1486" kern="0" spc="-6" dirty="0">
                <a:solidFill>
                  <a:srgbClr val="444444"/>
                </a:solidFill>
                <a:latin typeface="Arial"/>
                <a:cs typeface="Arial"/>
              </a:rPr>
              <a:t>variables</a:t>
            </a:r>
            <a:endParaRPr sz="1486" kern="0">
              <a:solidFill>
                <a:sysClr val="windowText" lastClr="000000"/>
              </a:solidFill>
              <a:latin typeface="Arial"/>
              <a:cs typeface="Arial"/>
            </a:endParaRPr>
          </a:p>
        </p:txBody>
      </p:sp>
      <p:sp>
        <p:nvSpPr>
          <p:cNvPr id="30" name="object 30"/>
          <p:cNvSpPr txBox="1"/>
          <p:nvPr/>
        </p:nvSpPr>
        <p:spPr>
          <a:xfrm>
            <a:off x="896419" y="5584198"/>
            <a:ext cx="2166373" cy="237985"/>
          </a:xfrm>
          <a:prstGeom prst="rect">
            <a:avLst/>
          </a:prstGeom>
        </p:spPr>
        <p:txBody>
          <a:bodyPr vert="horz" wrap="square" lIns="0" tIns="9242" rIns="0" bIns="0" rtlCol="0">
            <a:spAutoFit/>
          </a:bodyPr>
          <a:lstStyle/>
          <a:p>
            <a:pPr marL="7701" defTabSz="554492">
              <a:spcBef>
                <a:spcPts val="73"/>
              </a:spcBef>
            </a:pPr>
            <a:r>
              <a:rPr sz="1486" b="1" kern="0" dirty="0">
                <a:solidFill>
                  <a:srgbClr val="444444"/>
                </a:solidFill>
                <a:latin typeface="Courier New"/>
                <a:cs typeface="Courier New"/>
              </a:rPr>
              <a:t>let</a:t>
            </a:r>
            <a:r>
              <a:rPr sz="1486" b="1" kern="0" spc="-515" dirty="0">
                <a:solidFill>
                  <a:srgbClr val="444444"/>
                </a:solidFill>
                <a:latin typeface="Courier New"/>
                <a:cs typeface="Courier New"/>
              </a:rPr>
              <a:t> </a:t>
            </a:r>
            <a:r>
              <a:rPr sz="1486" kern="0" dirty="0">
                <a:solidFill>
                  <a:srgbClr val="444444"/>
                </a:solidFill>
                <a:latin typeface="Arial"/>
                <a:cs typeface="Arial"/>
              </a:rPr>
              <a:t>and</a:t>
            </a:r>
            <a:r>
              <a:rPr sz="1486" kern="0" spc="-36" dirty="0">
                <a:solidFill>
                  <a:srgbClr val="444444"/>
                </a:solidFill>
                <a:latin typeface="Arial"/>
                <a:cs typeface="Arial"/>
              </a:rPr>
              <a:t> </a:t>
            </a:r>
            <a:r>
              <a:rPr sz="1486" b="1" kern="0" dirty="0">
                <a:solidFill>
                  <a:srgbClr val="444444"/>
                </a:solidFill>
                <a:latin typeface="Courier New"/>
                <a:cs typeface="Courier New"/>
              </a:rPr>
              <a:t>const</a:t>
            </a:r>
            <a:r>
              <a:rPr sz="1486" b="1" kern="0" spc="-512" dirty="0">
                <a:solidFill>
                  <a:srgbClr val="444444"/>
                </a:solidFill>
                <a:latin typeface="Courier New"/>
                <a:cs typeface="Courier New"/>
              </a:rPr>
              <a:t> </a:t>
            </a:r>
            <a:r>
              <a:rPr sz="1486" kern="0" spc="-6" dirty="0">
                <a:solidFill>
                  <a:srgbClr val="444444"/>
                </a:solidFill>
                <a:latin typeface="Arial"/>
                <a:cs typeface="Arial"/>
              </a:rPr>
              <a:t>variables</a:t>
            </a:r>
            <a:endParaRPr sz="1486" kern="0">
              <a:solidFill>
                <a:sysClr val="windowText" lastClr="000000"/>
              </a:solidFill>
              <a:latin typeface="Arial"/>
              <a:cs typeface="Arial"/>
            </a:endParaRPr>
          </a:p>
        </p:txBody>
      </p:sp>
      <p:sp>
        <p:nvSpPr>
          <p:cNvPr id="31" name="object 31"/>
          <p:cNvSpPr txBox="1"/>
          <p:nvPr/>
        </p:nvSpPr>
        <p:spPr>
          <a:xfrm>
            <a:off x="896419" y="6288276"/>
            <a:ext cx="3010820" cy="237985"/>
          </a:xfrm>
          <a:prstGeom prst="rect">
            <a:avLst/>
          </a:prstGeom>
        </p:spPr>
        <p:txBody>
          <a:bodyPr vert="horz" wrap="square" lIns="0" tIns="9242" rIns="0" bIns="0" rtlCol="0">
            <a:spAutoFit/>
          </a:bodyPr>
          <a:lstStyle/>
          <a:p>
            <a:pPr marL="7701" defTabSz="554492">
              <a:spcBef>
                <a:spcPts val="73"/>
              </a:spcBef>
            </a:pPr>
            <a:r>
              <a:rPr sz="1486" b="1" kern="0" dirty="0">
                <a:solidFill>
                  <a:srgbClr val="444444"/>
                </a:solidFill>
                <a:latin typeface="Courier New"/>
                <a:cs typeface="Courier New"/>
              </a:rPr>
              <a:t>function</a:t>
            </a:r>
            <a:r>
              <a:rPr sz="1486" b="1" kern="0" spc="-458" dirty="0">
                <a:solidFill>
                  <a:srgbClr val="444444"/>
                </a:solidFill>
                <a:latin typeface="Courier New"/>
                <a:cs typeface="Courier New"/>
              </a:rPr>
              <a:t> </a:t>
            </a:r>
            <a:r>
              <a:rPr sz="1486" kern="0" dirty="0">
                <a:solidFill>
                  <a:srgbClr val="444444"/>
                </a:solidFill>
                <a:latin typeface="Arial"/>
                <a:cs typeface="Arial"/>
              </a:rPr>
              <a:t>expressions</a:t>
            </a:r>
            <a:r>
              <a:rPr sz="1486" kern="0" spc="24" dirty="0">
                <a:solidFill>
                  <a:srgbClr val="444444"/>
                </a:solidFill>
                <a:latin typeface="Arial"/>
                <a:cs typeface="Arial"/>
              </a:rPr>
              <a:t> </a:t>
            </a:r>
            <a:r>
              <a:rPr sz="1486" kern="0" dirty="0">
                <a:solidFill>
                  <a:srgbClr val="444444"/>
                </a:solidFill>
                <a:latin typeface="Arial"/>
                <a:cs typeface="Arial"/>
              </a:rPr>
              <a:t>and</a:t>
            </a:r>
            <a:r>
              <a:rPr sz="1486" kern="0" spc="21" dirty="0">
                <a:solidFill>
                  <a:srgbClr val="444444"/>
                </a:solidFill>
                <a:latin typeface="Arial"/>
                <a:cs typeface="Arial"/>
              </a:rPr>
              <a:t> </a:t>
            </a:r>
            <a:r>
              <a:rPr sz="1486" kern="0" spc="-6" dirty="0">
                <a:solidFill>
                  <a:srgbClr val="444444"/>
                </a:solidFill>
                <a:latin typeface="Arial"/>
                <a:cs typeface="Arial"/>
              </a:rPr>
              <a:t>arrows</a:t>
            </a:r>
            <a:endParaRPr sz="1486" kern="0">
              <a:solidFill>
                <a:sysClr val="windowText" lastClr="000000"/>
              </a:solidFill>
              <a:latin typeface="Arial"/>
              <a:cs typeface="Arial"/>
            </a:endParaRPr>
          </a:p>
        </p:txBody>
      </p:sp>
      <p:pic>
        <p:nvPicPr>
          <p:cNvPr id="32" name="object 32"/>
          <p:cNvPicPr/>
          <p:nvPr/>
        </p:nvPicPr>
        <p:blipFill>
          <a:blip r:embed="rId6" cstate="print"/>
          <a:stretch>
            <a:fillRect/>
          </a:stretch>
        </p:blipFill>
        <p:spPr>
          <a:xfrm>
            <a:off x="7377669" y="6333777"/>
            <a:ext cx="177787" cy="177787"/>
          </a:xfrm>
          <a:prstGeom prst="rect">
            <a:avLst/>
          </a:prstGeom>
        </p:spPr>
      </p:pic>
      <p:sp>
        <p:nvSpPr>
          <p:cNvPr id="33" name="object 33"/>
          <p:cNvSpPr txBox="1"/>
          <p:nvPr/>
        </p:nvSpPr>
        <p:spPr>
          <a:xfrm>
            <a:off x="7619861" y="6291717"/>
            <a:ext cx="2894145" cy="222839"/>
          </a:xfrm>
          <a:prstGeom prst="rect">
            <a:avLst/>
          </a:prstGeom>
        </p:spPr>
        <p:txBody>
          <a:bodyPr vert="horz" wrap="square" lIns="0" tIns="8086" rIns="0" bIns="0" rtlCol="0">
            <a:spAutoFit/>
          </a:bodyPr>
          <a:lstStyle/>
          <a:p>
            <a:pPr marL="7701" defTabSz="554492">
              <a:spcBef>
                <a:spcPts val="64"/>
              </a:spcBef>
            </a:pPr>
            <a:r>
              <a:rPr sz="1395" kern="0" spc="-12" dirty="0">
                <a:solidFill>
                  <a:srgbClr val="444444"/>
                </a:solidFill>
                <a:latin typeface="Arial"/>
                <a:cs typeface="Arial"/>
              </a:rPr>
              <a:t>Depends </a:t>
            </a:r>
            <a:r>
              <a:rPr sz="1395" kern="0" spc="76" dirty="0">
                <a:solidFill>
                  <a:srgbClr val="444444"/>
                </a:solidFill>
                <a:latin typeface="Arial"/>
                <a:cs typeface="Arial"/>
              </a:rPr>
              <a:t>if</a:t>
            </a:r>
            <a:r>
              <a:rPr sz="1395" kern="0" spc="-9" dirty="0">
                <a:solidFill>
                  <a:srgbClr val="444444"/>
                </a:solidFill>
                <a:latin typeface="Arial"/>
                <a:cs typeface="Arial"/>
              </a:rPr>
              <a:t> </a:t>
            </a:r>
            <a:r>
              <a:rPr sz="1395" kern="0" dirty="0">
                <a:solidFill>
                  <a:srgbClr val="444444"/>
                </a:solidFill>
                <a:latin typeface="Arial"/>
                <a:cs typeface="Arial"/>
              </a:rPr>
              <a:t>using</a:t>
            </a:r>
            <a:r>
              <a:rPr sz="1395" kern="0" spc="-9" dirty="0">
                <a:solidFill>
                  <a:srgbClr val="444444"/>
                </a:solidFill>
                <a:latin typeface="Arial"/>
                <a:cs typeface="Arial"/>
              </a:rPr>
              <a:t> </a:t>
            </a:r>
            <a:r>
              <a:rPr sz="1395" b="1" kern="0" dirty="0">
                <a:solidFill>
                  <a:srgbClr val="444444"/>
                </a:solidFill>
                <a:latin typeface="Courier New"/>
                <a:cs typeface="Courier New"/>
              </a:rPr>
              <a:t>var</a:t>
            </a:r>
            <a:r>
              <a:rPr sz="1395" b="1" kern="0" spc="-461" dirty="0">
                <a:solidFill>
                  <a:srgbClr val="444444"/>
                </a:solidFill>
                <a:latin typeface="Courier New"/>
                <a:cs typeface="Courier New"/>
              </a:rPr>
              <a:t> </a:t>
            </a:r>
            <a:r>
              <a:rPr sz="1395" kern="0" dirty="0">
                <a:solidFill>
                  <a:srgbClr val="444444"/>
                </a:solidFill>
                <a:latin typeface="Arial"/>
                <a:cs typeface="Arial"/>
              </a:rPr>
              <a:t>or</a:t>
            </a:r>
            <a:r>
              <a:rPr sz="1395" kern="0" spc="-9" dirty="0">
                <a:solidFill>
                  <a:srgbClr val="444444"/>
                </a:solidFill>
                <a:latin typeface="Arial"/>
                <a:cs typeface="Arial"/>
              </a:rPr>
              <a:t> </a:t>
            </a:r>
            <a:r>
              <a:rPr sz="1395" b="1" kern="0" spc="-6" dirty="0">
                <a:solidFill>
                  <a:srgbClr val="444444"/>
                </a:solidFill>
                <a:latin typeface="Courier New"/>
                <a:cs typeface="Courier New"/>
              </a:rPr>
              <a:t>let</a:t>
            </a:r>
            <a:r>
              <a:rPr sz="1395" kern="0" spc="-6" dirty="0">
                <a:solidFill>
                  <a:srgbClr val="444444"/>
                </a:solidFill>
                <a:latin typeface="Arial"/>
                <a:cs typeface="Arial"/>
              </a:rPr>
              <a:t>/</a:t>
            </a:r>
            <a:r>
              <a:rPr sz="1395" b="1" kern="0" spc="-6" dirty="0">
                <a:solidFill>
                  <a:srgbClr val="444444"/>
                </a:solidFill>
                <a:latin typeface="Courier New"/>
                <a:cs typeface="Courier New"/>
              </a:rPr>
              <a:t>const</a:t>
            </a:r>
            <a:endParaRPr sz="1395" kern="0">
              <a:solidFill>
                <a:sysClr val="windowText" lastClr="000000"/>
              </a:solidFill>
              <a:latin typeface="Courier New"/>
              <a:cs typeface="Courier New"/>
            </a:endParaRPr>
          </a:p>
        </p:txBody>
      </p:sp>
      <p:pic>
        <p:nvPicPr>
          <p:cNvPr id="35" name="object 35"/>
          <p:cNvPicPr/>
          <p:nvPr/>
        </p:nvPicPr>
        <p:blipFill>
          <a:blip r:embed="rId4" cstate="print"/>
          <a:stretch>
            <a:fillRect/>
          </a:stretch>
        </p:blipFill>
        <p:spPr>
          <a:xfrm>
            <a:off x="4644867" y="4212465"/>
            <a:ext cx="177787" cy="177787"/>
          </a:xfrm>
          <a:prstGeom prst="rect">
            <a:avLst/>
          </a:prstGeom>
        </p:spPr>
      </p:pic>
      <p:sp>
        <p:nvSpPr>
          <p:cNvPr id="38" name="object 38"/>
          <p:cNvSpPr txBox="1"/>
          <p:nvPr/>
        </p:nvSpPr>
        <p:spPr>
          <a:xfrm>
            <a:off x="4903491" y="4179365"/>
            <a:ext cx="340782" cy="222839"/>
          </a:xfrm>
          <a:prstGeom prst="rect">
            <a:avLst/>
          </a:prstGeom>
        </p:spPr>
        <p:txBody>
          <a:bodyPr vert="horz" wrap="square" lIns="0" tIns="8086" rIns="0" bIns="0" rtlCol="0">
            <a:spAutoFit/>
          </a:bodyPr>
          <a:lstStyle/>
          <a:p>
            <a:pPr marL="7701" defTabSz="554492">
              <a:spcBef>
                <a:spcPts val="64"/>
              </a:spcBef>
            </a:pPr>
            <a:r>
              <a:rPr sz="1395" kern="0" spc="-69" dirty="0">
                <a:solidFill>
                  <a:srgbClr val="444444"/>
                </a:solidFill>
                <a:latin typeface="Arial"/>
                <a:cs typeface="Arial"/>
              </a:rPr>
              <a:t>YES</a:t>
            </a:r>
            <a:endParaRPr sz="1395" kern="0">
              <a:solidFill>
                <a:sysClr val="windowText" lastClr="000000"/>
              </a:solidFill>
              <a:latin typeface="Arial"/>
              <a:cs typeface="Arial"/>
            </a:endParaRPr>
          </a:p>
        </p:txBody>
      </p:sp>
      <p:sp>
        <p:nvSpPr>
          <p:cNvPr id="39" name="object 39"/>
          <p:cNvSpPr txBox="1"/>
          <p:nvPr/>
        </p:nvSpPr>
        <p:spPr>
          <a:xfrm>
            <a:off x="8314039" y="4172753"/>
            <a:ext cx="1239522" cy="222839"/>
          </a:xfrm>
          <a:prstGeom prst="rect">
            <a:avLst/>
          </a:prstGeom>
        </p:spPr>
        <p:txBody>
          <a:bodyPr vert="horz" wrap="square" lIns="0" tIns="8086" rIns="0" bIns="0" rtlCol="0">
            <a:spAutoFit/>
          </a:bodyPr>
          <a:lstStyle/>
          <a:p>
            <a:pPr marL="7701" defTabSz="554492">
              <a:spcBef>
                <a:spcPts val="64"/>
              </a:spcBef>
            </a:pPr>
            <a:r>
              <a:rPr sz="1395" kern="0" dirty="0">
                <a:solidFill>
                  <a:srgbClr val="444444"/>
                </a:solidFill>
                <a:latin typeface="Arial"/>
                <a:cs typeface="Arial"/>
              </a:rPr>
              <a:t>Actual</a:t>
            </a:r>
            <a:r>
              <a:rPr sz="1395" kern="0" spc="100" dirty="0">
                <a:solidFill>
                  <a:srgbClr val="444444"/>
                </a:solidFill>
                <a:latin typeface="Arial"/>
                <a:cs typeface="Arial"/>
              </a:rPr>
              <a:t> </a:t>
            </a:r>
            <a:r>
              <a:rPr sz="1395" kern="0" spc="36" dirty="0">
                <a:solidFill>
                  <a:srgbClr val="444444"/>
                </a:solidFill>
                <a:latin typeface="Arial"/>
                <a:cs typeface="Arial"/>
              </a:rPr>
              <a:t>function</a:t>
            </a:r>
            <a:endParaRPr sz="1395" kern="0">
              <a:solidFill>
                <a:sysClr val="windowText" lastClr="000000"/>
              </a:solidFill>
              <a:latin typeface="Arial"/>
              <a:cs typeface="Arial"/>
            </a:endParaRPr>
          </a:p>
        </p:txBody>
      </p:sp>
      <p:pic>
        <p:nvPicPr>
          <p:cNvPr id="42" name="object 42"/>
          <p:cNvPicPr/>
          <p:nvPr/>
        </p:nvPicPr>
        <p:blipFill>
          <a:blip r:embed="rId4" cstate="print"/>
          <a:stretch>
            <a:fillRect/>
          </a:stretch>
        </p:blipFill>
        <p:spPr>
          <a:xfrm>
            <a:off x="4644867" y="4912384"/>
            <a:ext cx="177787" cy="177787"/>
          </a:xfrm>
          <a:prstGeom prst="rect">
            <a:avLst/>
          </a:prstGeom>
        </p:spPr>
      </p:pic>
      <p:sp>
        <p:nvSpPr>
          <p:cNvPr id="43" name="object 43"/>
          <p:cNvSpPr txBox="1"/>
          <p:nvPr/>
        </p:nvSpPr>
        <p:spPr>
          <a:xfrm>
            <a:off x="4903491" y="4879284"/>
            <a:ext cx="340782" cy="222839"/>
          </a:xfrm>
          <a:prstGeom prst="rect">
            <a:avLst/>
          </a:prstGeom>
        </p:spPr>
        <p:txBody>
          <a:bodyPr vert="horz" wrap="square" lIns="0" tIns="8086" rIns="0" bIns="0" rtlCol="0">
            <a:spAutoFit/>
          </a:bodyPr>
          <a:lstStyle/>
          <a:p>
            <a:pPr marL="7701" defTabSz="554492">
              <a:spcBef>
                <a:spcPts val="64"/>
              </a:spcBef>
            </a:pPr>
            <a:r>
              <a:rPr sz="1395" kern="0" spc="-69" dirty="0">
                <a:solidFill>
                  <a:srgbClr val="444444"/>
                </a:solidFill>
                <a:latin typeface="Arial"/>
                <a:cs typeface="Arial"/>
              </a:rPr>
              <a:t>YES</a:t>
            </a:r>
            <a:endParaRPr sz="1395" kern="0">
              <a:solidFill>
                <a:sysClr val="windowText" lastClr="000000"/>
              </a:solidFill>
              <a:latin typeface="Arial"/>
              <a:cs typeface="Arial"/>
            </a:endParaRPr>
          </a:p>
        </p:txBody>
      </p:sp>
      <p:sp>
        <p:nvSpPr>
          <p:cNvPr id="44" name="object 44"/>
          <p:cNvSpPr txBox="1"/>
          <p:nvPr/>
        </p:nvSpPr>
        <p:spPr>
          <a:xfrm>
            <a:off x="8445982" y="4873608"/>
            <a:ext cx="975754" cy="222839"/>
          </a:xfrm>
          <a:prstGeom prst="rect">
            <a:avLst/>
          </a:prstGeom>
        </p:spPr>
        <p:txBody>
          <a:bodyPr vert="horz" wrap="square" lIns="0" tIns="8086" rIns="0" bIns="0" rtlCol="0">
            <a:spAutoFit/>
          </a:bodyPr>
          <a:lstStyle/>
          <a:p>
            <a:pPr marL="7701" defTabSz="554492">
              <a:spcBef>
                <a:spcPts val="64"/>
              </a:spcBef>
            </a:pPr>
            <a:r>
              <a:rPr sz="1395" b="1" kern="0" spc="-6" dirty="0">
                <a:solidFill>
                  <a:srgbClr val="444444"/>
                </a:solidFill>
                <a:latin typeface="Courier New"/>
                <a:cs typeface="Courier New"/>
              </a:rPr>
              <a:t>undefined</a:t>
            </a:r>
            <a:endParaRPr sz="1395" kern="0">
              <a:solidFill>
                <a:sysClr val="windowText" lastClr="000000"/>
              </a:solidFill>
              <a:latin typeface="Courier New"/>
              <a:cs typeface="Courier New"/>
            </a:endParaRPr>
          </a:p>
        </p:txBody>
      </p:sp>
      <p:pic>
        <p:nvPicPr>
          <p:cNvPr id="46" name="object 46"/>
          <p:cNvPicPr/>
          <p:nvPr/>
        </p:nvPicPr>
        <p:blipFill>
          <a:blip r:embed="rId7" cstate="print"/>
          <a:stretch>
            <a:fillRect/>
          </a:stretch>
        </p:blipFill>
        <p:spPr>
          <a:xfrm>
            <a:off x="4683541" y="5626440"/>
            <a:ext cx="177787" cy="177787"/>
          </a:xfrm>
          <a:prstGeom prst="rect">
            <a:avLst/>
          </a:prstGeom>
        </p:spPr>
      </p:pic>
      <p:sp>
        <p:nvSpPr>
          <p:cNvPr id="47" name="object 47"/>
          <p:cNvSpPr txBox="1"/>
          <p:nvPr/>
        </p:nvSpPr>
        <p:spPr>
          <a:xfrm>
            <a:off x="4942166" y="5593341"/>
            <a:ext cx="263384" cy="222839"/>
          </a:xfrm>
          <a:prstGeom prst="rect">
            <a:avLst/>
          </a:prstGeom>
        </p:spPr>
        <p:txBody>
          <a:bodyPr vert="horz" wrap="square" lIns="0" tIns="8086" rIns="0" bIns="0" rtlCol="0">
            <a:spAutoFit/>
          </a:bodyPr>
          <a:lstStyle/>
          <a:p>
            <a:pPr marL="7701" defTabSz="554492">
              <a:spcBef>
                <a:spcPts val="64"/>
              </a:spcBef>
            </a:pPr>
            <a:r>
              <a:rPr sz="1395" kern="0" spc="-55" dirty="0">
                <a:solidFill>
                  <a:srgbClr val="444444"/>
                </a:solidFill>
                <a:latin typeface="Arial"/>
                <a:cs typeface="Arial"/>
              </a:rPr>
              <a:t>NO</a:t>
            </a:r>
            <a:endParaRPr sz="1395" kern="0">
              <a:solidFill>
                <a:sysClr val="windowText" lastClr="000000"/>
              </a:solidFill>
              <a:latin typeface="Arial"/>
              <a:cs typeface="Arial"/>
            </a:endParaRPr>
          </a:p>
        </p:txBody>
      </p:sp>
      <p:sp>
        <p:nvSpPr>
          <p:cNvPr id="48" name="object 48"/>
          <p:cNvSpPr txBox="1"/>
          <p:nvPr/>
        </p:nvSpPr>
        <p:spPr>
          <a:xfrm>
            <a:off x="7922176" y="5596853"/>
            <a:ext cx="2023129" cy="222839"/>
          </a:xfrm>
          <a:prstGeom prst="rect">
            <a:avLst/>
          </a:prstGeom>
        </p:spPr>
        <p:txBody>
          <a:bodyPr vert="horz" wrap="square" lIns="0" tIns="8086" rIns="0" bIns="0" rtlCol="0">
            <a:spAutoFit/>
          </a:bodyPr>
          <a:lstStyle/>
          <a:p>
            <a:pPr marL="7701" defTabSz="554492">
              <a:spcBef>
                <a:spcPts val="64"/>
              </a:spcBef>
            </a:pPr>
            <a:r>
              <a:rPr sz="1395" b="1" kern="0" spc="-6" dirty="0">
                <a:solidFill>
                  <a:srgbClr val="444444"/>
                </a:solidFill>
                <a:latin typeface="Courier New"/>
                <a:cs typeface="Courier New"/>
              </a:rPr>
              <a:t>&lt;uninitialized&gt;</a:t>
            </a:r>
            <a:r>
              <a:rPr sz="1395" kern="0" spc="-6" dirty="0">
                <a:solidFill>
                  <a:srgbClr val="444444"/>
                </a:solidFill>
                <a:latin typeface="Arial"/>
                <a:cs typeface="Arial"/>
              </a:rPr>
              <a:t>,</a:t>
            </a:r>
            <a:r>
              <a:rPr sz="1395" kern="0" spc="-18" dirty="0">
                <a:solidFill>
                  <a:srgbClr val="444444"/>
                </a:solidFill>
                <a:latin typeface="Arial"/>
                <a:cs typeface="Arial"/>
              </a:rPr>
              <a:t> </a:t>
            </a:r>
            <a:r>
              <a:rPr sz="1395" kern="0" spc="-33" dirty="0">
                <a:solidFill>
                  <a:srgbClr val="444444"/>
                </a:solidFill>
                <a:latin typeface="Arial"/>
                <a:cs typeface="Arial"/>
              </a:rPr>
              <a:t>TDZ</a:t>
            </a:r>
            <a:endParaRPr sz="1395" kern="0">
              <a:solidFill>
                <a:sysClr val="windowText" lastClr="000000"/>
              </a:solidFill>
              <a:latin typeface="Arial"/>
              <a:cs typeface="Arial"/>
            </a:endParaRPr>
          </a:p>
        </p:txBody>
      </p:sp>
      <p:grpSp>
        <p:nvGrpSpPr>
          <p:cNvPr id="50" name="object 50"/>
          <p:cNvGrpSpPr/>
          <p:nvPr/>
        </p:nvGrpSpPr>
        <p:grpSpPr>
          <a:xfrm>
            <a:off x="5005903" y="5278011"/>
            <a:ext cx="6244103" cy="1043699"/>
            <a:chOff x="8254399" y="8703831"/>
            <a:chExt cx="10296989" cy="1721137"/>
          </a:xfrm>
        </p:grpSpPr>
        <p:sp>
          <p:nvSpPr>
            <p:cNvPr id="51" name="object 51"/>
            <p:cNvSpPr/>
            <p:nvPr/>
          </p:nvSpPr>
          <p:spPr>
            <a:xfrm>
              <a:off x="16401277" y="9610899"/>
              <a:ext cx="2150111" cy="814069"/>
            </a:xfrm>
            <a:custGeom>
              <a:avLst/>
              <a:gdLst/>
              <a:ahLst/>
              <a:cxnLst/>
              <a:rect l="l" t="t" r="r" b="b"/>
              <a:pathLst>
                <a:path w="2150109" h="814070">
                  <a:moveTo>
                    <a:pt x="2149490" y="813661"/>
                  </a:moveTo>
                  <a:lnTo>
                    <a:pt x="2093534" y="805299"/>
                  </a:lnTo>
                  <a:lnTo>
                    <a:pt x="2038004" y="796535"/>
                  </a:lnTo>
                  <a:lnTo>
                    <a:pt x="1982900" y="787368"/>
                  </a:lnTo>
                  <a:lnTo>
                    <a:pt x="1928223" y="777799"/>
                  </a:lnTo>
                  <a:lnTo>
                    <a:pt x="1873971" y="767829"/>
                  </a:lnTo>
                  <a:lnTo>
                    <a:pt x="1820146" y="757456"/>
                  </a:lnTo>
                  <a:lnTo>
                    <a:pt x="1766747" y="746681"/>
                  </a:lnTo>
                  <a:lnTo>
                    <a:pt x="1713774" y="735503"/>
                  </a:lnTo>
                  <a:lnTo>
                    <a:pt x="1661227" y="723924"/>
                  </a:lnTo>
                  <a:lnTo>
                    <a:pt x="1609107" y="711943"/>
                  </a:lnTo>
                  <a:lnTo>
                    <a:pt x="1557413" y="699559"/>
                  </a:lnTo>
                  <a:lnTo>
                    <a:pt x="1506145" y="686773"/>
                  </a:lnTo>
                  <a:lnTo>
                    <a:pt x="1455303" y="673585"/>
                  </a:lnTo>
                  <a:lnTo>
                    <a:pt x="1404887" y="659995"/>
                  </a:lnTo>
                  <a:lnTo>
                    <a:pt x="1354898" y="646002"/>
                  </a:lnTo>
                  <a:lnTo>
                    <a:pt x="1305335" y="631608"/>
                  </a:lnTo>
                  <a:lnTo>
                    <a:pt x="1256198" y="616811"/>
                  </a:lnTo>
                  <a:lnTo>
                    <a:pt x="1207487" y="601612"/>
                  </a:lnTo>
                  <a:lnTo>
                    <a:pt x="1159202" y="586011"/>
                  </a:lnTo>
                  <a:lnTo>
                    <a:pt x="1111344" y="570008"/>
                  </a:lnTo>
                  <a:lnTo>
                    <a:pt x="1063912" y="553603"/>
                  </a:lnTo>
                  <a:lnTo>
                    <a:pt x="1016906" y="536795"/>
                  </a:lnTo>
                  <a:lnTo>
                    <a:pt x="970326" y="519586"/>
                  </a:lnTo>
                  <a:lnTo>
                    <a:pt x="924172" y="501974"/>
                  </a:lnTo>
                  <a:lnTo>
                    <a:pt x="878445" y="483960"/>
                  </a:lnTo>
                  <a:lnTo>
                    <a:pt x="833144" y="465544"/>
                  </a:lnTo>
                  <a:lnTo>
                    <a:pt x="788269" y="446726"/>
                  </a:lnTo>
                  <a:lnTo>
                    <a:pt x="743820" y="427505"/>
                  </a:lnTo>
                  <a:lnTo>
                    <a:pt x="699797" y="407883"/>
                  </a:lnTo>
                  <a:lnTo>
                    <a:pt x="656201" y="387858"/>
                  </a:lnTo>
                  <a:lnTo>
                    <a:pt x="613031" y="367431"/>
                  </a:lnTo>
                  <a:lnTo>
                    <a:pt x="570287" y="346602"/>
                  </a:lnTo>
                  <a:lnTo>
                    <a:pt x="527969" y="325371"/>
                  </a:lnTo>
                  <a:lnTo>
                    <a:pt x="486078" y="303737"/>
                  </a:lnTo>
                  <a:lnTo>
                    <a:pt x="444612" y="281702"/>
                  </a:lnTo>
                  <a:lnTo>
                    <a:pt x="403573" y="259264"/>
                  </a:lnTo>
                  <a:lnTo>
                    <a:pt x="362960" y="236424"/>
                  </a:lnTo>
                  <a:lnTo>
                    <a:pt x="322774" y="213182"/>
                  </a:lnTo>
                  <a:lnTo>
                    <a:pt x="283013" y="189538"/>
                  </a:lnTo>
                  <a:lnTo>
                    <a:pt x="243679" y="165492"/>
                  </a:lnTo>
                  <a:lnTo>
                    <a:pt x="204771" y="141043"/>
                  </a:lnTo>
                  <a:lnTo>
                    <a:pt x="166289" y="116192"/>
                  </a:lnTo>
                  <a:lnTo>
                    <a:pt x="128233" y="90940"/>
                  </a:lnTo>
                  <a:lnTo>
                    <a:pt x="90604" y="65285"/>
                  </a:lnTo>
                  <a:lnTo>
                    <a:pt x="53400" y="39227"/>
                  </a:lnTo>
                  <a:lnTo>
                    <a:pt x="16623" y="12768"/>
                  </a:lnTo>
                  <a:lnTo>
                    <a:pt x="0" y="0"/>
                  </a:lnTo>
                </a:path>
              </a:pathLst>
            </a:custGeom>
            <a:ln w="41883">
              <a:solidFill>
                <a:srgbClr val="F2425D"/>
              </a:solidFill>
            </a:ln>
          </p:spPr>
          <p:txBody>
            <a:bodyPr wrap="square" lIns="0" tIns="0" rIns="0" bIns="0" rtlCol="0"/>
            <a:lstStyle/>
            <a:p>
              <a:pPr defTabSz="554492"/>
              <a:endParaRPr sz="1092" kern="0" dirty="0">
                <a:solidFill>
                  <a:sysClr val="windowText" lastClr="000000"/>
                </a:solidFill>
              </a:endParaRPr>
            </a:p>
          </p:txBody>
        </p:sp>
        <p:sp>
          <p:nvSpPr>
            <p:cNvPr id="52" name="object 52"/>
            <p:cNvSpPr/>
            <p:nvPr/>
          </p:nvSpPr>
          <p:spPr>
            <a:xfrm>
              <a:off x="16180250" y="9526356"/>
              <a:ext cx="364259" cy="203232"/>
            </a:xfrm>
            <a:custGeom>
              <a:avLst/>
              <a:gdLst/>
              <a:ahLst/>
              <a:cxnLst/>
              <a:rect l="l" t="t" r="r" b="b"/>
              <a:pathLst>
                <a:path w="193675" h="177165">
                  <a:moveTo>
                    <a:pt x="0" y="0"/>
                  </a:moveTo>
                  <a:lnTo>
                    <a:pt x="85934" y="176908"/>
                  </a:lnTo>
                  <a:lnTo>
                    <a:pt x="193093" y="37402"/>
                  </a:lnTo>
                  <a:lnTo>
                    <a:pt x="0" y="0"/>
                  </a:lnTo>
                  <a:close/>
                </a:path>
              </a:pathLst>
            </a:custGeom>
            <a:solidFill>
              <a:srgbClr val="F2425D"/>
            </a:solidFill>
          </p:spPr>
          <p:txBody>
            <a:bodyPr wrap="square" lIns="0" tIns="0" rIns="0" bIns="0" rtlCol="0"/>
            <a:lstStyle/>
            <a:p>
              <a:pPr defTabSz="554492"/>
              <a:endParaRPr sz="1092" kern="0" dirty="0">
                <a:solidFill>
                  <a:sysClr val="windowText" lastClr="000000"/>
                </a:solidFill>
              </a:endParaRPr>
            </a:p>
          </p:txBody>
        </p:sp>
        <p:sp>
          <p:nvSpPr>
            <p:cNvPr id="53" name="object 53"/>
            <p:cNvSpPr/>
            <p:nvPr/>
          </p:nvSpPr>
          <p:spPr>
            <a:xfrm>
              <a:off x="8338272" y="8703831"/>
              <a:ext cx="417195" cy="337185"/>
            </a:xfrm>
            <a:custGeom>
              <a:avLst/>
              <a:gdLst/>
              <a:ahLst/>
              <a:cxnLst/>
              <a:rect l="l" t="t" r="r" b="b"/>
              <a:pathLst>
                <a:path w="417195" h="337184">
                  <a:moveTo>
                    <a:pt x="417075" y="0"/>
                  </a:moveTo>
                  <a:lnTo>
                    <a:pt x="363399" y="9386"/>
                  </a:lnTo>
                  <a:lnTo>
                    <a:pt x="313211" y="21852"/>
                  </a:lnTo>
                  <a:lnTo>
                    <a:pt x="266509" y="37397"/>
                  </a:lnTo>
                  <a:lnTo>
                    <a:pt x="223294" y="56021"/>
                  </a:lnTo>
                  <a:lnTo>
                    <a:pt x="183567" y="77725"/>
                  </a:lnTo>
                  <a:lnTo>
                    <a:pt x="147326" y="102507"/>
                  </a:lnTo>
                  <a:lnTo>
                    <a:pt x="114573" y="130370"/>
                  </a:lnTo>
                  <a:lnTo>
                    <a:pt x="85306" y="161311"/>
                  </a:lnTo>
                  <a:lnTo>
                    <a:pt x="59526" y="195332"/>
                  </a:lnTo>
                  <a:lnTo>
                    <a:pt x="37234" y="232432"/>
                  </a:lnTo>
                  <a:lnTo>
                    <a:pt x="18428" y="272611"/>
                  </a:lnTo>
                  <a:lnTo>
                    <a:pt x="3110" y="315870"/>
                  </a:lnTo>
                  <a:lnTo>
                    <a:pt x="0" y="336593"/>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54" name="object 54"/>
            <p:cNvSpPr/>
            <p:nvPr/>
          </p:nvSpPr>
          <p:spPr>
            <a:xfrm>
              <a:off x="8254399" y="9006660"/>
              <a:ext cx="173990" cy="187325"/>
            </a:xfrm>
            <a:custGeom>
              <a:avLst/>
              <a:gdLst/>
              <a:ahLst/>
              <a:cxnLst/>
              <a:rect l="l" t="t" r="r" b="b"/>
              <a:pathLst>
                <a:path w="173990" h="187325">
                  <a:moveTo>
                    <a:pt x="0" y="0"/>
                  </a:moveTo>
                  <a:lnTo>
                    <a:pt x="60871" y="187017"/>
                  </a:lnTo>
                  <a:lnTo>
                    <a:pt x="173962" y="26109"/>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55" name="object 55"/>
          <p:cNvSpPr txBox="1"/>
          <p:nvPr/>
        </p:nvSpPr>
        <p:spPr>
          <a:xfrm>
            <a:off x="10717810" y="6323626"/>
            <a:ext cx="1308064" cy="176613"/>
          </a:xfrm>
          <a:prstGeom prst="rect">
            <a:avLst/>
          </a:prstGeom>
        </p:spPr>
        <p:txBody>
          <a:bodyPr vert="horz" wrap="square" lIns="0" tIns="8471" rIns="0" bIns="0" rtlCol="0">
            <a:spAutoFit/>
          </a:bodyPr>
          <a:lstStyle/>
          <a:p>
            <a:pPr marL="7701" defTabSz="554492">
              <a:spcBef>
                <a:spcPts val="67"/>
              </a:spcBef>
            </a:pPr>
            <a:r>
              <a:rPr sz="1092" kern="0" dirty="0">
                <a:solidFill>
                  <a:srgbClr val="F2425D"/>
                </a:solidFill>
                <a:latin typeface="Arial"/>
                <a:cs typeface="Arial"/>
              </a:rPr>
              <a:t>Temporal</a:t>
            </a:r>
            <a:r>
              <a:rPr sz="1092" kern="0" spc="-42" dirty="0">
                <a:solidFill>
                  <a:srgbClr val="F2425D"/>
                </a:solidFill>
                <a:latin typeface="Arial"/>
                <a:cs typeface="Arial"/>
              </a:rPr>
              <a:t> </a:t>
            </a:r>
            <a:r>
              <a:rPr sz="1092" kern="0" spc="-24" dirty="0">
                <a:solidFill>
                  <a:srgbClr val="F2425D"/>
                </a:solidFill>
                <a:latin typeface="Arial"/>
                <a:cs typeface="Arial"/>
              </a:rPr>
              <a:t>Dead</a:t>
            </a:r>
            <a:r>
              <a:rPr sz="1092" kern="0" spc="-39" dirty="0">
                <a:solidFill>
                  <a:srgbClr val="F2425D"/>
                </a:solidFill>
                <a:latin typeface="Arial"/>
                <a:cs typeface="Arial"/>
              </a:rPr>
              <a:t> </a:t>
            </a:r>
            <a:r>
              <a:rPr sz="1092" kern="0" spc="-12" dirty="0">
                <a:solidFill>
                  <a:srgbClr val="F2425D"/>
                </a:solidFill>
                <a:latin typeface="Arial"/>
                <a:cs typeface="Arial"/>
              </a:rPr>
              <a:t>Zone</a:t>
            </a:r>
            <a:endParaRPr sz="1092" kern="0" dirty="0">
              <a:solidFill>
                <a:sysClr val="windowText" lastClr="000000"/>
              </a:solidFill>
              <a:latin typeface="Arial"/>
              <a:cs typeface="Arial"/>
            </a:endParaRPr>
          </a:p>
        </p:txBody>
      </p:sp>
      <p:sp>
        <p:nvSpPr>
          <p:cNvPr id="56" name="object 56"/>
          <p:cNvSpPr txBox="1"/>
          <p:nvPr/>
        </p:nvSpPr>
        <p:spPr>
          <a:xfrm>
            <a:off x="5374805" y="5110705"/>
            <a:ext cx="1287271" cy="365691"/>
          </a:xfrm>
          <a:prstGeom prst="rect">
            <a:avLst/>
          </a:prstGeom>
        </p:spPr>
        <p:txBody>
          <a:bodyPr vert="horz" wrap="square" lIns="0" tIns="7316" rIns="0" bIns="0" rtlCol="0">
            <a:spAutoFit/>
          </a:bodyPr>
          <a:lstStyle/>
          <a:p>
            <a:pPr marL="7701" marR="3081" defTabSz="554492">
              <a:lnSpc>
                <a:spcPct val="110700"/>
              </a:lnSpc>
              <a:spcBef>
                <a:spcPts val="58"/>
              </a:spcBef>
            </a:pPr>
            <a:r>
              <a:rPr sz="1092" kern="0" spc="-6" dirty="0">
                <a:solidFill>
                  <a:srgbClr val="F2425D"/>
                </a:solidFill>
                <a:latin typeface="Arial"/>
                <a:cs typeface="Arial"/>
              </a:rPr>
              <a:t>Technically,</a:t>
            </a:r>
            <a:r>
              <a:rPr sz="1092" kern="0" spc="-27" dirty="0">
                <a:solidFill>
                  <a:srgbClr val="F2425D"/>
                </a:solidFill>
                <a:latin typeface="Arial"/>
                <a:cs typeface="Arial"/>
              </a:rPr>
              <a:t> </a:t>
            </a:r>
            <a:r>
              <a:rPr sz="1092" kern="0" dirty="0">
                <a:solidFill>
                  <a:srgbClr val="F2425D"/>
                </a:solidFill>
                <a:latin typeface="Arial"/>
                <a:cs typeface="Arial"/>
              </a:rPr>
              <a:t>yes.</a:t>
            </a:r>
            <a:r>
              <a:rPr sz="1092" kern="0" spc="-27" dirty="0">
                <a:solidFill>
                  <a:srgbClr val="F2425D"/>
                </a:solidFill>
                <a:latin typeface="Arial"/>
                <a:cs typeface="Arial"/>
              </a:rPr>
              <a:t> </a:t>
            </a:r>
            <a:r>
              <a:rPr sz="1092" kern="0" spc="-15" dirty="0">
                <a:solidFill>
                  <a:srgbClr val="F2425D"/>
                </a:solidFill>
                <a:latin typeface="Arial"/>
                <a:cs typeface="Arial"/>
              </a:rPr>
              <a:t>But </a:t>
            </a:r>
            <a:r>
              <a:rPr sz="1092" kern="0" spc="33" dirty="0">
                <a:solidFill>
                  <a:srgbClr val="F2425D"/>
                </a:solidFill>
                <a:latin typeface="Arial"/>
                <a:cs typeface="Arial"/>
              </a:rPr>
              <a:t>not</a:t>
            </a:r>
            <a:r>
              <a:rPr sz="1092" kern="0" spc="-3" dirty="0">
                <a:solidFill>
                  <a:srgbClr val="F2425D"/>
                </a:solidFill>
                <a:latin typeface="Arial"/>
                <a:cs typeface="Arial"/>
              </a:rPr>
              <a:t> </a:t>
            </a:r>
            <a:r>
              <a:rPr sz="1092" kern="0" dirty="0">
                <a:solidFill>
                  <a:srgbClr val="F2425D"/>
                </a:solidFill>
                <a:latin typeface="Arial"/>
                <a:cs typeface="Arial"/>
              </a:rPr>
              <a:t>in</a:t>
            </a:r>
            <a:r>
              <a:rPr sz="1092" kern="0" spc="-3" dirty="0">
                <a:solidFill>
                  <a:srgbClr val="F2425D"/>
                </a:solidFill>
                <a:latin typeface="Arial"/>
                <a:cs typeface="Arial"/>
              </a:rPr>
              <a:t> </a:t>
            </a:r>
            <a:r>
              <a:rPr sz="1092" kern="0" spc="-6" dirty="0">
                <a:solidFill>
                  <a:srgbClr val="F2425D"/>
                </a:solidFill>
                <a:latin typeface="Arial"/>
                <a:cs typeface="Arial"/>
              </a:rPr>
              <a:t>practice</a:t>
            </a:r>
            <a:endParaRPr sz="1092" kern="0">
              <a:solidFill>
                <a:sysClr val="windowText" lastClr="000000"/>
              </a:solidFill>
              <a:latin typeface="Arial"/>
              <a:cs typeface="Arial"/>
            </a:endParaRPr>
          </a:p>
        </p:txBody>
      </p:sp>
    </p:spTree>
    <p:extLst>
      <p:ext uri="{BB962C8B-B14F-4D97-AF65-F5344CB8AC3E}">
        <p14:creationId xmlns:p14="http://schemas.microsoft.com/office/powerpoint/2010/main" val="8718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5498686" cy="469373"/>
          </a:xfrm>
          <a:prstGeom prst="rect">
            <a:avLst/>
          </a:prstGeom>
        </p:spPr>
        <p:txBody>
          <a:bodyPr vert="horz" wrap="square" lIns="0" tIns="7316" rIns="0" bIns="0" rtlCol="0">
            <a:spAutoFit/>
          </a:bodyPr>
          <a:lstStyle/>
          <a:p>
            <a:pPr marL="7701">
              <a:spcBef>
                <a:spcPts val="58"/>
              </a:spcBef>
              <a:tabLst>
                <a:tab pos="1631131" algn="l"/>
                <a:tab pos="1942263" algn="l"/>
              </a:tabLst>
            </a:pPr>
            <a:r>
              <a:rPr spc="-385" dirty="0"/>
              <a:t>“</a:t>
            </a:r>
            <a:r>
              <a:rPr dirty="0"/>
              <a:t>CREATING”	A</a:t>
            </a:r>
            <a:r>
              <a:rPr lang="en-US" dirty="0"/>
              <a:t> </a:t>
            </a:r>
            <a:r>
              <a:rPr dirty="0"/>
              <a:t>CLOSURE</a:t>
            </a:r>
          </a:p>
        </p:txBody>
      </p:sp>
      <p:grpSp>
        <p:nvGrpSpPr>
          <p:cNvPr id="4" name="object 4"/>
          <p:cNvGrpSpPr/>
          <p:nvPr/>
        </p:nvGrpSpPr>
        <p:grpSpPr>
          <a:xfrm>
            <a:off x="498574" y="2114040"/>
            <a:ext cx="2526409" cy="3712022"/>
            <a:chOff x="821479" y="3486208"/>
            <a:chExt cx="4166235" cy="6121400"/>
          </a:xfrm>
        </p:grpSpPr>
        <p:sp>
          <p:nvSpPr>
            <p:cNvPr id="5" name="object 5"/>
            <p:cNvSpPr/>
            <p:nvPr/>
          </p:nvSpPr>
          <p:spPr>
            <a:xfrm>
              <a:off x="863389" y="3528119"/>
              <a:ext cx="4082415" cy="6037580"/>
            </a:xfrm>
            <a:custGeom>
              <a:avLst/>
              <a:gdLst/>
              <a:ahLst/>
              <a:cxnLst/>
              <a:rect l="l" t="t" r="r" b="b"/>
              <a:pathLst>
                <a:path w="4082415" h="6037580">
                  <a:moveTo>
                    <a:pt x="4082276" y="0"/>
                  </a:moveTo>
                  <a:lnTo>
                    <a:pt x="0" y="0"/>
                  </a:lnTo>
                  <a:lnTo>
                    <a:pt x="0" y="6037272"/>
                  </a:lnTo>
                  <a:lnTo>
                    <a:pt x="4082276" y="6037272"/>
                  </a:lnTo>
                  <a:lnTo>
                    <a:pt x="4082276" y="0"/>
                  </a:lnTo>
                  <a:close/>
                </a:path>
              </a:pathLst>
            </a:custGeom>
            <a:solidFill>
              <a:srgbClr val="FFFFFF"/>
            </a:solidFill>
          </p:spPr>
          <p:txBody>
            <a:bodyPr wrap="square" lIns="0" tIns="0" rIns="0" bIns="0" rtlCol="0"/>
            <a:lstStyle/>
            <a:p>
              <a:pPr defTabSz="554492"/>
              <a:endParaRPr sz="1092" kern="0">
                <a:solidFill>
                  <a:sysClr val="windowText" lastClr="000000"/>
                </a:solidFill>
              </a:endParaRPr>
            </a:p>
          </p:txBody>
        </p:sp>
        <p:sp>
          <p:nvSpPr>
            <p:cNvPr id="6" name="object 6"/>
            <p:cNvSpPr/>
            <p:nvPr/>
          </p:nvSpPr>
          <p:spPr>
            <a:xfrm>
              <a:off x="863389" y="3528118"/>
              <a:ext cx="4082415" cy="6037580"/>
            </a:xfrm>
            <a:custGeom>
              <a:avLst/>
              <a:gdLst/>
              <a:ahLst/>
              <a:cxnLst/>
              <a:rect l="l" t="t" r="r" b="b"/>
              <a:pathLst>
                <a:path w="4082415" h="6037580">
                  <a:moveTo>
                    <a:pt x="0" y="0"/>
                  </a:moveTo>
                  <a:lnTo>
                    <a:pt x="4082276" y="0"/>
                  </a:lnTo>
                  <a:lnTo>
                    <a:pt x="4082276" y="6037272"/>
                  </a:lnTo>
                  <a:lnTo>
                    <a:pt x="0" y="6037272"/>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7" name="object 7"/>
            <p:cNvSpPr/>
            <p:nvPr/>
          </p:nvSpPr>
          <p:spPr>
            <a:xfrm>
              <a:off x="1143656" y="7496853"/>
              <a:ext cx="3522345" cy="1750060"/>
            </a:xfrm>
            <a:custGeom>
              <a:avLst/>
              <a:gdLst/>
              <a:ahLst/>
              <a:cxnLst/>
              <a:rect l="l" t="t" r="r" b="b"/>
              <a:pathLst>
                <a:path w="3522345" h="1750059">
                  <a:moveTo>
                    <a:pt x="0" y="0"/>
                  </a:moveTo>
                  <a:lnTo>
                    <a:pt x="3521743" y="0"/>
                  </a:lnTo>
                  <a:lnTo>
                    <a:pt x="3521743" y="1749700"/>
                  </a:lnTo>
                  <a:lnTo>
                    <a:pt x="0" y="1749700"/>
                  </a:lnTo>
                  <a:lnTo>
                    <a:pt x="0" y="0"/>
                  </a:lnTo>
                  <a:close/>
                </a:path>
              </a:pathLst>
            </a:custGeom>
            <a:ln w="83767">
              <a:solidFill>
                <a:srgbClr val="F4DB1D"/>
              </a:solidFill>
            </a:ln>
          </p:spPr>
          <p:txBody>
            <a:bodyPr wrap="square" lIns="0" tIns="0" rIns="0" bIns="0" rtlCol="0"/>
            <a:lstStyle/>
            <a:p>
              <a:pPr defTabSz="554492"/>
              <a:endParaRPr sz="1092" kern="0">
                <a:solidFill>
                  <a:sysClr val="windowText" lastClr="000000"/>
                </a:solidFill>
              </a:endParaRPr>
            </a:p>
          </p:txBody>
        </p:sp>
      </p:grpSp>
      <p:sp>
        <p:nvSpPr>
          <p:cNvPr id="8" name="object 8"/>
          <p:cNvSpPr txBox="1"/>
          <p:nvPr/>
        </p:nvSpPr>
        <p:spPr>
          <a:xfrm>
            <a:off x="1103497" y="6019625"/>
            <a:ext cx="1316536" cy="284274"/>
          </a:xfrm>
          <a:prstGeom prst="rect">
            <a:avLst/>
          </a:prstGeom>
        </p:spPr>
        <p:txBody>
          <a:bodyPr vert="horz" wrap="square" lIns="0" tIns="8856" rIns="0" bIns="0" rtlCol="0">
            <a:spAutoFit/>
          </a:bodyPr>
          <a:lstStyle/>
          <a:p>
            <a:pPr marL="7701" defTabSz="554492">
              <a:spcBef>
                <a:spcPts val="69"/>
              </a:spcBef>
            </a:pPr>
            <a:r>
              <a:rPr sz="1789" b="1" kern="0" spc="-136" dirty="0">
                <a:solidFill>
                  <a:srgbClr val="444444"/>
                </a:solidFill>
                <a:latin typeface="Arial"/>
                <a:cs typeface="Arial"/>
              </a:rPr>
              <a:t>CALL</a:t>
            </a:r>
            <a:r>
              <a:rPr sz="1789" b="1" kern="0" spc="-42" dirty="0">
                <a:solidFill>
                  <a:srgbClr val="444444"/>
                </a:solidFill>
                <a:latin typeface="Arial"/>
                <a:cs typeface="Arial"/>
              </a:rPr>
              <a:t> </a:t>
            </a:r>
            <a:r>
              <a:rPr sz="1789" b="1" kern="0" spc="-118" dirty="0">
                <a:solidFill>
                  <a:srgbClr val="444444"/>
                </a:solidFill>
                <a:latin typeface="Arial"/>
                <a:cs typeface="Arial"/>
              </a:rPr>
              <a:t>STACK</a:t>
            </a:r>
            <a:endParaRPr sz="1789" kern="0">
              <a:solidFill>
                <a:sysClr val="windowText" lastClr="000000"/>
              </a:solidFill>
              <a:latin typeface="Arial"/>
              <a:cs typeface="Arial"/>
            </a:endParaRPr>
          </a:p>
        </p:txBody>
      </p:sp>
      <p:sp>
        <p:nvSpPr>
          <p:cNvPr id="9" name="object 9"/>
          <p:cNvSpPr txBox="1"/>
          <p:nvPr/>
        </p:nvSpPr>
        <p:spPr>
          <a:xfrm>
            <a:off x="719340" y="4571496"/>
            <a:ext cx="2085125" cy="243447"/>
          </a:xfrm>
          <a:prstGeom prst="rect">
            <a:avLst/>
          </a:prstGeom>
          <a:solidFill>
            <a:srgbClr val="F4DB1D"/>
          </a:solidFill>
        </p:spPr>
        <p:txBody>
          <a:bodyPr vert="horz" wrap="square" lIns="0" tIns="28495" rIns="0" bIns="0" rtlCol="0">
            <a:spAutoFit/>
          </a:bodyPr>
          <a:lstStyle/>
          <a:p>
            <a:pPr marL="656919" defTabSz="554492">
              <a:spcBef>
                <a:spcPts val="224"/>
              </a:spcBef>
            </a:pPr>
            <a:r>
              <a:rPr sz="1395" kern="0" dirty="0">
                <a:solidFill>
                  <a:srgbClr val="444444"/>
                </a:solidFill>
                <a:latin typeface="Arial"/>
                <a:cs typeface="Arial"/>
              </a:rPr>
              <a:t>Global</a:t>
            </a:r>
            <a:r>
              <a:rPr sz="1395" kern="0" spc="-64" dirty="0">
                <a:solidFill>
                  <a:srgbClr val="444444"/>
                </a:solidFill>
                <a:latin typeface="Arial"/>
                <a:cs typeface="Arial"/>
              </a:rPr>
              <a:t> </a:t>
            </a:r>
            <a:r>
              <a:rPr sz="1395" kern="0" spc="-15" dirty="0">
                <a:solidFill>
                  <a:srgbClr val="444444"/>
                </a:solidFill>
                <a:latin typeface="Arial"/>
                <a:cs typeface="Arial"/>
              </a:rPr>
              <a:t>EC</a:t>
            </a:r>
            <a:endParaRPr sz="1395" kern="0">
              <a:solidFill>
                <a:sysClr val="windowText" lastClr="000000"/>
              </a:solidFill>
              <a:latin typeface="Arial"/>
              <a:cs typeface="Arial"/>
            </a:endParaRPr>
          </a:p>
        </p:txBody>
      </p:sp>
      <p:sp>
        <p:nvSpPr>
          <p:cNvPr id="10" name="object 10"/>
          <p:cNvSpPr txBox="1"/>
          <p:nvPr/>
        </p:nvSpPr>
        <p:spPr>
          <a:xfrm>
            <a:off x="719340" y="4885520"/>
            <a:ext cx="2085125" cy="331657"/>
          </a:xfrm>
          <a:prstGeom prst="rect">
            <a:avLst/>
          </a:prstGeom>
          <a:solidFill>
            <a:srgbClr val="E7E7E7"/>
          </a:solidFill>
        </p:spPr>
        <p:txBody>
          <a:bodyPr vert="horz" wrap="square" lIns="0" tIns="152871" rIns="0" bIns="0" rtlCol="0">
            <a:spAutoFit/>
          </a:bodyPr>
          <a:lstStyle/>
          <a:p>
            <a:pPr marL="206009" defTabSz="554492">
              <a:spcBef>
                <a:spcPts val="1204"/>
              </a:spcBef>
            </a:pPr>
            <a:r>
              <a:rPr sz="1152" b="1" kern="0" dirty="0">
                <a:solidFill>
                  <a:srgbClr val="444444"/>
                </a:solidFill>
                <a:latin typeface="Courier New"/>
                <a:cs typeface="Courier New"/>
              </a:rPr>
              <a:t>secureBooking</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52"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sp>
        <p:nvSpPr>
          <p:cNvPr id="11" name="object 11"/>
          <p:cNvSpPr txBox="1"/>
          <p:nvPr/>
        </p:nvSpPr>
        <p:spPr>
          <a:xfrm>
            <a:off x="925661" y="5246530"/>
            <a:ext cx="1051611" cy="185846"/>
          </a:xfrm>
          <a:prstGeom prst="rect">
            <a:avLst/>
          </a:prstGeom>
        </p:spPr>
        <p:txBody>
          <a:bodyPr vert="horz" wrap="square" lIns="0" tIns="8471" rIns="0" bIns="0" rtlCol="0">
            <a:spAutoFit/>
          </a:bodyPr>
          <a:lstStyle/>
          <a:p>
            <a:pPr defTabSz="554492">
              <a:spcBef>
                <a:spcPts val="67"/>
              </a:spcBef>
            </a:pPr>
            <a:r>
              <a:rPr sz="1152" b="1" kern="0" dirty="0">
                <a:solidFill>
                  <a:srgbClr val="444444"/>
                </a:solidFill>
                <a:latin typeface="Courier New"/>
                <a:cs typeface="Courier New"/>
              </a:rPr>
              <a:t>booker</a:t>
            </a:r>
            <a:r>
              <a:rPr sz="1152" b="1" kern="0" spc="-27" dirty="0">
                <a:solidFill>
                  <a:srgbClr val="444444"/>
                </a:solidFill>
                <a:latin typeface="Courier New"/>
                <a:cs typeface="Courier New"/>
              </a:rPr>
              <a:t> </a:t>
            </a:r>
            <a:r>
              <a:rPr sz="1152" kern="0" dirty="0">
                <a:solidFill>
                  <a:srgbClr val="444444"/>
                </a:solidFill>
                <a:latin typeface="Courier New"/>
                <a:cs typeface="Courier New"/>
              </a:rPr>
              <a:t>=</a:t>
            </a:r>
            <a:r>
              <a:rPr sz="1152" kern="0" spc="-27"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grpSp>
        <p:nvGrpSpPr>
          <p:cNvPr id="12" name="object 12"/>
          <p:cNvGrpSpPr/>
          <p:nvPr/>
        </p:nvGrpSpPr>
        <p:grpSpPr>
          <a:xfrm>
            <a:off x="11217963" y="2402521"/>
            <a:ext cx="175589" cy="301120"/>
            <a:chOff x="18498546" y="3961934"/>
            <a:chExt cx="289560" cy="496570"/>
          </a:xfrm>
        </p:grpSpPr>
        <p:sp>
          <p:nvSpPr>
            <p:cNvPr id="13" name="object 13"/>
            <p:cNvSpPr/>
            <p:nvPr/>
          </p:nvSpPr>
          <p:spPr>
            <a:xfrm>
              <a:off x="18643045" y="4214282"/>
              <a:ext cx="0" cy="244475"/>
            </a:xfrm>
            <a:custGeom>
              <a:avLst/>
              <a:gdLst/>
              <a:ahLst/>
              <a:cxnLst/>
              <a:rect l="l" t="t" r="r" b="b"/>
              <a:pathLst>
                <a:path h="244475">
                  <a:moveTo>
                    <a:pt x="0" y="244071"/>
                  </a:moveTo>
                  <a:lnTo>
                    <a:pt x="0" y="36648"/>
                  </a:lnTo>
                  <a:lnTo>
                    <a:pt x="0"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14" name="object 14"/>
            <p:cNvSpPr/>
            <p:nvPr/>
          </p:nvSpPr>
          <p:spPr>
            <a:xfrm>
              <a:off x="18498546" y="3961934"/>
              <a:ext cx="289560" cy="289560"/>
            </a:xfrm>
            <a:custGeom>
              <a:avLst/>
              <a:gdLst/>
              <a:ahLst/>
              <a:cxnLst/>
              <a:rect l="l" t="t" r="r" b="b"/>
              <a:pathLst>
                <a:path w="289559" h="289560">
                  <a:moveTo>
                    <a:pt x="144498" y="0"/>
                  </a:moveTo>
                  <a:lnTo>
                    <a:pt x="0" y="288996"/>
                  </a:lnTo>
                  <a:lnTo>
                    <a:pt x="288996" y="288996"/>
                  </a:lnTo>
                  <a:lnTo>
                    <a:pt x="144498"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15" name="object 15"/>
          <p:cNvSpPr/>
          <p:nvPr/>
        </p:nvSpPr>
        <p:spPr>
          <a:xfrm>
            <a:off x="9226178" y="1361867"/>
            <a:ext cx="2238765" cy="973828"/>
          </a:xfrm>
          <a:custGeom>
            <a:avLst/>
            <a:gdLst/>
            <a:ahLst/>
            <a:cxnLst/>
            <a:rect l="l" t="t" r="r" b="b"/>
            <a:pathLst>
              <a:path w="3691890" h="1605914">
                <a:moveTo>
                  <a:pt x="0" y="0"/>
                </a:moveTo>
                <a:lnTo>
                  <a:pt x="3691594" y="0"/>
                </a:lnTo>
                <a:lnTo>
                  <a:pt x="3691594" y="1605878"/>
                </a:lnTo>
                <a:lnTo>
                  <a:pt x="0" y="1605878"/>
                </a:lnTo>
                <a:lnTo>
                  <a:pt x="0" y="0"/>
                </a:lnTo>
                <a:close/>
              </a:path>
            </a:pathLst>
          </a:custGeom>
          <a:ln w="83767">
            <a:solidFill>
              <a:srgbClr val="F4DB1D"/>
            </a:solidFill>
          </a:ln>
        </p:spPr>
        <p:txBody>
          <a:bodyPr wrap="square" lIns="0" tIns="0" rIns="0" bIns="0" rtlCol="0"/>
          <a:lstStyle/>
          <a:p>
            <a:pPr defTabSz="554492"/>
            <a:endParaRPr sz="1092" kern="0">
              <a:solidFill>
                <a:sysClr val="windowText" lastClr="000000"/>
              </a:solidFill>
            </a:endParaRPr>
          </a:p>
        </p:txBody>
      </p:sp>
      <p:sp>
        <p:nvSpPr>
          <p:cNvPr id="16" name="object 16"/>
          <p:cNvSpPr txBox="1"/>
          <p:nvPr/>
        </p:nvSpPr>
        <p:spPr>
          <a:xfrm>
            <a:off x="9251576" y="1387265"/>
            <a:ext cx="2187937" cy="237196"/>
          </a:xfrm>
          <a:prstGeom prst="rect">
            <a:avLst/>
          </a:prstGeom>
          <a:solidFill>
            <a:srgbClr val="F4DB1D"/>
          </a:solidFill>
        </p:spPr>
        <p:txBody>
          <a:bodyPr vert="horz" wrap="square" lIns="0" tIns="31575" rIns="0" bIns="0" rtlCol="0">
            <a:spAutoFit/>
          </a:bodyPr>
          <a:lstStyle/>
          <a:p>
            <a:pPr marL="603780" defTabSz="554492">
              <a:spcBef>
                <a:spcPts val="248"/>
              </a:spcBef>
            </a:pPr>
            <a:r>
              <a:rPr sz="1334" kern="0" dirty="0">
                <a:solidFill>
                  <a:srgbClr val="444444"/>
                </a:solidFill>
                <a:latin typeface="Arial"/>
                <a:cs typeface="Arial"/>
              </a:rPr>
              <a:t>Global</a:t>
            </a:r>
            <a:r>
              <a:rPr sz="1334" kern="0" spc="-39" dirty="0">
                <a:solidFill>
                  <a:srgbClr val="444444"/>
                </a:solidFill>
                <a:latin typeface="Arial"/>
                <a:cs typeface="Arial"/>
              </a:rPr>
              <a:t> </a:t>
            </a:r>
            <a:r>
              <a:rPr sz="1334" kern="0" spc="-6" dirty="0">
                <a:solidFill>
                  <a:srgbClr val="444444"/>
                </a:solidFill>
                <a:latin typeface="Arial"/>
                <a:cs typeface="Arial"/>
              </a:rPr>
              <a:t>scope</a:t>
            </a:r>
            <a:endParaRPr sz="1334" kern="0">
              <a:solidFill>
                <a:sysClr val="windowText" lastClr="000000"/>
              </a:solidFill>
              <a:latin typeface="Arial"/>
              <a:cs typeface="Arial"/>
            </a:endParaRPr>
          </a:p>
        </p:txBody>
      </p:sp>
      <p:grpSp>
        <p:nvGrpSpPr>
          <p:cNvPr id="17" name="object 17"/>
          <p:cNvGrpSpPr/>
          <p:nvPr/>
        </p:nvGrpSpPr>
        <p:grpSpPr>
          <a:xfrm>
            <a:off x="2490316" y="6246968"/>
            <a:ext cx="616488" cy="172124"/>
            <a:chOff x="4106009" y="10301713"/>
            <a:chExt cx="1016635" cy="283845"/>
          </a:xfrm>
        </p:grpSpPr>
        <p:sp>
          <p:nvSpPr>
            <p:cNvPr id="18" name="object 18"/>
            <p:cNvSpPr/>
            <p:nvPr/>
          </p:nvSpPr>
          <p:spPr>
            <a:xfrm>
              <a:off x="4217013" y="10409850"/>
              <a:ext cx="884555" cy="154940"/>
            </a:xfrm>
            <a:custGeom>
              <a:avLst/>
              <a:gdLst/>
              <a:ahLst/>
              <a:cxnLst/>
              <a:rect l="l" t="t" r="r" b="b"/>
              <a:pathLst>
                <a:path w="884554" h="154940">
                  <a:moveTo>
                    <a:pt x="884180" y="27017"/>
                  </a:moveTo>
                  <a:lnTo>
                    <a:pt x="829874" y="52999"/>
                  </a:lnTo>
                  <a:lnTo>
                    <a:pt x="776519" y="76022"/>
                  </a:lnTo>
                  <a:lnTo>
                    <a:pt x="724115" y="96085"/>
                  </a:lnTo>
                  <a:lnTo>
                    <a:pt x="672662" y="113188"/>
                  </a:lnTo>
                  <a:lnTo>
                    <a:pt x="622160" y="127333"/>
                  </a:lnTo>
                  <a:lnTo>
                    <a:pt x="572609" y="138517"/>
                  </a:lnTo>
                  <a:lnTo>
                    <a:pt x="524010" y="146743"/>
                  </a:lnTo>
                  <a:lnTo>
                    <a:pt x="476361" y="152009"/>
                  </a:lnTo>
                  <a:lnTo>
                    <a:pt x="429664" y="154315"/>
                  </a:lnTo>
                  <a:lnTo>
                    <a:pt x="383918" y="153662"/>
                  </a:lnTo>
                  <a:lnTo>
                    <a:pt x="339122" y="150050"/>
                  </a:lnTo>
                  <a:lnTo>
                    <a:pt x="295278" y="143479"/>
                  </a:lnTo>
                  <a:lnTo>
                    <a:pt x="252385" y="133947"/>
                  </a:lnTo>
                  <a:lnTo>
                    <a:pt x="210443" y="121457"/>
                  </a:lnTo>
                  <a:lnTo>
                    <a:pt x="169453" y="106007"/>
                  </a:lnTo>
                  <a:lnTo>
                    <a:pt x="129413" y="87597"/>
                  </a:lnTo>
                  <a:lnTo>
                    <a:pt x="90324" y="66229"/>
                  </a:lnTo>
                  <a:lnTo>
                    <a:pt x="52187" y="41900"/>
                  </a:lnTo>
                  <a:lnTo>
                    <a:pt x="15000" y="14613"/>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9" name="object 19"/>
            <p:cNvSpPr/>
            <p:nvPr/>
          </p:nvSpPr>
          <p:spPr>
            <a:xfrm>
              <a:off x="4106009" y="10301713"/>
              <a:ext cx="187960" cy="186055"/>
            </a:xfrm>
            <a:custGeom>
              <a:avLst/>
              <a:gdLst/>
              <a:ahLst/>
              <a:cxnLst/>
              <a:rect l="l" t="t" r="r" b="b"/>
              <a:pathLst>
                <a:path w="187960" h="186054">
                  <a:moveTo>
                    <a:pt x="0" y="0"/>
                  </a:moveTo>
                  <a:lnTo>
                    <a:pt x="64630" y="185752"/>
                  </a:lnTo>
                  <a:lnTo>
                    <a:pt x="187379" y="59747"/>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20" name="object 20"/>
          <p:cNvGrpSpPr/>
          <p:nvPr/>
        </p:nvGrpSpPr>
        <p:grpSpPr>
          <a:xfrm>
            <a:off x="3762931" y="2114057"/>
            <a:ext cx="3930739" cy="3057798"/>
            <a:chOff x="6204646" y="3486236"/>
            <a:chExt cx="6482080" cy="5042535"/>
          </a:xfrm>
        </p:grpSpPr>
        <p:pic>
          <p:nvPicPr>
            <p:cNvPr id="21" name="object 21"/>
            <p:cNvPicPr/>
            <p:nvPr/>
          </p:nvPicPr>
          <p:blipFill>
            <a:blip r:embed="rId3" cstate="print"/>
            <a:stretch>
              <a:fillRect/>
            </a:stretch>
          </p:blipFill>
          <p:spPr>
            <a:xfrm>
              <a:off x="6204646" y="3486236"/>
              <a:ext cx="6481478" cy="5042382"/>
            </a:xfrm>
            <a:prstGeom prst="rect">
              <a:avLst/>
            </a:prstGeom>
          </p:spPr>
        </p:pic>
        <p:sp>
          <p:nvSpPr>
            <p:cNvPr id="22" name="object 22"/>
            <p:cNvSpPr/>
            <p:nvPr/>
          </p:nvSpPr>
          <p:spPr>
            <a:xfrm>
              <a:off x="8940711" y="7880480"/>
              <a:ext cx="2922270" cy="511809"/>
            </a:xfrm>
            <a:custGeom>
              <a:avLst/>
              <a:gdLst/>
              <a:ahLst/>
              <a:cxnLst/>
              <a:rect l="l" t="t" r="r" b="b"/>
              <a:pathLst>
                <a:path w="2922270" h="511809">
                  <a:moveTo>
                    <a:pt x="2921918" y="0"/>
                  </a:moveTo>
                  <a:lnTo>
                    <a:pt x="0" y="0"/>
                  </a:lnTo>
                  <a:lnTo>
                    <a:pt x="0" y="511730"/>
                  </a:lnTo>
                  <a:lnTo>
                    <a:pt x="2921918" y="511730"/>
                  </a:lnTo>
                  <a:lnTo>
                    <a:pt x="2921918" y="0"/>
                  </a:lnTo>
                  <a:close/>
                </a:path>
              </a:pathLst>
            </a:custGeom>
            <a:solidFill>
              <a:srgbClr val="F0415D">
                <a:alpha val="24798"/>
              </a:srgbClr>
            </a:solidFill>
          </p:spPr>
          <p:txBody>
            <a:bodyPr wrap="square" lIns="0" tIns="0" rIns="0" bIns="0" rtlCol="0"/>
            <a:lstStyle/>
            <a:p>
              <a:pPr defTabSz="554492"/>
              <a:endParaRPr sz="1092" kern="0">
                <a:solidFill>
                  <a:sysClr val="windowText" lastClr="000000"/>
                </a:solidFill>
              </a:endParaRPr>
            </a:p>
          </p:txBody>
        </p:sp>
        <p:sp>
          <p:nvSpPr>
            <p:cNvPr id="23" name="object 23"/>
            <p:cNvSpPr/>
            <p:nvPr/>
          </p:nvSpPr>
          <p:spPr>
            <a:xfrm>
              <a:off x="8940711" y="7880480"/>
              <a:ext cx="2922270" cy="511809"/>
            </a:xfrm>
            <a:custGeom>
              <a:avLst/>
              <a:gdLst/>
              <a:ahLst/>
              <a:cxnLst/>
              <a:rect l="l" t="t" r="r" b="b"/>
              <a:pathLst>
                <a:path w="2922270" h="511809">
                  <a:moveTo>
                    <a:pt x="0" y="0"/>
                  </a:moveTo>
                  <a:lnTo>
                    <a:pt x="2921918" y="0"/>
                  </a:lnTo>
                  <a:lnTo>
                    <a:pt x="2921918" y="511730"/>
                  </a:lnTo>
                  <a:lnTo>
                    <a:pt x="0" y="511730"/>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24" name="object 24"/>
            <p:cNvSpPr/>
            <p:nvPr/>
          </p:nvSpPr>
          <p:spPr>
            <a:xfrm>
              <a:off x="7390750" y="4026898"/>
              <a:ext cx="3387725" cy="431165"/>
            </a:xfrm>
            <a:custGeom>
              <a:avLst/>
              <a:gdLst/>
              <a:ahLst/>
              <a:cxnLst/>
              <a:rect l="l" t="t" r="r" b="b"/>
              <a:pathLst>
                <a:path w="3387725" h="431164">
                  <a:moveTo>
                    <a:pt x="0" y="0"/>
                  </a:moveTo>
                  <a:lnTo>
                    <a:pt x="3387670" y="0"/>
                  </a:lnTo>
                  <a:lnTo>
                    <a:pt x="3387670" y="430536"/>
                  </a:lnTo>
                  <a:lnTo>
                    <a:pt x="0" y="430536"/>
                  </a:lnTo>
                  <a:lnTo>
                    <a:pt x="0" y="0"/>
                  </a:lnTo>
                  <a:close/>
                </a:path>
              </a:pathLst>
            </a:custGeom>
            <a:ln w="62825">
              <a:solidFill>
                <a:srgbClr val="F1425D"/>
              </a:solidFill>
            </a:ln>
          </p:spPr>
          <p:txBody>
            <a:bodyPr wrap="square" lIns="0" tIns="0" rIns="0" bIns="0" rtlCol="0"/>
            <a:lstStyle/>
            <a:p>
              <a:pPr defTabSz="554492"/>
              <a:endParaRPr sz="1092" kern="0">
                <a:solidFill>
                  <a:sysClr val="windowText" lastClr="000000"/>
                </a:solidFill>
              </a:endParaRPr>
            </a:p>
          </p:txBody>
        </p:sp>
        <p:sp>
          <p:nvSpPr>
            <p:cNvPr id="25" name="object 25"/>
            <p:cNvSpPr/>
            <p:nvPr/>
          </p:nvSpPr>
          <p:spPr>
            <a:xfrm>
              <a:off x="6693049" y="4907460"/>
              <a:ext cx="5697220" cy="2133600"/>
            </a:xfrm>
            <a:custGeom>
              <a:avLst/>
              <a:gdLst/>
              <a:ahLst/>
              <a:cxnLst/>
              <a:rect l="l" t="t" r="r" b="b"/>
              <a:pathLst>
                <a:path w="5697220" h="2133600">
                  <a:moveTo>
                    <a:pt x="0" y="0"/>
                  </a:moveTo>
                  <a:lnTo>
                    <a:pt x="5696645" y="0"/>
                  </a:lnTo>
                  <a:lnTo>
                    <a:pt x="5696645" y="2133112"/>
                  </a:lnTo>
                  <a:lnTo>
                    <a:pt x="0" y="2133112"/>
                  </a:lnTo>
                  <a:lnTo>
                    <a:pt x="0" y="0"/>
                  </a:lnTo>
                  <a:close/>
                </a:path>
              </a:pathLst>
            </a:custGeom>
            <a:ln w="62825">
              <a:solidFill>
                <a:srgbClr val="F1425D"/>
              </a:solidFill>
            </a:ln>
          </p:spPr>
          <p:txBody>
            <a:bodyPr wrap="square" lIns="0" tIns="0" rIns="0" bIns="0" rtlCol="0"/>
            <a:lstStyle/>
            <a:p>
              <a:pPr defTabSz="554492"/>
              <a:endParaRPr sz="1092" kern="0">
                <a:solidFill>
                  <a:sysClr val="windowText" lastClr="000000"/>
                </a:solidFill>
              </a:endParaRPr>
            </a:p>
          </p:txBody>
        </p:sp>
        <p:sp>
          <p:nvSpPr>
            <p:cNvPr id="26" name="object 26"/>
            <p:cNvSpPr/>
            <p:nvPr/>
          </p:nvSpPr>
          <p:spPr>
            <a:xfrm>
              <a:off x="8028337" y="7186202"/>
              <a:ext cx="224154" cy="563245"/>
            </a:xfrm>
            <a:custGeom>
              <a:avLst/>
              <a:gdLst/>
              <a:ahLst/>
              <a:cxnLst/>
              <a:rect l="l" t="t" r="r" b="b"/>
              <a:pathLst>
                <a:path w="224154" h="563245">
                  <a:moveTo>
                    <a:pt x="223702" y="0"/>
                  </a:moveTo>
                  <a:lnTo>
                    <a:pt x="11629" y="533416"/>
                  </a:lnTo>
                  <a:lnTo>
                    <a:pt x="0" y="562666"/>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sp>
          <p:nvSpPr>
            <p:cNvPr id="27" name="object 27"/>
            <p:cNvSpPr/>
            <p:nvPr/>
          </p:nvSpPr>
          <p:spPr>
            <a:xfrm>
              <a:off x="7923180" y="7673256"/>
              <a:ext cx="233679" cy="280035"/>
            </a:xfrm>
            <a:custGeom>
              <a:avLst/>
              <a:gdLst/>
              <a:ahLst/>
              <a:cxnLst/>
              <a:rect l="l" t="t" r="r" b="b"/>
              <a:pathLst>
                <a:path w="233679" h="280034">
                  <a:moveTo>
                    <a:pt x="0" y="0"/>
                  </a:moveTo>
                  <a:lnTo>
                    <a:pt x="23918" y="279943"/>
                  </a:lnTo>
                  <a:lnTo>
                    <a:pt x="233521" y="92842"/>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8" name="object 28"/>
          <p:cNvSpPr txBox="1"/>
          <p:nvPr/>
        </p:nvSpPr>
        <p:spPr>
          <a:xfrm>
            <a:off x="3188751" y="6124364"/>
            <a:ext cx="1396244" cy="383841"/>
          </a:xfrm>
          <a:prstGeom prst="rect">
            <a:avLst/>
          </a:prstGeom>
        </p:spPr>
        <p:txBody>
          <a:bodyPr vert="horz" wrap="square" lIns="0" tIns="7701" rIns="0" bIns="0" rtlCol="0">
            <a:spAutoFit/>
          </a:bodyPr>
          <a:lstStyle/>
          <a:p>
            <a:pPr marL="7701" marR="3081" defTabSz="554492">
              <a:lnSpc>
                <a:spcPct val="108500"/>
              </a:lnSpc>
              <a:spcBef>
                <a:spcPts val="61"/>
              </a:spcBef>
            </a:pPr>
            <a:r>
              <a:rPr sz="1152" kern="0" spc="-21" dirty="0">
                <a:solidFill>
                  <a:srgbClr val="F2425D"/>
                </a:solidFill>
                <a:latin typeface="Arial"/>
                <a:cs typeface="Arial"/>
              </a:rPr>
              <a:t>Order</a:t>
            </a:r>
            <a:r>
              <a:rPr sz="1152" kern="0" spc="-24" dirty="0">
                <a:solidFill>
                  <a:srgbClr val="F2425D"/>
                </a:solidFill>
                <a:latin typeface="Arial"/>
                <a:cs typeface="Arial"/>
              </a:rPr>
              <a:t> </a:t>
            </a:r>
            <a:r>
              <a:rPr sz="1152" kern="0" dirty="0">
                <a:solidFill>
                  <a:srgbClr val="F2425D"/>
                </a:solidFill>
                <a:latin typeface="Arial"/>
                <a:cs typeface="Arial"/>
              </a:rPr>
              <a:t>in</a:t>
            </a:r>
            <a:r>
              <a:rPr sz="1152" kern="0" spc="-21" dirty="0">
                <a:solidFill>
                  <a:srgbClr val="F2425D"/>
                </a:solidFill>
                <a:latin typeface="Arial"/>
                <a:cs typeface="Arial"/>
              </a:rPr>
              <a:t> </a:t>
            </a:r>
            <a:r>
              <a:rPr sz="1152" kern="0" spc="-12" dirty="0">
                <a:solidFill>
                  <a:srgbClr val="F2425D"/>
                </a:solidFill>
                <a:latin typeface="Arial"/>
                <a:cs typeface="Arial"/>
              </a:rPr>
              <a:t>which </a:t>
            </a:r>
            <a:r>
              <a:rPr sz="1152" kern="0" dirty="0">
                <a:solidFill>
                  <a:srgbClr val="F2425D"/>
                </a:solidFill>
                <a:latin typeface="Arial"/>
                <a:cs typeface="Arial"/>
              </a:rPr>
              <a:t>functions</a:t>
            </a:r>
            <a:r>
              <a:rPr sz="1152" kern="0" spc="76" dirty="0">
                <a:solidFill>
                  <a:srgbClr val="F2425D"/>
                </a:solidFill>
                <a:latin typeface="Arial"/>
                <a:cs typeface="Arial"/>
              </a:rPr>
              <a:t> </a:t>
            </a:r>
            <a:r>
              <a:rPr sz="1152" kern="0" dirty="0">
                <a:solidFill>
                  <a:srgbClr val="F2425D"/>
                </a:solidFill>
                <a:latin typeface="Arial"/>
                <a:cs typeface="Arial"/>
              </a:rPr>
              <a:t>were</a:t>
            </a:r>
            <a:r>
              <a:rPr sz="1152" kern="0" spc="76" dirty="0">
                <a:solidFill>
                  <a:srgbClr val="F2425D"/>
                </a:solidFill>
                <a:latin typeface="Arial"/>
                <a:cs typeface="Arial"/>
              </a:rPr>
              <a:t> </a:t>
            </a:r>
            <a:r>
              <a:rPr sz="1152" b="1" i="1" kern="0" spc="-6" dirty="0">
                <a:solidFill>
                  <a:srgbClr val="F2425D"/>
                </a:solidFill>
                <a:latin typeface="Calibri"/>
                <a:cs typeface="Calibri"/>
              </a:rPr>
              <a:t>called</a:t>
            </a:r>
            <a:endParaRPr sz="1152" kern="0">
              <a:solidFill>
                <a:sysClr val="windowText" lastClr="000000"/>
              </a:solidFill>
              <a:latin typeface="Calibri"/>
              <a:cs typeface="Calibri"/>
            </a:endParaRPr>
          </a:p>
        </p:txBody>
      </p:sp>
      <p:sp>
        <p:nvSpPr>
          <p:cNvPr id="29" name="object 29"/>
          <p:cNvSpPr txBox="1"/>
          <p:nvPr/>
        </p:nvSpPr>
        <p:spPr>
          <a:xfrm>
            <a:off x="9774462" y="6016107"/>
            <a:ext cx="1483269" cy="284274"/>
          </a:xfrm>
          <a:prstGeom prst="rect">
            <a:avLst/>
          </a:prstGeom>
        </p:spPr>
        <p:txBody>
          <a:bodyPr vert="horz" wrap="square" lIns="0" tIns="8856" rIns="0" bIns="0" rtlCol="0">
            <a:spAutoFit/>
          </a:bodyPr>
          <a:lstStyle/>
          <a:p>
            <a:pPr marL="7701" defTabSz="554492">
              <a:spcBef>
                <a:spcPts val="69"/>
              </a:spcBef>
            </a:pPr>
            <a:r>
              <a:rPr sz="1789" b="1" kern="0" spc="-115" dirty="0">
                <a:solidFill>
                  <a:srgbClr val="444444"/>
                </a:solidFill>
                <a:latin typeface="Arial"/>
                <a:cs typeface="Arial"/>
              </a:rPr>
              <a:t>SCOPE</a:t>
            </a:r>
            <a:r>
              <a:rPr sz="1789" b="1" kern="0" spc="-36" dirty="0">
                <a:solidFill>
                  <a:srgbClr val="444444"/>
                </a:solidFill>
                <a:latin typeface="Arial"/>
                <a:cs typeface="Arial"/>
              </a:rPr>
              <a:t> </a:t>
            </a:r>
            <a:r>
              <a:rPr sz="1789" b="1" kern="0" spc="-49" dirty="0">
                <a:solidFill>
                  <a:srgbClr val="444444"/>
                </a:solidFill>
                <a:latin typeface="Arial"/>
                <a:cs typeface="Arial"/>
              </a:rPr>
              <a:t>CHAIN</a:t>
            </a:r>
            <a:endParaRPr sz="1789" kern="0">
              <a:solidFill>
                <a:sysClr val="windowText" lastClr="000000"/>
              </a:solidFill>
              <a:latin typeface="Arial"/>
              <a:cs typeface="Arial"/>
            </a:endParaRPr>
          </a:p>
        </p:txBody>
      </p:sp>
      <p:grpSp>
        <p:nvGrpSpPr>
          <p:cNvPr id="30" name="object 30"/>
          <p:cNvGrpSpPr/>
          <p:nvPr/>
        </p:nvGrpSpPr>
        <p:grpSpPr>
          <a:xfrm>
            <a:off x="9188360" y="6286851"/>
            <a:ext cx="578366" cy="173664"/>
            <a:chOff x="15151580" y="10367482"/>
            <a:chExt cx="953769" cy="286385"/>
          </a:xfrm>
        </p:grpSpPr>
        <p:sp>
          <p:nvSpPr>
            <p:cNvPr id="31" name="object 31"/>
            <p:cNvSpPr/>
            <p:nvPr/>
          </p:nvSpPr>
          <p:spPr>
            <a:xfrm>
              <a:off x="15172522" y="10469694"/>
              <a:ext cx="816610" cy="163195"/>
            </a:xfrm>
            <a:custGeom>
              <a:avLst/>
              <a:gdLst/>
              <a:ahLst/>
              <a:cxnLst/>
              <a:rect l="l" t="t" r="r" b="b"/>
              <a:pathLst>
                <a:path w="816609" h="163195">
                  <a:moveTo>
                    <a:pt x="0" y="116918"/>
                  </a:moveTo>
                  <a:lnTo>
                    <a:pt x="55470" y="130799"/>
                  </a:lnTo>
                  <a:lnTo>
                    <a:pt x="109891" y="142186"/>
                  </a:lnTo>
                  <a:lnTo>
                    <a:pt x="163262" y="151080"/>
                  </a:lnTo>
                  <a:lnTo>
                    <a:pt x="215585" y="157481"/>
                  </a:lnTo>
                  <a:lnTo>
                    <a:pt x="266858" y="161389"/>
                  </a:lnTo>
                  <a:lnTo>
                    <a:pt x="317083" y="162803"/>
                  </a:lnTo>
                  <a:lnTo>
                    <a:pt x="366258" y="161725"/>
                  </a:lnTo>
                  <a:lnTo>
                    <a:pt x="414384" y="158153"/>
                  </a:lnTo>
                  <a:lnTo>
                    <a:pt x="461461" y="152088"/>
                  </a:lnTo>
                  <a:lnTo>
                    <a:pt x="507488" y="143530"/>
                  </a:lnTo>
                  <a:lnTo>
                    <a:pt x="552467" y="132479"/>
                  </a:lnTo>
                  <a:lnTo>
                    <a:pt x="596396" y="118935"/>
                  </a:lnTo>
                  <a:lnTo>
                    <a:pt x="639276" y="102897"/>
                  </a:lnTo>
                  <a:lnTo>
                    <a:pt x="681107" y="84367"/>
                  </a:lnTo>
                  <a:lnTo>
                    <a:pt x="721889" y="63343"/>
                  </a:lnTo>
                  <a:lnTo>
                    <a:pt x="761621" y="39826"/>
                  </a:lnTo>
                  <a:lnTo>
                    <a:pt x="800304" y="13816"/>
                  </a:lnTo>
                  <a:lnTo>
                    <a:pt x="81605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32" name="object 32"/>
            <p:cNvSpPr/>
            <p:nvPr/>
          </p:nvSpPr>
          <p:spPr>
            <a:xfrm>
              <a:off x="15914813" y="10367482"/>
              <a:ext cx="190500" cy="182245"/>
            </a:xfrm>
            <a:custGeom>
              <a:avLst/>
              <a:gdLst/>
              <a:ahLst/>
              <a:cxnLst/>
              <a:rect l="l" t="t" r="r" b="b"/>
              <a:pathLst>
                <a:path w="190500" h="182245">
                  <a:moveTo>
                    <a:pt x="190235" y="0"/>
                  </a:moveTo>
                  <a:lnTo>
                    <a:pt x="0" y="49912"/>
                  </a:lnTo>
                  <a:lnTo>
                    <a:pt x="116027" y="182135"/>
                  </a:lnTo>
                  <a:lnTo>
                    <a:pt x="190235"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33" name="object 33"/>
          <p:cNvSpPr txBox="1"/>
          <p:nvPr/>
        </p:nvSpPr>
        <p:spPr>
          <a:xfrm>
            <a:off x="7533286" y="6124364"/>
            <a:ext cx="1618426" cy="383841"/>
          </a:xfrm>
          <a:prstGeom prst="rect">
            <a:avLst/>
          </a:prstGeom>
        </p:spPr>
        <p:txBody>
          <a:bodyPr vert="horz" wrap="square" lIns="0" tIns="7701" rIns="0" bIns="0" rtlCol="0">
            <a:spAutoFit/>
          </a:bodyPr>
          <a:lstStyle/>
          <a:p>
            <a:pPr marL="7701" marR="3081" defTabSz="554492">
              <a:lnSpc>
                <a:spcPct val="108500"/>
              </a:lnSpc>
              <a:spcBef>
                <a:spcPts val="61"/>
              </a:spcBef>
            </a:pPr>
            <a:r>
              <a:rPr sz="1152" kern="0" spc="-21" dirty="0">
                <a:solidFill>
                  <a:srgbClr val="F2425D"/>
                </a:solidFill>
                <a:latin typeface="Arial"/>
                <a:cs typeface="Arial"/>
              </a:rPr>
              <a:t>Order</a:t>
            </a:r>
            <a:r>
              <a:rPr sz="1152" kern="0" spc="6" dirty="0">
                <a:solidFill>
                  <a:srgbClr val="F2425D"/>
                </a:solidFill>
                <a:latin typeface="Arial"/>
                <a:cs typeface="Arial"/>
              </a:rPr>
              <a:t> </a:t>
            </a:r>
            <a:r>
              <a:rPr sz="1152" kern="0" dirty="0">
                <a:solidFill>
                  <a:srgbClr val="F2425D"/>
                </a:solidFill>
                <a:latin typeface="Arial"/>
                <a:cs typeface="Arial"/>
              </a:rPr>
              <a:t>in</a:t>
            </a:r>
            <a:r>
              <a:rPr sz="1152" kern="0" spc="6" dirty="0">
                <a:solidFill>
                  <a:srgbClr val="F2425D"/>
                </a:solidFill>
                <a:latin typeface="Arial"/>
                <a:cs typeface="Arial"/>
              </a:rPr>
              <a:t> </a:t>
            </a:r>
            <a:r>
              <a:rPr sz="1152" kern="0" dirty="0">
                <a:solidFill>
                  <a:srgbClr val="F2425D"/>
                </a:solidFill>
                <a:latin typeface="Arial"/>
                <a:cs typeface="Arial"/>
              </a:rPr>
              <a:t>which</a:t>
            </a:r>
            <a:r>
              <a:rPr sz="1152" kern="0" spc="6" dirty="0">
                <a:solidFill>
                  <a:srgbClr val="F2425D"/>
                </a:solidFill>
                <a:latin typeface="Arial"/>
                <a:cs typeface="Arial"/>
              </a:rPr>
              <a:t> </a:t>
            </a:r>
            <a:r>
              <a:rPr sz="1152" kern="0" spc="-6" dirty="0">
                <a:solidFill>
                  <a:srgbClr val="F2425D"/>
                </a:solidFill>
                <a:latin typeface="Arial"/>
                <a:cs typeface="Arial"/>
              </a:rPr>
              <a:t>functions </a:t>
            </a:r>
            <a:r>
              <a:rPr sz="1152" kern="0" dirty="0">
                <a:solidFill>
                  <a:srgbClr val="F2425D"/>
                </a:solidFill>
                <a:latin typeface="Arial"/>
                <a:cs typeface="Arial"/>
              </a:rPr>
              <a:t>are</a:t>
            </a:r>
            <a:r>
              <a:rPr sz="1152" kern="0" spc="-58" dirty="0">
                <a:solidFill>
                  <a:srgbClr val="F2425D"/>
                </a:solidFill>
                <a:latin typeface="Arial"/>
                <a:cs typeface="Arial"/>
              </a:rPr>
              <a:t> </a:t>
            </a:r>
            <a:r>
              <a:rPr sz="1152" b="1" i="1" kern="0" spc="-6" dirty="0">
                <a:solidFill>
                  <a:srgbClr val="F2425D"/>
                </a:solidFill>
                <a:latin typeface="Calibri"/>
                <a:cs typeface="Calibri"/>
              </a:rPr>
              <a:t>written </a:t>
            </a:r>
            <a:r>
              <a:rPr sz="1152" b="1" i="1" kern="0" dirty="0">
                <a:solidFill>
                  <a:srgbClr val="F2425D"/>
                </a:solidFill>
                <a:latin typeface="Calibri"/>
                <a:cs typeface="Calibri"/>
              </a:rPr>
              <a:t>in</a:t>
            </a:r>
            <a:r>
              <a:rPr sz="1152" b="1" i="1" kern="0" spc="-9" dirty="0">
                <a:solidFill>
                  <a:srgbClr val="F2425D"/>
                </a:solidFill>
                <a:latin typeface="Calibri"/>
                <a:cs typeface="Calibri"/>
              </a:rPr>
              <a:t> </a:t>
            </a:r>
            <a:r>
              <a:rPr sz="1152" b="1" i="1" kern="0" dirty="0">
                <a:solidFill>
                  <a:srgbClr val="F2425D"/>
                </a:solidFill>
                <a:latin typeface="Calibri"/>
                <a:cs typeface="Calibri"/>
              </a:rPr>
              <a:t>the</a:t>
            </a:r>
            <a:r>
              <a:rPr sz="1152" b="1" i="1" kern="0" spc="-6" dirty="0">
                <a:solidFill>
                  <a:srgbClr val="F2425D"/>
                </a:solidFill>
                <a:latin typeface="Calibri"/>
                <a:cs typeface="Calibri"/>
              </a:rPr>
              <a:t> </a:t>
            </a:r>
            <a:r>
              <a:rPr sz="1152" b="1" i="1" kern="0" spc="-12" dirty="0">
                <a:solidFill>
                  <a:srgbClr val="F2425D"/>
                </a:solidFill>
                <a:latin typeface="Calibri"/>
                <a:cs typeface="Calibri"/>
              </a:rPr>
              <a:t>code</a:t>
            </a:r>
            <a:endParaRPr sz="1152" kern="0">
              <a:solidFill>
                <a:sysClr val="windowText" lastClr="000000"/>
              </a:solidFill>
              <a:latin typeface="Calibri"/>
              <a:cs typeface="Calibri"/>
            </a:endParaRPr>
          </a:p>
        </p:txBody>
      </p:sp>
      <p:sp>
        <p:nvSpPr>
          <p:cNvPr id="34" name="object 34"/>
          <p:cNvSpPr txBox="1"/>
          <p:nvPr/>
        </p:nvSpPr>
        <p:spPr>
          <a:xfrm>
            <a:off x="9251576" y="1701289"/>
            <a:ext cx="2187937" cy="508912"/>
          </a:xfrm>
          <a:prstGeom prst="rect">
            <a:avLst/>
          </a:prstGeom>
          <a:solidFill>
            <a:srgbClr val="E7E7E7"/>
          </a:solidFill>
        </p:spPr>
        <p:txBody>
          <a:bodyPr vert="horz" wrap="square" lIns="0" tIns="89335" rIns="0" bIns="0" rtlCol="0">
            <a:spAutoFit/>
          </a:bodyPr>
          <a:lstStyle/>
          <a:p>
            <a:pPr marL="222182" defTabSz="554492">
              <a:spcBef>
                <a:spcPts val="703"/>
              </a:spcBef>
            </a:pPr>
            <a:r>
              <a:rPr sz="1152" b="1" kern="0" dirty="0">
                <a:solidFill>
                  <a:srgbClr val="444444"/>
                </a:solidFill>
                <a:latin typeface="Courier New"/>
                <a:cs typeface="Courier New"/>
              </a:rPr>
              <a:t>secureBooking</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52"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a:p>
            <a:pPr marL="222182" defTabSz="554492">
              <a:spcBef>
                <a:spcPts val="540"/>
              </a:spcBef>
            </a:pPr>
            <a:r>
              <a:rPr sz="1152" b="1" kern="0" dirty="0">
                <a:solidFill>
                  <a:srgbClr val="444444"/>
                </a:solidFill>
                <a:latin typeface="Courier New"/>
                <a:cs typeface="Courier New"/>
              </a:rPr>
              <a:t>booker</a:t>
            </a:r>
            <a:r>
              <a:rPr sz="1152" b="1" kern="0" spc="-27" dirty="0">
                <a:solidFill>
                  <a:srgbClr val="444444"/>
                </a:solidFill>
                <a:latin typeface="Courier New"/>
                <a:cs typeface="Courier New"/>
              </a:rPr>
              <a:t> </a:t>
            </a:r>
            <a:r>
              <a:rPr sz="1152" kern="0" dirty="0">
                <a:solidFill>
                  <a:srgbClr val="444444"/>
                </a:solidFill>
                <a:latin typeface="Courier New"/>
                <a:cs typeface="Courier New"/>
              </a:rPr>
              <a:t>=</a:t>
            </a:r>
            <a:r>
              <a:rPr sz="1152" kern="0" spc="-27"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graphicFrame>
        <p:nvGraphicFramePr>
          <p:cNvPr id="35" name="object 35"/>
          <p:cNvGraphicFramePr>
            <a:graphicFrameLocks noGrp="1"/>
          </p:cNvGraphicFramePr>
          <p:nvPr/>
        </p:nvGraphicFramePr>
        <p:xfrm>
          <a:off x="9561955" y="2753489"/>
          <a:ext cx="2242616" cy="1336174"/>
        </p:xfrm>
        <a:graphic>
          <a:graphicData uri="http://schemas.openxmlformats.org/drawingml/2006/table">
            <a:tbl>
              <a:tblPr firstRow="1" bandRow="1">
                <a:tableStyleId>{2D5ABB26-0587-4C30-8999-92F81FD0307C}</a:tableStyleId>
              </a:tblPr>
              <a:tblGrid>
                <a:gridCol w="2242616">
                  <a:extLst>
                    <a:ext uri="{9D8B030D-6E8A-4147-A177-3AD203B41FA5}">
                      <a16:colId xmlns:a16="http://schemas.microsoft.com/office/drawing/2014/main" val="20000"/>
                    </a:ext>
                  </a:extLst>
                </a:gridCol>
              </a:tblGrid>
              <a:tr h="339242">
                <a:tc>
                  <a:txBody>
                    <a:bodyPr/>
                    <a:lstStyle/>
                    <a:p>
                      <a:pPr marL="158750">
                        <a:lnSpc>
                          <a:spcPct val="100000"/>
                        </a:lnSpc>
                        <a:spcBef>
                          <a:spcPts val="660"/>
                        </a:spcBef>
                      </a:pPr>
                      <a:r>
                        <a:rPr sz="1300" dirty="0">
                          <a:solidFill>
                            <a:srgbClr val="FFFFFF"/>
                          </a:solidFill>
                          <a:latin typeface="Courier New"/>
                          <a:cs typeface="Courier New"/>
                        </a:rPr>
                        <a:t>secureBooking()</a:t>
                      </a:r>
                      <a:r>
                        <a:rPr sz="1300" spc="-575" dirty="0">
                          <a:solidFill>
                            <a:srgbClr val="FFFFFF"/>
                          </a:solidFill>
                          <a:latin typeface="Courier New"/>
                          <a:cs typeface="Courier New"/>
                        </a:rPr>
                        <a:t> </a:t>
                      </a:r>
                      <a:r>
                        <a:rPr sz="1300" spc="-10" dirty="0">
                          <a:solidFill>
                            <a:srgbClr val="FFFFFF"/>
                          </a:solidFill>
                          <a:latin typeface="Arial"/>
                          <a:cs typeface="Arial"/>
                        </a:rPr>
                        <a:t>scope</a:t>
                      </a:r>
                      <a:endParaRPr sz="1300">
                        <a:latin typeface="Arial"/>
                        <a:cs typeface="Arial"/>
                      </a:endParaRPr>
                    </a:p>
                  </a:txBody>
                  <a:tcPr marL="0" marR="0" marT="50829" marB="0">
                    <a:solidFill>
                      <a:srgbClr val="38464D"/>
                    </a:solidFill>
                  </a:tcPr>
                </a:tc>
                <a:extLst>
                  <a:ext uri="{0D108BD9-81ED-4DB2-BD59-A6C34878D82A}">
                    <a16:rowId xmlns:a16="http://schemas.microsoft.com/office/drawing/2014/main" val="10000"/>
                  </a:ext>
                </a:extLst>
              </a:tr>
              <a:tr h="391996">
                <a:tc>
                  <a:txBody>
                    <a:bodyPr/>
                    <a:lstStyle/>
                    <a:p>
                      <a:pPr marR="292735" algn="ctr">
                        <a:lnSpc>
                          <a:spcPct val="100000"/>
                        </a:lnSpc>
                        <a:spcBef>
                          <a:spcPts val="1155"/>
                        </a:spcBef>
                      </a:pPr>
                      <a:r>
                        <a:rPr sz="1200" b="1" dirty="0">
                          <a:solidFill>
                            <a:srgbClr val="444444"/>
                          </a:solidFill>
                          <a:latin typeface="Courier New"/>
                          <a:cs typeface="Courier New"/>
                        </a:rPr>
                        <a:t>passengerCount</a:t>
                      </a:r>
                      <a:r>
                        <a:rPr sz="1200" b="1" spc="-95" dirty="0">
                          <a:solidFill>
                            <a:srgbClr val="444444"/>
                          </a:solidFill>
                          <a:latin typeface="Courier New"/>
                          <a:cs typeface="Courier New"/>
                        </a:rPr>
                        <a:t> </a:t>
                      </a:r>
                      <a:r>
                        <a:rPr sz="1200" dirty="0">
                          <a:solidFill>
                            <a:srgbClr val="444444"/>
                          </a:solidFill>
                          <a:latin typeface="Courier New"/>
                          <a:cs typeface="Courier New"/>
                        </a:rPr>
                        <a:t>=</a:t>
                      </a:r>
                      <a:r>
                        <a:rPr sz="1200" spc="-90" dirty="0">
                          <a:solidFill>
                            <a:srgbClr val="444444"/>
                          </a:solidFill>
                          <a:latin typeface="Courier New"/>
                          <a:cs typeface="Courier New"/>
                        </a:rPr>
                        <a:t> </a:t>
                      </a:r>
                      <a:r>
                        <a:rPr sz="1200" spc="-50" dirty="0">
                          <a:solidFill>
                            <a:srgbClr val="444444"/>
                          </a:solidFill>
                          <a:latin typeface="Courier New"/>
                          <a:cs typeface="Courier New"/>
                        </a:rPr>
                        <a:t>0</a:t>
                      </a:r>
                      <a:endParaRPr sz="1200">
                        <a:latin typeface="Courier New"/>
                        <a:cs typeface="Courier New"/>
                      </a:endParaRPr>
                    </a:p>
                  </a:txBody>
                  <a:tcPr marL="0" marR="0" marT="88950" marB="0">
                    <a:lnL w="83767">
                      <a:solidFill>
                        <a:srgbClr val="38464D"/>
                      </a:solidFill>
                      <a:prstDash val="solid"/>
                    </a:lnL>
                    <a:lnR w="83767">
                      <a:solidFill>
                        <a:srgbClr val="38464D"/>
                      </a:solidFill>
                      <a:prstDash val="solid"/>
                    </a:lnR>
                    <a:lnB w="76200">
                      <a:solidFill>
                        <a:srgbClr val="38464D"/>
                      </a:solidFill>
                      <a:prstDash val="solid"/>
                    </a:lnB>
                    <a:solidFill>
                      <a:srgbClr val="E7E7E7"/>
                    </a:solidFill>
                  </a:tcPr>
                </a:tc>
                <a:extLst>
                  <a:ext uri="{0D108BD9-81ED-4DB2-BD59-A6C34878D82A}">
                    <a16:rowId xmlns:a16="http://schemas.microsoft.com/office/drawing/2014/main" val="10001"/>
                  </a:ext>
                </a:extLst>
              </a:tr>
              <a:tr h="604936">
                <a:tc>
                  <a:txBody>
                    <a:bodyPr/>
                    <a:lstStyle/>
                    <a:p>
                      <a:pPr marL="398145">
                        <a:lnSpc>
                          <a:spcPct val="100000"/>
                        </a:lnSpc>
                        <a:spcBef>
                          <a:spcPts val="1220"/>
                        </a:spcBef>
                      </a:pPr>
                      <a:r>
                        <a:rPr sz="1200" b="1" dirty="0">
                          <a:solidFill>
                            <a:srgbClr val="666666"/>
                          </a:solidFill>
                          <a:latin typeface="Courier New"/>
                          <a:cs typeface="Courier New"/>
                        </a:rPr>
                        <a:t>secureBooking</a:t>
                      </a:r>
                      <a:r>
                        <a:rPr sz="1200" b="1" spc="-85" dirty="0">
                          <a:solidFill>
                            <a:srgbClr val="666666"/>
                          </a:solidFill>
                          <a:latin typeface="Courier New"/>
                          <a:cs typeface="Courier New"/>
                        </a:rPr>
                        <a:t> </a:t>
                      </a:r>
                      <a:r>
                        <a:rPr sz="1200" dirty="0">
                          <a:solidFill>
                            <a:srgbClr val="666666"/>
                          </a:solidFill>
                          <a:latin typeface="Courier New"/>
                          <a:cs typeface="Courier New"/>
                        </a:rPr>
                        <a:t>=</a:t>
                      </a:r>
                      <a:r>
                        <a:rPr sz="1200" spc="-8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p>
                      <a:pPr marL="408940">
                        <a:lnSpc>
                          <a:spcPct val="100000"/>
                        </a:lnSpc>
                        <a:spcBef>
                          <a:spcPts val="515"/>
                        </a:spcBef>
                      </a:pPr>
                      <a:r>
                        <a:rPr sz="1200" b="1" dirty="0">
                          <a:solidFill>
                            <a:srgbClr val="666666"/>
                          </a:solidFill>
                          <a:latin typeface="Courier New"/>
                          <a:cs typeface="Courier New"/>
                        </a:rPr>
                        <a:t>booker</a:t>
                      </a:r>
                      <a:r>
                        <a:rPr sz="1200" b="1" spc="-45" dirty="0">
                          <a:solidFill>
                            <a:srgbClr val="666666"/>
                          </a:solidFill>
                          <a:latin typeface="Courier New"/>
                          <a:cs typeface="Courier New"/>
                        </a:rPr>
                        <a:t> </a:t>
                      </a:r>
                      <a:r>
                        <a:rPr sz="1200" dirty="0">
                          <a:solidFill>
                            <a:srgbClr val="666666"/>
                          </a:solidFill>
                          <a:latin typeface="Courier New"/>
                          <a:cs typeface="Courier New"/>
                        </a:rPr>
                        <a:t>=</a:t>
                      </a:r>
                      <a:r>
                        <a:rPr sz="1200" spc="-4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txBody>
                  <a:tcPr marL="0" marR="0" marT="93956" marB="0">
                    <a:lnL w="83767">
                      <a:solidFill>
                        <a:srgbClr val="38464D"/>
                      </a:solidFill>
                      <a:prstDash val="solid"/>
                    </a:lnL>
                    <a:lnR w="83767">
                      <a:solidFill>
                        <a:srgbClr val="38464D"/>
                      </a:solidFill>
                      <a:prstDash val="solid"/>
                    </a:lnR>
                    <a:lnT w="76200">
                      <a:solidFill>
                        <a:srgbClr val="38464D"/>
                      </a:solidFill>
                      <a:prstDash val="solid"/>
                    </a:lnT>
                    <a:lnB w="83767">
                      <a:solidFill>
                        <a:srgbClr val="38464D"/>
                      </a:solidFill>
                      <a:prstDash val="solid"/>
                    </a:lnB>
                    <a:solidFill>
                      <a:srgbClr val="E7E7E7"/>
                    </a:solidFill>
                  </a:tcPr>
                </a:tc>
                <a:extLst>
                  <a:ext uri="{0D108BD9-81ED-4DB2-BD59-A6C34878D82A}">
                    <a16:rowId xmlns:a16="http://schemas.microsoft.com/office/drawing/2014/main" val="10002"/>
                  </a:ext>
                </a:extLst>
              </a:tr>
            </a:tbl>
          </a:graphicData>
        </a:graphic>
      </p:graphicFrame>
      <p:grpSp>
        <p:nvGrpSpPr>
          <p:cNvPr id="36" name="object 36"/>
          <p:cNvGrpSpPr/>
          <p:nvPr/>
        </p:nvGrpSpPr>
        <p:grpSpPr>
          <a:xfrm>
            <a:off x="668528" y="3451409"/>
            <a:ext cx="2186782" cy="950339"/>
            <a:chOff x="1101746" y="5691629"/>
            <a:chExt cx="3606165" cy="1567180"/>
          </a:xfrm>
        </p:grpSpPr>
        <p:sp>
          <p:nvSpPr>
            <p:cNvPr id="37" name="object 37"/>
            <p:cNvSpPr/>
            <p:nvPr/>
          </p:nvSpPr>
          <p:spPr>
            <a:xfrm>
              <a:off x="1143647" y="5733548"/>
              <a:ext cx="3522345" cy="1483360"/>
            </a:xfrm>
            <a:custGeom>
              <a:avLst/>
              <a:gdLst/>
              <a:ahLst/>
              <a:cxnLst/>
              <a:rect l="l" t="t" r="r" b="b"/>
              <a:pathLst>
                <a:path w="3522345" h="1483359">
                  <a:moveTo>
                    <a:pt x="3521748" y="0"/>
                  </a:moveTo>
                  <a:lnTo>
                    <a:pt x="0" y="0"/>
                  </a:lnTo>
                  <a:lnTo>
                    <a:pt x="0" y="559727"/>
                  </a:lnTo>
                  <a:lnTo>
                    <a:pt x="0" y="1482826"/>
                  </a:lnTo>
                  <a:lnTo>
                    <a:pt x="3521748" y="1482826"/>
                  </a:lnTo>
                  <a:lnTo>
                    <a:pt x="3521748" y="559727"/>
                  </a:lnTo>
                  <a:lnTo>
                    <a:pt x="3521748"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38" name="object 38"/>
            <p:cNvSpPr/>
            <p:nvPr/>
          </p:nvSpPr>
          <p:spPr>
            <a:xfrm>
              <a:off x="1143656" y="5733539"/>
              <a:ext cx="3522345" cy="1483360"/>
            </a:xfrm>
            <a:custGeom>
              <a:avLst/>
              <a:gdLst/>
              <a:ahLst/>
              <a:cxnLst/>
              <a:rect l="l" t="t" r="r" b="b"/>
              <a:pathLst>
                <a:path w="3522345" h="1483359">
                  <a:moveTo>
                    <a:pt x="0" y="0"/>
                  </a:moveTo>
                  <a:lnTo>
                    <a:pt x="3521743" y="0"/>
                  </a:lnTo>
                  <a:lnTo>
                    <a:pt x="3521743" y="1482831"/>
                  </a:lnTo>
                  <a:lnTo>
                    <a:pt x="0" y="1482831"/>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39" name="object 39"/>
            <p:cNvSpPr/>
            <p:nvPr/>
          </p:nvSpPr>
          <p:spPr>
            <a:xfrm>
              <a:off x="1172718" y="5702126"/>
              <a:ext cx="3463925" cy="591185"/>
            </a:xfrm>
            <a:custGeom>
              <a:avLst/>
              <a:gdLst/>
              <a:ahLst/>
              <a:cxnLst/>
              <a:rect l="l" t="t" r="r" b="b"/>
              <a:pathLst>
                <a:path w="3463925" h="591185">
                  <a:moveTo>
                    <a:pt x="3463619" y="0"/>
                  </a:moveTo>
                  <a:lnTo>
                    <a:pt x="0" y="0"/>
                  </a:lnTo>
                  <a:lnTo>
                    <a:pt x="0" y="591144"/>
                  </a:lnTo>
                  <a:lnTo>
                    <a:pt x="3463619" y="591144"/>
                  </a:lnTo>
                  <a:lnTo>
                    <a:pt x="3463619" y="0"/>
                  </a:lnTo>
                  <a:close/>
                </a:path>
              </a:pathLst>
            </a:custGeom>
            <a:solidFill>
              <a:srgbClr val="38464D"/>
            </a:solidFill>
          </p:spPr>
          <p:txBody>
            <a:bodyPr wrap="square" lIns="0" tIns="0" rIns="0" bIns="0" rtlCol="0"/>
            <a:lstStyle/>
            <a:p>
              <a:pPr defTabSz="554492"/>
              <a:endParaRPr sz="1092" kern="0">
                <a:solidFill>
                  <a:sysClr val="windowText" lastClr="000000"/>
                </a:solidFill>
              </a:endParaRPr>
            </a:p>
          </p:txBody>
        </p:sp>
      </p:grpSp>
      <p:sp>
        <p:nvSpPr>
          <p:cNvPr id="40" name="object 40"/>
          <p:cNvSpPr txBox="1"/>
          <p:nvPr/>
        </p:nvSpPr>
        <p:spPr>
          <a:xfrm>
            <a:off x="719340" y="3522535"/>
            <a:ext cx="2085125" cy="222839"/>
          </a:xfrm>
          <a:prstGeom prst="rect">
            <a:avLst/>
          </a:prstGeom>
        </p:spPr>
        <p:txBody>
          <a:bodyPr vert="horz" wrap="square" lIns="0" tIns="8086" rIns="0" bIns="0" rtlCol="0">
            <a:spAutoFit/>
          </a:bodyPr>
          <a:lstStyle/>
          <a:p>
            <a:pPr marL="112054" defTabSz="554492">
              <a:spcBef>
                <a:spcPts val="64"/>
              </a:spcBef>
            </a:pPr>
            <a:r>
              <a:rPr sz="1395" kern="0" dirty="0">
                <a:solidFill>
                  <a:srgbClr val="FFFFFF"/>
                </a:solidFill>
                <a:latin typeface="Courier New"/>
                <a:cs typeface="Courier New"/>
              </a:rPr>
              <a:t>secureBooking()</a:t>
            </a:r>
            <a:r>
              <a:rPr sz="1395" kern="0" spc="-491" dirty="0">
                <a:solidFill>
                  <a:srgbClr val="FFFFFF"/>
                </a:solidFill>
                <a:latin typeface="Courier New"/>
                <a:cs typeface="Courier New"/>
              </a:rPr>
              <a:t> </a:t>
            </a:r>
            <a:r>
              <a:rPr sz="1395" kern="0" spc="-15" dirty="0">
                <a:solidFill>
                  <a:srgbClr val="FFFFFF"/>
                </a:solidFill>
                <a:latin typeface="Arial"/>
                <a:cs typeface="Arial"/>
              </a:rPr>
              <a:t>EC</a:t>
            </a:r>
            <a:endParaRPr sz="1395" kern="0">
              <a:solidFill>
                <a:sysClr val="windowText" lastClr="000000"/>
              </a:solidFill>
              <a:latin typeface="Arial"/>
              <a:cs typeface="Arial"/>
            </a:endParaRPr>
          </a:p>
        </p:txBody>
      </p:sp>
      <p:sp>
        <p:nvSpPr>
          <p:cNvPr id="41" name="object 41"/>
          <p:cNvSpPr txBox="1"/>
          <p:nvPr/>
        </p:nvSpPr>
        <p:spPr>
          <a:xfrm>
            <a:off x="719340" y="3973543"/>
            <a:ext cx="2085125" cy="184680"/>
          </a:xfrm>
          <a:prstGeom prst="rect">
            <a:avLst/>
          </a:prstGeom>
        </p:spPr>
        <p:txBody>
          <a:bodyPr vert="horz" wrap="square" lIns="0" tIns="7316" rIns="0" bIns="0" rtlCol="0">
            <a:spAutoFit/>
          </a:bodyPr>
          <a:lstStyle/>
          <a:p>
            <a:pPr marL="206009" defTabSz="554492">
              <a:spcBef>
                <a:spcPts val="58"/>
              </a:spcBef>
            </a:pPr>
            <a:r>
              <a:rPr sz="1152" b="1" kern="0" dirty="0">
                <a:solidFill>
                  <a:srgbClr val="444444"/>
                </a:solidFill>
                <a:latin typeface="Courier New"/>
                <a:cs typeface="Courier New"/>
              </a:rPr>
              <a:t>passengerCount</a:t>
            </a:r>
            <a:r>
              <a:rPr sz="1152" b="1" kern="0" spc="-58" dirty="0">
                <a:solidFill>
                  <a:srgbClr val="444444"/>
                </a:solidFill>
                <a:latin typeface="Courier New"/>
                <a:cs typeface="Courier New"/>
              </a:rPr>
              <a:t> </a:t>
            </a:r>
            <a:r>
              <a:rPr sz="1152" kern="0" dirty="0">
                <a:solidFill>
                  <a:srgbClr val="444444"/>
                </a:solidFill>
                <a:latin typeface="Courier New"/>
                <a:cs typeface="Courier New"/>
              </a:rPr>
              <a:t>=</a:t>
            </a:r>
            <a:r>
              <a:rPr sz="1152" kern="0" spc="-55" dirty="0">
                <a:solidFill>
                  <a:srgbClr val="444444"/>
                </a:solidFill>
                <a:latin typeface="Courier New"/>
                <a:cs typeface="Courier New"/>
              </a:rPr>
              <a:t> </a:t>
            </a:r>
            <a:r>
              <a:rPr sz="1152" kern="0" spc="-30" dirty="0">
                <a:solidFill>
                  <a:srgbClr val="444444"/>
                </a:solidFill>
                <a:latin typeface="Courier New"/>
                <a:cs typeface="Courier New"/>
              </a:rPr>
              <a:t>0</a:t>
            </a:r>
            <a:endParaRPr sz="1152" kern="0">
              <a:solidFill>
                <a:sysClr val="windowText" lastClr="000000"/>
              </a:solidFill>
              <a:latin typeface="Courier New"/>
              <a:cs typeface="Courier New"/>
            </a:endParaRPr>
          </a:p>
        </p:txBody>
      </p:sp>
      <p:grpSp>
        <p:nvGrpSpPr>
          <p:cNvPr id="42" name="object 42"/>
          <p:cNvGrpSpPr/>
          <p:nvPr/>
        </p:nvGrpSpPr>
        <p:grpSpPr>
          <a:xfrm>
            <a:off x="1002058" y="2564001"/>
            <a:ext cx="692731" cy="1393549"/>
            <a:chOff x="1651761" y="4228228"/>
            <a:chExt cx="1142365" cy="2298065"/>
          </a:xfrm>
        </p:grpSpPr>
        <p:sp>
          <p:nvSpPr>
            <p:cNvPr id="43" name="object 43"/>
            <p:cNvSpPr/>
            <p:nvPr/>
          </p:nvSpPr>
          <p:spPr>
            <a:xfrm>
              <a:off x="1735701" y="4249170"/>
              <a:ext cx="1037590" cy="2122170"/>
            </a:xfrm>
            <a:custGeom>
              <a:avLst/>
              <a:gdLst/>
              <a:ahLst/>
              <a:cxnLst/>
              <a:rect l="l" t="t" r="r" b="b"/>
              <a:pathLst>
                <a:path w="1037589" h="2122170">
                  <a:moveTo>
                    <a:pt x="1037246" y="0"/>
                  </a:moveTo>
                  <a:lnTo>
                    <a:pt x="994555" y="26602"/>
                  </a:lnTo>
                  <a:lnTo>
                    <a:pt x="952761" y="53788"/>
                  </a:lnTo>
                  <a:lnTo>
                    <a:pt x="911864" y="81558"/>
                  </a:lnTo>
                  <a:lnTo>
                    <a:pt x="871864" y="109912"/>
                  </a:lnTo>
                  <a:lnTo>
                    <a:pt x="832762" y="138850"/>
                  </a:lnTo>
                  <a:lnTo>
                    <a:pt x="794556" y="168372"/>
                  </a:lnTo>
                  <a:lnTo>
                    <a:pt x="757248" y="198478"/>
                  </a:lnTo>
                  <a:lnTo>
                    <a:pt x="720836" y="229168"/>
                  </a:lnTo>
                  <a:lnTo>
                    <a:pt x="685322" y="260442"/>
                  </a:lnTo>
                  <a:lnTo>
                    <a:pt x="650705" y="292299"/>
                  </a:lnTo>
                  <a:lnTo>
                    <a:pt x="616985" y="324741"/>
                  </a:lnTo>
                  <a:lnTo>
                    <a:pt x="584162" y="357767"/>
                  </a:lnTo>
                  <a:lnTo>
                    <a:pt x="552236" y="391377"/>
                  </a:lnTo>
                  <a:lnTo>
                    <a:pt x="521207" y="425571"/>
                  </a:lnTo>
                  <a:lnTo>
                    <a:pt x="491076" y="460348"/>
                  </a:lnTo>
                  <a:lnTo>
                    <a:pt x="461841" y="495710"/>
                  </a:lnTo>
                  <a:lnTo>
                    <a:pt x="433504" y="531655"/>
                  </a:lnTo>
                  <a:lnTo>
                    <a:pt x="406063" y="568185"/>
                  </a:lnTo>
                  <a:lnTo>
                    <a:pt x="379520" y="605299"/>
                  </a:lnTo>
                  <a:lnTo>
                    <a:pt x="353874" y="642996"/>
                  </a:lnTo>
                  <a:lnTo>
                    <a:pt x="329125" y="681278"/>
                  </a:lnTo>
                  <a:lnTo>
                    <a:pt x="305273" y="720143"/>
                  </a:lnTo>
                  <a:lnTo>
                    <a:pt x="282318" y="759592"/>
                  </a:lnTo>
                  <a:lnTo>
                    <a:pt x="260260" y="799626"/>
                  </a:lnTo>
                  <a:lnTo>
                    <a:pt x="239099" y="840243"/>
                  </a:lnTo>
                  <a:lnTo>
                    <a:pt x="218835" y="881445"/>
                  </a:lnTo>
                  <a:lnTo>
                    <a:pt x="199469" y="923230"/>
                  </a:lnTo>
                  <a:lnTo>
                    <a:pt x="180999" y="965599"/>
                  </a:lnTo>
                  <a:lnTo>
                    <a:pt x="163427" y="1008552"/>
                  </a:lnTo>
                  <a:lnTo>
                    <a:pt x="146752" y="1052090"/>
                  </a:lnTo>
                  <a:lnTo>
                    <a:pt x="130973" y="1096211"/>
                  </a:lnTo>
                  <a:lnTo>
                    <a:pt x="116092" y="1140916"/>
                  </a:lnTo>
                  <a:lnTo>
                    <a:pt x="102108" y="1186205"/>
                  </a:lnTo>
                  <a:lnTo>
                    <a:pt x="89021" y="1232078"/>
                  </a:lnTo>
                  <a:lnTo>
                    <a:pt x="76832" y="1278535"/>
                  </a:lnTo>
                  <a:lnTo>
                    <a:pt x="65539" y="1325576"/>
                  </a:lnTo>
                  <a:lnTo>
                    <a:pt x="55143" y="1373201"/>
                  </a:lnTo>
                  <a:lnTo>
                    <a:pt x="45645" y="1421410"/>
                  </a:lnTo>
                  <a:lnTo>
                    <a:pt x="37043" y="1470203"/>
                  </a:lnTo>
                  <a:lnTo>
                    <a:pt x="29339" y="1519580"/>
                  </a:lnTo>
                  <a:lnTo>
                    <a:pt x="22532" y="1569541"/>
                  </a:lnTo>
                  <a:lnTo>
                    <a:pt x="16622" y="1620085"/>
                  </a:lnTo>
                  <a:lnTo>
                    <a:pt x="11608" y="1671214"/>
                  </a:lnTo>
                  <a:lnTo>
                    <a:pt x="7492" y="1722927"/>
                  </a:lnTo>
                  <a:lnTo>
                    <a:pt x="4274" y="1775224"/>
                  </a:lnTo>
                  <a:lnTo>
                    <a:pt x="1952" y="1828104"/>
                  </a:lnTo>
                  <a:lnTo>
                    <a:pt x="527" y="1881569"/>
                  </a:lnTo>
                  <a:lnTo>
                    <a:pt x="0" y="1935618"/>
                  </a:lnTo>
                  <a:lnTo>
                    <a:pt x="369" y="1990250"/>
                  </a:lnTo>
                  <a:lnTo>
                    <a:pt x="1636" y="2045467"/>
                  </a:lnTo>
                  <a:lnTo>
                    <a:pt x="3799" y="2101267"/>
                  </a:lnTo>
                  <a:lnTo>
                    <a:pt x="5263" y="212216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44" name="object 44"/>
            <p:cNvSpPr/>
            <p:nvPr/>
          </p:nvSpPr>
          <p:spPr>
            <a:xfrm>
              <a:off x="1651761" y="6344292"/>
              <a:ext cx="175895" cy="182245"/>
            </a:xfrm>
            <a:custGeom>
              <a:avLst/>
              <a:gdLst/>
              <a:ahLst/>
              <a:cxnLst/>
              <a:rect l="l" t="t" r="r" b="b"/>
              <a:pathLst>
                <a:path w="175894" h="182245">
                  <a:moveTo>
                    <a:pt x="175480" y="0"/>
                  </a:moveTo>
                  <a:lnTo>
                    <a:pt x="0" y="12295"/>
                  </a:lnTo>
                  <a:lnTo>
                    <a:pt x="100035" y="181627"/>
                  </a:lnTo>
                  <a:lnTo>
                    <a:pt x="17548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45" name="object 45"/>
          <p:cNvSpPr txBox="1"/>
          <p:nvPr/>
        </p:nvSpPr>
        <p:spPr>
          <a:xfrm>
            <a:off x="1777707" y="2359339"/>
            <a:ext cx="884878" cy="401663"/>
          </a:xfrm>
          <a:prstGeom prst="rect">
            <a:avLst/>
          </a:prstGeom>
        </p:spPr>
        <p:txBody>
          <a:bodyPr vert="horz" wrap="square" lIns="0" tIns="7316" rIns="0" bIns="0" rtlCol="0">
            <a:spAutoFit/>
          </a:bodyPr>
          <a:lstStyle/>
          <a:p>
            <a:pPr marL="7701" marR="3081" defTabSz="554492">
              <a:lnSpc>
                <a:spcPct val="112700"/>
              </a:lnSpc>
              <a:spcBef>
                <a:spcPts val="58"/>
              </a:spcBef>
            </a:pPr>
            <a:r>
              <a:rPr sz="1182" b="1" kern="0" spc="-6" dirty="0">
                <a:solidFill>
                  <a:srgbClr val="F2425D"/>
                </a:solidFill>
                <a:latin typeface="Arial"/>
                <a:cs typeface="Arial"/>
              </a:rPr>
              <a:t>Variable </a:t>
            </a:r>
            <a:r>
              <a:rPr sz="1182" b="1" kern="0" spc="-42" dirty="0">
                <a:solidFill>
                  <a:srgbClr val="F2425D"/>
                </a:solidFill>
                <a:latin typeface="Arial"/>
                <a:cs typeface="Arial"/>
              </a:rPr>
              <a:t>Environment</a:t>
            </a:r>
            <a:endParaRPr sz="1182" kern="0">
              <a:solidFill>
                <a:sysClr val="windowText" lastClr="000000"/>
              </a:solidFill>
              <a:latin typeface="Arial"/>
              <a:cs typeface="Arial"/>
            </a:endParaRPr>
          </a:p>
        </p:txBody>
      </p:sp>
    </p:spTree>
    <p:extLst>
      <p:ext uri="{BB962C8B-B14F-4D97-AF65-F5344CB8AC3E}">
        <p14:creationId xmlns:p14="http://schemas.microsoft.com/office/powerpoint/2010/main" val="391904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7162165" cy="469373"/>
          </a:xfrm>
          <a:prstGeom prst="rect">
            <a:avLst/>
          </a:prstGeom>
        </p:spPr>
        <p:txBody>
          <a:bodyPr vert="horz" wrap="square" lIns="0" tIns="7316" rIns="0" bIns="0" rtlCol="0">
            <a:spAutoFit/>
          </a:bodyPr>
          <a:lstStyle/>
          <a:p>
            <a:pPr marL="7701">
              <a:spcBef>
                <a:spcPts val="58"/>
              </a:spcBef>
              <a:tabLst>
                <a:tab pos="2210652" algn="l"/>
              </a:tabLst>
            </a:pPr>
            <a:r>
              <a:rPr dirty="0"/>
              <a:t>UNDERSTANDING</a:t>
            </a:r>
            <a:r>
              <a:rPr lang="en-US" dirty="0"/>
              <a:t> </a:t>
            </a:r>
            <a:r>
              <a:rPr dirty="0"/>
              <a:t>CLOSURES</a:t>
            </a:r>
          </a:p>
        </p:txBody>
      </p:sp>
      <p:grpSp>
        <p:nvGrpSpPr>
          <p:cNvPr id="4" name="object 4"/>
          <p:cNvGrpSpPr/>
          <p:nvPr/>
        </p:nvGrpSpPr>
        <p:grpSpPr>
          <a:xfrm>
            <a:off x="498574" y="2368022"/>
            <a:ext cx="2526409" cy="3712022"/>
            <a:chOff x="821479" y="3905044"/>
            <a:chExt cx="4166235" cy="6121400"/>
          </a:xfrm>
        </p:grpSpPr>
        <p:sp>
          <p:nvSpPr>
            <p:cNvPr id="5" name="object 5"/>
            <p:cNvSpPr/>
            <p:nvPr/>
          </p:nvSpPr>
          <p:spPr>
            <a:xfrm>
              <a:off x="863389" y="3946955"/>
              <a:ext cx="4082415" cy="6037580"/>
            </a:xfrm>
            <a:custGeom>
              <a:avLst/>
              <a:gdLst/>
              <a:ahLst/>
              <a:cxnLst/>
              <a:rect l="l" t="t" r="r" b="b"/>
              <a:pathLst>
                <a:path w="4082415" h="6037580">
                  <a:moveTo>
                    <a:pt x="4082276" y="0"/>
                  </a:moveTo>
                  <a:lnTo>
                    <a:pt x="0" y="0"/>
                  </a:lnTo>
                  <a:lnTo>
                    <a:pt x="0" y="6037272"/>
                  </a:lnTo>
                  <a:lnTo>
                    <a:pt x="4082276" y="6037272"/>
                  </a:lnTo>
                  <a:lnTo>
                    <a:pt x="4082276" y="0"/>
                  </a:lnTo>
                  <a:close/>
                </a:path>
              </a:pathLst>
            </a:custGeom>
            <a:solidFill>
              <a:srgbClr val="FFFFFF"/>
            </a:solidFill>
          </p:spPr>
          <p:txBody>
            <a:bodyPr wrap="square" lIns="0" tIns="0" rIns="0" bIns="0" rtlCol="0"/>
            <a:lstStyle/>
            <a:p>
              <a:pPr defTabSz="554492"/>
              <a:endParaRPr sz="1092" kern="0">
                <a:solidFill>
                  <a:sysClr val="windowText" lastClr="000000"/>
                </a:solidFill>
              </a:endParaRPr>
            </a:p>
          </p:txBody>
        </p:sp>
        <p:sp>
          <p:nvSpPr>
            <p:cNvPr id="6" name="object 6"/>
            <p:cNvSpPr/>
            <p:nvPr/>
          </p:nvSpPr>
          <p:spPr>
            <a:xfrm>
              <a:off x="863389" y="3946954"/>
              <a:ext cx="4082415" cy="6037580"/>
            </a:xfrm>
            <a:custGeom>
              <a:avLst/>
              <a:gdLst/>
              <a:ahLst/>
              <a:cxnLst/>
              <a:rect l="l" t="t" r="r" b="b"/>
              <a:pathLst>
                <a:path w="4082415" h="6037580">
                  <a:moveTo>
                    <a:pt x="0" y="0"/>
                  </a:moveTo>
                  <a:lnTo>
                    <a:pt x="4082276" y="0"/>
                  </a:lnTo>
                  <a:lnTo>
                    <a:pt x="4082276" y="6037272"/>
                  </a:lnTo>
                  <a:lnTo>
                    <a:pt x="0" y="6037272"/>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7" name="object 7"/>
            <p:cNvSpPr/>
            <p:nvPr/>
          </p:nvSpPr>
          <p:spPr>
            <a:xfrm>
              <a:off x="1143656" y="7915688"/>
              <a:ext cx="3522345" cy="1750060"/>
            </a:xfrm>
            <a:custGeom>
              <a:avLst/>
              <a:gdLst/>
              <a:ahLst/>
              <a:cxnLst/>
              <a:rect l="l" t="t" r="r" b="b"/>
              <a:pathLst>
                <a:path w="3522345" h="1750059">
                  <a:moveTo>
                    <a:pt x="0" y="0"/>
                  </a:moveTo>
                  <a:lnTo>
                    <a:pt x="3521743" y="0"/>
                  </a:lnTo>
                  <a:lnTo>
                    <a:pt x="3521743" y="1749700"/>
                  </a:lnTo>
                  <a:lnTo>
                    <a:pt x="0" y="1749700"/>
                  </a:lnTo>
                  <a:lnTo>
                    <a:pt x="0" y="0"/>
                  </a:lnTo>
                  <a:close/>
                </a:path>
              </a:pathLst>
            </a:custGeom>
            <a:ln w="83767">
              <a:solidFill>
                <a:srgbClr val="F4DB1D"/>
              </a:solidFill>
            </a:ln>
          </p:spPr>
          <p:txBody>
            <a:bodyPr wrap="square" lIns="0" tIns="0" rIns="0" bIns="0" rtlCol="0"/>
            <a:lstStyle/>
            <a:p>
              <a:pPr defTabSz="554492"/>
              <a:endParaRPr sz="1092" kern="0">
                <a:solidFill>
                  <a:sysClr val="windowText" lastClr="000000"/>
                </a:solidFill>
              </a:endParaRPr>
            </a:p>
          </p:txBody>
        </p:sp>
      </p:grpSp>
      <p:sp>
        <p:nvSpPr>
          <p:cNvPr id="8" name="object 8"/>
          <p:cNvSpPr txBox="1"/>
          <p:nvPr/>
        </p:nvSpPr>
        <p:spPr>
          <a:xfrm>
            <a:off x="1103497" y="6273607"/>
            <a:ext cx="1316536" cy="284274"/>
          </a:xfrm>
          <a:prstGeom prst="rect">
            <a:avLst/>
          </a:prstGeom>
        </p:spPr>
        <p:txBody>
          <a:bodyPr vert="horz" wrap="square" lIns="0" tIns="8856" rIns="0" bIns="0" rtlCol="0">
            <a:spAutoFit/>
          </a:bodyPr>
          <a:lstStyle/>
          <a:p>
            <a:pPr marL="7701" defTabSz="554492">
              <a:spcBef>
                <a:spcPts val="69"/>
              </a:spcBef>
            </a:pPr>
            <a:r>
              <a:rPr sz="1789" b="1" kern="0" spc="-136" dirty="0">
                <a:solidFill>
                  <a:srgbClr val="444444"/>
                </a:solidFill>
                <a:latin typeface="Arial"/>
                <a:cs typeface="Arial"/>
              </a:rPr>
              <a:t>CALL</a:t>
            </a:r>
            <a:r>
              <a:rPr sz="1789" b="1" kern="0" spc="-42" dirty="0">
                <a:solidFill>
                  <a:srgbClr val="444444"/>
                </a:solidFill>
                <a:latin typeface="Arial"/>
                <a:cs typeface="Arial"/>
              </a:rPr>
              <a:t> </a:t>
            </a:r>
            <a:r>
              <a:rPr sz="1789" b="1" kern="0" spc="-118" dirty="0">
                <a:solidFill>
                  <a:srgbClr val="444444"/>
                </a:solidFill>
                <a:latin typeface="Arial"/>
                <a:cs typeface="Arial"/>
              </a:rPr>
              <a:t>STACK</a:t>
            </a:r>
            <a:endParaRPr sz="1789" kern="0">
              <a:solidFill>
                <a:sysClr val="windowText" lastClr="000000"/>
              </a:solidFill>
              <a:latin typeface="Arial"/>
              <a:cs typeface="Arial"/>
            </a:endParaRPr>
          </a:p>
        </p:txBody>
      </p:sp>
      <p:sp>
        <p:nvSpPr>
          <p:cNvPr id="9" name="object 9"/>
          <p:cNvSpPr txBox="1"/>
          <p:nvPr/>
        </p:nvSpPr>
        <p:spPr>
          <a:xfrm>
            <a:off x="719340" y="4825479"/>
            <a:ext cx="2085125" cy="243447"/>
          </a:xfrm>
          <a:prstGeom prst="rect">
            <a:avLst/>
          </a:prstGeom>
          <a:solidFill>
            <a:srgbClr val="F4DB1D"/>
          </a:solidFill>
        </p:spPr>
        <p:txBody>
          <a:bodyPr vert="horz" wrap="square" lIns="0" tIns="28495" rIns="0" bIns="0" rtlCol="0">
            <a:spAutoFit/>
          </a:bodyPr>
          <a:lstStyle/>
          <a:p>
            <a:pPr marL="656919" defTabSz="554492">
              <a:spcBef>
                <a:spcPts val="224"/>
              </a:spcBef>
            </a:pPr>
            <a:r>
              <a:rPr sz="1395" kern="0" dirty="0">
                <a:solidFill>
                  <a:srgbClr val="444444"/>
                </a:solidFill>
                <a:latin typeface="Arial"/>
                <a:cs typeface="Arial"/>
              </a:rPr>
              <a:t>Global</a:t>
            </a:r>
            <a:r>
              <a:rPr sz="1395" kern="0" spc="-64" dirty="0">
                <a:solidFill>
                  <a:srgbClr val="444444"/>
                </a:solidFill>
                <a:latin typeface="Arial"/>
                <a:cs typeface="Arial"/>
              </a:rPr>
              <a:t> </a:t>
            </a:r>
            <a:r>
              <a:rPr sz="1395" kern="0" spc="-15" dirty="0">
                <a:solidFill>
                  <a:srgbClr val="444444"/>
                </a:solidFill>
                <a:latin typeface="Arial"/>
                <a:cs typeface="Arial"/>
              </a:rPr>
              <a:t>EC</a:t>
            </a:r>
            <a:endParaRPr sz="1395" kern="0">
              <a:solidFill>
                <a:sysClr val="windowText" lastClr="000000"/>
              </a:solidFill>
              <a:latin typeface="Arial"/>
              <a:cs typeface="Arial"/>
            </a:endParaRPr>
          </a:p>
        </p:txBody>
      </p:sp>
      <p:sp>
        <p:nvSpPr>
          <p:cNvPr id="10" name="object 10"/>
          <p:cNvSpPr txBox="1"/>
          <p:nvPr/>
        </p:nvSpPr>
        <p:spPr>
          <a:xfrm>
            <a:off x="719340" y="5139503"/>
            <a:ext cx="2085125" cy="547420"/>
          </a:xfrm>
          <a:prstGeom prst="rect">
            <a:avLst/>
          </a:prstGeom>
          <a:solidFill>
            <a:srgbClr val="E7E7E7"/>
          </a:solidFill>
        </p:spPr>
        <p:txBody>
          <a:bodyPr vert="horz" wrap="square" lIns="0" tIns="152871" rIns="0" bIns="0" rtlCol="0">
            <a:spAutoFit/>
          </a:bodyPr>
          <a:lstStyle/>
          <a:p>
            <a:pPr marL="206009" defTabSz="554492">
              <a:spcBef>
                <a:spcPts val="1204"/>
              </a:spcBef>
            </a:pPr>
            <a:r>
              <a:rPr sz="1152" b="1" kern="0" dirty="0">
                <a:solidFill>
                  <a:srgbClr val="444444"/>
                </a:solidFill>
                <a:latin typeface="Courier New"/>
                <a:cs typeface="Courier New"/>
              </a:rPr>
              <a:t>secureBooking</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52"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a:p>
            <a:pPr marL="206009" defTabSz="554492">
              <a:spcBef>
                <a:spcPts val="321"/>
              </a:spcBef>
            </a:pPr>
            <a:r>
              <a:rPr sz="1152" b="1" kern="0" dirty="0">
                <a:solidFill>
                  <a:srgbClr val="444444"/>
                </a:solidFill>
                <a:latin typeface="Courier New"/>
                <a:cs typeface="Courier New"/>
              </a:rPr>
              <a:t>booker</a:t>
            </a:r>
            <a:r>
              <a:rPr sz="1152" b="1" kern="0" spc="-27" dirty="0">
                <a:solidFill>
                  <a:srgbClr val="444444"/>
                </a:solidFill>
                <a:latin typeface="Courier New"/>
                <a:cs typeface="Courier New"/>
              </a:rPr>
              <a:t> </a:t>
            </a:r>
            <a:r>
              <a:rPr sz="1152" kern="0" dirty="0">
                <a:solidFill>
                  <a:srgbClr val="444444"/>
                </a:solidFill>
                <a:latin typeface="Courier New"/>
                <a:cs typeface="Courier New"/>
              </a:rPr>
              <a:t>=</a:t>
            </a:r>
            <a:r>
              <a:rPr sz="1152" kern="0" spc="-27"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grpSp>
        <p:nvGrpSpPr>
          <p:cNvPr id="11" name="object 11"/>
          <p:cNvGrpSpPr/>
          <p:nvPr/>
        </p:nvGrpSpPr>
        <p:grpSpPr>
          <a:xfrm>
            <a:off x="11217963" y="2656503"/>
            <a:ext cx="175589" cy="301120"/>
            <a:chOff x="18498546" y="4380770"/>
            <a:chExt cx="289560" cy="496570"/>
          </a:xfrm>
        </p:grpSpPr>
        <p:sp>
          <p:nvSpPr>
            <p:cNvPr id="12" name="object 12"/>
            <p:cNvSpPr/>
            <p:nvPr/>
          </p:nvSpPr>
          <p:spPr>
            <a:xfrm>
              <a:off x="18643045" y="4633118"/>
              <a:ext cx="0" cy="244475"/>
            </a:xfrm>
            <a:custGeom>
              <a:avLst/>
              <a:gdLst/>
              <a:ahLst/>
              <a:cxnLst/>
              <a:rect l="l" t="t" r="r" b="b"/>
              <a:pathLst>
                <a:path h="244475">
                  <a:moveTo>
                    <a:pt x="0" y="244071"/>
                  </a:moveTo>
                  <a:lnTo>
                    <a:pt x="0" y="36648"/>
                  </a:lnTo>
                  <a:lnTo>
                    <a:pt x="0"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13" name="object 13"/>
            <p:cNvSpPr/>
            <p:nvPr/>
          </p:nvSpPr>
          <p:spPr>
            <a:xfrm>
              <a:off x="18498546" y="4380770"/>
              <a:ext cx="289560" cy="289560"/>
            </a:xfrm>
            <a:custGeom>
              <a:avLst/>
              <a:gdLst/>
              <a:ahLst/>
              <a:cxnLst/>
              <a:rect l="l" t="t" r="r" b="b"/>
              <a:pathLst>
                <a:path w="289559" h="289560">
                  <a:moveTo>
                    <a:pt x="144498" y="0"/>
                  </a:moveTo>
                  <a:lnTo>
                    <a:pt x="0" y="288996"/>
                  </a:lnTo>
                  <a:lnTo>
                    <a:pt x="288996" y="288996"/>
                  </a:lnTo>
                  <a:lnTo>
                    <a:pt x="144498"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14" name="object 14"/>
          <p:cNvSpPr/>
          <p:nvPr/>
        </p:nvSpPr>
        <p:spPr>
          <a:xfrm>
            <a:off x="9226178" y="1615849"/>
            <a:ext cx="2238765" cy="973828"/>
          </a:xfrm>
          <a:custGeom>
            <a:avLst/>
            <a:gdLst/>
            <a:ahLst/>
            <a:cxnLst/>
            <a:rect l="l" t="t" r="r" b="b"/>
            <a:pathLst>
              <a:path w="3691890" h="1605914">
                <a:moveTo>
                  <a:pt x="0" y="0"/>
                </a:moveTo>
                <a:lnTo>
                  <a:pt x="3691594" y="0"/>
                </a:lnTo>
                <a:lnTo>
                  <a:pt x="3691594" y="1605878"/>
                </a:lnTo>
                <a:lnTo>
                  <a:pt x="0" y="1605878"/>
                </a:lnTo>
                <a:lnTo>
                  <a:pt x="0" y="0"/>
                </a:lnTo>
                <a:close/>
              </a:path>
            </a:pathLst>
          </a:custGeom>
          <a:ln w="83767">
            <a:solidFill>
              <a:srgbClr val="F4DB1D"/>
            </a:solidFill>
          </a:ln>
        </p:spPr>
        <p:txBody>
          <a:bodyPr wrap="square" lIns="0" tIns="0" rIns="0" bIns="0" rtlCol="0"/>
          <a:lstStyle/>
          <a:p>
            <a:pPr defTabSz="554492"/>
            <a:endParaRPr sz="1092" kern="0">
              <a:solidFill>
                <a:sysClr val="windowText" lastClr="000000"/>
              </a:solidFill>
            </a:endParaRPr>
          </a:p>
        </p:txBody>
      </p:sp>
      <p:sp>
        <p:nvSpPr>
          <p:cNvPr id="15" name="object 15"/>
          <p:cNvSpPr txBox="1"/>
          <p:nvPr/>
        </p:nvSpPr>
        <p:spPr>
          <a:xfrm>
            <a:off x="9251576" y="1641247"/>
            <a:ext cx="2187937" cy="237196"/>
          </a:xfrm>
          <a:prstGeom prst="rect">
            <a:avLst/>
          </a:prstGeom>
          <a:solidFill>
            <a:srgbClr val="F4DB1D"/>
          </a:solidFill>
        </p:spPr>
        <p:txBody>
          <a:bodyPr vert="horz" wrap="square" lIns="0" tIns="31575" rIns="0" bIns="0" rtlCol="0">
            <a:spAutoFit/>
          </a:bodyPr>
          <a:lstStyle/>
          <a:p>
            <a:pPr marL="603780" defTabSz="554492">
              <a:spcBef>
                <a:spcPts val="248"/>
              </a:spcBef>
            </a:pPr>
            <a:r>
              <a:rPr sz="1334" kern="0" dirty="0">
                <a:solidFill>
                  <a:srgbClr val="444444"/>
                </a:solidFill>
                <a:latin typeface="Arial"/>
                <a:cs typeface="Arial"/>
              </a:rPr>
              <a:t>Global</a:t>
            </a:r>
            <a:r>
              <a:rPr sz="1334" kern="0" spc="-39" dirty="0">
                <a:solidFill>
                  <a:srgbClr val="444444"/>
                </a:solidFill>
                <a:latin typeface="Arial"/>
                <a:cs typeface="Arial"/>
              </a:rPr>
              <a:t> </a:t>
            </a:r>
            <a:r>
              <a:rPr sz="1334" kern="0" spc="-6" dirty="0">
                <a:solidFill>
                  <a:srgbClr val="444444"/>
                </a:solidFill>
                <a:latin typeface="Arial"/>
                <a:cs typeface="Arial"/>
              </a:rPr>
              <a:t>scope</a:t>
            </a:r>
            <a:endParaRPr sz="1334" kern="0">
              <a:solidFill>
                <a:sysClr val="windowText" lastClr="000000"/>
              </a:solidFill>
              <a:latin typeface="Arial"/>
              <a:cs typeface="Arial"/>
            </a:endParaRPr>
          </a:p>
        </p:txBody>
      </p:sp>
      <p:grpSp>
        <p:nvGrpSpPr>
          <p:cNvPr id="16" name="object 16"/>
          <p:cNvGrpSpPr/>
          <p:nvPr/>
        </p:nvGrpSpPr>
        <p:grpSpPr>
          <a:xfrm>
            <a:off x="3762931" y="2368039"/>
            <a:ext cx="3930739" cy="3779409"/>
            <a:chOff x="6204646" y="3905071"/>
            <a:chExt cx="6482080" cy="6232525"/>
          </a:xfrm>
        </p:grpSpPr>
        <p:pic>
          <p:nvPicPr>
            <p:cNvPr id="17" name="object 17"/>
            <p:cNvPicPr/>
            <p:nvPr/>
          </p:nvPicPr>
          <p:blipFill>
            <a:blip r:embed="rId3" cstate="print"/>
            <a:stretch>
              <a:fillRect/>
            </a:stretch>
          </p:blipFill>
          <p:spPr>
            <a:xfrm>
              <a:off x="6204646" y="3905071"/>
              <a:ext cx="6481478" cy="6232499"/>
            </a:xfrm>
            <a:prstGeom prst="rect">
              <a:avLst/>
            </a:prstGeom>
          </p:spPr>
        </p:pic>
        <p:pic>
          <p:nvPicPr>
            <p:cNvPr id="18" name="object 18"/>
            <p:cNvPicPr/>
            <p:nvPr/>
          </p:nvPicPr>
          <p:blipFill>
            <a:blip r:embed="rId4" cstate="print"/>
            <a:stretch>
              <a:fillRect/>
            </a:stretch>
          </p:blipFill>
          <p:spPr>
            <a:xfrm>
              <a:off x="6204646" y="3905071"/>
              <a:ext cx="6481478" cy="5072645"/>
            </a:xfrm>
            <a:prstGeom prst="rect">
              <a:avLst/>
            </a:prstGeom>
          </p:spPr>
        </p:pic>
        <p:sp>
          <p:nvSpPr>
            <p:cNvPr id="19" name="object 19"/>
            <p:cNvSpPr/>
            <p:nvPr/>
          </p:nvSpPr>
          <p:spPr>
            <a:xfrm>
              <a:off x="6287226" y="9161524"/>
              <a:ext cx="1742439" cy="511175"/>
            </a:xfrm>
            <a:custGeom>
              <a:avLst/>
              <a:gdLst/>
              <a:ahLst/>
              <a:cxnLst/>
              <a:rect l="l" t="t" r="r" b="b"/>
              <a:pathLst>
                <a:path w="1742440" h="511175">
                  <a:moveTo>
                    <a:pt x="0" y="0"/>
                  </a:moveTo>
                  <a:lnTo>
                    <a:pt x="1741977" y="0"/>
                  </a:lnTo>
                  <a:lnTo>
                    <a:pt x="1741977" y="510950"/>
                  </a:lnTo>
                  <a:lnTo>
                    <a:pt x="0" y="510950"/>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20" name="object 20"/>
            <p:cNvSpPr/>
            <p:nvPr/>
          </p:nvSpPr>
          <p:spPr>
            <a:xfrm>
              <a:off x="7252595" y="8290058"/>
              <a:ext cx="1572895" cy="511175"/>
            </a:xfrm>
            <a:custGeom>
              <a:avLst/>
              <a:gdLst/>
              <a:ahLst/>
              <a:cxnLst/>
              <a:rect l="l" t="t" r="r" b="b"/>
              <a:pathLst>
                <a:path w="1572895" h="511175">
                  <a:moveTo>
                    <a:pt x="0" y="0"/>
                  </a:moveTo>
                  <a:lnTo>
                    <a:pt x="1572510" y="0"/>
                  </a:lnTo>
                  <a:lnTo>
                    <a:pt x="1572510" y="510950"/>
                  </a:lnTo>
                  <a:lnTo>
                    <a:pt x="0" y="510950"/>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21" name="object 21"/>
            <p:cNvSpPr/>
            <p:nvPr/>
          </p:nvSpPr>
          <p:spPr>
            <a:xfrm>
              <a:off x="8061375" y="7657161"/>
              <a:ext cx="681990" cy="343535"/>
            </a:xfrm>
            <a:custGeom>
              <a:avLst/>
              <a:gdLst/>
              <a:ahLst/>
              <a:cxnLst/>
              <a:rect l="l" t="t" r="r" b="b"/>
              <a:pathLst>
                <a:path w="681990" h="343534">
                  <a:moveTo>
                    <a:pt x="681740" y="2121"/>
                  </a:moveTo>
                  <a:lnTo>
                    <a:pt x="623151" y="0"/>
                  </a:lnTo>
                  <a:lnTo>
                    <a:pt x="566922" y="503"/>
                  </a:lnTo>
                  <a:lnTo>
                    <a:pt x="513052" y="3631"/>
                  </a:lnTo>
                  <a:lnTo>
                    <a:pt x="461543" y="9385"/>
                  </a:lnTo>
                  <a:lnTo>
                    <a:pt x="412393" y="17764"/>
                  </a:lnTo>
                  <a:lnTo>
                    <a:pt x="365603" y="28767"/>
                  </a:lnTo>
                  <a:lnTo>
                    <a:pt x="321172" y="42396"/>
                  </a:lnTo>
                  <a:lnTo>
                    <a:pt x="279102" y="58651"/>
                  </a:lnTo>
                  <a:lnTo>
                    <a:pt x="239391" y="77530"/>
                  </a:lnTo>
                  <a:lnTo>
                    <a:pt x="202039" y="99034"/>
                  </a:lnTo>
                  <a:lnTo>
                    <a:pt x="167048" y="123164"/>
                  </a:lnTo>
                  <a:lnTo>
                    <a:pt x="134416" y="149918"/>
                  </a:lnTo>
                  <a:lnTo>
                    <a:pt x="104144" y="179298"/>
                  </a:lnTo>
                  <a:lnTo>
                    <a:pt x="76232" y="211303"/>
                  </a:lnTo>
                  <a:lnTo>
                    <a:pt x="50680" y="245933"/>
                  </a:lnTo>
                  <a:lnTo>
                    <a:pt x="27487" y="283188"/>
                  </a:lnTo>
                  <a:lnTo>
                    <a:pt x="6654" y="323069"/>
                  </a:lnTo>
                  <a:lnTo>
                    <a:pt x="0" y="342968"/>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2" name="object 22"/>
            <p:cNvSpPr/>
            <p:nvPr/>
          </p:nvSpPr>
          <p:spPr>
            <a:xfrm>
              <a:off x="7984601" y="7952374"/>
              <a:ext cx="167005" cy="194945"/>
            </a:xfrm>
            <a:custGeom>
              <a:avLst/>
              <a:gdLst/>
              <a:ahLst/>
              <a:cxnLst/>
              <a:rect l="l" t="t" r="r" b="b"/>
              <a:pathLst>
                <a:path w="167004" h="194945">
                  <a:moveTo>
                    <a:pt x="0" y="0"/>
                  </a:moveTo>
                  <a:lnTo>
                    <a:pt x="27625" y="194724"/>
                  </a:lnTo>
                  <a:lnTo>
                    <a:pt x="166829" y="55789"/>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3" name="object 23"/>
          <p:cNvSpPr txBox="1"/>
          <p:nvPr/>
        </p:nvSpPr>
        <p:spPr>
          <a:xfrm>
            <a:off x="9774462" y="6270089"/>
            <a:ext cx="1483269" cy="284274"/>
          </a:xfrm>
          <a:prstGeom prst="rect">
            <a:avLst/>
          </a:prstGeom>
        </p:spPr>
        <p:txBody>
          <a:bodyPr vert="horz" wrap="square" lIns="0" tIns="8856" rIns="0" bIns="0" rtlCol="0">
            <a:spAutoFit/>
          </a:bodyPr>
          <a:lstStyle/>
          <a:p>
            <a:pPr marL="7701" defTabSz="554492">
              <a:spcBef>
                <a:spcPts val="69"/>
              </a:spcBef>
            </a:pPr>
            <a:r>
              <a:rPr sz="1789" b="1" kern="0" spc="-115" dirty="0">
                <a:solidFill>
                  <a:srgbClr val="444444"/>
                </a:solidFill>
                <a:latin typeface="Arial"/>
                <a:cs typeface="Arial"/>
              </a:rPr>
              <a:t>SCOPE</a:t>
            </a:r>
            <a:r>
              <a:rPr sz="1789" b="1" kern="0" spc="-36" dirty="0">
                <a:solidFill>
                  <a:srgbClr val="444444"/>
                </a:solidFill>
                <a:latin typeface="Arial"/>
                <a:cs typeface="Arial"/>
              </a:rPr>
              <a:t> </a:t>
            </a:r>
            <a:r>
              <a:rPr sz="1789" b="1" kern="0" spc="-49" dirty="0">
                <a:solidFill>
                  <a:srgbClr val="444444"/>
                </a:solidFill>
                <a:latin typeface="Arial"/>
                <a:cs typeface="Arial"/>
              </a:rPr>
              <a:t>CHAIN</a:t>
            </a:r>
            <a:endParaRPr sz="1789" kern="0">
              <a:solidFill>
                <a:sysClr val="windowText" lastClr="000000"/>
              </a:solidFill>
              <a:latin typeface="Arial"/>
              <a:cs typeface="Arial"/>
            </a:endParaRPr>
          </a:p>
        </p:txBody>
      </p:sp>
      <p:sp>
        <p:nvSpPr>
          <p:cNvPr id="24" name="object 24"/>
          <p:cNvSpPr/>
          <p:nvPr/>
        </p:nvSpPr>
        <p:spPr>
          <a:xfrm>
            <a:off x="693942" y="3730805"/>
            <a:ext cx="2135953" cy="899511"/>
          </a:xfrm>
          <a:custGeom>
            <a:avLst/>
            <a:gdLst/>
            <a:ahLst/>
            <a:cxnLst/>
            <a:rect l="l" t="t" r="r" b="b"/>
            <a:pathLst>
              <a:path w="3522345" h="1483359">
                <a:moveTo>
                  <a:pt x="0" y="0"/>
                </a:moveTo>
                <a:lnTo>
                  <a:pt x="3521743" y="0"/>
                </a:lnTo>
                <a:lnTo>
                  <a:pt x="3521743" y="1482831"/>
                </a:lnTo>
                <a:lnTo>
                  <a:pt x="0" y="1482831"/>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25" name="object 25"/>
          <p:cNvSpPr txBox="1"/>
          <p:nvPr/>
        </p:nvSpPr>
        <p:spPr>
          <a:xfrm>
            <a:off x="719340" y="3756204"/>
            <a:ext cx="2085125" cy="243447"/>
          </a:xfrm>
          <a:prstGeom prst="rect">
            <a:avLst/>
          </a:prstGeom>
          <a:solidFill>
            <a:srgbClr val="38464D"/>
          </a:solidFill>
        </p:spPr>
        <p:txBody>
          <a:bodyPr vert="horz" wrap="square" lIns="0" tIns="28495" rIns="0" bIns="0" rtlCol="0">
            <a:spAutoFit/>
          </a:bodyPr>
          <a:lstStyle/>
          <a:p>
            <a:pPr marL="485181" defTabSz="554492">
              <a:spcBef>
                <a:spcPts val="224"/>
              </a:spcBef>
            </a:pPr>
            <a:r>
              <a:rPr sz="1395" kern="0" dirty="0">
                <a:solidFill>
                  <a:srgbClr val="FFFFFF"/>
                </a:solidFill>
                <a:latin typeface="Courier New"/>
                <a:cs typeface="Courier New"/>
              </a:rPr>
              <a:t>booker()</a:t>
            </a:r>
            <a:r>
              <a:rPr sz="1395" kern="0" spc="-491" dirty="0">
                <a:solidFill>
                  <a:srgbClr val="FFFFFF"/>
                </a:solidFill>
                <a:latin typeface="Courier New"/>
                <a:cs typeface="Courier New"/>
              </a:rPr>
              <a:t> </a:t>
            </a:r>
            <a:r>
              <a:rPr sz="1395" kern="0" spc="-15" dirty="0">
                <a:solidFill>
                  <a:srgbClr val="FFFFFF"/>
                </a:solidFill>
                <a:latin typeface="Arial"/>
                <a:cs typeface="Arial"/>
              </a:rPr>
              <a:t>EC</a:t>
            </a:r>
            <a:endParaRPr sz="1395" kern="0">
              <a:solidFill>
                <a:sysClr val="windowText" lastClr="000000"/>
              </a:solidFill>
              <a:latin typeface="Arial"/>
              <a:cs typeface="Arial"/>
            </a:endParaRPr>
          </a:p>
        </p:txBody>
      </p:sp>
      <p:sp>
        <p:nvSpPr>
          <p:cNvPr id="26" name="object 26"/>
          <p:cNvSpPr txBox="1"/>
          <p:nvPr/>
        </p:nvSpPr>
        <p:spPr>
          <a:xfrm>
            <a:off x="719340" y="4070227"/>
            <a:ext cx="2085125" cy="343321"/>
          </a:xfrm>
          <a:prstGeom prst="rect">
            <a:avLst/>
          </a:prstGeom>
          <a:solidFill>
            <a:srgbClr val="E7E7E7"/>
          </a:solidFill>
        </p:spPr>
        <p:txBody>
          <a:bodyPr vert="horz" wrap="square" lIns="0" tIns="164423" rIns="0" bIns="0" rtlCol="0">
            <a:spAutoFit/>
          </a:bodyPr>
          <a:lstStyle/>
          <a:p>
            <a:pPr marL="206009" defTabSz="554492">
              <a:spcBef>
                <a:spcPts val="1295"/>
              </a:spcBef>
            </a:pPr>
            <a:r>
              <a:rPr sz="1152" b="1" kern="0" spc="-6" dirty="0">
                <a:solidFill>
                  <a:srgbClr val="444444"/>
                </a:solidFill>
                <a:latin typeface="Courier New"/>
                <a:cs typeface="Courier New"/>
              </a:rPr>
              <a:t>&lt;empty&gt;</a:t>
            </a:r>
            <a:endParaRPr sz="1152" kern="0">
              <a:solidFill>
                <a:sysClr val="windowText" lastClr="000000"/>
              </a:solidFill>
              <a:latin typeface="Courier New"/>
              <a:cs typeface="Courier New"/>
            </a:endParaRPr>
          </a:p>
        </p:txBody>
      </p:sp>
      <p:grpSp>
        <p:nvGrpSpPr>
          <p:cNvPr id="27" name="object 27"/>
          <p:cNvGrpSpPr/>
          <p:nvPr/>
        </p:nvGrpSpPr>
        <p:grpSpPr>
          <a:xfrm>
            <a:off x="5614014" y="1626757"/>
            <a:ext cx="739709" cy="197538"/>
            <a:chOff x="9257219" y="2682642"/>
            <a:chExt cx="1219835" cy="325755"/>
          </a:xfrm>
        </p:grpSpPr>
        <p:sp>
          <p:nvSpPr>
            <p:cNvPr id="28" name="object 28"/>
            <p:cNvSpPr/>
            <p:nvPr/>
          </p:nvSpPr>
          <p:spPr>
            <a:xfrm>
              <a:off x="9376092" y="2703584"/>
              <a:ext cx="1080135" cy="205104"/>
            </a:xfrm>
            <a:custGeom>
              <a:avLst/>
              <a:gdLst/>
              <a:ahLst/>
              <a:cxnLst/>
              <a:rect l="l" t="t" r="r" b="b"/>
              <a:pathLst>
                <a:path w="1080134" h="205105">
                  <a:moveTo>
                    <a:pt x="1079771" y="35876"/>
                  </a:moveTo>
                  <a:lnTo>
                    <a:pt x="1019625" y="25871"/>
                  </a:lnTo>
                  <a:lnTo>
                    <a:pt x="960602" y="17492"/>
                  </a:lnTo>
                  <a:lnTo>
                    <a:pt x="902703" y="10739"/>
                  </a:lnTo>
                  <a:lnTo>
                    <a:pt x="845928" y="5614"/>
                  </a:lnTo>
                  <a:lnTo>
                    <a:pt x="790276" y="2116"/>
                  </a:lnTo>
                  <a:lnTo>
                    <a:pt x="735747" y="244"/>
                  </a:lnTo>
                  <a:lnTo>
                    <a:pt x="682342" y="0"/>
                  </a:lnTo>
                  <a:lnTo>
                    <a:pt x="630060" y="1382"/>
                  </a:lnTo>
                  <a:lnTo>
                    <a:pt x="578901" y="4391"/>
                  </a:lnTo>
                  <a:lnTo>
                    <a:pt x="528866" y="9027"/>
                  </a:lnTo>
                  <a:lnTo>
                    <a:pt x="479954" y="15289"/>
                  </a:lnTo>
                  <a:lnTo>
                    <a:pt x="432166" y="23179"/>
                  </a:lnTo>
                  <a:lnTo>
                    <a:pt x="385501" y="32695"/>
                  </a:lnTo>
                  <a:lnTo>
                    <a:pt x="339960" y="43839"/>
                  </a:lnTo>
                  <a:lnTo>
                    <a:pt x="295542" y="56609"/>
                  </a:lnTo>
                  <a:lnTo>
                    <a:pt x="252247" y="71006"/>
                  </a:lnTo>
                  <a:lnTo>
                    <a:pt x="210076" y="87030"/>
                  </a:lnTo>
                  <a:lnTo>
                    <a:pt x="169028" y="104680"/>
                  </a:lnTo>
                  <a:lnTo>
                    <a:pt x="129104" y="123958"/>
                  </a:lnTo>
                  <a:lnTo>
                    <a:pt x="90303" y="144862"/>
                  </a:lnTo>
                  <a:lnTo>
                    <a:pt x="52626" y="167394"/>
                  </a:lnTo>
                  <a:lnTo>
                    <a:pt x="16072" y="191552"/>
                  </a:lnTo>
                  <a:lnTo>
                    <a:pt x="0" y="204994"/>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9" name="object 29"/>
            <p:cNvSpPr/>
            <p:nvPr/>
          </p:nvSpPr>
          <p:spPr>
            <a:xfrm>
              <a:off x="9257219" y="2827676"/>
              <a:ext cx="191770" cy="180340"/>
            </a:xfrm>
            <a:custGeom>
              <a:avLst/>
              <a:gdLst/>
              <a:ahLst/>
              <a:cxnLst/>
              <a:rect l="l" t="t" r="r" b="b"/>
              <a:pathLst>
                <a:path w="191770" h="180339">
                  <a:moveTo>
                    <a:pt x="78508" y="0"/>
                  </a:moveTo>
                  <a:lnTo>
                    <a:pt x="0" y="180325"/>
                  </a:lnTo>
                  <a:lnTo>
                    <a:pt x="191364" y="134936"/>
                  </a:lnTo>
                  <a:lnTo>
                    <a:pt x="78508"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30" name="object 30"/>
          <p:cNvSpPr txBox="1"/>
          <p:nvPr/>
        </p:nvSpPr>
        <p:spPr>
          <a:xfrm>
            <a:off x="6452554" y="1337896"/>
            <a:ext cx="1869488" cy="617554"/>
          </a:xfrm>
          <a:prstGeom prst="rect">
            <a:avLst/>
          </a:prstGeom>
        </p:spPr>
        <p:txBody>
          <a:bodyPr vert="horz" wrap="square" lIns="0" tIns="7316" rIns="0" bIns="0" rtlCol="0">
            <a:spAutoFit/>
          </a:bodyPr>
          <a:lstStyle/>
          <a:p>
            <a:pPr marL="7701" marR="3081" defTabSz="554492">
              <a:lnSpc>
                <a:spcPct val="112700"/>
              </a:lnSpc>
              <a:spcBef>
                <a:spcPts val="58"/>
              </a:spcBef>
            </a:pPr>
            <a:r>
              <a:rPr sz="1182" b="1" kern="0" spc="-27" dirty="0">
                <a:solidFill>
                  <a:srgbClr val="F2425D"/>
                </a:solidFill>
                <a:latin typeface="Arial"/>
                <a:cs typeface="Arial"/>
              </a:rPr>
              <a:t>Variable</a:t>
            </a:r>
            <a:r>
              <a:rPr sz="1182" b="1" kern="0" spc="-36" dirty="0">
                <a:solidFill>
                  <a:srgbClr val="F2425D"/>
                </a:solidFill>
                <a:latin typeface="Arial"/>
                <a:cs typeface="Arial"/>
              </a:rPr>
              <a:t> </a:t>
            </a:r>
            <a:r>
              <a:rPr sz="1182" b="1" kern="0" spc="-39" dirty="0">
                <a:solidFill>
                  <a:srgbClr val="F2425D"/>
                </a:solidFill>
                <a:latin typeface="Arial"/>
                <a:cs typeface="Arial"/>
              </a:rPr>
              <a:t>Environment</a:t>
            </a:r>
            <a:r>
              <a:rPr sz="1182" b="1" kern="0" spc="-36" dirty="0">
                <a:solidFill>
                  <a:srgbClr val="F2425D"/>
                </a:solidFill>
                <a:latin typeface="Arial"/>
                <a:cs typeface="Arial"/>
              </a:rPr>
              <a:t> </a:t>
            </a:r>
            <a:r>
              <a:rPr sz="1182" b="1" kern="0" spc="-15" dirty="0">
                <a:solidFill>
                  <a:srgbClr val="F2425D"/>
                </a:solidFill>
                <a:latin typeface="Arial"/>
                <a:cs typeface="Arial"/>
              </a:rPr>
              <a:t>of </a:t>
            </a:r>
            <a:r>
              <a:rPr sz="1182" b="1" kern="0" spc="-45" dirty="0">
                <a:solidFill>
                  <a:srgbClr val="F2425D"/>
                </a:solidFill>
                <a:latin typeface="Arial"/>
                <a:cs typeface="Arial"/>
              </a:rPr>
              <a:t>Execution</a:t>
            </a:r>
            <a:r>
              <a:rPr sz="1182" b="1" kern="0" spc="-33" dirty="0">
                <a:solidFill>
                  <a:srgbClr val="F2425D"/>
                </a:solidFill>
                <a:latin typeface="Arial"/>
                <a:cs typeface="Arial"/>
              </a:rPr>
              <a:t> </a:t>
            </a:r>
            <a:r>
              <a:rPr sz="1182" b="1" kern="0" spc="-30" dirty="0">
                <a:solidFill>
                  <a:srgbClr val="F2425D"/>
                </a:solidFill>
                <a:latin typeface="Arial"/>
                <a:cs typeface="Arial"/>
              </a:rPr>
              <a:t>Context</a:t>
            </a:r>
            <a:r>
              <a:rPr sz="1182" b="1" kern="0" spc="-33" dirty="0">
                <a:solidFill>
                  <a:srgbClr val="F2425D"/>
                </a:solidFill>
                <a:latin typeface="Arial"/>
                <a:cs typeface="Arial"/>
              </a:rPr>
              <a:t> </a:t>
            </a:r>
            <a:r>
              <a:rPr sz="1182" b="1" kern="0" spc="-12" dirty="0">
                <a:solidFill>
                  <a:srgbClr val="F2425D"/>
                </a:solidFill>
                <a:latin typeface="Arial"/>
                <a:cs typeface="Arial"/>
              </a:rPr>
              <a:t>in</a:t>
            </a:r>
            <a:r>
              <a:rPr sz="1182" b="1" kern="0" spc="-30" dirty="0">
                <a:solidFill>
                  <a:srgbClr val="F2425D"/>
                </a:solidFill>
                <a:latin typeface="Arial"/>
                <a:cs typeface="Arial"/>
              </a:rPr>
              <a:t> which </a:t>
            </a:r>
            <a:r>
              <a:rPr sz="1182" b="1" kern="0" dirty="0">
                <a:solidFill>
                  <a:srgbClr val="F2425D"/>
                </a:solidFill>
                <a:latin typeface="Courier New"/>
                <a:cs typeface="Courier New"/>
              </a:rPr>
              <a:t>booker</a:t>
            </a:r>
            <a:r>
              <a:rPr sz="1182" b="1" kern="0" spc="-403" dirty="0">
                <a:solidFill>
                  <a:srgbClr val="F2425D"/>
                </a:solidFill>
                <a:latin typeface="Courier New"/>
                <a:cs typeface="Courier New"/>
              </a:rPr>
              <a:t> </a:t>
            </a:r>
            <a:r>
              <a:rPr sz="1182" b="1" kern="0" spc="-27" dirty="0">
                <a:solidFill>
                  <a:srgbClr val="F2425D"/>
                </a:solidFill>
                <a:latin typeface="Arial"/>
                <a:cs typeface="Arial"/>
              </a:rPr>
              <a:t>was</a:t>
            </a:r>
            <a:r>
              <a:rPr sz="1182" b="1" kern="0" spc="-18" dirty="0">
                <a:solidFill>
                  <a:srgbClr val="F2425D"/>
                </a:solidFill>
                <a:latin typeface="Arial"/>
                <a:cs typeface="Arial"/>
              </a:rPr>
              <a:t> </a:t>
            </a:r>
            <a:r>
              <a:rPr sz="1182" b="1" kern="0" spc="-6" dirty="0">
                <a:solidFill>
                  <a:srgbClr val="F2425D"/>
                </a:solidFill>
                <a:latin typeface="Arial"/>
                <a:cs typeface="Arial"/>
              </a:rPr>
              <a:t>created</a:t>
            </a:r>
            <a:endParaRPr sz="1182" kern="0">
              <a:solidFill>
                <a:sysClr val="windowText" lastClr="000000"/>
              </a:solidFill>
              <a:latin typeface="Arial"/>
              <a:cs typeface="Arial"/>
            </a:endParaRPr>
          </a:p>
        </p:txBody>
      </p:sp>
      <p:grpSp>
        <p:nvGrpSpPr>
          <p:cNvPr id="31" name="object 31"/>
          <p:cNvGrpSpPr/>
          <p:nvPr/>
        </p:nvGrpSpPr>
        <p:grpSpPr>
          <a:xfrm>
            <a:off x="9306194" y="2653485"/>
            <a:ext cx="175589" cy="1844844"/>
            <a:chOff x="15345898" y="4375792"/>
            <a:chExt cx="289560" cy="3042285"/>
          </a:xfrm>
        </p:grpSpPr>
        <p:sp>
          <p:nvSpPr>
            <p:cNvPr id="32" name="object 32"/>
            <p:cNvSpPr/>
            <p:nvPr/>
          </p:nvSpPr>
          <p:spPr>
            <a:xfrm>
              <a:off x="15490397" y="4628139"/>
              <a:ext cx="0" cy="2789555"/>
            </a:xfrm>
            <a:custGeom>
              <a:avLst/>
              <a:gdLst/>
              <a:ahLst/>
              <a:cxnLst/>
              <a:rect l="l" t="t" r="r" b="b"/>
              <a:pathLst>
                <a:path h="2789554">
                  <a:moveTo>
                    <a:pt x="0" y="2789534"/>
                  </a:moveTo>
                  <a:lnTo>
                    <a:pt x="0" y="36648"/>
                  </a:lnTo>
                  <a:lnTo>
                    <a:pt x="0"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33" name="object 33"/>
            <p:cNvSpPr/>
            <p:nvPr/>
          </p:nvSpPr>
          <p:spPr>
            <a:xfrm>
              <a:off x="15345898" y="4375792"/>
              <a:ext cx="289560" cy="289560"/>
            </a:xfrm>
            <a:custGeom>
              <a:avLst/>
              <a:gdLst/>
              <a:ahLst/>
              <a:cxnLst/>
              <a:rect l="l" t="t" r="r" b="b"/>
              <a:pathLst>
                <a:path w="289559" h="289560">
                  <a:moveTo>
                    <a:pt x="144498" y="0"/>
                  </a:moveTo>
                  <a:lnTo>
                    <a:pt x="0" y="288996"/>
                  </a:lnTo>
                  <a:lnTo>
                    <a:pt x="288996" y="288996"/>
                  </a:lnTo>
                  <a:lnTo>
                    <a:pt x="144498"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aphicFrame>
        <p:nvGraphicFramePr>
          <p:cNvPr id="34" name="object 34"/>
          <p:cNvGraphicFramePr>
            <a:graphicFrameLocks noGrp="1"/>
          </p:cNvGraphicFramePr>
          <p:nvPr/>
        </p:nvGraphicFramePr>
        <p:xfrm>
          <a:off x="8854310" y="4563728"/>
          <a:ext cx="2244156" cy="1336174"/>
        </p:xfrm>
        <a:graphic>
          <a:graphicData uri="http://schemas.openxmlformats.org/drawingml/2006/table">
            <a:tbl>
              <a:tblPr firstRow="1" bandRow="1">
                <a:tableStyleId>{2D5ABB26-0587-4C30-8999-92F81FD0307C}</a:tableStyleId>
              </a:tblPr>
              <a:tblGrid>
                <a:gridCol w="2244156">
                  <a:extLst>
                    <a:ext uri="{9D8B030D-6E8A-4147-A177-3AD203B41FA5}">
                      <a16:colId xmlns:a16="http://schemas.microsoft.com/office/drawing/2014/main" val="20000"/>
                    </a:ext>
                  </a:extLst>
                </a:gridCol>
              </a:tblGrid>
              <a:tr h="339242">
                <a:tc>
                  <a:txBody>
                    <a:bodyPr/>
                    <a:lstStyle/>
                    <a:p>
                      <a:pPr marL="753745">
                        <a:lnSpc>
                          <a:spcPct val="100000"/>
                        </a:lnSpc>
                        <a:spcBef>
                          <a:spcPts val="660"/>
                        </a:spcBef>
                      </a:pPr>
                      <a:r>
                        <a:rPr sz="1300" dirty="0">
                          <a:solidFill>
                            <a:srgbClr val="FFFFFF"/>
                          </a:solidFill>
                          <a:latin typeface="Courier New"/>
                          <a:cs typeface="Courier New"/>
                        </a:rPr>
                        <a:t>booker()</a:t>
                      </a:r>
                      <a:r>
                        <a:rPr sz="1300" spc="-665" dirty="0">
                          <a:solidFill>
                            <a:srgbClr val="FFFFFF"/>
                          </a:solidFill>
                          <a:latin typeface="Courier New"/>
                          <a:cs typeface="Courier New"/>
                        </a:rPr>
                        <a:t> </a:t>
                      </a:r>
                      <a:r>
                        <a:rPr sz="1300" spc="-20" dirty="0">
                          <a:solidFill>
                            <a:srgbClr val="FFFFFF"/>
                          </a:solidFill>
                          <a:latin typeface="Arial"/>
                          <a:cs typeface="Arial"/>
                        </a:rPr>
                        <a:t>scope</a:t>
                      </a:r>
                      <a:endParaRPr sz="1300">
                        <a:latin typeface="Arial"/>
                        <a:cs typeface="Arial"/>
                      </a:endParaRPr>
                    </a:p>
                  </a:txBody>
                  <a:tcPr marL="0" marR="0" marT="50829" marB="0">
                    <a:solidFill>
                      <a:srgbClr val="38464D"/>
                    </a:solidFill>
                  </a:tcPr>
                </a:tc>
                <a:extLst>
                  <a:ext uri="{0D108BD9-81ED-4DB2-BD59-A6C34878D82A}">
                    <a16:rowId xmlns:a16="http://schemas.microsoft.com/office/drawing/2014/main" val="10000"/>
                  </a:ext>
                </a:extLst>
              </a:tr>
              <a:tr h="391996">
                <a:tc>
                  <a:txBody>
                    <a:bodyPr/>
                    <a:lstStyle/>
                    <a:p>
                      <a:pPr marL="441325">
                        <a:lnSpc>
                          <a:spcPct val="100000"/>
                        </a:lnSpc>
                        <a:spcBef>
                          <a:spcPts val="1145"/>
                        </a:spcBef>
                      </a:pPr>
                      <a:r>
                        <a:rPr sz="1200" b="1" spc="-10" dirty="0">
                          <a:solidFill>
                            <a:srgbClr val="444444"/>
                          </a:solidFill>
                          <a:latin typeface="Courier New"/>
                          <a:cs typeface="Courier New"/>
                        </a:rPr>
                        <a:t>&lt;empty&gt;</a:t>
                      </a:r>
                      <a:endParaRPr sz="1200">
                        <a:latin typeface="Courier New"/>
                        <a:cs typeface="Courier New"/>
                      </a:endParaRPr>
                    </a:p>
                  </a:txBody>
                  <a:tcPr marL="0" marR="0" marT="88180" marB="0">
                    <a:lnL w="83767">
                      <a:solidFill>
                        <a:srgbClr val="38464D"/>
                      </a:solidFill>
                      <a:prstDash val="solid"/>
                    </a:lnL>
                    <a:lnR w="83767">
                      <a:solidFill>
                        <a:srgbClr val="38464D"/>
                      </a:solidFill>
                      <a:prstDash val="solid"/>
                    </a:lnR>
                    <a:lnB w="76200">
                      <a:solidFill>
                        <a:srgbClr val="38464D"/>
                      </a:solidFill>
                      <a:prstDash val="solid"/>
                    </a:lnB>
                    <a:solidFill>
                      <a:srgbClr val="E7E7E7"/>
                    </a:solidFill>
                  </a:tcPr>
                </a:tc>
                <a:extLst>
                  <a:ext uri="{0D108BD9-81ED-4DB2-BD59-A6C34878D82A}">
                    <a16:rowId xmlns:a16="http://schemas.microsoft.com/office/drawing/2014/main" val="10001"/>
                  </a:ext>
                </a:extLst>
              </a:tr>
              <a:tr h="604936">
                <a:tc>
                  <a:txBody>
                    <a:bodyPr/>
                    <a:lstStyle/>
                    <a:p>
                      <a:pPr marL="398145">
                        <a:lnSpc>
                          <a:spcPct val="100000"/>
                        </a:lnSpc>
                        <a:spcBef>
                          <a:spcPts val="1220"/>
                        </a:spcBef>
                      </a:pPr>
                      <a:r>
                        <a:rPr sz="1200" b="1" dirty="0">
                          <a:solidFill>
                            <a:srgbClr val="666666"/>
                          </a:solidFill>
                          <a:latin typeface="Courier New"/>
                          <a:cs typeface="Courier New"/>
                        </a:rPr>
                        <a:t>secureBooking</a:t>
                      </a:r>
                      <a:r>
                        <a:rPr sz="1200" b="1" spc="-85" dirty="0">
                          <a:solidFill>
                            <a:srgbClr val="666666"/>
                          </a:solidFill>
                          <a:latin typeface="Courier New"/>
                          <a:cs typeface="Courier New"/>
                        </a:rPr>
                        <a:t> </a:t>
                      </a:r>
                      <a:r>
                        <a:rPr sz="1200" dirty="0">
                          <a:solidFill>
                            <a:srgbClr val="666666"/>
                          </a:solidFill>
                          <a:latin typeface="Courier New"/>
                          <a:cs typeface="Courier New"/>
                        </a:rPr>
                        <a:t>=</a:t>
                      </a:r>
                      <a:r>
                        <a:rPr sz="1200" spc="-8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p>
                      <a:pPr marL="408305">
                        <a:lnSpc>
                          <a:spcPct val="100000"/>
                        </a:lnSpc>
                        <a:spcBef>
                          <a:spcPts val="515"/>
                        </a:spcBef>
                      </a:pPr>
                      <a:r>
                        <a:rPr sz="1200" b="1" dirty="0">
                          <a:solidFill>
                            <a:srgbClr val="666666"/>
                          </a:solidFill>
                          <a:latin typeface="Courier New"/>
                          <a:cs typeface="Courier New"/>
                        </a:rPr>
                        <a:t>booker</a:t>
                      </a:r>
                      <a:r>
                        <a:rPr sz="1200" b="1" spc="-45" dirty="0">
                          <a:solidFill>
                            <a:srgbClr val="666666"/>
                          </a:solidFill>
                          <a:latin typeface="Courier New"/>
                          <a:cs typeface="Courier New"/>
                        </a:rPr>
                        <a:t> </a:t>
                      </a:r>
                      <a:r>
                        <a:rPr sz="1200" dirty="0">
                          <a:solidFill>
                            <a:srgbClr val="666666"/>
                          </a:solidFill>
                          <a:latin typeface="Courier New"/>
                          <a:cs typeface="Courier New"/>
                        </a:rPr>
                        <a:t>=</a:t>
                      </a:r>
                      <a:r>
                        <a:rPr sz="1200" spc="-4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txBody>
                  <a:tcPr marL="0" marR="0" marT="93956" marB="0">
                    <a:lnL w="83767">
                      <a:solidFill>
                        <a:srgbClr val="38464D"/>
                      </a:solidFill>
                      <a:prstDash val="solid"/>
                    </a:lnL>
                    <a:lnR w="83767">
                      <a:solidFill>
                        <a:srgbClr val="38464D"/>
                      </a:solidFill>
                      <a:prstDash val="solid"/>
                    </a:lnR>
                    <a:lnT w="76200">
                      <a:solidFill>
                        <a:srgbClr val="38464D"/>
                      </a:solidFill>
                      <a:prstDash val="solid"/>
                    </a:lnT>
                    <a:lnB w="83767">
                      <a:solidFill>
                        <a:srgbClr val="38464D"/>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35" name="object 35"/>
          <p:cNvSpPr txBox="1"/>
          <p:nvPr/>
        </p:nvSpPr>
        <p:spPr>
          <a:xfrm>
            <a:off x="5406476" y="4527229"/>
            <a:ext cx="1386618" cy="199825"/>
          </a:xfrm>
          <a:prstGeom prst="rect">
            <a:avLst/>
          </a:prstGeom>
        </p:spPr>
        <p:txBody>
          <a:bodyPr vert="horz" wrap="square" lIns="0" tIns="8471" rIns="0" bIns="0" rtlCol="0">
            <a:spAutoFit/>
          </a:bodyPr>
          <a:lstStyle/>
          <a:p>
            <a:pPr marL="7701" defTabSz="554492">
              <a:spcBef>
                <a:spcPts val="67"/>
              </a:spcBef>
            </a:pPr>
            <a:r>
              <a:rPr sz="1243" b="1" kern="0" spc="-42" dirty="0">
                <a:solidFill>
                  <a:srgbClr val="F2425D"/>
                </a:solidFill>
                <a:latin typeface="Arial"/>
                <a:cs typeface="Arial"/>
              </a:rPr>
              <a:t>This</a:t>
            </a:r>
            <a:r>
              <a:rPr sz="1243" b="1" kern="0" spc="-15" dirty="0">
                <a:solidFill>
                  <a:srgbClr val="F2425D"/>
                </a:solidFill>
                <a:latin typeface="Arial"/>
                <a:cs typeface="Arial"/>
              </a:rPr>
              <a:t> </a:t>
            </a:r>
            <a:r>
              <a:rPr sz="1243" kern="0" spc="33" dirty="0">
                <a:solidFill>
                  <a:srgbClr val="F2425D"/>
                </a:solidFill>
                <a:latin typeface="Arial"/>
                <a:cs typeface="Arial"/>
              </a:rPr>
              <a:t>is</a:t>
            </a:r>
            <a:r>
              <a:rPr sz="1243" kern="0" spc="-12" dirty="0">
                <a:solidFill>
                  <a:srgbClr val="F2425D"/>
                </a:solidFill>
                <a:latin typeface="Arial"/>
                <a:cs typeface="Arial"/>
              </a:rPr>
              <a:t> </a:t>
            </a:r>
            <a:r>
              <a:rPr sz="1243" kern="0" dirty="0">
                <a:solidFill>
                  <a:srgbClr val="F2425D"/>
                </a:solidFill>
                <a:latin typeface="Arial"/>
                <a:cs typeface="Arial"/>
              </a:rPr>
              <a:t>the</a:t>
            </a:r>
            <a:r>
              <a:rPr sz="1243" kern="0" spc="-15" dirty="0">
                <a:solidFill>
                  <a:srgbClr val="F2425D"/>
                </a:solidFill>
                <a:latin typeface="Arial"/>
                <a:cs typeface="Arial"/>
              </a:rPr>
              <a:t> </a:t>
            </a:r>
            <a:r>
              <a:rPr sz="1243" kern="0" spc="30" dirty="0">
                <a:solidFill>
                  <a:srgbClr val="F2425D"/>
                </a:solidFill>
                <a:latin typeface="Arial"/>
                <a:cs typeface="Arial"/>
              </a:rPr>
              <a:t>function</a:t>
            </a:r>
            <a:endParaRPr sz="1243" kern="0">
              <a:solidFill>
                <a:sysClr val="windowText" lastClr="000000"/>
              </a:solidFill>
              <a:latin typeface="Arial"/>
              <a:cs typeface="Arial"/>
            </a:endParaRPr>
          </a:p>
        </p:txBody>
      </p:sp>
      <p:sp>
        <p:nvSpPr>
          <p:cNvPr id="36" name="object 36"/>
          <p:cNvSpPr txBox="1"/>
          <p:nvPr/>
        </p:nvSpPr>
        <p:spPr>
          <a:xfrm>
            <a:off x="9251576" y="1955271"/>
            <a:ext cx="2187937" cy="508912"/>
          </a:xfrm>
          <a:prstGeom prst="rect">
            <a:avLst/>
          </a:prstGeom>
          <a:solidFill>
            <a:srgbClr val="E7E7E7"/>
          </a:solidFill>
        </p:spPr>
        <p:txBody>
          <a:bodyPr vert="horz" wrap="square" lIns="0" tIns="89335" rIns="0" bIns="0" rtlCol="0">
            <a:spAutoFit/>
          </a:bodyPr>
          <a:lstStyle/>
          <a:p>
            <a:pPr marL="222182" defTabSz="554492">
              <a:spcBef>
                <a:spcPts val="703"/>
              </a:spcBef>
            </a:pPr>
            <a:r>
              <a:rPr sz="1152" b="1" kern="0" dirty="0">
                <a:solidFill>
                  <a:srgbClr val="444444"/>
                </a:solidFill>
                <a:latin typeface="Courier New"/>
                <a:cs typeface="Courier New"/>
              </a:rPr>
              <a:t>secureBooking</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52"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a:p>
            <a:pPr marL="222182" defTabSz="554492">
              <a:spcBef>
                <a:spcPts val="540"/>
              </a:spcBef>
            </a:pPr>
            <a:r>
              <a:rPr sz="1152" b="1" kern="0" dirty="0">
                <a:solidFill>
                  <a:srgbClr val="444444"/>
                </a:solidFill>
                <a:latin typeface="Courier New"/>
                <a:cs typeface="Courier New"/>
              </a:rPr>
              <a:t>booker</a:t>
            </a:r>
            <a:r>
              <a:rPr sz="1152" b="1" kern="0" spc="-27" dirty="0">
                <a:solidFill>
                  <a:srgbClr val="444444"/>
                </a:solidFill>
                <a:latin typeface="Courier New"/>
                <a:cs typeface="Courier New"/>
              </a:rPr>
              <a:t> </a:t>
            </a:r>
            <a:r>
              <a:rPr sz="1152" kern="0" dirty="0">
                <a:solidFill>
                  <a:srgbClr val="444444"/>
                </a:solidFill>
                <a:latin typeface="Courier New"/>
                <a:cs typeface="Courier New"/>
              </a:rPr>
              <a:t>=</a:t>
            </a:r>
            <a:r>
              <a:rPr sz="1152" kern="0" spc="-27"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graphicFrame>
        <p:nvGraphicFramePr>
          <p:cNvPr id="37" name="object 37"/>
          <p:cNvGraphicFramePr>
            <a:graphicFrameLocks noGrp="1"/>
          </p:cNvGraphicFramePr>
          <p:nvPr/>
        </p:nvGraphicFramePr>
        <p:xfrm>
          <a:off x="9561955" y="3007472"/>
          <a:ext cx="2242616" cy="1336174"/>
        </p:xfrm>
        <a:graphic>
          <a:graphicData uri="http://schemas.openxmlformats.org/drawingml/2006/table">
            <a:tbl>
              <a:tblPr firstRow="1" bandRow="1">
                <a:tableStyleId>{2D5ABB26-0587-4C30-8999-92F81FD0307C}</a:tableStyleId>
              </a:tblPr>
              <a:tblGrid>
                <a:gridCol w="2242616">
                  <a:extLst>
                    <a:ext uri="{9D8B030D-6E8A-4147-A177-3AD203B41FA5}">
                      <a16:colId xmlns:a16="http://schemas.microsoft.com/office/drawing/2014/main" val="20000"/>
                    </a:ext>
                  </a:extLst>
                </a:gridCol>
              </a:tblGrid>
              <a:tr h="339242">
                <a:tc>
                  <a:txBody>
                    <a:bodyPr/>
                    <a:lstStyle/>
                    <a:p>
                      <a:pPr marL="158750">
                        <a:lnSpc>
                          <a:spcPct val="100000"/>
                        </a:lnSpc>
                        <a:spcBef>
                          <a:spcPts val="660"/>
                        </a:spcBef>
                      </a:pPr>
                      <a:r>
                        <a:rPr sz="1300" dirty="0">
                          <a:solidFill>
                            <a:srgbClr val="FFFFFF"/>
                          </a:solidFill>
                          <a:latin typeface="Courier New"/>
                          <a:cs typeface="Courier New"/>
                        </a:rPr>
                        <a:t>secureBooking()</a:t>
                      </a:r>
                      <a:r>
                        <a:rPr sz="1300" spc="-575" dirty="0">
                          <a:solidFill>
                            <a:srgbClr val="FFFFFF"/>
                          </a:solidFill>
                          <a:latin typeface="Courier New"/>
                          <a:cs typeface="Courier New"/>
                        </a:rPr>
                        <a:t> </a:t>
                      </a:r>
                      <a:r>
                        <a:rPr sz="1300" spc="-10" dirty="0">
                          <a:solidFill>
                            <a:srgbClr val="FFFFFF"/>
                          </a:solidFill>
                          <a:latin typeface="Arial"/>
                          <a:cs typeface="Arial"/>
                        </a:rPr>
                        <a:t>scope</a:t>
                      </a:r>
                      <a:endParaRPr sz="1300">
                        <a:latin typeface="Arial"/>
                        <a:cs typeface="Arial"/>
                      </a:endParaRPr>
                    </a:p>
                  </a:txBody>
                  <a:tcPr marL="0" marR="0" marT="50829" marB="0">
                    <a:solidFill>
                      <a:srgbClr val="38464D"/>
                    </a:solidFill>
                  </a:tcPr>
                </a:tc>
                <a:extLst>
                  <a:ext uri="{0D108BD9-81ED-4DB2-BD59-A6C34878D82A}">
                    <a16:rowId xmlns:a16="http://schemas.microsoft.com/office/drawing/2014/main" val="10000"/>
                  </a:ext>
                </a:extLst>
              </a:tr>
              <a:tr h="391996">
                <a:tc>
                  <a:txBody>
                    <a:bodyPr/>
                    <a:lstStyle/>
                    <a:p>
                      <a:pPr marR="292735" algn="ctr">
                        <a:lnSpc>
                          <a:spcPct val="100000"/>
                        </a:lnSpc>
                        <a:spcBef>
                          <a:spcPts val="1155"/>
                        </a:spcBef>
                      </a:pPr>
                      <a:r>
                        <a:rPr sz="1200" b="1" dirty="0">
                          <a:solidFill>
                            <a:srgbClr val="444444"/>
                          </a:solidFill>
                          <a:latin typeface="Courier New"/>
                          <a:cs typeface="Courier New"/>
                        </a:rPr>
                        <a:t>passengerCount</a:t>
                      </a:r>
                      <a:r>
                        <a:rPr sz="1200" b="1" spc="-95" dirty="0">
                          <a:solidFill>
                            <a:srgbClr val="444444"/>
                          </a:solidFill>
                          <a:latin typeface="Courier New"/>
                          <a:cs typeface="Courier New"/>
                        </a:rPr>
                        <a:t> </a:t>
                      </a:r>
                      <a:r>
                        <a:rPr sz="1200" dirty="0">
                          <a:solidFill>
                            <a:srgbClr val="444444"/>
                          </a:solidFill>
                          <a:latin typeface="Courier New"/>
                          <a:cs typeface="Courier New"/>
                        </a:rPr>
                        <a:t>=</a:t>
                      </a:r>
                      <a:r>
                        <a:rPr sz="1200" spc="-90" dirty="0">
                          <a:solidFill>
                            <a:srgbClr val="444444"/>
                          </a:solidFill>
                          <a:latin typeface="Courier New"/>
                          <a:cs typeface="Courier New"/>
                        </a:rPr>
                        <a:t> </a:t>
                      </a:r>
                      <a:r>
                        <a:rPr sz="1200" spc="-50" dirty="0">
                          <a:solidFill>
                            <a:srgbClr val="444444"/>
                          </a:solidFill>
                          <a:latin typeface="Courier New"/>
                          <a:cs typeface="Courier New"/>
                        </a:rPr>
                        <a:t>0</a:t>
                      </a:r>
                      <a:endParaRPr sz="1200">
                        <a:latin typeface="Courier New"/>
                        <a:cs typeface="Courier New"/>
                      </a:endParaRPr>
                    </a:p>
                  </a:txBody>
                  <a:tcPr marL="0" marR="0" marT="88950" marB="0">
                    <a:lnL w="83767">
                      <a:solidFill>
                        <a:srgbClr val="38464D"/>
                      </a:solidFill>
                      <a:prstDash val="solid"/>
                    </a:lnL>
                    <a:lnR w="83767">
                      <a:solidFill>
                        <a:srgbClr val="38464D"/>
                      </a:solidFill>
                      <a:prstDash val="solid"/>
                    </a:lnR>
                    <a:lnB w="76200">
                      <a:solidFill>
                        <a:srgbClr val="38464D"/>
                      </a:solidFill>
                      <a:prstDash val="solid"/>
                    </a:lnB>
                    <a:solidFill>
                      <a:srgbClr val="E7E7E7"/>
                    </a:solidFill>
                  </a:tcPr>
                </a:tc>
                <a:extLst>
                  <a:ext uri="{0D108BD9-81ED-4DB2-BD59-A6C34878D82A}">
                    <a16:rowId xmlns:a16="http://schemas.microsoft.com/office/drawing/2014/main" val="10001"/>
                  </a:ext>
                </a:extLst>
              </a:tr>
              <a:tr h="604936">
                <a:tc>
                  <a:txBody>
                    <a:bodyPr/>
                    <a:lstStyle/>
                    <a:p>
                      <a:pPr marL="398145">
                        <a:lnSpc>
                          <a:spcPct val="100000"/>
                        </a:lnSpc>
                        <a:spcBef>
                          <a:spcPts val="1220"/>
                        </a:spcBef>
                      </a:pPr>
                      <a:r>
                        <a:rPr sz="1200" b="1" dirty="0">
                          <a:solidFill>
                            <a:srgbClr val="666666"/>
                          </a:solidFill>
                          <a:latin typeface="Courier New"/>
                          <a:cs typeface="Courier New"/>
                        </a:rPr>
                        <a:t>secureBooking</a:t>
                      </a:r>
                      <a:r>
                        <a:rPr sz="1200" b="1" spc="-85" dirty="0">
                          <a:solidFill>
                            <a:srgbClr val="666666"/>
                          </a:solidFill>
                          <a:latin typeface="Courier New"/>
                          <a:cs typeface="Courier New"/>
                        </a:rPr>
                        <a:t> </a:t>
                      </a:r>
                      <a:r>
                        <a:rPr sz="1200" dirty="0">
                          <a:solidFill>
                            <a:srgbClr val="666666"/>
                          </a:solidFill>
                          <a:latin typeface="Courier New"/>
                          <a:cs typeface="Courier New"/>
                        </a:rPr>
                        <a:t>=</a:t>
                      </a:r>
                      <a:r>
                        <a:rPr sz="1200" spc="-8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p>
                      <a:pPr marL="408940">
                        <a:lnSpc>
                          <a:spcPct val="100000"/>
                        </a:lnSpc>
                        <a:spcBef>
                          <a:spcPts val="515"/>
                        </a:spcBef>
                      </a:pPr>
                      <a:r>
                        <a:rPr sz="1200" b="1" dirty="0">
                          <a:solidFill>
                            <a:srgbClr val="666666"/>
                          </a:solidFill>
                          <a:latin typeface="Courier New"/>
                          <a:cs typeface="Courier New"/>
                        </a:rPr>
                        <a:t>booker</a:t>
                      </a:r>
                      <a:r>
                        <a:rPr sz="1200" b="1" spc="-45" dirty="0">
                          <a:solidFill>
                            <a:srgbClr val="666666"/>
                          </a:solidFill>
                          <a:latin typeface="Courier New"/>
                          <a:cs typeface="Courier New"/>
                        </a:rPr>
                        <a:t> </a:t>
                      </a:r>
                      <a:r>
                        <a:rPr sz="1200" dirty="0">
                          <a:solidFill>
                            <a:srgbClr val="666666"/>
                          </a:solidFill>
                          <a:latin typeface="Courier New"/>
                          <a:cs typeface="Courier New"/>
                        </a:rPr>
                        <a:t>=</a:t>
                      </a:r>
                      <a:r>
                        <a:rPr sz="1200" spc="-4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txBody>
                  <a:tcPr marL="0" marR="0" marT="93956" marB="0">
                    <a:lnL w="83767">
                      <a:solidFill>
                        <a:srgbClr val="38464D"/>
                      </a:solidFill>
                      <a:prstDash val="solid"/>
                    </a:lnL>
                    <a:lnR w="83767">
                      <a:solidFill>
                        <a:srgbClr val="38464D"/>
                      </a:solidFill>
                      <a:prstDash val="solid"/>
                    </a:lnR>
                    <a:lnT w="76200">
                      <a:solidFill>
                        <a:srgbClr val="38464D"/>
                      </a:solidFill>
                      <a:prstDash val="solid"/>
                    </a:lnT>
                    <a:lnB w="83767">
                      <a:solidFill>
                        <a:srgbClr val="38464D"/>
                      </a:solidFill>
                      <a:prstDash val="solid"/>
                    </a:lnB>
                    <a:solidFill>
                      <a:srgbClr val="E7E7E7"/>
                    </a:solidFill>
                  </a:tcPr>
                </a:tc>
                <a:extLst>
                  <a:ext uri="{0D108BD9-81ED-4DB2-BD59-A6C34878D82A}">
                    <a16:rowId xmlns:a16="http://schemas.microsoft.com/office/drawing/2014/main" val="10002"/>
                  </a:ext>
                </a:extLst>
              </a:tr>
            </a:tbl>
          </a:graphicData>
        </a:graphic>
      </p:graphicFrame>
      <p:grpSp>
        <p:nvGrpSpPr>
          <p:cNvPr id="38" name="object 38"/>
          <p:cNvGrpSpPr/>
          <p:nvPr/>
        </p:nvGrpSpPr>
        <p:grpSpPr>
          <a:xfrm>
            <a:off x="7392122" y="5078984"/>
            <a:ext cx="1402020" cy="1112066"/>
            <a:chOff x="12189450" y="8375621"/>
            <a:chExt cx="2312035" cy="1833880"/>
          </a:xfrm>
        </p:grpSpPr>
        <p:sp>
          <p:nvSpPr>
            <p:cNvPr id="39" name="object 39"/>
            <p:cNvSpPr/>
            <p:nvPr/>
          </p:nvSpPr>
          <p:spPr>
            <a:xfrm>
              <a:off x="12189450" y="8520119"/>
              <a:ext cx="2059939" cy="0"/>
            </a:xfrm>
            <a:custGeom>
              <a:avLst/>
              <a:gdLst/>
              <a:ahLst/>
              <a:cxnLst/>
              <a:rect l="l" t="t" r="r" b="b"/>
              <a:pathLst>
                <a:path w="2059940">
                  <a:moveTo>
                    <a:pt x="0" y="0"/>
                  </a:moveTo>
                  <a:lnTo>
                    <a:pt x="2022686" y="0"/>
                  </a:lnTo>
                  <a:lnTo>
                    <a:pt x="2059334"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40" name="object 40"/>
            <p:cNvSpPr/>
            <p:nvPr/>
          </p:nvSpPr>
          <p:spPr>
            <a:xfrm>
              <a:off x="14212132" y="8375621"/>
              <a:ext cx="289560" cy="289560"/>
            </a:xfrm>
            <a:custGeom>
              <a:avLst/>
              <a:gdLst/>
              <a:ahLst/>
              <a:cxnLst/>
              <a:rect l="l" t="t" r="r" b="b"/>
              <a:pathLst>
                <a:path w="289559" h="289559">
                  <a:moveTo>
                    <a:pt x="0" y="0"/>
                  </a:moveTo>
                  <a:lnTo>
                    <a:pt x="0" y="288996"/>
                  </a:lnTo>
                  <a:lnTo>
                    <a:pt x="288996" y="144498"/>
                  </a:lnTo>
                  <a:lnTo>
                    <a:pt x="0"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sp>
          <p:nvSpPr>
            <p:cNvPr id="41" name="object 41"/>
            <p:cNvSpPr/>
            <p:nvPr/>
          </p:nvSpPr>
          <p:spPr>
            <a:xfrm>
              <a:off x="13663311" y="9428952"/>
              <a:ext cx="630555" cy="759460"/>
            </a:xfrm>
            <a:custGeom>
              <a:avLst/>
              <a:gdLst/>
              <a:ahLst/>
              <a:cxnLst/>
              <a:rect l="l" t="t" r="r" b="b"/>
              <a:pathLst>
                <a:path w="630555" h="759459">
                  <a:moveTo>
                    <a:pt x="0" y="759238"/>
                  </a:moveTo>
                  <a:lnTo>
                    <a:pt x="1700" y="704860"/>
                  </a:lnTo>
                  <a:lnTo>
                    <a:pt x="5655" y="652434"/>
                  </a:lnTo>
                  <a:lnTo>
                    <a:pt x="11864" y="601962"/>
                  </a:lnTo>
                  <a:lnTo>
                    <a:pt x="20328" y="553444"/>
                  </a:lnTo>
                  <a:lnTo>
                    <a:pt x="31046" y="506878"/>
                  </a:lnTo>
                  <a:lnTo>
                    <a:pt x="44018" y="462267"/>
                  </a:lnTo>
                  <a:lnTo>
                    <a:pt x="59245" y="419608"/>
                  </a:lnTo>
                  <a:lnTo>
                    <a:pt x="76727" y="378903"/>
                  </a:lnTo>
                  <a:lnTo>
                    <a:pt x="96463" y="340152"/>
                  </a:lnTo>
                  <a:lnTo>
                    <a:pt x="118453" y="303354"/>
                  </a:lnTo>
                  <a:lnTo>
                    <a:pt x="142698" y="268509"/>
                  </a:lnTo>
                  <a:lnTo>
                    <a:pt x="169198" y="235618"/>
                  </a:lnTo>
                  <a:lnTo>
                    <a:pt x="197952" y="204680"/>
                  </a:lnTo>
                  <a:lnTo>
                    <a:pt x="228960" y="175696"/>
                  </a:lnTo>
                  <a:lnTo>
                    <a:pt x="262223" y="148665"/>
                  </a:lnTo>
                  <a:lnTo>
                    <a:pt x="297740" y="123587"/>
                  </a:lnTo>
                  <a:lnTo>
                    <a:pt x="335512" y="100463"/>
                  </a:lnTo>
                  <a:lnTo>
                    <a:pt x="375538" y="79293"/>
                  </a:lnTo>
                  <a:lnTo>
                    <a:pt x="417818" y="60075"/>
                  </a:lnTo>
                  <a:lnTo>
                    <a:pt x="462353" y="42811"/>
                  </a:lnTo>
                  <a:lnTo>
                    <a:pt x="509143" y="27501"/>
                  </a:lnTo>
                  <a:lnTo>
                    <a:pt x="558187" y="14144"/>
                  </a:lnTo>
                  <a:lnTo>
                    <a:pt x="609485" y="2740"/>
                  </a:lnTo>
                  <a:lnTo>
                    <a:pt x="630257"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42" name="object 42"/>
            <p:cNvSpPr/>
            <p:nvPr/>
          </p:nvSpPr>
          <p:spPr>
            <a:xfrm>
              <a:off x="14261303" y="9344492"/>
              <a:ext cx="186055" cy="174625"/>
            </a:xfrm>
            <a:custGeom>
              <a:avLst/>
              <a:gdLst/>
              <a:ahLst/>
              <a:cxnLst/>
              <a:rect l="l" t="t" r="r" b="b"/>
              <a:pathLst>
                <a:path w="186055" h="174625">
                  <a:moveTo>
                    <a:pt x="0" y="0"/>
                  </a:moveTo>
                  <a:lnTo>
                    <a:pt x="23004" y="174398"/>
                  </a:lnTo>
                  <a:lnTo>
                    <a:pt x="185900" y="6418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43" name="object 43"/>
          <p:cNvSpPr txBox="1"/>
          <p:nvPr/>
        </p:nvSpPr>
        <p:spPr>
          <a:xfrm>
            <a:off x="7967855" y="6215622"/>
            <a:ext cx="1369675" cy="419794"/>
          </a:xfrm>
          <a:prstGeom prst="rect">
            <a:avLst/>
          </a:prstGeom>
        </p:spPr>
        <p:txBody>
          <a:bodyPr vert="horz" wrap="square" lIns="0" tIns="30035" rIns="0" bIns="0" rtlCol="0">
            <a:spAutoFit/>
          </a:bodyPr>
          <a:lstStyle/>
          <a:p>
            <a:pPr marL="7701" defTabSz="554492">
              <a:spcBef>
                <a:spcPts val="236"/>
              </a:spcBef>
            </a:pPr>
            <a:r>
              <a:rPr sz="1182" b="1" kern="0" spc="-30" dirty="0">
                <a:solidFill>
                  <a:srgbClr val="F2425D"/>
                </a:solidFill>
                <a:latin typeface="Arial"/>
                <a:cs typeface="Arial"/>
              </a:rPr>
              <a:t>How</a:t>
            </a:r>
            <a:r>
              <a:rPr sz="1182" b="1" kern="0" spc="-55" dirty="0">
                <a:solidFill>
                  <a:srgbClr val="F2425D"/>
                </a:solidFill>
                <a:latin typeface="Arial"/>
                <a:cs typeface="Arial"/>
              </a:rPr>
              <a:t> </a:t>
            </a:r>
            <a:r>
              <a:rPr sz="1182" b="1" kern="0" dirty="0">
                <a:solidFill>
                  <a:srgbClr val="F2425D"/>
                </a:solidFill>
                <a:latin typeface="Arial"/>
                <a:cs typeface="Arial"/>
              </a:rPr>
              <a:t>to</a:t>
            </a:r>
            <a:r>
              <a:rPr sz="1182" b="1" kern="0" spc="-52" dirty="0">
                <a:solidFill>
                  <a:srgbClr val="F2425D"/>
                </a:solidFill>
                <a:latin typeface="Arial"/>
                <a:cs typeface="Arial"/>
              </a:rPr>
              <a:t> </a:t>
            </a:r>
            <a:r>
              <a:rPr sz="1182" b="1" kern="0" spc="-6" dirty="0">
                <a:solidFill>
                  <a:srgbClr val="F2425D"/>
                </a:solidFill>
                <a:latin typeface="Arial"/>
                <a:cs typeface="Arial"/>
              </a:rPr>
              <a:t>access</a:t>
            </a:r>
            <a:endParaRPr sz="1182" kern="0">
              <a:solidFill>
                <a:sysClr val="windowText" lastClr="000000"/>
              </a:solidFill>
              <a:latin typeface="Arial"/>
              <a:cs typeface="Arial"/>
            </a:endParaRPr>
          </a:p>
          <a:p>
            <a:pPr marL="7701" defTabSz="554492">
              <a:spcBef>
                <a:spcPts val="182"/>
              </a:spcBef>
            </a:pPr>
            <a:r>
              <a:rPr sz="1182" b="1" kern="0" spc="-6" dirty="0">
                <a:solidFill>
                  <a:srgbClr val="F2425D"/>
                </a:solidFill>
                <a:latin typeface="Courier New"/>
                <a:cs typeface="Courier New"/>
              </a:rPr>
              <a:t>passengerCount</a:t>
            </a:r>
            <a:r>
              <a:rPr sz="1182" kern="0" spc="-6" dirty="0">
                <a:solidFill>
                  <a:srgbClr val="F2425D"/>
                </a:solidFill>
                <a:latin typeface="Arial"/>
                <a:cs typeface="Arial"/>
              </a:rPr>
              <a:t>?</a:t>
            </a:r>
            <a:endParaRPr sz="1182" kern="0">
              <a:solidFill>
                <a:sysClr val="windowText" lastClr="000000"/>
              </a:solidFill>
              <a:latin typeface="Arial"/>
              <a:cs typeface="Arial"/>
            </a:endParaRPr>
          </a:p>
        </p:txBody>
      </p:sp>
      <p:sp>
        <p:nvSpPr>
          <p:cNvPr id="44" name="object 44"/>
          <p:cNvSpPr/>
          <p:nvPr/>
        </p:nvSpPr>
        <p:spPr>
          <a:xfrm>
            <a:off x="3289341" y="1569358"/>
            <a:ext cx="2135953" cy="573361"/>
          </a:xfrm>
          <a:custGeom>
            <a:avLst/>
            <a:gdLst/>
            <a:ahLst/>
            <a:cxnLst/>
            <a:rect l="l" t="t" r="r" b="b"/>
            <a:pathLst>
              <a:path w="3522345" h="945514">
                <a:moveTo>
                  <a:pt x="0" y="0"/>
                </a:moveTo>
                <a:lnTo>
                  <a:pt x="3521743" y="0"/>
                </a:lnTo>
                <a:lnTo>
                  <a:pt x="3521743" y="945115"/>
                </a:lnTo>
                <a:lnTo>
                  <a:pt x="0" y="945115"/>
                </a:lnTo>
                <a:lnTo>
                  <a:pt x="0" y="0"/>
                </a:lnTo>
                <a:close/>
              </a:path>
            </a:pathLst>
          </a:custGeom>
          <a:ln w="83767">
            <a:solidFill>
              <a:srgbClr val="38464D"/>
            </a:solidFill>
            <a:prstDash val="lgDash"/>
          </a:ln>
        </p:spPr>
        <p:txBody>
          <a:bodyPr wrap="square" lIns="0" tIns="0" rIns="0" bIns="0" rtlCol="0"/>
          <a:lstStyle/>
          <a:p>
            <a:pPr defTabSz="554492"/>
            <a:endParaRPr sz="1092" kern="0">
              <a:solidFill>
                <a:sysClr val="windowText" lastClr="000000"/>
              </a:solidFill>
            </a:endParaRPr>
          </a:p>
        </p:txBody>
      </p:sp>
      <p:sp>
        <p:nvSpPr>
          <p:cNvPr id="45" name="object 45"/>
          <p:cNvSpPr txBox="1"/>
          <p:nvPr/>
        </p:nvSpPr>
        <p:spPr>
          <a:xfrm>
            <a:off x="3521060" y="1738944"/>
            <a:ext cx="1577610" cy="185846"/>
          </a:xfrm>
          <a:prstGeom prst="rect">
            <a:avLst/>
          </a:prstGeom>
        </p:spPr>
        <p:txBody>
          <a:bodyPr vert="horz" wrap="square" lIns="0" tIns="8471" rIns="0" bIns="0" rtlCol="0">
            <a:spAutoFit/>
          </a:bodyPr>
          <a:lstStyle/>
          <a:p>
            <a:pPr defTabSz="554492">
              <a:spcBef>
                <a:spcPts val="67"/>
              </a:spcBef>
            </a:pPr>
            <a:r>
              <a:rPr sz="1152" b="1" kern="0" dirty="0">
                <a:solidFill>
                  <a:srgbClr val="444444"/>
                </a:solidFill>
                <a:latin typeface="Courier New"/>
                <a:cs typeface="Courier New"/>
              </a:rPr>
              <a:t>passengerCount</a:t>
            </a:r>
            <a:r>
              <a:rPr sz="1152" b="1" kern="0" spc="-58" dirty="0">
                <a:solidFill>
                  <a:srgbClr val="444444"/>
                </a:solidFill>
                <a:latin typeface="Courier New"/>
                <a:cs typeface="Courier New"/>
              </a:rPr>
              <a:t> </a:t>
            </a:r>
            <a:r>
              <a:rPr sz="1152" kern="0" dirty="0">
                <a:solidFill>
                  <a:srgbClr val="444444"/>
                </a:solidFill>
                <a:latin typeface="Courier New"/>
                <a:cs typeface="Courier New"/>
              </a:rPr>
              <a:t>=</a:t>
            </a:r>
            <a:r>
              <a:rPr sz="1152" kern="0" spc="-55" dirty="0">
                <a:solidFill>
                  <a:srgbClr val="444444"/>
                </a:solidFill>
                <a:latin typeface="Courier New"/>
                <a:cs typeface="Courier New"/>
              </a:rPr>
              <a:t> </a:t>
            </a:r>
            <a:r>
              <a:rPr sz="1152" kern="0" spc="-30" dirty="0">
                <a:solidFill>
                  <a:srgbClr val="444444"/>
                </a:solidFill>
                <a:latin typeface="Courier New"/>
                <a:cs typeface="Courier New"/>
              </a:rPr>
              <a:t>0</a:t>
            </a:r>
            <a:endParaRPr sz="1152" kern="0">
              <a:solidFill>
                <a:sysClr val="windowText" lastClr="000000"/>
              </a:solidFill>
              <a:latin typeface="Courier New"/>
              <a:cs typeface="Courier New"/>
            </a:endParaRPr>
          </a:p>
        </p:txBody>
      </p:sp>
      <p:grpSp>
        <p:nvGrpSpPr>
          <p:cNvPr id="46" name="object 46"/>
          <p:cNvGrpSpPr/>
          <p:nvPr/>
        </p:nvGrpSpPr>
        <p:grpSpPr>
          <a:xfrm>
            <a:off x="3264099" y="1219115"/>
            <a:ext cx="2186396" cy="950339"/>
            <a:chOff x="5382035" y="2010410"/>
            <a:chExt cx="3605529" cy="1567180"/>
          </a:xfrm>
        </p:grpSpPr>
        <p:sp>
          <p:nvSpPr>
            <p:cNvPr id="47" name="object 47"/>
            <p:cNvSpPr/>
            <p:nvPr/>
          </p:nvSpPr>
          <p:spPr>
            <a:xfrm>
              <a:off x="5423916" y="2052300"/>
              <a:ext cx="3522345" cy="1483360"/>
            </a:xfrm>
            <a:custGeom>
              <a:avLst/>
              <a:gdLst/>
              <a:ahLst/>
              <a:cxnLst/>
              <a:rect l="l" t="t" r="r" b="b"/>
              <a:pathLst>
                <a:path w="3522345" h="1483360">
                  <a:moveTo>
                    <a:pt x="3521735" y="0"/>
                  </a:moveTo>
                  <a:lnTo>
                    <a:pt x="0" y="0"/>
                  </a:lnTo>
                  <a:lnTo>
                    <a:pt x="0" y="559727"/>
                  </a:lnTo>
                  <a:lnTo>
                    <a:pt x="0" y="1482826"/>
                  </a:lnTo>
                  <a:lnTo>
                    <a:pt x="3521735" y="1482826"/>
                  </a:lnTo>
                  <a:lnTo>
                    <a:pt x="3521735" y="559727"/>
                  </a:lnTo>
                  <a:lnTo>
                    <a:pt x="3521735"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48" name="object 48"/>
            <p:cNvSpPr/>
            <p:nvPr/>
          </p:nvSpPr>
          <p:spPr>
            <a:xfrm>
              <a:off x="5423918" y="2052293"/>
              <a:ext cx="3522345" cy="1483360"/>
            </a:xfrm>
            <a:custGeom>
              <a:avLst/>
              <a:gdLst/>
              <a:ahLst/>
              <a:cxnLst/>
              <a:rect l="l" t="t" r="r" b="b"/>
              <a:pathLst>
                <a:path w="3522345" h="1483360">
                  <a:moveTo>
                    <a:pt x="0" y="0"/>
                  </a:moveTo>
                  <a:lnTo>
                    <a:pt x="3521743" y="0"/>
                  </a:lnTo>
                  <a:lnTo>
                    <a:pt x="3521743" y="1482831"/>
                  </a:lnTo>
                  <a:lnTo>
                    <a:pt x="0" y="1482831"/>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49" name="object 49"/>
            <p:cNvSpPr/>
            <p:nvPr/>
          </p:nvSpPr>
          <p:spPr>
            <a:xfrm>
              <a:off x="5452980" y="2020880"/>
              <a:ext cx="3463925" cy="591185"/>
            </a:xfrm>
            <a:custGeom>
              <a:avLst/>
              <a:gdLst/>
              <a:ahLst/>
              <a:cxnLst/>
              <a:rect l="l" t="t" r="r" b="b"/>
              <a:pathLst>
                <a:path w="3463925" h="591185">
                  <a:moveTo>
                    <a:pt x="3463619" y="0"/>
                  </a:moveTo>
                  <a:lnTo>
                    <a:pt x="0" y="0"/>
                  </a:lnTo>
                  <a:lnTo>
                    <a:pt x="0" y="591144"/>
                  </a:lnTo>
                  <a:lnTo>
                    <a:pt x="3463619" y="591144"/>
                  </a:lnTo>
                  <a:lnTo>
                    <a:pt x="3463619" y="0"/>
                  </a:lnTo>
                  <a:close/>
                </a:path>
              </a:pathLst>
            </a:custGeom>
            <a:solidFill>
              <a:srgbClr val="38464D"/>
            </a:solidFill>
          </p:spPr>
          <p:txBody>
            <a:bodyPr wrap="square" lIns="0" tIns="0" rIns="0" bIns="0" rtlCol="0"/>
            <a:lstStyle/>
            <a:p>
              <a:pPr defTabSz="554492"/>
              <a:endParaRPr sz="1092" kern="0">
                <a:solidFill>
                  <a:sysClr val="windowText" lastClr="000000"/>
                </a:solidFill>
              </a:endParaRPr>
            </a:p>
          </p:txBody>
        </p:sp>
      </p:grpSp>
      <p:sp>
        <p:nvSpPr>
          <p:cNvPr id="50" name="object 50"/>
          <p:cNvSpPr txBox="1"/>
          <p:nvPr/>
        </p:nvSpPr>
        <p:spPr>
          <a:xfrm>
            <a:off x="3289497" y="1244512"/>
            <a:ext cx="2135953" cy="693713"/>
          </a:xfrm>
          <a:prstGeom prst="rect">
            <a:avLst/>
          </a:prstGeom>
        </p:spPr>
        <p:txBody>
          <a:bodyPr vert="horz" wrap="square" lIns="0" tIns="53909" rIns="0" bIns="0" rtlCol="0">
            <a:spAutoFit/>
          </a:bodyPr>
          <a:lstStyle/>
          <a:p>
            <a:pPr marL="137468" defTabSz="554492">
              <a:spcBef>
                <a:spcPts val="424"/>
              </a:spcBef>
            </a:pPr>
            <a:r>
              <a:rPr sz="1395" kern="0" dirty="0">
                <a:solidFill>
                  <a:srgbClr val="FFFFFF"/>
                </a:solidFill>
                <a:latin typeface="Courier New"/>
                <a:cs typeface="Courier New"/>
              </a:rPr>
              <a:t>secureBooking()</a:t>
            </a:r>
            <a:r>
              <a:rPr sz="1395" kern="0" spc="-491" dirty="0">
                <a:solidFill>
                  <a:srgbClr val="FFFFFF"/>
                </a:solidFill>
                <a:latin typeface="Courier New"/>
                <a:cs typeface="Courier New"/>
              </a:rPr>
              <a:t> </a:t>
            </a:r>
            <a:r>
              <a:rPr sz="1395" kern="0" spc="-15" dirty="0">
                <a:solidFill>
                  <a:srgbClr val="FFFFFF"/>
                </a:solidFill>
                <a:latin typeface="Arial"/>
                <a:cs typeface="Arial"/>
              </a:rPr>
              <a:t>EC</a:t>
            </a:r>
            <a:endParaRPr sz="1395" kern="0">
              <a:solidFill>
                <a:sysClr val="windowText" lastClr="000000"/>
              </a:solidFill>
              <a:latin typeface="Arial"/>
              <a:cs typeface="Arial"/>
            </a:endParaRPr>
          </a:p>
          <a:p>
            <a:pPr defTabSz="554492">
              <a:spcBef>
                <a:spcPts val="21"/>
              </a:spcBef>
            </a:pPr>
            <a:endParaRPr sz="1607" kern="0">
              <a:solidFill>
                <a:sysClr val="windowText" lastClr="000000"/>
              </a:solidFill>
              <a:latin typeface="Arial"/>
              <a:cs typeface="Arial"/>
            </a:endParaRPr>
          </a:p>
          <a:p>
            <a:pPr marL="231423" defTabSz="554492"/>
            <a:r>
              <a:rPr sz="1152" b="1" kern="0" dirty="0">
                <a:solidFill>
                  <a:srgbClr val="444444"/>
                </a:solidFill>
                <a:latin typeface="Courier New"/>
                <a:cs typeface="Courier New"/>
              </a:rPr>
              <a:t>passengerCount</a:t>
            </a:r>
            <a:r>
              <a:rPr sz="1152" b="1" kern="0" spc="-58" dirty="0">
                <a:solidFill>
                  <a:srgbClr val="444444"/>
                </a:solidFill>
                <a:latin typeface="Courier New"/>
                <a:cs typeface="Courier New"/>
              </a:rPr>
              <a:t> </a:t>
            </a:r>
            <a:r>
              <a:rPr sz="1152" kern="0" dirty="0">
                <a:solidFill>
                  <a:srgbClr val="444444"/>
                </a:solidFill>
                <a:latin typeface="Courier New"/>
                <a:cs typeface="Courier New"/>
              </a:rPr>
              <a:t>=</a:t>
            </a:r>
            <a:r>
              <a:rPr sz="1152" kern="0" spc="-55" dirty="0">
                <a:solidFill>
                  <a:srgbClr val="444444"/>
                </a:solidFill>
                <a:latin typeface="Courier New"/>
                <a:cs typeface="Courier New"/>
              </a:rPr>
              <a:t> </a:t>
            </a:r>
            <a:r>
              <a:rPr sz="1152" kern="0" spc="-30" dirty="0">
                <a:solidFill>
                  <a:srgbClr val="444444"/>
                </a:solidFill>
                <a:latin typeface="Courier New"/>
                <a:cs typeface="Courier New"/>
              </a:rPr>
              <a:t>0</a:t>
            </a:r>
            <a:endParaRPr sz="1152" kern="0">
              <a:solidFill>
                <a:sysClr val="windowText" lastClr="000000"/>
              </a:solidFill>
              <a:latin typeface="Courier New"/>
              <a:cs typeface="Courier New"/>
            </a:endParaRPr>
          </a:p>
        </p:txBody>
      </p:sp>
    </p:spTree>
    <p:extLst>
      <p:ext uri="{BB962C8B-B14F-4D97-AF65-F5344CB8AC3E}">
        <p14:creationId xmlns:p14="http://schemas.microsoft.com/office/powerpoint/2010/main" val="328974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6006972" cy="469373"/>
          </a:xfrm>
          <a:prstGeom prst="rect">
            <a:avLst/>
          </a:prstGeom>
        </p:spPr>
        <p:txBody>
          <a:bodyPr vert="horz" wrap="square" lIns="0" tIns="7316" rIns="0" bIns="0" rtlCol="0">
            <a:spAutoFit/>
          </a:bodyPr>
          <a:lstStyle/>
          <a:p>
            <a:pPr marL="7701">
              <a:spcBef>
                <a:spcPts val="58"/>
              </a:spcBef>
              <a:tabLst>
                <a:tab pos="2210652" algn="l"/>
              </a:tabLst>
            </a:pPr>
            <a:r>
              <a:rPr dirty="0"/>
              <a:t>UNDERSTANDING</a:t>
            </a:r>
            <a:r>
              <a:rPr lang="en-US" dirty="0"/>
              <a:t> </a:t>
            </a:r>
            <a:r>
              <a:rPr dirty="0"/>
              <a:t>CLOSURES</a:t>
            </a:r>
          </a:p>
        </p:txBody>
      </p:sp>
      <p:grpSp>
        <p:nvGrpSpPr>
          <p:cNvPr id="4" name="object 4"/>
          <p:cNvGrpSpPr/>
          <p:nvPr/>
        </p:nvGrpSpPr>
        <p:grpSpPr>
          <a:xfrm>
            <a:off x="498574" y="2368022"/>
            <a:ext cx="2526409" cy="3712022"/>
            <a:chOff x="821479" y="3905044"/>
            <a:chExt cx="4166235" cy="6121400"/>
          </a:xfrm>
        </p:grpSpPr>
        <p:sp>
          <p:nvSpPr>
            <p:cNvPr id="5" name="object 5"/>
            <p:cNvSpPr/>
            <p:nvPr/>
          </p:nvSpPr>
          <p:spPr>
            <a:xfrm>
              <a:off x="863389" y="3946955"/>
              <a:ext cx="4082415" cy="6037580"/>
            </a:xfrm>
            <a:custGeom>
              <a:avLst/>
              <a:gdLst/>
              <a:ahLst/>
              <a:cxnLst/>
              <a:rect l="l" t="t" r="r" b="b"/>
              <a:pathLst>
                <a:path w="4082415" h="6037580">
                  <a:moveTo>
                    <a:pt x="4082276" y="0"/>
                  </a:moveTo>
                  <a:lnTo>
                    <a:pt x="0" y="0"/>
                  </a:lnTo>
                  <a:lnTo>
                    <a:pt x="0" y="6037272"/>
                  </a:lnTo>
                  <a:lnTo>
                    <a:pt x="4082276" y="6037272"/>
                  </a:lnTo>
                  <a:lnTo>
                    <a:pt x="4082276" y="0"/>
                  </a:lnTo>
                  <a:close/>
                </a:path>
              </a:pathLst>
            </a:custGeom>
            <a:solidFill>
              <a:srgbClr val="FFFFFF"/>
            </a:solidFill>
          </p:spPr>
          <p:txBody>
            <a:bodyPr wrap="square" lIns="0" tIns="0" rIns="0" bIns="0" rtlCol="0"/>
            <a:lstStyle/>
            <a:p>
              <a:pPr defTabSz="554492"/>
              <a:endParaRPr sz="1092" kern="0">
                <a:solidFill>
                  <a:sysClr val="windowText" lastClr="000000"/>
                </a:solidFill>
              </a:endParaRPr>
            </a:p>
          </p:txBody>
        </p:sp>
        <p:sp>
          <p:nvSpPr>
            <p:cNvPr id="6" name="object 6"/>
            <p:cNvSpPr/>
            <p:nvPr/>
          </p:nvSpPr>
          <p:spPr>
            <a:xfrm>
              <a:off x="863389" y="3946954"/>
              <a:ext cx="4082415" cy="6037580"/>
            </a:xfrm>
            <a:custGeom>
              <a:avLst/>
              <a:gdLst/>
              <a:ahLst/>
              <a:cxnLst/>
              <a:rect l="l" t="t" r="r" b="b"/>
              <a:pathLst>
                <a:path w="4082415" h="6037580">
                  <a:moveTo>
                    <a:pt x="0" y="0"/>
                  </a:moveTo>
                  <a:lnTo>
                    <a:pt x="4082276" y="0"/>
                  </a:lnTo>
                  <a:lnTo>
                    <a:pt x="4082276" y="6037272"/>
                  </a:lnTo>
                  <a:lnTo>
                    <a:pt x="0" y="6037272"/>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7" name="object 7"/>
            <p:cNvSpPr/>
            <p:nvPr/>
          </p:nvSpPr>
          <p:spPr>
            <a:xfrm>
              <a:off x="1143656" y="7915688"/>
              <a:ext cx="3522345" cy="1750060"/>
            </a:xfrm>
            <a:custGeom>
              <a:avLst/>
              <a:gdLst/>
              <a:ahLst/>
              <a:cxnLst/>
              <a:rect l="l" t="t" r="r" b="b"/>
              <a:pathLst>
                <a:path w="3522345" h="1750059">
                  <a:moveTo>
                    <a:pt x="0" y="0"/>
                  </a:moveTo>
                  <a:lnTo>
                    <a:pt x="3521743" y="0"/>
                  </a:lnTo>
                  <a:lnTo>
                    <a:pt x="3521743" y="1749700"/>
                  </a:lnTo>
                  <a:lnTo>
                    <a:pt x="0" y="1749700"/>
                  </a:lnTo>
                  <a:lnTo>
                    <a:pt x="0" y="0"/>
                  </a:lnTo>
                  <a:close/>
                </a:path>
              </a:pathLst>
            </a:custGeom>
            <a:ln w="83767">
              <a:solidFill>
                <a:srgbClr val="F4DB1D"/>
              </a:solidFill>
            </a:ln>
          </p:spPr>
          <p:txBody>
            <a:bodyPr wrap="square" lIns="0" tIns="0" rIns="0" bIns="0" rtlCol="0"/>
            <a:lstStyle/>
            <a:p>
              <a:pPr defTabSz="554492"/>
              <a:endParaRPr sz="1092" kern="0">
                <a:solidFill>
                  <a:sysClr val="windowText" lastClr="000000"/>
                </a:solidFill>
              </a:endParaRPr>
            </a:p>
          </p:txBody>
        </p:sp>
      </p:grpSp>
      <p:sp>
        <p:nvSpPr>
          <p:cNvPr id="8" name="object 8"/>
          <p:cNvSpPr txBox="1"/>
          <p:nvPr/>
        </p:nvSpPr>
        <p:spPr>
          <a:xfrm>
            <a:off x="1103497" y="6273607"/>
            <a:ext cx="1316536" cy="284274"/>
          </a:xfrm>
          <a:prstGeom prst="rect">
            <a:avLst/>
          </a:prstGeom>
        </p:spPr>
        <p:txBody>
          <a:bodyPr vert="horz" wrap="square" lIns="0" tIns="8856" rIns="0" bIns="0" rtlCol="0">
            <a:spAutoFit/>
          </a:bodyPr>
          <a:lstStyle/>
          <a:p>
            <a:pPr marL="7701" defTabSz="554492">
              <a:spcBef>
                <a:spcPts val="69"/>
              </a:spcBef>
            </a:pPr>
            <a:r>
              <a:rPr sz="1789" b="1" kern="0" spc="-136" dirty="0">
                <a:solidFill>
                  <a:srgbClr val="444444"/>
                </a:solidFill>
                <a:latin typeface="Arial"/>
                <a:cs typeface="Arial"/>
              </a:rPr>
              <a:t>CALL</a:t>
            </a:r>
            <a:r>
              <a:rPr sz="1789" b="1" kern="0" spc="-42" dirty="0">
                <a:solidFill>
                  <a:srgbClr val="444444"/>
                </a:solidFill>
                <a:latin typeface="Arial"/>
                <a:cs typeface="Arial"/>
              </a:rPr>
              <a:t> </a:t>
            </a:r>
            <a:r>
              <a:rPr sz="1789" b="1" kern="0" spc="-118" dirty="0">
                <a:solidFill>
                  <a:srgbClr val="444444"/>
                </a:solidFill>
                <a:latin typeface="Arial"/>
                <a:cs typeface="Arial"/>
              </a:rPr>
              <a:t>STACK</a:t>
            </a:r>
            <a:endParaRPr sz="1789" kern="0">
              <a:solidFill>
                <a:sysClr val="windowText" lastClr="000000"/>
              </a:solidFill>
              <a:latin typeface="Arial"/>
              <a:cs typeface="Arial"/>
            </a:endParaRPr>
          </a:p>
        </p:txBody>
      </p:sp>
      <p:sp>
        <p:nvSpPr>
          <p:cNvPr id="9" name="object 9"/>
          <p:cNvSpPr txBox="1"/>
          <p:nvPr/>
        </p:nvSpPr>
        <p:spPr>
          <a:xfrm>
            <a:off x="719340" y="4825479"/>
            <a:ext cx="2085125" cy="243447"/>
          </a:xfrm>
          <a:prstGeom prst="rect">
            <a:avLst/>
          </a:prstGeom>
          <a:solidFill>
            <a:srgbClr val="F4DB1D"/>
          </a:solidFill>
        </p:spPr>
        <p:txBody>
          <a:bodyPr vert="horz" wrap="square" lIns="0" tIns="28495" rIns="0" bIns="0" rtlCol="0">
            <a:spAutoFit/>
          </a:bodyPr>
          <a:lstStyle/>
          <a:p>
            <a:pPr marL="656919" defTabSz="554492">
              <a:spcBef>
                <a:spcPts val="224"/>
              </a:spcBef>
            </a:pPr>
            <a:r>
              <a:rPr sz="1395" kern="0" dirty="0">
                <a:solidFill>
                  <a:srgbClr val="444444"/>
                </a:solidFill>
                <a:latin typeface="Arial"/>
                <a:cs typeface="Arial"/>
              </a:rPr>
              <a:t>Global</a:t>
            </a:r>
            <a:r>
              <a:rPr sz="1395" kern="0" spc="-64" dirty="0">
                <a:solidFill>
                  <a:srgbClr val="444444"/>
                </a:solidFill>
                <a:latin typeface="Arial"/>
                <a:cs typeface="Arial"/>
              </a:rPr>
              <a:t> </a:t>
            </a:r>
            <a:r>
              <a:rPr sz="1395" kern="0" spc="-15" dirty="0">
                <a:solidFill>
                  <a:srgbClr val="444444"/>
                </a:solidFill>
                <a:latin typeface="Arial"/>
                <a:cs typeface="Arial"/>
              </a:rPr>
              <a:t>EC</a:t>
            </a:r>
            <a:endParaRPr sz="1395" kern="0">
              <a:solidFill>
                <a:sysClr val="windowText" lastClr="000000"/>
              </a:solidFill>
              <a:latin typeface="Arial"/>
              <a:cs typeface="Arial"/>
            </a:endParaRPr>
          </a:p>
        </p:txBody>
      </p:sp>
      <p:sp>
        <p:nvSpPr>
          <p:cNvPr id="10" name="object 10"/>
          <p:cNvSpPr txBox="1"/>
          <p:nvPr/>
        </p:nvSpPr>
        <p:spPr>
          <a:xfrm>
            <a:off x="719340" y="5139503"/>
            <a:ext cx="2085125" cy="547420"/>
          </a:xfrm>
          <a:prstGeom prst="rect">
            <a:avLst/>
          </a:prstGeom>
          <a:solidFill>
            <a:srgbClr val="E7E7E7"/>
          </a:solidFill>
        </p:spPr>
        <p:txBody>
          <a:bodyPr vert="horz" wrap="square" lIns="0" tIns="152871" rIns="0" bIns="0" rtlCol="0">
            <a:spAutoFit/>
          </a:bodyPr>
          <a:lstStyle/>
          <a:p>
            <a:pPr marL="206009" defTabSz="554492">
              <a:spcBef>
                <a:spcPts val="1204"/>
              </a:spcBef>
            </a:pPr>
            <a:r>
              <a:rPr sz="1152" b="1" kern="0" dirty="0">
                <a:solidFill>
                  <a:srgbClr val="444444"/>
                </a:solidFill>
                <a:latin typeface="Courier New"/>
                <a:cs typeface="Courier New"/>
              </a:rPr>
              <a:t>secureBooking</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52"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a:p>
            <a:pPr marL="206009" defTabSz="554492">
              <a:spcBef>
                <a:spcPts val="321"/>
              </a:spcBef>
            </a:pPr>
            <a:r>
              <a:rPr sz="1152" b="1" kern="0" dirty="0">
                <a:solidFill>
                  <a:srgbClr val="444444"/>
                </a:solidFill>
                <a:latin typeface="Courier New"/>
                <a:cs typeface="Courier New"/>
              </a:rPr>
              <a:t>booker</a:t>
            </a:r>
            <a:r>
              <a:rPr sz="1152" b="1" kern="0" spc="-27" dirty="0">
                <a:solidFill>
                  <a:srgbClr val="444444"/>
                </a:solidFill>
                <a:latin typeface="Courier New"/>
                <a:cs typeface="Courier New"/>
              </a:rPr>
              <a:t> </a:t>
            </a:r>
            <a:r>
              <a:rPr sz="1152" kern="0" dirty="0">
                <a:solidFill>
                  <a:srgbClr val="444444"/>
                </a:solidFill>
                <a:latin typeface="Courier New"/>
                <a:cs typeface="Courier New"/>
              </a:rPr>
              <a:t>=</a:t>
            </a:r>
            <a:r>
              <a:rPr sz="1152" kern="0" spc="-27"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grpSp>
        <p:nvGrpSpPr>
          <p:cNvPr id="11" name="object 11"/>
          <p:cNvGrpSpPr/>
          <p:nvPr/>
        </p:nvGrpSpPr>
        <p:grpSpPr>
          <a:xfrm>
            <a:off x="3762931" y="2368039"/>
            <a:ext cx="5031253" cy="3777483"/>
            <a:chOff x="6204646" y="3905071"/>
            <a:chExt cx="8296909" cy="6229350"/>
          </a:xfrm>
        </p:grpSpPr>
        <p:pic>
          <p:nvPicPr>
            <p:cNvPr id="12" name="object 12"/>
            <p:cNvPicPr/>
            <p:nvPr/>
          </p:nvPicPr>
          <p:blipFill>
            <a:blip r:embed="rId3" cstate="print"/>
            <a:stretch>
              <a:fillRect/>
            </a:stretch>
          </p:blipFill>
          <p:spPr>
            <a:xfrm>
              <a:off x="6204646" y="3905071"/>
              <a:ext cx="6481478" cy="6229140"/>
            </a:xfrm>
            <a:prstGeom prst="rect">
              <a:avLst/>
            </a:prstGeom>
          </p:spPr>
        </p:pic>
        <p:pic>
          <p:nvPicPr>
            <p:cNvPr id="13" name="object 13"/>
            <p:cNvPicPr/>
            <p:nvPr/>
          </p:nvPicPr>
          <p:blipFill>
            <a:blip r:embed="rId4" cstate="print"/>
            <a:stretch>
              <a:fillRect/>
            </a:stretch>
          </p:blipFill>
          <p:spPr>
            <a:xfrm>
              <a:off x="6204646" y="3905071"/>
              <a:ext cx="6481478" cy="5072645"/>
            </a:xfrm>
            <a:prstGeom prst="rect">
              <a:avLst/>
            </a:prstGeom>
          </p:spPr>
        </p:pic>
        <p:sp>
          <p:nvSpPr>
            <p:cNvPr id="14" name="object 14"/>
            <p:cNvSpPr/>
            <p:nvPr/>
          </p:nvSpPr>
          <p:spPr>
            <a:xfrm>
              <a:off x="6287226" y="9161524"/>
              <a:ext cx="1742439" cy="511175"/>
            </a:xfrm>
            <a:custGeom>
              <a:avLst/>
              <a:gdLst/>
              <a:ahLst/>
              <a:cxnLst/>
              <a:rect l="l" t="t" r="r" b="b"/>
              <a:pathLst>
                <a:path w="1742440" h="511175">
                  <a:moveTo>
                    <a:pt x="0" y="0"/>
                  </a:moveTo>
                  <a:lnTo>
                    <a:pt x="1741977" y="0"/>
                  </a:lnTo>
                  <a:lnTo>
                    <a:pt x="1741977" y="510950"/>
                  </a:lnTo>
                  <a:lnTo>
                    <a:pt x="0" y="510950"/>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15" name="object 15"/>
            <p:cNvSpPr/>
            <p:nvPr/>
          </p:nvSpPr>
          <p:spPr>
            <a:xfrm>
              <a:off x="8910723" y="8052110"/>
              <a:ext cx="3522345" cy="945515"/>
            </a:xfrm>
            <a:custGeom>
              <a:avLst/>
              <a:gdLst/>
              <a:ahLst/>
              <a:cxnLst/>
              <a:rect l="l" t="t" r="r" b="b"/>
              <a:pathLst>
                <a:path w="3522345" h="945515">
                  <a:moveTo>
                    <a:pt x="3521743" y="0"/>
                  </a:moveTo>
                  <a:lnTo>
                    <a:pt x="0" y="0"/>
                  </a:lnTo>
                  <a:lnTo>
                    <a:pt x="0" y="945115"/>
                  </a:lnTo>
                  <a:lnTo>
                    <a:pt x="3521743" y="945115"/>
                  </a:lnTo>
                  <a:lnTo>
                    <a:pt x="3521743"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16" name="object 16"/>
            <p:cNvSpPr/>
            <p:nvPr/>
          </p:nvSpPr>
          <p:spPr>
            <a:xfrm>
              <a:off x="8910723" y="8052111"/>
              <a:ext cx="3522345" cy="945515"/>
            </a:xfrm>
            <a:custGeom>
              <a:avLst/>
              <a:gdLst/>
              <a:ahLst/>
              <a:cxnLst/>
              <a:rect l="l" t="t" r="r" b="b"/>
              <a:pathLst>
                <a:path w="3522345" h="945515">
                  <a:moveTo>
                    <a:pt x="0" y="0"/>
                  </a:moveTo>
                  <a:lnTo>
                    <a:pt x="3521743" y="0"/>
                  </a:lnTo>
                  <a:lnTo>
                    <a:pt x="3521743" y="945115"/>
                  </a:lnTo>
                  <a:lnTo>
                    <a:pt x="0" y="945115"/>
                  </a:lnTo>
                  <a:lnTo>
                    <a:pt x="0" y="0"/>
                  </a:lnTo>
                  <a:close/>
                </a:path>
              </a:pathLst>
            </a:custGeom>
            <a:ln w="83767">
              <a:solidFill>
                <a:srgbClr val="38464D"/>
              </a:solidFill>
              <a:prstDash val="lgDash"/>
            </a:ln>
          </p:spPr>
          <p:txBody>
            <a:bodyPr wrap="square" lIns="0" tIns="0" rIns="0" bIns="0" rtlCol="0"/>
            <a:lstStyle/>
            <a:p>
              <a:pPr defTabSz="554492"/>
              <a:endParaRPr sz="1092" kern="0">
                <a:solidFill>
                  <a:sysClr val="windowText" lastClr="000000"/>
                </a:solidFill>
              </a:endParaRPr>
            </a:p>
          </p:txBody>
        </p:sp>
        <p:sp>
          <p:nvSpPr>
            <p:cNvPr id="17" name="object 17"/>
            <p:cNvSpPr/>
            <p:nvPr/>
          </p:nvSpPr>
          <p:spPr>
            <a:xfrm>
              <a:off x="12189450" y="8520119"/>
              <a:ext cx="2059939" cy="0"/>
            </a:xfrm>
            <a:custGeom>
              <a:avLst/>
              <a:gdLst/>
              <a:ahLst/>
              <a:cxnLst/>
              <a:rect l="l" t="t" r="r" b="b"/>
              <a:pathLst>
                <a:path w="2059940">
                  <a:moveTo>
                    <a:pt x="0" y="0"/>
                  </a:moveTo>
                  <a:lnTo>
                    <a:pt x="2022686" y="0"/>
                  </a:lnTo>
                  <a:lnTo>
                    <a:pt x="2059334"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14212132" y="8375621"/>
              <a:ext cx="289560" cy="289560"/>
            </a:xfrm>
            <a:custGeom>
              <a:avLst/>
              <a:gdLst/>
              <a:ahLst/>
              <a:cxnLst/>
              <a:rect l="l" t="t" r="r" b="b"/>
              <a:pathLst>
                <a:path w="289559" h="289559">
                  <a:moveTo>
                    <a:pt x="0" y="0"/>
                  </a:moveTo>
                  <a:lnTo>
                    <a:pt x="0" y="288996"/>
                  </a:lnTo>
                  <a:lnTo>
                    <a:pt x="288996" y="144498"/>
                  </a:lnTo>
                  <a:lnTo>
                    <a:pt x="0"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sp>
          <p:nvSpPr>
            <p:cNvPr id="19" name="object 19"/>
            <p:cNvSpPr/>
            <p:nvPr/>
          </p:nvSpPr>
          <p:spPr>
            <a:xfrm>
              <a:off x="7252595" y="8290058"/>
              <a:ext cx="1572895" cy="511175"/>
            </a:xfrm>
            <a:custGeom>
              <a:avLst/>
              <a:gdLst/>
              <a:ahLst/>
              <a:cxnLst/>
              <a:rect l="l" t="t" r="r" b="b"/>
              <a:pathLst>
                <a:path w="1572895" h="511175">
                  <a:moveTo>
                    <a:pt x="0" y="0"/>
                  </a:moveTo>
                  <a:lnTo>
                    <a:pt x="1572510" y="0"/>
                  </a:lnTo>
                  <a:lnTo>
                    <a:pt x="1572510" y="510950"/>
                  </a:lnTo>
                  <a:lnTo>
                    <a:pt x="0" y="510950"/>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20" name="object 20"/>
            <p:cNvSpPr/>
            <p:nvPr/>
          </p:nvSpPr>
          <p:spPr>
            <a:xfrm>
              <a:off x="8061375" y="7657162"/>
              <a:ext cx="681990" cy="343535"/>
            </a:xfrm>
            <a:custGeom>
              <a:avLst/>
              <a:gdLst/>
              <a:ahLst/>
              <a:cxnLst/>
              <a:rect l="l" t="t" r="r" b="b"/>
              <a:pathLst>
                <a:path w="681990" h="343534">
                  <a:moveTo>
                    <a:pt x="681740" y="2121"/>
                  </a:moveTo>
                  <a:lnTo>
                    <a:pt x="623151" y="0"/>
                  </a:lnTo>
                  <a:lnTo>
                    <a:pt x="566922" y="503"/>
                  </a:lnTo>
                  <a:lnTo>
                    <a:pt x="513052" y="3631"/>
                  </a:lnTo>
                  <a:lnTo>
                    <a:pt x="461543" y="9385"/>
                  </a:lnTo>
                  <a:lnTo>
                    <a:pt x="412393" y="17764"/>
                  </a:lnTo>
                  <a:lnTo>
                    <a:pt x="365603" y="28767"/>
                  </a:lnTo>
                  <a:lnTo>
                    <a:pt x="321172" y="42396"/>
                  </a:lnTo>
                  <a:lnTo>
                    <a:pt x="279102" y="58651"/>
                  </a:lnTo>
                  <a:lnTo>
                    <a:pt x="239391" y="77530"/>
                  </a:lnTo>
                  <a:lnTo>
                    <a:pt x="202039" y="99034"/>
                  </a:lnTo>
                  <a:lnTo>
                    <a:pt x="167048" y="123164"/>
                  </a:lnTo>
                  <a:lnTo>
                    <a:pt x="134416" y="149918"/>
                  </a:lnTo>
                  <a:lnTo>
                    <a:pt x="104144" y="179298"/>
                  </a:lnTo>
                  <a:lnTo>
                    <a:pt x="76232" y="211303"/>
                  </a:lnTo>
                  <a:lnTo>
                    <a:pt x="50680" y="245933"/>
                  </a:lnTo>
                  <a:lnTo>
                    <a:pt x="27487" y="283188"/>
                  </a:lnTo>
                  <a:lnTo>
                    <a:pt x="6654" y="323069"/>
                  </a:lnTo>
                  <a:lnTo>
                    <a:pt x="0" y="342968"/>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1" name="object 21"/>
            <p:cNvSpPr/>
            <p:nvPr/>
          </p:nvSpPr>
          <p:spPr>
            <a:xfrm>
              <a:off x="7984601" y="7952374"/>
              <a:ext cx="167005" cy="194945"/>
            </a:xfrm>
            <a:custGeom>
              <a:avLst/>
              <a:gdLst/>
              <a:ahLst/>
              <a:cxnLst/>
              <a:rect l="l" t="t" r="r" b="b"/>
              <a:pathLst>
                <a:path w="167004" h="194945">
                  <a:moveTo>
                    <a:pt x="0" y="0"/>
                  </a:moveTo>
                  <a:lnTo>
                    <a:pt x="27625" y="194724"/>
                  </a:lnTo>
                  <a:lnTo>
                    <a:pt x="166829" y="55789"/>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2" name="object 22"/>
          <p:cNvSpPr txBox="1"/>
          <p:nvPr/>
        </p:nvSpPr>
        <p:spPr>
          <a:xfrm>
            <a:off x="9774462" y="6270089"/>
            <a:ext cx="1483269" cy="284274"/>
          </a:xfrm>
          <a:prstGeom prst="rect">
            <a:avLst/>
          </a:prstGeom>
        </p:spPr>
        <p:txBody>
          <a:bodyPr vert="horz" wrap="square" lIns="0" tIns="8856" rIns="0" bIns="0" rtlCol="0">
            <a:spAutoFit/>
          </a:bodyPr>
          <a:lstStyle/>
          <a:p>
            <a:pPr marL="7701" defTabSz="554492">
              <a:spcBef>
                <a:spcPts val="69"/>
              </a:spcBef>
            </a:pPr>
            <a:r>
              <a:rPr sz="1789" b="1" kern="0" spc="-115" dirty="0">
                <a:solidFill>
                  <a:srgbClr val="444444"/>
                </a:solidFill>
                <a:latin typeface="Arial"/>
                <a:cs typeface="Arial"/>
              </a:rPr>
              <a:t>SCOPE</a:t>
            </a:r>
            <a:r>
              <a:rPr sz="1789" b="1" kern="0" spc="-36" dirty="0">
                <a:solidFill>
                  <a:srgbClr val="444444"/>
                </a:solidFill>
                <a:latin typeface="Arial"/>
                <a:cs typeface="Arial"/>
              </a:rPr>
              <a:t> </a:t>
            </a:r>
            <a:r>
              <a:rPr sz="1789" b="1" kern="0" spc="-49" dirty="0">
                <a:solidFill>
                  <a:srgbClr val="444444"/>
                </a:solidFill>
                <a:latin typeface="Arial"/>
                <a:cs typeface="Arial"/>
              </a:rPr>
              <a:t>CHAIN</a:t>
            </a:r>
            <a:endParaRPr sz="1789" kern="0">
              <a:solidFill>
                <a:sysClr val="windowText" lastClr="000000"/>
              </a:solidFill>
              <a:latin typeface="Arial"/>
              <a:cs typeface="Arial"/>
            </a:endParaRPr>
          </a:p>
        </p:txBody>
      </p:sp>
      <p:grpSp>
        <p:nvGrpSpPr>
          <p:cNvPr id="23" name="object 23"/>
          <p:cNvGrpSpPr/>
          <p:nvPr/>
        </p:nvGrpSpPr>
        <p:grpSpPr>
          <a:xfrm>
            <a:off x="9306194" y="2653485"/>
            <a:ext cx="175589" cy="1844844"/>
            <a:chOff x="15345898" y="4375792"/>
            <a:chExt cx="289560" cy="3042285"/>
          </a:xfrm>
        </p:grpSpPr>
        <p:sp>
          <p:nvSpPr>
            <p:cNvPr id="24" name="object 24"/>
            <p:cNvSpPr/>
            <p:nvPr/>
          </p:nvSpPr>
          <p:spPr>
            <a:xfrm>
              <a:off x="15490397" y="4628139"/>
              <a:ext cx="0" cy="2789555"/>
            </a:xfrm>
            <a:custGeom>
              <a:avLst/>
              <a:gdLst/>
              <a:ahLst/>
              <a:cxnLst/>
              <a:rect l="l" t="t" r="r" b="b"/>
              <a:pathLst>
                <a:path h="2789554">
                  <a:moveTo>
                    <a:pt x="0" y="2789534"/>
                  </a:moveTo>
                  <a:lnTo>
                    <a:pt x="0" y="36648"/>
                  </a:lnTo>
                  <a:lnTo>
                    <a:pt x="0"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25" name="object 25"/>
            <p:cNvSpPr/>
            <p:nvPr/>
          </p:nvSpPr>
          <p:spPr>
            <a:xfrm>
              <a:off x="15345898" y="4375792"/>
              <a:ext cx="289560" cy="289560"/>
            </a:xfrm>
            <a:custGeom>
              <a:avLst/>
              <a:gdLst/>
              <a:ahLst/>
              <a:cxnLst/>
              <a:rect l="l" t="t" r="r" b="b"/>
              <a:pathLst>
                <a:path w="289559" h="289560">
                  <a:moveTo>
                    <a:pt x="144498" y="0"/>
                  </a:moveTo>
                  <a:lnTo>
                    <a:pt x="0" y="288996"/>
                  </a:lnTo>
                  <a:lnTo>
                    <a:pt x="288996" y="288996"/>
                  </a:lnTo>
                  <a:lnTo>
                    <a:pt x="144498"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aphicFrame>
        <p:nvGraphicFramePr>
          <p:cNvPr id="26" name="object 26"/>
          <p:cNvGraphicFramePr>
            <a:graphicFrameLocks noGrp="1"/>
          </p:cNvGraphicFramePr>
          <p:nvPr/>
        </p:nvGraphicFramePr>
        <p:xfrm>
          <a:off x="8854310" y="4563728"/>
          <a:ext cx="2244156" cy="1336174"/>
        </p:xfrm>
        <a:graphic>
          <a:graphicData uri="http://schemas.openxmlformats.org/drawingml/2006/table">
            <a:tbl>
              <a:tblPr firstRow="1" bandRow="1">
                <a:tableStyleId>{2D5ABB26-0587-4C30-8999-92F81FD0307C}</a:tableStyleId>
              </a:tblPr>
              <a:tblGrid>
                <a:gridCol w="2244156">
                  <a:extLst>
                    <a:ext uri="{9D8B030D-6E8A-4147-A177-3AD203B41FA5}">
                      <a16:colId xmlns:a16="http://schemas.microsoft.com/office/drawing/2014/main" val="20000"/>
                    </a:ext>
                  </a:extLst>
                </a:gridCol>
              </a:tblGrid>
              <a:tr h="339242">
                <a:tc>
                  <a:txBody>
                    <a:bodyPr/>
                    <a:lstStyle/>
                    <a:p>
                      <a:pPr marL="753745">
                        <a:lnSpc>
                          <a:spcPct val="100000"/>
                        </a:lnSpc>
                        <a:spcBef>
                          <a:spcPts val="660"/>
                        </a:spcBef>
                      </a:pPr>
                      <a:r>
                        <a:rPr sz="1300" dirty="0">
                          <a:solidFill>
                            <a:srgbClr val="FFFFFF"/>
                          </a:solidFill>
                          <a:latin typeface="Courier New"/>
                          <a:cs typeface="Courier New"/>
                        </a:rPr>
                        <a:t>booker()</a:t>
                      </a:r>
                      <a:r>
                        <a:rPr sz="1300" spc="-665" dirty="0">
                          <a:solidFill>
                            <a:srgbClr val="FFFFFF"/>
                          </a:solidFill>
                          <a:latin typeface="Courier New"/>
                          <a:cs typeface="Courier New"/>
                        </a:rPr>
                        <a:t> </a:t>
                      </a:r>
                      <a:r>
                        <a:rPr sz="1300" spc="-20" dirty="0">
                          <a:solidFill>
                            <a:srgbClr val="FFFFFF"/>
                          </a:solidFill>
                          <a:latin typeface="Arial"/>
                          <a:cs typeface="Arial"/>
                        </a:rPr>
                        <a:t>scope</a:t>
                      </a:r>
                      <a:endParaRPr sz="1300">
                        <a:latin typeface="Arial"/>
                        <a:cs typeface="Arial"/>
                      </a:endParaRPr>
                    </a:p>
                  </a:txBody>
                  <a:tcPr marL="0" marR="0" marT="50829" marB="0">
                    <a:solidFill>
                      <a:srgbClr val="38464D"/>
                    </a:solidFill>
                  </a:tcPr>
                </a:tc>
                <a:extLst>
                  <a:ext uri="{0D108BD9-81ED-4DB2-BD59-A6C34878D82A}">
                    <a16:rowId xmlns:a16="http://schemas.microsoft.com/office/drawing/2014/main" val="10000"/>
                  </a:ext>
                </a:extLst>
              </a:tr>
              <a:tr h="391996">
                <a:tc>
                  <a:txBody>
                    <a:bodyPr/>
                    <a:lstStyle/>
                    <a:p>
                      <a:pPr marL="441325">
                        <a:lnSpc>
                          <a:spcPct val="100000"/>
                        </a:lnSpc>
                        <a:spcBef>
                          <a:spcPts val="1145"/>
                        </a:spcBef>
                      </a:pPr>
                      <a:r>
                        <a:rPr sz="1200" b="1" spc="-10" dirty="0">
                          <a:solidFill>
                            <a:srgbClr val="444444"/>
                          </a:solidFill>
                          <a:latin typeface="Courier New"/>
                          <a:cs typeface="Courier New"/>
                        </a:rPr>
                        <a:t>&lt;empty&gt;</a:t>
                      </a:r>
                      <a:endParaRPr sz="1200">
                        <a:latin typeface="Courier New"/>
                        <a:cs typeface="Courier New"/>
                      </a:endParaRPr>
                    </a:p>
                  </a:txBody>
                  <a:tcPr marL="0" marR="0" marT="88180" marB="0">
                    <a:lnL w="83767">
                      <a:solidFill>
                        <a:srgbClr val="38464D"/>
                      </a:solidFill>
                      <a:prstDash val="solid"/>
                    </a:lnL>
                    <a:lnR w="83767">
                      <a:solidFill>
                        <a:srgbClr val="38464D"/>
                      </a:solidFill>
                      <a:prstDash val="solid"/>
                    </a:lnR>
                    <a:lnB w="76200">
                      <a:solidFill>
                        <a:srgbClr val="38464D"/>
                      </a:solidFill>
                      <a:prstDash val="solid"/>
                    </a:lnB>
                    <a:solidFill>
                      <a:srgbClr val="E7E7E7"/>
                    </a:solidFill>
                  </a:tcPr>
                </a:tc>
                <a:extLst>
                  <a:ext uri="{0D108BD9-81ED-4DB2-BD59-A6C34878D82A}">
                    <a16:rowId xmlns:a16="http://schemas.microsoft.com/office/drawing/2014/main" val="10001"/>
                  </a:ext>
                </a:extLst>
              </a:tr>
              <a:tr h="604936">
                <a:tc>
                  <a:txBody>
                    <a:bodyPr/>
                    <a:lstStyle/>
                    <a:p>
                      <a:pPr marL="398145">
                        <a:lnSpc>
                          <a:spcPct val="100000"/>
                        </a:lnSpc>
                        <a:spcBef>
                          <a:spcPts val="1220"/>
                        </a:spcBef>
                      </a:pPr>
                      <a:r>
                        <a:rPr sz="1200" b="1" dirty="0">
                          <a:solidFill>
                            <a:srgbClr val="666666"/>
                          </a:solidFill>
                          <a:latin typeface="Courier New"/>
                          <a:cs typeface="Courier New"/>
                        </a:rPr>
                        <a:t>secureBooking</a:t>
                      </a:r>
                      <a:r>
                        <a:rPr sz="1200" b="1" spc="-85" dirty="0">
                          <a:solidFill>
                            <a:srgbClr val="666666"/>
                          </a:solidFill>
                          <a:latin typeface="Courier New"/>
                          <a:cs typeface="Courier New"/>
                        </a:rPr>
                        <a:t> </a:t>
                      </a:r>
                      <a:r>
                        <a:rPr sz="1200" dirty="0">
                          <a:solidFill>
                            <a:srgbClr val="666666"/>
                          </a:solidFill>
                          <a:latin typeface="Courier New"/>
                          <a:cs typeface="Courier New"/>
                        </a:rPr>
                        <a:t>=</a:t>
                      </a:r>
                      <a:r>
                        <a:rPr sz="1200" spc="-8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p>
                      <a:pPr marL="408305">
                        <a:lnSpc>
                          <a:spcPct val="100000"/>
                        </a:lnSpc>
                        <a:spcBef>
                          <a:spcPts val="515"/>
                        </a:spcBef>
                      </a:pPr>
                      <a:r>
                        <a:rPr sz="1200" b="1" dirty="0">
                          <a:solidFill>
                            <a:srgbClr val="666666"/>
                          </a:solidFill>
                          <a:latin typeface="Courier New"/>
                          <a:cs typeface="Courier New"/>
                        </a:rPr>
                        <a:t>booker</a:t>
                      </a:r>
                      <a:r>
                        <a:rPr sz="1200" b="1" spc="-45" dirty="0">
                          <a:solidFill>
                            <a:srgbClr val="666666"/>
                          </a:solidFill>
                          <a:latin typeface="Courier New"/>
                          <a:cs typeface="Courier New"/>
                        </a:rPr>
                        <a:t> </a:t>
                      </a:r>
                      <a:r>
                        <a:rPr sz="1200" dirty="0">
                          <a:solidFill>
                            <a:srgbClr val="666666"/>
                          </a:solidFill>
                          <a:latin typeface="Courier New"/>
                          <a:cs typeface="Courier New"/>
                        </a:rPr>
                        <a:t>=</a:t>
                      </a:r>
                      <a:r>
                        <a:rPr sz="1200" spc="-4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txBody>
                  <a:tcPr marL="0" marR="0" marT="93956" marB="0">
                    <a:lnL w="83767">
                      <a:solidFill>
                        <a:srgbClr val="38464D"/>
                      </a:solidFill>
                      <a:prstDash val="solid"/>
                    </a:lnL>
                    <a:lnR w="83767">
                      <a:solidFill>
                        <a:srgbClr val="38464D"/>
                      </a:solidFill>
                      <a:prstDash val="solid"/>
                    </a:lnR>
                    <a:lnT w="76200">
                      <a:solidFill>
                        <a:srgbClr val="38464D"/>
                      </a:solidFill>
                      <a:prstDash val="solid"/>
                    </a:lnT>
                    <a:lnB w="83767">
                      <a:solidFill>
                        <a:srgbClr val="38464D"/>
                      </a:solidFill>
                      <a:prstDash val="solid"/>
                    </a:lnB>
                    <a:solidFill>
                      <a:srgbClr val="E7E7E7"/>
                    </a:solidFill>
                  </a:tcPr>
                </a:tc>
                <a:extLst>
                  <a:ext uri="{0D108BD9-81ED-4DB2-BD59-A6C34878D82A}">
                    <a16:rowId xmlns:a16="http://schemas.microsoft.com/office/drawing/2014/main" val="10002"/>
                  </a:ext>
                </a:extLst>
              </a:tr>
            </a:tbl>
          </a:graphicData>
        </a:graphic>
      </p:graphicFrame>
      <p:grpSp>
        <p:nvGrpSpPr>
          <p:cNvPr id="27" name="object 27"/>
          <p:cNvGrpSpPr/>
          <p:nvPr/>
        </p:nvGrpSpPr>
        <p:grpSpPr>
          <a:xfrm>
            <a:off x="8083023" y="4468073"/>
            <a:ext cx="210630" cy="547561"/>
            <a:chOff x="13328798" y="7368182"/>
            <a:chExt cx="347345" cy="902969"/>
          </a:xfrm>
        </p:grpSpPr>
        <p:sp>
          <p:nvSpPr>
            <p:cNvPr id="28" name="object 28"/>
            <p:cNvSpPr/>
            <p:nvPr/>
          </p:nvSpPr>
          <p:spPr>
            <a:xfrm>
              <a:off x="13439540" y="7399595"/>
              <a:ext cx="205104" cy="661670"/>
            </a:xfrm>
            <a:custGeom>
              <a:avLst/>
              <a:gdLst/>
              <a:ahLst/>
              <a:cxnLst/>
              <a:rect l="l" t="t" r="r" b="b"/>
              <a:pathLst>
                <a:path w="205105" h="661670">
                  <a:moveTo>
                    <a:pt x="204813" y="0"/>
                  </a:moveTo>
                  <a:lnTo>
                    <a:pt x="9305" y="631443"/>
                  </a:lnTo>
                  <a:lnTo>
                    <a:pt x="0" y="661498"/>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sp>
          <p:nvSpPr>
            <p:cNvPr id="29" name="object 29"/>
            <p:cNvSpPr/>
            <p:nvPr/>
          </p:nvSpPr>
          <p:spPr>
            <a:xfrm>
              <a:off x="13328798" y="7993923"/>
              <a:ext cx="240665" cy="277495"/>
            </a:xfrm>
            <a:custGeom>
              <a:avLst/>
              <a:gdLst/>
              <a:ahLst/>
              <a:cxnLst/>
              <a:rect l="l" t="t" r="r" b="b"/>
              <a:pathLst>
                <a:path w="240665" h="277495">
                  <a:moveTo>
                    <a:pt x="0" y="0"/>
                  </a:moveTo>
                  <a:lnTo>
                    <a:pt x="45705" y="277220"/>
                  </a:lnTo>
                  <a:lnTo>
                    <a:pt x="240055" y="7432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30" name="object 30"/>
          <p:cNvGrpSpPr/>
          <p:nvPr/>
        </p:nvGrpSpPr>
        <p:grpSpPr>
          <a:xfrm>
            <a:off x="358066" y="1111824"/>
            <a:ext cx="8326636" cy="920689"/>
            <a:chOff x="589772" y="1833480"/>
            <a:chExt cx="13731240" cy="1518285"/>
          </a:xfrm>
        </p:grpSpPr>
        <p:sp>
          <p:nvSpPr>
            <p:cNvPr id="31" name="object 31"/>
            <p:cNvSpPr/>
            <p:nvPr/>
          </p:nvSpPr>
          <p:spPr>
            <a:xfrm>
              <a:off x="589772" y="1833480"/>
              <a:ext cx="13731240" cy="1518285"/>
            </a:xfrm>
            <a:custGeom>
              <a:avLst/>
              <a:gdLst/>
              <a:ahLst/>
              <a:cxnLst/>
              <a:rect l="l" t="t" r="r" b="b"/>
              <a:pathLst>
                <a:path w="13731240" h="1518285">
                  <a:moveTo>
                    <a:pt x="13731068" y="0"/>
                  </a:moveTo>
                  <a:lnTo>
                    <a:pt x="0" y="0"/>
                  </a:lnTo>
                  <a:lnTo>
                    <a:pt x="0" y="1518278"/>
                  </a:lnTo>
                  <a:lnTo>
                    <a:pt x="13731068" y="1518278"/>
                  </a:lnTo>
                  <a:lnTo>
                    <a:pt x="13731068"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pic>
          <p:nvPicPr>
            <p:cNvPr id="32" name="object 32"/>
            <p:cNvPicPr/>
            <p:nvPr/>
          </p:nvPicPr>
          <p:blipFill>
            <a:blip r:embed="rId5" cstate="print"/>
            <a:stretch>
              <a:fillRect/>
            </a:stretch>
          </p:blipFill>
          <p:spPr>
            <a:xfrm>
              <a:off x="882957" y="2169529"/>
              <a:ext cx="251301" cy="251301"/>
            </a:xfrm>
            <a:prstGeom prst="rect">
              <a:avLst/>
            </a:prstGeom>
          </p:spPr>
        </p:pic>
        <p:pic>
          <p:nvPicPr>
            <p:cNvPr id="33" name="object 33"/>
            <p:cNvPicPr/>
            <p:nvPr/>
          </p:nvPicPr>
          <p:blipFill>
            <a:blip r:embed="rId5" cstate="print"/>
            <a:stretch>
              <a:fillRect/>
            </a:stretch>
          </p:blipFill>
          <p:spPr>
            <a:xfrm>
              <a:off x="882957" y="2745428"/>
              <a:ext cx="251301" cy="251301"/>
            </a:xfrm>
            <a:prstGeom prst="rect">
              <a:avLst/>
            </a:prstGeom>
          </p:spPr>
        </p:pic>
      </p:grpSp>
      <p:sp>
        <p:nvSpPr>
          <p:cNvPr id="34" name="object 34"/>
          <p:cNvSpPr txBox="1"/>
          <p:nvPr/>
        </p:nvSpPr>
        <p:spPr>
          <a:xfrm>
            <a:off x="358066" y="1111824"/>
            <a:ext cx="8326636" cy="740361"/>
          </a:xfrm>
          <a:prstGeom prst="rect">
            <a:avLst/>
          </a:prstGeom>
        </p:spPr>
        <p:txBody>
          <a:bodyPr vert="horz" wrap="square" lIns="0" tIns="183291" rIns="0" bIns="0" rtlCol="0">
            <a:spAutoFit/>
          </a:bodyPr>
          <a:lstStyle/>
          <a:p>
            <a:pPr marL="495192" defTabSz="554492">
              <a:spcBef>
                <a:spcPts val="1443"/>
              </a:spcBef>
            </a:pPr>
            <a:r>
              <a:rPr sz="1304" kern="0" dirty="0">
                <a:solidFill>
                  <a:srgbClr val="444444"/>
                </a:solidFill>
                <a:latin typeface="Arial"/>
                <a:cs typeface="Arial"/>
              </a:rPr>
              <a:t>A</a:t>
            </a:r>
            <a:r>
              <a:rPr sz="1304" kern="0" spc="-3" dirty="0">
                <a:solidFill>
                  <a:srgbClr val="444444"/>
                </a:solidFill>
                <a:latin typeface="Arial"/>
                <a:cs typeface="Arial"/>
              </a:rPr>
              <a:t> </a:t>
            </a:r>
            <a:r>
              <a:rPr sz="1304" kern="0" spc="33" dirty="0">
                <a:solidFill>
                  <a:srgbClr val="444444"/>
                </a:solidFill>
                <a:latin typeface="Arial"/>
                <a:cs typeface="Arial"/>
              </a:rPr>
              <a:t>function</a:t>
            </a:r>
            <a:r>
              <a:rPr sz="1304" kern="0" spc="3" dirty="0">
                <a:solidFill>
                  <a:srgbClr val="444444"/>
                </a:solidFill>
                <a:latin typeface="Arial"/>
                <a:cs typeface="Arial"/>
              </a:rPr>
              <a:t> </a:t>
            </a:r>
            <a:r>
              <a:rPr sz="1304" kern="0" dirty="0">
                <a:solidFill>
                  <a:srgbClr val="444444"/>
                </a:solidFill>
                <a:latin typeface="Arial"/>
                <a:cs typeface="Arial"/>
              </a:rPr>
              <a:t>has</a:t>
            </a:r>
            <a:r>
              <a:rPr sz="1304" kern="0" spc="6" dirty="0">
                <a:solidFill>
                  <a:srgbClr val="444444"/>
                </a:solidFill>
                <a:latin typeface="Arial"/>
                <a:cs typeface="Arial"/>
              </a:rPr>
              <a:t> </a:t>
            </a:r>
            <a:r>
              <a:rPr sz="1304" kern="0" dirty="0">
                <a:solidFill>
                  <a:srgbClr val="444444"/>
                </a:solidFill>
                <a:latin typeface="Arial"/>
                <a:cs typeface="Arial"/>
              </a:rPr>
              <a:t>access </a:t>
            </a:r>
            <a:r>
              <a:rPr sz="1304" kern="0" spc="45" dirty="0">
                <a:solidFill>
                  <a:srgbClr val="444444"/>
                </a:solidFill>
                <a:latin typeface="Arial"/>
                <a:cs typeface="Arial"/>
              </a:rPr>
              <a:t>to</a:t>
            </a:r>
            <a:r>
              <a:rPr sz="1304" kern="0" spc="6" dirty="0">
                <a:solidFill>
                  <a:srgbClr val="444444"/>
                </a:solidFill>
                <a:latin typeface="Arial"/>
                <a:cs typeface="Arial"/>
              </a:rPr>
              <a:t> </a:t>
            </a:r>
            <a:r>
              <a:rPr sz="1304" kern="0" dirty="0">
                <a:solidFill>
                  <a:srgbClr val="444444"/>
                </a:solidFill>
                <a:latin typeface="Arial"/>
                <a:cs typeface="Arial"/>
              </a:rPr>
              <a:t>the</a:t>
            </a:r>
            <a:r>
              <a:rPr sz="1304" kern="0" spc="3" dirty="0">
                <a:solidFill>
                  <a:srgbClr val="444444"/>
                </a:solidFill>
                <a:latin typeface="Arial"/>
                <a:cs typeface="Arial"/>
              </a:rPr>
              <a:t> </a:t>
            </a:r>
            <a:r>
              <a:rPr sz="1304" kern="0" dirty="0">
                <a:solidFill>
                  <a:srgbClr val="444444"/>
                </a:solidFill>
                <a:latin typeface="Arial"/>
                <a:cs typeface="Arial"/>
              </a:rPr>
              <a:t>variable</a:t>
            </a:r>
            <a:r>
              <a:rPr sz="1304" kern="0" spc="6" dirty="0">
                <a:solidFill>
                  <a:srgbClr val="444444"/>
                </a:solidFill>
                <a:latin typeface="Arial"/>
                <a:cs typeface="Arial"/>
              </a:rPr>
              <a:t> </a:t>
            </a:r>
            <a:r>
              <a:rPr sz="1304" kern="0" dirty="0">
                <a:solidFill>
                  <a:srgbClr val="444444"/>
                </a:solidFill>
                <a:latin typeface="Arial"/>
                <a:cs typeface="Arial"/>
              </a:rPr>
              <a:t>environment</a:t>
            </a:r>
            <a:r>
              <a:rPr sz="1304" kern="0" spc="3" dirty="0">
                <a:solidFill>
                  <a:srgbClr val="444444"/>
                </a:solidFill>
                <a:latin typeface="Arial"/>
                <a:cs typeface="Arial"/>
              </a:rPr>
              <a:t> </a:t>
            </a:r>
            <a:r>
              <a:rPr sz="1304" kern="0" spc="-39" dirty="0">
                <a:solidFill>
                  <a:srgbClr val="444444"/>
                </a:solidFill>
                <a:latin typeface="Arial"/>
                <a:cs typeface="Arial"/>
              </a:rPr>
              <a:t>(VE)</a:t>
            </a:r>
            <a:r>
              <a:rPr sz="1304" kern="0" dirty="0">
                <a:solidFill>
                  <a:srgbClr val="444444"/>
                </a:solidFill>
                <a:latin typeface="Arial"/>
                <a:cs typeface="Arial"/>
              </a:rPr>
              <a:t> </a:t>
            </a:r>
            <a:r>
              <a:rPr sz="1304" kern="0" spc="42" dirty="0">
                <a:solidFill>
                  <a:srgbClr val="444444"/>
                </a:solidFill>
                <a:latin typeface="Arial"/>
                <a:cs typeface="Arial"/>
              </a:rPr>
              <a:t>of</a:t>
            </a:r>
            <a:r>
              <a:rPr sz="1304" kern="0" spc="6" dirty="0">
                <a:solidFill>
                  <a:srgbClr val="444444"/>
                </a:solidFill>
                <a:latin typeface="Arial"/>
                <a:cs typeface="Arial"/>
              </a:rPr>
              <a:t> </a:t>
            </a:r>
            <a:r>
              <a:rPr sz="1304" kern="0" dirty="0">
                <a:solidFill>
                  <a:srgbClr val="444444"/>
                </a:solidFill>
                <a:latin typeface="Arial"/>
                <a:cs typeface="Arial"/>
              </a:rPr>
              <a:t>the</a:t>
            </a:r>
            <a:r>
              <a:rPr sz="1304" kern="0" spc="3" dirty="0">
                <a:solidFill>
                  <a:srgbClr val="444444"/>
                </a:solidFill>
                <a:latin typeface="Arial"/>
                <a:cs typeface="Arial"/>
              </a:rPr>
              <a:t> </a:t>
            </a:r>
            <a:r>
              <a:rPr sz="1304" kern="0" dirty="0">
                <a:solidFill>
                  <a:srgbClr val="444444"/>
                </a:solidFill>
                <a:latin typeface="Arial"/>
                <a:cs typeface="Arial"/>
              </a:rPr>
              <a:t>execution</a:t>
            </a:r>
            <a:r>
              <a:rPr sz="1304" kern="0" spc="6" dirty="0">
                <a:solidFill>
                  <a:srgbClr val="444444"/>
                </a:solidFill>
                <a:latin typeface="Arial"/>
                <a:cs typeface="Arial"/>
              </a:rPr>
              <a:t> </a:t>
            </a:r>
            <a:r>
              <a:rPr sz="1304" kern="0" dirty="0">
                <a:solidFill>
                  <a:srgbClr val="444444"/>
                </a:solidFill>
                <a:latin typeface="Arial"/>
                <a:cs typeface="Arial"/>
              </a:rPr>
              <a:t>context</a:t>
            </a:r>
            <a:r>
              <a:rPr sz="1304" kern="0" spc="3" dirty="0">
                <a:solidFill>
                  <a:srgbClr val="444444"/>
                </a:solidFill>
                <a:latin typeface="Arial"/>
                <a:cs typeface="Arial"/>
              </a:rPr>
              <a:t> </a:t>
            </a:r>
            <a:r>
              <a:rPr sz="1304" kern="0" dirty="0">
                <a:solidFill>
                  <a:srgbClr val="444444"/>
                </a:solidFill>
                <a:latin typeface="Arial"/>
                <a:cs typeface="Arial"/>
              </a:rPr>
              <a:t>in</a:t>
            </a:r>
            <a:r>
              <a:rPr sz="1304" kern="0" spc="3" dirty="0">
                <a:solidFill>
                  <a:srgbClr val="444444"/>
                </a:solidFill>
                <a:latin typeface="Arial"/>
                <a:cs typeface="Arial"/>
              </a:rPr>
              <a:t> </a:t>
            </a:r>
            <a:r>
              <a:rPr sz="1304" kern="0" dirty="0">
                <a:solidFill>
                  <a:srgbClr val="444444"/>
                </a:solidFill>
                <a:latin typeface="Arial"/>
                <a:cs typeface="Arial"/>
              </a:rPr>
              <a:t>which</a:t>
            </a:r>
            <a:r>
              <a:rPr sz="1304" kern="0" spc="3" dirty="0">
                <a:solidFill>
                  <a:srgbClr val="444444"/>
                </a:solidFill>
                <a:latin typeface="Arial"/>
                <a:cs typeface="Arial"/>
              </a:rPr>
              <a:t> </a:t>
            </a:r>
            <a:r>
              <a:rPr sz="1304" kern="0" spc="61" dirty="0">
                <a:solidFill>
                  <a:srgbClr val="444444"/>
                </a:solidFill>
                <a:latin typeface="Arial"/>
                <a:cs typeface="Arial"/>
              </a:rPr>
              <a:t>it</a:t>
            </a:r>
            <a:r>
              <a:rPr sz="1304" kern="0" dirty="0">
                <a:solidFill>
                  <a:srgbClr val="444444"/>
                </a:solidFill>
                <a:latin typeface="Arial"/>
                <a:cs typeface="Arial"/>
              </a:rPr>
              <a:t> was</a:t>
            </a:r>
            <a:r>
              <a:rPr sz="1304" kern="0" spc="6" dirty="0">
                <a:solidFill>
                  <a:srgbClr val="444444"/>
                </a:solidFill>
                <a:latin typeface="Arial"/>
                <a:cs typeface="Arial"/>
              </a:rPr>
              <a:t> </a:t>
            </a:r>
            <a:r>
              <a:rPr sz="1304" kern="0" spc="-6" dirty="0">
                <a:solidFill>
                  <a:srgbClr val="444444"/>
                </a:solidFill>
                <a:latin typeface="Arial"/>
                <a:cs typeface="Arial"/>
              </a:rPr>
              <a:t>created</a:t>
            </a:r>
            <a:endParaRPr sz="1304" kern="0">
              <a:solidFill>
                <a:sysClr val="windowText" lastClr="000000"/>
              </a:solidFill>
              <a:latin typeface="Arial"/>
              <a:cs typeface="Arial"/>
            </a:endParaRPr>
          </a:p>
          <a:p>
            <a:pPr marL="495192" defTabSz="554492">
              <a:spcBef>
                <a:spcPts val="1186"/>
              </a:spcBef>
            </a:pPr>
            <a:r>
              <a:rPr sz="1304" b="1" kern="0" spc="-67" dirty="0">
                <a:solidFill>
                  <a:srgbClr val="444444"/>
                </a:solidFill>
                <a:latin typeface="Arial"/>
                <a:cs typeface="Arial"/>
              </a:rPr>
              <a:t>Closure:</a:t>
            </a:r>
            <a:r>
              <a:rPr sz="1304" b="1" kern="0" spc="3" dirty="0">
                <a:solidFill>
                  <a:srgbClr val="444444"/>
                </a:solidFill>
                <a:latin typeface="Arial"/>
                <a:cs typeface="Arial"/>
              </a:rPr>
              <a:t> </a:t>
            </a:r>
            <a:r>
              <a:rPr sz="1304" kern="0" spc="-88" dirty="0">
                <a:solidFill>
                  <a:srgbClr val="444444"/>
                </a:solidFill>
                <a:latin typeface="Arial"/>
                <a:cs typeface="Arial"/>
              </a:rPr>
              <a:t>VE</a:t>
            </a:r>
            <a:r>
              <a:rPr sz="1304" kern="0" spc="3" dirty="0">
                <a:solidFill>
                  <a:srgbClr val="444444"/>
                </a:solidFill>
                <a:latin typeface="Arial"/>
                <a:cs typeface="Arial"/>
              </a:rPr>
              <a:t> </a:t>
            </a:r>
            <a:r>
              <a:rPr sz="1304" kern="0" dirty="0">
                <a:solidFill>
                  <a:srgbClr val="444444"/>
                </a:solidFill>
                <a:latin typeface="Arial"/>
                <a:cs typeface="Arial"/>
              </a:rPr>
              <a:t>attached </a:t>
            </a:r>
            <a:r>
              <a:rPr sz="1304" kern="0" spc="45" dirty="0">
                <a:solidFill>
                  <a:srgbClr val="444444"/>
                </a:solidFill>
                <a:latin typeface="Arial"/>
                <a:cs typeface="Arial"/>
              </a:rPr>
              <a:t>to</a:t>
            </a:r>
            <a:r>
              <a:rPr sz="1304" kern="0" spc="3" dirty="0">
                <a:solidFill>
                  <a:srgbClr val="444444"/>
                </a:solidFill>
                <a:latin typeface="Arial"/>
                <a:cs typeface="Arial"/>
              </a:rPr>
              <a:t> </a:t>
            </a:r>
            <a:r>
              <a:rPr sz="1304" kern="0" dirty="0">
                <a:solidFill>
                  <a:srgbClr val="444444"/>
                </a:solidFill>
                <a:latin typeface="Arial"/>
                <a:cs typeface="Arial"/>
              </a:rPr>
              <a:t>the</a:t>
            </a:r>
            <a:r>
              <a:rPr sz="1304" kern="0" spc="6" dirty="0">
                <a:solidFill>
                  <a:srgbClr val="444444"/>
                </a:solidFill>
                <a:latin typeface="Arial"/>
                <a:cs typeface="Arial"/>
              </a:rPr>
              <a:t> </a:t>
            </a:r>
            <a:r>
              <a:rPr sz="1304" kern="0" dirty="0">
                <a:solidFill>
                  <a:srgbClr val="444444"/>
                </a:solidFill>
                <a:latin typeface="Arial"/>
                <a:cs typeface="Arial"/>
              </a:rPr>
              <a:t>function,</a:t>
            </a:r>
            <a:r>
              <a:rPr sz="1304" kern="0" spc="3" dirty="0">
                <a:solidFill>
                  <a:srgbClr val="444444"/>
                </a:solidFill>
                <a:latin typeface="Arial"/>
                <a:cs typeface="Arial"/>
              </a:rPr>
              <a:t> </a:t>
            </a:r>
            <a:r>
              <a:rPr sz="1304" kern="0" dirty="0">
                <a:solidFill>
                  <a:srgbClr val="444444"/>
                </a:solidFill>
                <a:latin typeface="Arial"/>
                <a:cs typeface="Arial"/>
              </a:rPr>
              <a:t>exactly</a:t>
            </a:r>
            <a:r>
              <a:rPr sz="1304" kern="0" spc="3" dirty="0">
                <a:solidFill>
                  <a:srgbClr val="444444"/>
                </a:solidFill>
                <a:latin typeface="Arial"/>
                <a:cs typeface="Arial"/>
              </a:rPr>
              <a:t> </a:t>
            </a:r>
            <a:r>
              <a:rPr sz="1304" kern="0" dirty="0">
                <a:solidFill>
                  <a:srgbClr val="444444"/>
                </a:solidFill>
                <a:latin typeface="Arial"/>
                <a:cs typeface="Arial"/>
              </a:rPr>
              <a:t>as </a:t>
            </a:r>
            <a:r>
              <a:rPr sz="1304" kern="0" spc="61" dirty="0">
                <a:solidFill>
                  <a:srgbClr val="444444"/>
                </a:solidFill>
                <a:latin typeface="Arial"/>
                <a:cs typeface="Arial"/>
              </a:rPr>
              <a:t>it</a:t>
            </a:r>
            <a:r>
              <a:rPr sz="1304" kern="0" dirty="0">
                <a:solidFill>
                  <a:srgbClr val="444444"/>
                </a:solidFill>
                <a:latin typeface="Arial"/>
                <a:cs typeface="Arial"/>
              </a:rPr>
              <a:t> was</a:t>
            </a:r>
            <a:r>
              <a:rPr sz="1304" kern="0" spc="3" dirty="0">
                <a:solidFill>
                  <a:srgbClr val="444444"/>
                </a:solidFill>
                <a:latin typeface="Arial"/>
                <a:cs typeface="Arial"/>
              </a:rPr>
              <a:t> </a:t>
            </a:r>
            <a:r>
              <a:rPr sz="1304" kern="0" spc="33" dirty="0">
                <a:solidFill>
                  <a:srgbClr val="444444"/>
                </a:solidFill>
                <a:latin typeface="Arial"/>
                <a:cs typeface="Arial"/>
              </a:rPr>
              <a:t>at</a:t>
            </a:r>
            <a:r>
              <a:rPr sz="1304" kern="0" spc="3" dirty="0">
                <a:solidFill>
                  <a:srgbClr val="444444"/>
                </a:solidFill>
                <a:latin typeface="Arial"/>
                <a:cs typeface="Arial"/>
              </a:rPr>
              <a:t> </a:t>
            </a:r>
            <a:r>
              <a:rPr sz="1304" kern="0" dirty="0">
                <a:solidFill>
                  <a:srgbClr val="444444"/>
                </a:solidFill>
                <a:latin typeface="Arial"/>
                <a:cs typeface="Arial"/>
              </a:rPr>
              <a:t>the</a:t>
            </a:r>
            <a:r>
              <a:rPr sz="1304" kern="0" spc="3" dirty="0">
                <a:solidFill>
                  <a:srgbClr val="444444"/>
                </a:solidFill>
                <a:latin typeface="Arial"/>
                <a:cs typeface="Arial"/>
              </a:rPr>
              <a:t> </a:t>
            </a:r>
            <a:r>
              <a:rPr sz="1304" kern="0" spc="30" dirty="0">
                <a:solidFill>
                  <a:srgbClr val="444444"/>
                </a:solidFill>
                <a:latin typeface="Arial"/>
                <a:cs typeface="Arial"/>
              </a:rPr>
              <a:t>time</a:t>
            </a:r>
            <a:r>
              <a:rPr sz="1304" kern="0" spc="3" dirty="0">
                <a:solidFill>
                  <a:srgbClr val="444444"/>
                </a:solidFill>
                <a:latin typeface="Arial"/>
                <a:cs typeface="Arial"/>
              </a:rPr>
              <a:t> </a:t>
            </a:r>
            <a:r>
              <a:rPr sz="1304" kern="0" dirty="0">
                <a:solidFill>
                  <a:srgbClr val="444444"/>
                </a:solidFill>
                <a:latin typeface="Arial"/>
                <a:cs typeface="Arial"/>
              </a:rPr>
              <a:t>and</a:t>
            </a:r>
            <a:r>
              <a:rPr sz="1304" kern="0" spc="3" dirty="0">
                <a:solidFill>
                  <a:srgbClr val="444444"/>
                </a:solidFill>
                <a:latin typeface="Arial"/>
                <a:cs typeface="Arial"/>
              </a:rPr>
              <a:t> </a:t>
            </a:r>
            <a:r>
              <a:rPr sz="1304" kern="0" dirty="0">
                <a:solidFill>
                  <a:srgbClr val="444444"/>
                </a:solidFill>
                <a:latin typeface="Arial"/>
                <a:cs typeface="Arial"/>
              </a:rPr>
              <a:t>place</a:t>
            </a:r>
            <a:r>
              <a:rPr sz="1304" kern="0" spc="3" dirty="0">
                <a:solidFill>
                  <a:srgbClr val="444444"/>
                </a:solidFill>
                <a:latin typeface="Arial"/>
                <a:cs typeface="Arial"/>
              </a:rPr>
              <a:t> </a:t>
            </a:r>
            <a:r>
              <a:rPr sz="1304" kern="0" dirty="0">
                <a:solidFill>
                  <a:srgbClr val="444444"/>
                </a:solidFill>
                <a:latin typeface="Arial"/>
                <a:cs typeface="Arial"/>
              </a:rPr>
              <a:t>the</a:t>
            </a:r>
            <a:r>
              <a:rPr sz="1304" kern="0" spc="3" dirty="0">
                <a:solidFill>
                  <a:srgbClr val="444444"/>
                </a:solidFill>
                <a:latin typeface="Arial"/>
                <a:cs typeface="Arial"/>
              </a:rPr>
              <a:t> </a:t>
            </a:r>
            <a:r>
              <a:rPr sz="1304" kern="0" spc="33" dirty="0">
                <a:solidFill>
                  <a:srgbClr val="444444"/>
                </a:solidFill>
                <a:latin typeface="Arial"/>
                <a:cs typeface="Arial"/>
              </a:rPr>
              <a:t>function</a:t>
            </a:r>
            <a:r>
              <a:rPr sz="1304" kern="0" spc="3" dirty="0">
                <a:solidFill>
                  <a:srgbClr val="444444"/>
                </a:solidFill>
                <a:latin typeface="Arial"/>
                <a:cs typeface="Arial"/>
              </a:rPr>
              <a:t> </a:t>
            </a:r>
            <a:r>
              <a:rPr sz="1304" kern="0" dirty="0">
                <a:solidFill>
                  <a:srgbClr val="444444"/>
                </a:solidFill>
                <a:latin typeface="Arial"/>
                <a:cs typeface="Arial"/>
              </a:rPr>
              <a:t>was</a:t>
            </a:r>
            <a:r>
              <a:rPr sz="1304" kern="0" spc="3" dirty="0">
                <a:solidFill>
                  <a:srgbClr val="444444"/>
                </a:solidFill>
                <a:latin typeface="Arial"/>
                <a:cs typeface="Arial"/>
              </a:rPr>
              <a:t> </a:t>
            </a:r>
            <a:r>
              <a:rPr sz="1304" kern="0" spc="-6" dirty="0">
                <a:solidFill>
                  <a:srgbClr val="444444"/>
                </a:solidFill>
                <a:latin typeface="Arial"/>
                <a:cs typeface="Arial"/>
              </a:rPr>
              <a:t>created</a:t>
            </a:r>
            <a:endParaRPr sz="1304" kern="0">
              <a:solidFill>
                <a:sysClr val="windowText" lastClr="000000"/>
              </a:solidFill>
              <a:latin typeface="Arial"/>
              <a:cs typeface="Arial"/>
            </a:endParaRPr>
          </a:p>
        </p:txBody>
      </p:sp>
      <p:sp>
        <p:nvSpPr>
          <p:cNvPr id="35" name="object 35"/>
          <p:cNvSpPr/>
          <p:nvPr/>
        </p:nvSpPr>
        <p:spPr>
          <a:xfrm>
            <a:off x="9226178" y="1615849"/>
            <a:ext cx="2238765" cy="973828"/>
          </a:xfrm>
          <a:custGeom>
            <a:avLst/>
            <a:gdLst/>
            <a:ahLst/>
            <a:cxnLst/>
            <a:rect l="l" t="t" r="r" b="b"/>
            <a:pathLst>
              <a:path w="3691890" h="1605914">
                <a:moveTo>
                  <a:pt x="0" y="0"/>
                </a:moveTo>
                <a:lnTo>
                  <a:pt x="3691594" y="0"/>
                </a:lnTo>
                <a:lnTo>
                  <a:pt x="3691594" y="1605878"/>
                </a:lnTo>
                <a:lnTo>
                  <a:pt x="0" y="1605878"/>
                </a:lnTo>
                <a:lnTo>
                  <a:pt x="0" y="0"/>
                </a:lnTo>
                <a:close/>
              </a:path>
            </a:pathLst>
          </a:custGeom>
          <a:ln w="83767">
            <a:solidFill>
              <a:srgbClr val="F4DB1D"/>
            </a:solidFill>
          </a:ln>
        </p:spPr>
        <p:txBody>
          <a:bodyPr wrap="square" lIns="0" tIns="0" rIns="0" bIns="0" rtlCol="0"/>
          <a:lstStyle/>
          <a:p>
            <a:pPr defTabSz="554492"/>
            <a:endParaRPr sz="1092" kern="0">
              <a:solidFill>
                <a:sysClr val="windowText" lastClr="000000"/>
              </a:solidFill>
            </a:endParaRPr>
          </a:p>
        </p:txBody>
      </p:sp>
      <p:sp>
        <p:nvSpPr>
          <p:cNvPr id="36" name="object 36"/>
          <p:cNvSpPr txBox="1"/>
          <p:nvPr/>
        </p:nvSpPr>
        <p:spPr>
          <a:xfrm>
            <a:off x="9251576" y="1641247"/>
            <a:ext cx="2187937" cy="237196"/>
          </a:xfrm>
          <a:prstGeom prst="rect">
            <a:avLst/>
          </a:prstGeom>
          <a:solidFill>
            <a:srgbClr val="F4DB1D"/>
          </a:solidFill>
        </p:spPr>
        <p:txBody>
          <a:bodyPr vert="horz" wrap="square" lIns="0" tIns="31575" rIns="0" bIns="0" rtlCol="0">
            <a:spAutoFit/>
          </a:bodyPr>
          <a:lstStyle/>
          <a:p>
            <a:pPr marL="603780" defTabSz="554492">
              <a:spcBef>
                <a:spcPts val="248"/>
              </a:spcBef>
            </a:pPr>
            <a:r>
              <a:rPr sz="1334" kern="0" dirty="0">
                <a:solidFill>
                  <a:srgbClr val="444444"/>
                </a:solidFill>
                <a:latin typeface="Arial"/>
                <a:cs typeface="Arial"/>
              </a:rPr>
              <a:t>Global</a:t>
            </a:r>
            <a:r>
              <a:rPr sz="1334" kern="0" spc="-39" dirty="0">
                <a:solidFill>
                  <a:srgbClr val="444444"/>
                </a:solidFill>
                <a:latin typeface="Arial"/>
                <a:cs typeface="Arial"/>
              </a:rPr>
              <a:t> </a:t>
            </a:r>
            <a:r>
              <a:rPr sz="1334" kern="0" spc="-6" dirty="0">
                <a:solidFill>
                  <a:srgbClr val="444444"/>
                </a:solidFill>
                <a:latin typeface="Arial"/>
                <a:cs typeface="Arial"/>
              </a:rPr>
              <a:t>scope</a:t>
            </a:r>
            <a:endParaRPr sz="1334" kern="0">
              <a:solidFill>
                <a:sysClr val="windowText" lastClr="000000"/>
              </a:solidFill>
              <a:latin typeface="Arial"/>
              <a:cs typeface="Arial"/>
            </a:endParaRPr>
          </a:p>
        </p:txBody>
      </p:sp>
      <p:sp>
        <p:nvSpPr>
          <p:cNvPr id="37" name="object 37"/>
          <p:cNvSpPr txBox="1"/>
          <p:nvPr/>
        </p:nvSpPr>
        <p:spPr>
          <a:xfrm>
            <a:off x="9251576" y="1955271"/>
            <a:ext cx="2187937" cy="508912"/>
          </a:xfrm>
          <a:prstGeom prst="rect">
            <a:avLst/>
          </a:prstGeom>
          <a:solidFill>
            <a:srgbClr val="E7E7E7"/>
          </a:solidFill>
        </p:spPr>
        <p:txBody>
          <a:bodyPr vert="horz" wrap="square" lIns="0" tIns="89335" rIns="0" bIns="0" rtlCol="0">
            <a:spAutoFit/>
          </a:bodyPr>
          <a:lstStyle/>
          <a:p>
            <a:pPr marL="222182" defTabSz="554492">
              <a:spcBef>
                <a:spcPts val="703"/>
              </a:spcBef>
            </a:pPr>
            <a:r>
              <a:rPr sz="1152" b="1" kern="0" dirty="0">
                <a:solidFill>
                  <a:srgbClr val="444444"/>
                </a:solidFill>
                <a:latin typeface="Courier New"/>
                <a:cs typeface="Courier New"/>
              </a:rPr>
              <a:t>secureBooking</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52"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a:p>
            <a:pPr marL="222182" defTabSz="554492">
              <a:spcBef>
                <a:spcPts val="540"/>
              </a:spcBef>
            </a:pPr>
            <a:r>
              <a:rPr sz="1152" b="1" kern="0" dirty="0">
                <a:solidFill>
                  <a:srgbClr val="444444"/>
                </a:solidFill>
                <a:latin typeface="Courier New"/>
                <a:cs typeface="Courier New"/>
              </a:rPr>
              <a:t>booker</a:t>
            </a:r>
            <a:r>
              <a:rPr sz="1152" b="1" kern="0" spc="-27" dirty="0">
                <a:solidFill>
                  <a:srgbClr val="444444"/>
                </a:solidFill>
                <a:latin typeface="Courier New"/>
                <a:cs typeface="Courier New"/>
              </a:rPr>
              <a:t> </a:t>
            </a:r>
            <a:r>
              <a:rPr sz="1152" kern="0" dirty="0">
                <a:solidFill>
                  <a:srgbClr val="444444"/>
                </a:solidFill>
                <a:latin typeface="Courier New"/>
                <a:cs typeface="Courier New"/>
              </a:rPr>
              <a:t>=</a:t>
            </a:r>
            <a:r>
              <a:rPr sz="1152" kern="0" spc="-27" dirty="0">
                <a:solidFill>
                  <a:srgbClr val="444444"/>
                </a:solidFill>
                <a:latin typeface="Courier New"/>
                <a:cs typeface="Courier New"/>
              </a:rPr>
              <a:t> </a:t>
            </a:r>
            <a:r>
              <a:rPr sz="1152" kern="0" spc="-15" dirty="0">
                <a:solidFill>
                  <a:srgbClr val="444444"/>
                </a:solidFill>
                <a:latin typeface="Courier New"/>
                <a:cs typeface="Courier New"/>
              </a:rPr>
              <a:t>&lt;f&gt;</a:t>
            </a:r>
            <a:endParaRPr sz="1152" kern="0">
              <a:solidFill>
                <a:sysClr val="windowText" lastClr="000000"/>
              </a:solidFill>
              <a:latin typeface="Courier New"/>
              <a:cs typeface="Courier New"/>
            </a:endParaRPr>
          </a:p>
        </p:txBody>
      </p:sp>
      <p:sp>
        <p:nvSpPr>
          <p:cNvPr id="38" name="object 38"/>
          <p:cNvSpPr txBox="1"/>
          <p:nvPr/>
        </p:nvSpPr>
        <p:spPr>
          <a:xfrm>
            <a:off x="5406476" y="4527229"/>
            <a:ext cx="1386618" cy="199825"/>
          </a:xfrm>
          <a:prstGeom prst="rect">
            <a:avLst/>
          </a:prstGeom>
        </p:spPr>
        <p:txBody>
          <a:bodyPr vert="horz" wrap="square" lIns="0" tIns="8471" rIns="0" bIns="0" rtlCol="0">
            <a:spAutoFit/>
          </a:bodyPr>
          <a:lstStyle/>
          <a:p>
            <a:pPr marL="7701" defTabSz="554492">
              <a:spcBef>
                <a:spcPts val="67"/>
              </a:spcBef>
            </a:pPr>
            <a:r>
              <a:rPr sz="1243" b="1" kern="0" spc="-42" dirty="0">
                <a:solidFill>
                  <a:srgbClr val="F2425D"/>
                </a:solidFill>
                <a:latin typeface="Arial"/>
                <a:cs typeface="Arial"/>
              </a:rPr>
              <a:t>This</a:t>
            </a:r>
            <a:r>
              <a:rPr sz="1243" b="1" kern="0" spc="-15" dirty="0">
                <a:solidFill>
                  <a:srgbClr val="F2425D"/>
                </a:solidFill>
                <a:latin typeface="Arial"/>
                <a:cs typeface="Arial"/>
              </a:rPr>
              <a:t> </a:t>
            </a:r>
            <a:r>
              <a:rPr sz="1243" kern="0" spc="33" dirty="0">
                <a:solidFill>
                  <a:srgbClr val="F2425D"/>
                </a:solidFill>
                <a:latin typeface="Arial"/>
                <a:cs typeface="Arial"/>
              </a:rPr>
              <a:t>is</a:t>
            </a:r>
            <a:r>
              <a:rPr sz="1243" kern="0" spc="-12" dirty="0">
                <a:solidFill>
                  <a:srgbClr val="F2425D"/>
                </a:solidFill>
                <a:latin typeface="Arial"/>
                <a:cs typeface="Arial"/>
              </a:rPr>
              <a:t> </a:t>
            </a:r>
            <a:r>
              <a:rPr sz="1243" kern="0" dirty="0">
                <a:solidFill>
                  <a:srgbClr val="F2425D"/>
                </a:solidFill>
                <a:latin typeface="Arial"/>
                <a:cs typeface="Arial"/>
              </a:rPr>
              <a:t>the</a:t>
            </a:r>
            <a:r>
              <a:rPr sz="1243" kern="0" spc="-15" dirty="0">
                <a:solidFill>
                  <a:srgbClr val="F2425D"/>
                </a:solidFill>
                <a:latin typeface="Arial"/>
                <a:cs typeface="Arial"/>
              </a:rPr>
              <a:t> </a:t>
            </a:r>
            <a:r>
              <a:rPr sz="1243" kern="0" spc="30" dirty="0">
                <a:solidFill>
                  <a:srgbClr val="F2425D"/>
                </a:solidFill>
                <a:latin typeface="Arial"/>
                <a:cs typeface="Arial"/>
              </a:rPr>
              <a:t>function</a:t>
            </a:r>
            <a:endParaRPr sz="1243" kern="0">
              <a:solidFill>
                <a:sysClr val="windowText" lastClr="000000"/>
              </a:solidFill>
              <a:latin typeface="Arial"/>
              <a:cs typeface="Arial"/>
            </a:endParaRPr>
          </a:p>
        </p:txBody>
      </p:sp>
      <p:grpSp>
        <p:nvGrpSpPr>
          <p:cNvPr id="39" name="object 39"/>
          <p:cNvGrpSpPr/>
          <p:nvPr/>
        </p:nvGrpSpPr>
        <p:grpSpPr>
          <a:xfrm>
            <a:off x="3836874" y="2431230"/>
            <a:ext cx="4924591" cy="3759770"/>
            <a:chOff x="6326584" y="4009278"/>
            <a:chExt cx="8121015" cy="6200140"/>
          </a:xfrm>
        </p:grpSpPr>
        <p:sp>
          <p:nvSpPr>
            <p:cNvPr id="40" name="object 40"/>
            <p:cNvSpPr/>
            <p:nvPr/>
          </p:nvSpPr>
          <p:spPr>
            <a:xfrm>
              <a:off x="13663311" y="9428952"/>
              <a:ext cx="630555" cy="759460"/>
            </a:xfrm>
            <a:custGeom>
              <a:avLst/>
              <a:gdLst/>
              <a:ahLst/>
              <a:cxnLst/>
              <a:rect l="l" t="t" r="r" b="b"/>
              <a:pathLst>
                <a:path w="630555" h="759459">
                  <a:moveTo>
                    <a:pt x="0" y="759238"/>
                  </a:moveTo>
                  <a:lnTo>
                    <a:pt x="1700" y="704860"/>
                  </a:lnTo>
                  <a:lnTo>
                    <a:pt x="5655" y="652434"/>
                  </a:lnTo>
                  <a:lnTo>
                    <a:pt x="11864" y="601962"/>
                  </a:lnTo>
                  <a:lnTo>
                    <a:pt x="20328" y="553444"/>
                  </a:lnTo>
                  <a:lnTo>
                    <a:pt x="31046" y="506878"/>
                  </a:lnTo>
                  <a:lnTo>
                    <a:pt x="44018" y="462267"/>
                  </a:lnTo>
                  <a:lnTo>
                    <a:pt x="59245" y="419608"/>
                  </a:lnTo>
                  <a:lnTo>
                    <a:pt x="76727" y="378903"/>
                  </a:lnTo>
                  <a:lnTo>
                    <a:pt x="96463" y="340152"/>
                  </a:lnTo>
                  <a:lnTo>
                    <a:pt x="118453" y="303354"/>
                  </a:lnTo>
                  <a:lnTo>
                    <a:pt x="142698" y="268509"/>
                  </a:lnTo>
                  <a:lnTo>
                    <a:pt x="169198" y="235618"/>
                  </a:lnTo>
                  <a:lnTo>
                    <a:pt x="197952" y="204680"/>
                  </a:lnTo>
                  <a:lnTo>
                    <a:pt x="228960" y="175696"/>
                  </a:lnTo>
                  <a:lnTo>
                    <a:pt x="262223" y="148665"/>
                  </a:lnTo>
                  <a:lnTo>
                    <a:pt x="297740" y="123587"/>
                  </a:lnTo>
                  <a:lnTo>
                    <a:pt x="335512" y="100463"/>
                  </a:lnTo>
                  <a:lnTo>
                    <a:pt x="375538" y="79293"/>
                  </a:lnTo>
                  <a:lnTo>
                    <a:pt x="417818" y="60075"/>
                  </a:lnTo>
                  <a:lnTo>
                    <a:pt x="462353" y="42811"/>
                  </a:lnTo>
                  <a:lnTo>
                    <a:pt x="509143" y="27501"/>
                  </a:lnTo>
                  <a:lnTo>
                    <a:pt x="558187" y="14144"/>
                  </a:lnTo>
                  <a:lnTo>
                    <a:pt x="609485" y="2740"/>
                  </a:lnTo>
                  <a:lnTo>
                    <a:pt x="630257"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41" name="object 41"/>
            <p:cNvSpPr/>
            <p:nvPr/>
          </p:nvSpPr>
          <p:spPr>
            <a:xfrm>
              <a:off x="14261303" y="9344492"/>
              <a:ext cx="186055" cy="174625"/>
            </a:xfrm>
            <a:custGeom>
              <a:avLst/>
              <a:gdLst/>
              <a:ahLst/>
              <a:cxnLst/>
              <a:rect l="l" t="t" r="r" b="b"/>
              <a:pathLst>
                <a:path w="186055" h="174625">
                  <a:moveTo>
                    <a:pt x="0" y="0"/>
                  </a:moveTo>
                  <a:lnTo>
                    <a:pt x="23004" y="174398"/>
                  </a:lnTo>
                  <a:lnTo>
                    <a:pt x="185900" y="6418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42" name="object 42"/>
            <p:cNvSpPr/>
            <p:nvPr/>
          </p:nvSpPr>
          <p:spPr>
            <a:xfrm>
              <a:off x="6326584" y="4009278"/>
              <a:ext cx="6237605" cy="3456940"/>
            </a:xfrm>
            <a:custGeom>
              <a:avLst/>
              <a:gdLst/>
              <a:ahLst/>
              <a:cxnLst/>
              <a:rect l="l" t="t" r="r" b="b"/>
              <a:pathLst>
                <a:path w="6237605" h="3456940">
                  <a:moveTo>
                    <a:pt x="6237603" y="0"/>
                  </a:moveTo>
                  <a:lnTo>
                    <a:pt x="0" y="0"/>
                  </a:lnTo>
                  <a:lnTo>
                    <a:pt x="0" y="3456413"/>
                  </a:lnTo>
                  <a:lnTo>
                    <a:pt x="6237603" y="3456413"/>
                  </a:lnTo>
                  <a:lnTo>
                    <a:pt x="6237603" y="0"/>
                  </a:lnTo>
                  <a:close/>
                </a:path>
              </a:pathLst>
            </a:custGeom>
            <a:solidFill>
              <a:srgbClr val="F0415D">
                <a:alpha val="29769"/>
              </a:srgbClr>
            </a:solidFill>
          </p:spPr>
          <p:txBody>
            <a:bodyPr wrap="square" lIns="0" tIns="0" rIns="0" bIns="0" rtlCol="0"/>
            <a:lstStyle/>
            <a:p>
              <a:pPr defTabSz="554492"/>
              <a:endParaRPr sz="1092" kern="0">
                <a:solidFill>
                  <a:sysClr val="windowText" lastClr="000000"/>
                </a:solidFill>
              </a:endParaRPr>
            </a:p>
          </p:txBody>
        </p:sp>
      </p:grpSp>
      <p:sp>
        <p:nvSpPr>
          <p:cNvPr id="43" name="object 43"/>
          <p:cNvSpPr txBox="1"/>
          <p:nvPr/>
        </p:nvSpPr>
        <p:spPr>
          <a:xfrm>
            <a:off x="7967855" y="6215622"/>
            <a:ext cx="1369675" cy="419794"/>
          </a:xfrm>
          <a:prstGeom prst="rect">
            <a:avLst/>
          </a:prstGeom>
        </p:spPr>
        <p:txBody>
          <a:bodyPr vert="horz" wrap="square" lIns="0" tIns="30035" rIns="0" bIns="0" rtlCol="0">
            <a:spAutoFit/>
          </a:bodyPr>
          <a:lstStyle/>
          <a:p>
            <a:pPr marL="7701" defTabSz="554492">
              <a:spcBef>
                <a:spcPts val="236"/>
              </a:spcBef>
            </a:pPr>
            <a:r>
              <a:rPr sz="1182" b="1" kern="0" spc="-30" dirty="0">
                <a:solidFill>
                  <a:srgbClr val="F2425D"/>
                </a:solidFill>
                <a:latin typeface="Arial"/>
                <a:cs typeface="Arial"/>
              </a:rPr>
              <a:t>How</a:t>
            </a:r>
            <a:r>
              <a:rPr sz="1182" b="1" kern="0" spc="-55" dirty="0">
                <a:solidFill>
                  <a:srgbClr val="F2425D"/>
                </a:solidFill>
                <a:latin typeface="Arial"/>
                <a:cs typeface="Arial"/>
              </a:rPr>
              <a:t> </a:t>
            </a:r>
            <a:r>
              <a:rPr sz="1182" b="1" kern="0" dirty="0">
                <a:solidFill>
                  <a:srgbClr val="F2425D"/>
                </a:solidFill>
                <a:latin typeface="Arial"/>
                <a:cs typeface="Arial"/>
              </a:rPr>
              <a:t>to</a:t>
            </a:r>
            <a:r>
              <a:rPr sz="1182" b="1" kern="0" spc="-52" dirty="0">
                <a:solidFill>
                  <a:srgbClr val="F2425D"/>
                </a:solidFill>
                <a:latin typeface="Arial"/>
                <a:cs typeface="Arial"/>
              </a:rPr>
              <a:t> </a:t>
            </a:r>
            <a:r>
              <a:rPr sz="1182" b="1" kern="0" spc="-6" dirty="0">
                <a:solidFill>
                  <a:srgbClr val="F2425D"/>
                </a:solidFill>
                <a:latin typeface="Arial"/>
                <a:cs typeface="Arial"/>
              </a:rPr>
              <a:t>access</a:t>
            </a:r>
            <a:endParaRPr sz="1182" kern="0">
              <a:solidFill>
                <a:sysClr val="windowText" lastClr="000000"/>
              </a:solidFill>
              <a:latin typeface="Arial"/>
              <a:cs typeface="Arial"/>
            </a:endParaRPr>
          </a:p>
          <a:p>
            <a:pPr marL="7701" defTabSz="554492">
              <a:spcBef>
                <a:spcPts val="182"/>
              </a:spcBef>
            </a:pPr>
            <a:r>
              <a:rPr sz="1182" b="1" kern="0" spc="-6" dirty="0">
                <a:solidFill>
                  <a:srgbClr val="F2425D"/>
                </a:solidFill>
                <a:latin typeface="Courier New"/>
                <a:cs typeface="Courier New"/>
              </a:rPr>
              <a:t>passengerCount</a:t>
            </a:r>
            <a:r>
              <a:rPr sz="1182" kern="0" spc="-6" dirty="0">
                <a:solidFill>
                  <a:srgbClr val="F2425D"/>
                </a:solidFill>
                <a:latin typeface="Arial"/>
                <a:cs typeface="Arial"/>
              </a:rPr>
              <a:t>?</a:t>
            </a:r>
            <a:endParaRPr sz="1182" kern="0">
              <a:solidFill>
                <a:sysClr val="windowText" lastClr="000000"/>
              </a:solidFill>
              <a:latin typeface="Arial"/>
              <a:cs typeface="Arial"/>
            </a:endParaRPr>
          </a:p>
        </p:txBody>
      </p:sp>
      <p:sp>
        <p:nvSpPr>
          <p:cNvPr id="44" name="object 44"/>
          <p:cNvSpPr txBox="1"/>
          <p:nvPr/>
        </p:nvSpPr>
        <p:spPr>
          <a:xfrm>
            <a:off x="7125222" y="5019598"/>
            <a:ext cx="120140" cy="225950"/>
          </a:xfrm>
          <a:prstGeom prst="rect">
            <a:avLst/>
          </a:prstGeom>
        </p:spPr>
        <p:txBody>
          <a:bodyPr vert="horz" wrap="square" lIns="0" tIns="11167" rIns="0" bIns="0" rtlCol="0">
            <a:spAutoFit/>
          </a:bodyPr>
          <a:lstStyle/>
          <a:p>
            <a:pPr defTabSz="554492">
              <a:spcBef>
                <a:spcPts val="88"/>
              </a:spcBef>
            </a:pPr>
            <a:r>
              <a:rPr sz="1152" kern="0" spc="-612" dirty="0">
                <a:solidFill>
                  <a:srgbClr val="444444"/>
                </a:solidFill>
                <a:latin typeface="Courier New"/>
                <a:cs typeface="Courier New"/>
              </a:rPr>
              <a:t>0</a:t>
            </a:r>
            <a:r>
              <a:rPr sz="1395" b="1" kern="0" spc="-18" dirty="0">
                <a:solidFill>
                  <a:srgbClr val="F0435D"/>
                </a:solidFill>
                <a:latin typeface="Courier New"/>
                <a:cs typeface="Courier New"/>
              </a:rPr>
              <a:t>1</a:t>
            </a:r>
            <a:endParaRPr sz="1395" kern="0">
              <a:solidFill>
                <a:sysClr val="windowText" lastClr="000000"/>
              </a:solidFill>
              <a:latin typeface="Courier New"/>
              <a:cs typeface="Courier New"/>
            </a:endParaRPr>
          </a:p>
        </p:txBody>
      </p:sp>
      <p:sp>
        <p:nvSpPr>
          <p:cNvPr id="45" name="object 45"/>
          <p:cNvSpPr/>
          <p:nvPr/>
        </p:nvSpPr>
        <p:spPr>
          <a:xfrm>
            <a:off x="7102703" y="4992289"/>
            <a:ext cx="215636" cy="300350"/>
          </a:xfrm>
          <a:custGeom>
            <a:avLst/>
            <a:gdLst/>
            <a:ahLst/>
            <a:cxnLst/>
            <a:rect l="l" t="t" r="r" b="b"/>
            <a:pathLst>
              <a:path w="355600" h="495300">
                <a:moveTo>
                  <a:pt x="355422" y="0"/>
                </a:moveTo>
                <a:lnTo>
                  <a:pt x="0" y="0"/>
                </a:lnTo>
                <a:lnTo>
                  <a:pt x="0" y="494749"/>
                </a:lnTo>
                <a:lnTo>
                  <a:pt x="355422" y="494749"/>
                </a:lnTo>
                <a:lnTo>
                  <a:pt x="355422"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46" name="object 46"/>
          <p:cNvSpPr txBox="1"/>
          <p:nvPr/>
        </p:nvSpPr>
        <p:spPr>
          <a:xfrm>
            <a:off x="5627916" y="5022564"/>
            <a:ext cx="1624972" cy="222839"/>
          </a:xfrm>
          <a:prstGeom prst="rect">
            <a:avLst/>
          </a:prstGeom>
        </p:spPr>
        <p:txBody>
          <a:bodyPr vert="horz" wrap="square" lIns="0" tIns="8086" rIns="0" bIns="0" rtlCol="0">
            <a:spAutoFit/>
          </a:bodyPr>
          <a:lstStyle/>
          <a:p>
            <a:pPr marL="7701" defTabSz="554492">
              <a:spcBef>
                <a:spcPts val="64"/>
              </a:spcBef>
            </a:pPr>
            <a:r>
              <a:rPr sz="1152" b="1" kern="0" dirty="0">
                <a:solidFill>
                  <a:srgbClr val="444444"/>
                </a:solidFill>
                <a:latin typeface="Courier New"/>
                <a:cs typeface="Courier New"/>
              </a:rPr>
              <a:t>passengerCount</a:t>
            </a:r>
            <a:r>
              <a:rPr sz="1152" b="1" kern="0" spc="-52" dirty="0">
                <a:solidFill>
                  <a:srgbClr val="444444"/>
                </a:solidFill>
                <a:latin typeface="Courier New"/>
                <a:cs typeface="Courier New"/>
              </a:rPr>
              <a:t> </a:t>
            </a:r>
            <a:r>
              <a:rPr sz="1152" kern="0" dirty="0">
                <a:solidFill>
                  <a:srgbClr val="444444"/>
                </a:solidFill>
                <a:latin typeface="Courier New"/>
                <a:cs typeface="Courier New"/>
              </a:rPr>
              <a:t>=</a:t>
            </a:r>
            <a:r>
              <a:rPr sz="1152" kern="0" spc="42" dirty="0">
                <a:solidFill>
                  <a:srgbClr val="444444"/>
                </a:solidFill>
                <a:latin typeface="Courier New"/>
                <a:cs typeface="Courier New"/>
              </a:rPr>
              <a:t> </a:t>
            </a:r>
            <a:r>
              <a:rPr sz="1395" b="1" kern="0" spc="-30" dirty="0">
                <a:solidFill>
                  <a:srgbClr val="F0435D"/>
                </a:solidFill>
                <a:latin typeface="Courier New"/>
                <a:cs typeface="Courier New"/>
              </a:rPr>
              <a:t>2</a:t>
            </a:r>
            <a:endParaRPr sz="1395" kern="0">
              <a:solidFill>
                <a:sysClr val="windowText" lastClr="000000"/>
              </a:solidFill>
              <a:latin typeface="Courier New"/>
              <a:cs typeface="Courier New"/>
            </a:endParaRPr>
          </a:p>
        </p:txBody>
      </p:sp>
      <p:sp>
        <p:nvSpPr>
          <p:cNvPr id="47" name="object 47"/>
          <p:cNvSpPr txBox="1"/>
          <p:nvPr/>
        </p:nvSpPr>
        <p:spPr>
          <a:xfrm>
            <a:off x="7817378" y="3596765"/>
            <a:ext cx="941483" cy="802926"/>
          </a:xfrm>
          <a:prstGeom prst="rect">
            <a:avLst/>
          </a:prstGeom>
        </p:spPr>
        <p:txBody>
          <a:bodyPr vert="horz" wrap="square" lIns="0" tIns="7316" rIns="0" bIns="0" rtlCol="0">
            <a:spAutoFit/>
          </a:bodyPr>
          <a:lstStyle/>
          <a:p>
            <a:pPr marL="13477" marR="3081" indent="-6161" defTabSz="554492">
              <a:lnSpc>
                <a:spcPct val="110600"/>
              </a:lnSpc>
              <a:spcBef>
                <a:spcPts val="58"/>
              </a:spcBef>
            </a:pPr>
            <a:r>
              <a:rPr sz="1243" kern="0" spc="-21" dirty="0">
                <a:solidFill>
                  <a:srgbClr val="F2425D"/>
                </a:solidFill>
                <a:latin typeface="Arial"/>
                <a:cs typeface="Arial"/>
              </a:rPr>
              <a:t>(</a:t>
            </a:r>
            <a:r>
              <a:rPr sz="1243" b="1" kern="0" spc="-21" dirty="0">
                <a:solidFill>
                  <a:srgbClr val="F2425D"/>
                </a:solidFill>
                <a:latin typeface="Arial"/>
                <a:cs typeface="Arial"/>
              </a:rPr>
              <a:t>Priority</a:t>
            </a:r>
            <a:r>
              <a:rPr sz="1243" b="1" kern="0" spc="-58" dirty="0">
                <a:solidFill>
                  <a:srgbClr val="F2425D"/>
                </a:solidFill>
                <a:latin typeface="Arial"/>
                <a:cs typeface="Arial"/>
              </a:rPr>
              <a:t> </a:t>
            </a:r>
            <a:r>
              <a:rPr sz="1243" kern="0" spc="-12" dirty="0">
                <a:solidFill>
                  <a:srgbClr val="F2425D"/>
                </a:solidFill>
                <a:latin typeface="Arial"/>
                <a:cs typeface="Arial"/>
              </a:rPr>
              <a:t>over </a:t>
            </a:r>
            <a:r>
              <a:rPr sz="1243" kern="0" dirty="0">
                <a:solidFill>
                  <a:srgbClr val="F2425D"/>
                </a:solidFill>
                <a:latin typeface="Arial"/>
                <a:cs typeface="Arial"/>
              </a:rPr>
              <a:t>scope</a:t>
            </a:r>
            <a:r>
              <a:rPr sz="1243" kern="0" spc="15" dirty="0">
                <a:solidFill>
                  <a:srgbClr val="F2425D"/>
                </a:solidFill>
                <a:latin typeface="Arial"/>
                <a:cs typeface="Arial"/>
              </a:rPr>
              <a:t> </a:t>
            </a:r>
            <a:r>
              <a:rPr sz="1243" kern="0" spc="-6" dirty="0">
                <a:solidFill>
                  <a:srgbClr val="F2425D"/>
                </a:solidFill>
                <a:latin typeface="Arial"/>
                <a:cs typeface="Arial"/>
              </a:rPr>
              <a:t>chain)</a:t>
            </a:r>
            <a:endParaRPr sz="1243" kern="0">
              <a:solidFill>
                <a:sysClr val="windowText" lastClr="000000"/>
              </a:solidFill>
              <a:latin typeface="Arial"/>
              <a:cs typeface="Arial"/>
            </a:endParaRPr>
          </a:p>
          <a:p>
            <a:pPr marL="22719" defTabSz="554492">
              <a:spcBef>
                <a:spcPts val="991"/>
              </a:spcBef>
            </a:pPr>
            <a:r>
              <a:rPr sz="1577" b="1" kern="0" spc="-76" dirty="0">
                <a:solidFill>
                  <a:srgbClr val="F2425D"/>
                </a:solidFill>
                <a:latin typeface="Arial"/>
                <a:cs typeface="Arial"/>
              </a:rPr>
              <a:t>CLOSURE</a:t>
            </a:r>
            <a:endParaRPr sz="1577" kern="0">
              <a:solidFill>
                <a:sysClr val="windowText" lastClr="000000"/>
              </a:solidFill>
              <a:latin typeface="Arial"/>
              <a:cs typeface="Arial"/>
            </a:endParaRPr>
          </a:p>
        </p:txBody>
      </p:sp>
      <p:graphicFrame>
        <p:nvGraphicFramePr>
          <p:cNvPr id="48" name="object 48"/>
          <p:cNvGraphicFramePr>
            <a:graphicFrameLocks noGrp="1"/>
          </p:cNvGraphicFramePr>
          <p:nvPr/>
        </p:nvGraphicFramePr>
        <p:xfrm>
          <a:off x="9561955" y="3007472"/>
          <a:ext cx="2242616" cy="1336174"/>
        </p:xfrm>
        <a:graphic>
          <a:graphicData uri="http://schemas.openxmlformats.org/drawingml/2006/table">
            <a:tbl>
              <a:tblPr firstRow="1" bandRow="1">
                <a:tableStyleId>{2D5ABB26-0587-4C30-8999-92F81FD0307C}</a:tableStyleId>
              </a:tblPr>
              <a:tblGrid>
                <a:gridCol w="2242616">
                  <a:extLst>
                    <a:ext uri="{9D8B030D-6E8A-4147-A177-3AD203B41FA5}">
                      <a16:colId xmlns:a16="http://schemas.microsoft.com/office/drawing/2014/main" val="20000"/>
                    </a:ext>
                  </a:extLst>
                </a:gridCol>
              </a:tblGrid>
              <a:tr h="339242">
                <a:tc>
                  <a:txBody>
                    <a:bodyPr/>
                    <a:lstStyle/>
                    <a:p>
                      <a:pPr marL="158750">
                        <a:lnSpc>
                          <a:spcPct val="100000"/>
                        </a:lnSpc>
                        <a:spcBef>
                          <a:spcPts val="660"/>
                        </a:spcBef>
                      </a:pPr>
                      <a:r>
                        <a:rPr sz="1300" dirty="0">
                          <a:solidFill>
                            <a:srgbClr val="FFFFFF"/>
                          </a:solidFill>
                          <a:latin typeface="Courier New"/>
                          <a:cs typeface="Courier New"/>
                        </a:rPr>
                        <a:t>secureBooking()</a:t>
                      </a:r>
                      <a:r>
                        <a:rPr sz="1300" spc="-575" dirty="0">
                          <a:solidFill>
                            <a:srgbClr val="FFFFFF"/>
                          </a:solidFill>
                          <a:latin typeface="Courier New"/>
                          <a:cs typeface="Courier New"/>
                        </a:rPr>
                        <a:t> </a:t>
                      </a:r>
                      <a:r>
                        <a:rPr sz="1300" spc="-10" dirty="0">
                          <a:solidFill>
                            <a:srgbClr val="FFFFFF"/>
                          </a:solidFill>
                          <a:latin typeface="Arial"/>
                          <a:cs typeface="Arial"/>
                        </a:rPr>
                        <a:t>scope</a:t>
                      </a:r>
                      <a:endParaRPr sz="1300">
                        <a:latin typeface="Arial"/>
                        <a:cs typeface="Arial"/>
                      </a:endParaRPr>
                    </a:p>
                  </a:txBody>
                  <a:tcPr marL="0" marR="0" marT="50829" marB="0">
                    <a:solidFill>
                      <a:srgbClr val="38464D"/>
                    </a:solidFill>
                  </a:tcPr>
                </a:tc>
                <a:extLst>
                  <a:ext uri="{0D108BD9-81ED-4DB2-BD59-A6C34878D82A}">
                    <a16:rowId xmlns:a16="http://schemas.microsoft.com/office/drawing/2014/main" val="10000"/>
                  </a:ext>
                </a:extLst>
              </a:tr>
              <a:tr h="391996">
                <a:tc>
                  <a:txBody>
                    <a:bodyPr/>
                    <a:lstStyle/>
                    <a:p>
                      <a:pPr marR="292735" algn="ctr">
                        <a:lnSpc>
                          <a:spcPct val="100000"/>
                        </a:lnSpc>
                        <a:spcBef>
                          <a:spcPts val="1155"/>
                        </a:spcBef>
                      </a:pPr>
                      <a:r>
                        <a:rPr sz="1200" b="1" dirty="0">
                          <a:solidFill>
                            <a:srgbClr val="444444"/>
                          </a:solidFill>
                          <a:latin typeface="Courier New"/>
                          <a:cs typeface="Courier New"/>
                        </a:rPr>
                        <a:t>passengerCount</a:t>
                      </a:r>
                      <a:r>
                        <a:rPr sz="1200" b="1" spc="-95" dirty="0">
                          <a:solidFill>
                            <a:srgbClr val="444444"/>
                          </a:solidFill>
                          <a:latin typeface="Courier New"/>
                          <a:cs typeface="Courier New"/>
                        </a:rPr>
                        <a:t> </a:t>
                      </a:r>
                      <a:r>
                        <a:rPr sz="1200" dirty="0">
                          <a:solidFill>
                            <a:srgbClr val="444444"/>
                          </a:solidFill>
                          <a:latin typeface="Courier New"/>
                          <a:cs typeface="Courier New"/>
                        </a:rPr>
                        <a:t>=</a:t>
                      </a:r>
                      <a:r>
                        <a:rPr sz="1200" spc="-90" dirty="0">
                          <a:solidFill>
                            <a:srgbClr val="444444"/>
                          </a:solidFill>
                          <a:latin typeface="Courier New"/>
                          <a:cs typeface="Courier New"/>
                        </a:rPr>
                        <a:t> </a:t>
                      </a:r>
                      <a:r>
                        <a:rPr sz="1200" spc="-50" dirty="0">
                          <a:solidFill>
                            <a:srgbClr val="444444"/>
                          </a:solidFill>
                          <a:latin typeface="Courier New"/>
                          <a:cs typeface="Courier New"/>
                        </a:rPr>
                        <a:t>0</a:t>
                      </a:r>
                      <a:endParaRPr sz="1200">
                        <a:latin typeface="Courier New"/>
                        <a:cs typeface="Courier New"/>
                      </a:endParaRPr>
                    </a:p>
                  </a:txBody>
                  <a:tcPr marL="0" marR="0" marT="88950" marB="0">
                    <a:lnL w="83767">
                      <a:solidFill>
                        <a:srgbClr val="38464D"/>
                      </a:solidFill>
                      <a:prstDash val="solid"/>
                    </a:lnL>
                    <a:lnR w="83767">
                      <a:solidFill>
                        <a:srgbClr val="38464D"/>
                      </a:solidFill>
                      <a:prstDash val="solid"/>
                    </a:lnR>
                    <a:lnB w="76200">
                      <a:solidFill>
                        <a:srgbClr val="38464D"/>
                      </a:solidFill>
                      <a:prstDash val="solid"/>
                    </a:lnB>
                    <a:solidFill>
                      <a:srgbClr val="E7E7E7"/>
                    </a:solidFill>
                  </a:tcPr>
                </a:tc>
                <a:extLst>
                  <a:ext uri="{0D108BD9-81ED-4DB2-BD59-A6C34878D82A}">
                    <a16:rowId xmlns:a16="http://schemas.microsoft.com/office/drawing/2014/main" val="10001"/>
                  </a:ext>
                </a:extLst>
              </a:tr>
              <a:tr h="604936">
                <a:tc>
                  <a:txBody>
                    <a:bodyPr/>
                    <a:lstStyle/>
                    <a:p>
                      <a:pPr marL="398145">
                        <a:lnSpc>
                          <a:spcPct val="100000"/>
                        </a:lnSpc>
                        <a:spcBef>
                          <a:spcPts val="1220"/>
                        </a:spcBef>
                      </a:pPr>
                      <a:r>
                        <a:rPr sz="1200" b="1" dirty="0">
                          <a:solidFill>
                            <a:srgbClr val="666666"/>
                          </a:solidFill>
                          <a:latin typeface="Courier New"/>
                          <a:cs typeface="Courier New"/>
                        </a:rPr>
                        <a:t>secureBooking</a:t>
                      </a:r>
                      <a:r>
                        <a:rPr sz="1200" b="1" spc="-85" dirty="0">
                          <a:solidFill>
                            <a:srgbClr val="666666"/>
                          </a:solidFill>
                          <a:latin typeface="Courier New"/>
                          <a:cs typeface="Courier New"/>
                        </a:rPr>
                        <a:t> </a:t>
                      </a:r>
                      <a:r>
                        <a:rPr sz="1200" dirty="0">
                          <a:solidFill>
                            <a:srgbClr val="666666"/>
                          </a:solidFill>
                          <a:latin typeface="Courier New"/>
                          <a:cs typeface="Courier New"/>
                        </a:rPr>
                        <a:t>=</a:t>
                      </a:r>
                      <a:r>
                        <a:rPr sz="1200" spc="-8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p>
                      <a:pPr marL="408940">
                        <a:lnSpc>
                          <a:spcPct val="100000"/>
                        </a:lnSpc>
                        <a:spcBef>
                          <a:spcPts val="515"/>
                        </a:spcBef>
                      </a:pPr>
                      <a:r>
                        <a:rPr sz="1200" b="1" dirty="0">
                          <a:solidFill>
                            <a:srgbClr val="666666"/>
                          </a:solidFill>
                          <a:latin typeface="Courier New"/>
                          <a:cs typeface="Courier New"/>
                        </a:rPr>
                        <a:t>booker</a:t>
                      </a:r>
                      <a:r>
                        <a:rPr sz="1200" b="1" spc="-45" dirty="0">
                          <a:solidFill>
                            <a:srgbClr val="666666"/>
                          </a:solidFill>
                          <a:latin typeface="Courier New"/>
                          <a:cs typeface="Courier New"/>
                        </a:rPr>
                        <a:t> </a:t>
                      </a:r>
                      <a:r>
                        <a:rPr sz="1200" dirty="0">
                          <a:solidFill>
                            <a:srgbClr val="666666"/>
                          </a:solidFill>
                          <a:latin typeface="Courier New"/>
                          <a:cs typeface="Courier New"/>
                        </a:rPr>
                        <a:t>=</a:t>
                      </a:r>
                      <a:r>
                        <a:rPr sz="1200" spc="-45" dirty="0">
                          <a:solidFill>
                            <a:srgbClr val="666666"/>
                          </a:solidFill>
                          <a:latin typeface="Courier New"/>
                          <a:cs typeface="Courier New"/>
                        </a:rPr>
                        <a:t> </a:t>
                      </a:r>
                      <a:r>
                        <a:rPr sz="1200" spc="-25" dirty="0">
                          <a:solidFill>
                            <a:srgbClr val="666666"/>
                          </a:solidFill>
                          <a:latin typeface="Courier New"/>
                          <a:cs typeface="Courier New"/>
                        </a:rPr>
                        <a:t>&lt;f&gt;</a:t>
                      </a:r>
                      <a:endParaRPr sz="1200">
                        <a:latin typeface="Courier New"/>
                        <a:cs typeface="Courier New"/>
                      </a:endParaRPr>
                    </a:p>
                  </a:txBody>
                  <a:tcPr marL="0" marR="0" marT="93956" marB="0">
                    <a:lnL w="83767">
                      <a:solidFill>
                        <a:srgbClr val="38464D"/>
                      </a:solidFill>
                      <a:prstDash val="solid"/>
                    </a:lnL>
                    <a:lnR w="83767">
                      <a:solidFill>
                        <a:srgbClr val="38464D"/>
                      </a:solidFill>
                      <a:prstDash val="solid"/>
                    </a:lnR>
                    <a:lnT w="76200">
                      <a:solidFill>
                        <a:srgbClr val="38464D"/>
                      </a:solidFill>
                      <a:prstDash val="solid"/>
                    </a:lnT>
                    <a:lnB w="83767">
                      <a:solidFill>
                        <a:srgbClr val="38464D"/>
                      </a:solidFill>
                      <a:prstDash val="solid"/>
                    </a:lnB>
                    <a:solidFill>
                      <a:srgbClr val="E7E7E7"/>
                    </a:solidFill>
                  </a:tcPr>
                </a:tc>
                <a:extLst>
                  <a:ext uri="{0D108BD9-81ED-4DB2-BD59-A6C34878D82A}">
                    <a16:rowId xmlns:a16="http://schemas.microsoft.com/office/drawing/2014/main" val="10002"/>
                  </a:ext>
                </a:extLst>
              </a:tr>
            </a:tbl>
          </a:graphicData>
        </a:graphic>
      </p:graphicFrame>
      <p:grpSp>
        <p:nvGrpSpPr>
          <p:cNvPr id="49" name="object 49"/>
          <p:cNvGrpSpPr/>
          <p:nvPr/>
        </p:nvGrpSpPr>
        <p:grpSpPr>
          <a:xfrm>
            <a:off x="11217963" y="2656503"/>
            <a:ext cx="175589" cy="301120"/>
            <a:chOff x="18498546" y="4380769"/>
            <a:chExt cx="289560" cy="496570"/>
          </a:xfrm>
        </p:grpSpPr>
        <p:sp>
          <p:nvSpPr>
            <p:cNvPr id="50" name="object 50"/>
            <p:cNvSpPr/>
            <p:nvPr/>
          </p:nvSpPr>
          <p:spPr>
            <a:xfrm>
              <a:off x="18643045" y="4633118"/>
              <a:ext cx="0" cy="244475"/>
            </a:xfrm>
            <a:custGeom>
              <a:avLst/>
              <a:gdLst/>
              <a:ahLst/>
              <a:cxnLst/>
              <a:rect l="l" t="t" r="r" b="b"/>
              <a:pathLst>
                <a:path h="244475">
                  <a:moveTo>
                    <a:pt x="0" y="244071"/>
                  </a:moveTo>
                  <a:lnTo>
                    <a:pt x="0" y="36648"/>
                  </a:lnTo>
                  <a:lnTo>
                    <a:pt x="0" y="0"/>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51" name="object 51"/>
            <p:cNvSpPr/>
            <p:nvPr/>
          </p:nvSpPr>
          <p:spPr>
            <a:xfrm>
              <a:off x="18498546" y="4380769"/>
              <a:ext cx="289560" cy="289560"/>
            </a:xfrm>
            <a:custGeom>
              <a:avLst/>
              <a:gdLst/>
              <a:ahLst/>
              <a:cxnLst/>
              <a:rect l="l" t="t" r="r" b="b"/>
              <a:pathLst>
                <a:path w="289559" h="289560">
                  <a:moveTo>
                    <a:pt x="144498" y="0"/>
                  </a:moveTo>
                  <a:lnTo>
                    <a:pt x="0" y="288996"/>
                  </a:lnTo>
                  <a:lnTo>
                    <a:pt x="288996" y="288996"/>
                  </a:lnTo>
                  <a:lnTo>
                    <a:pt x="144498"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52" name="object 52"/>
          <p:cNvSpPr/>
          <p:nvPr/>
        </p:nvSpPr>
        <p:spPr>
          <a:xfrm>
            <a:off x="693942" y="3730805"/>
            <a:ext cx="2135953" cy="899511"/>
          </a:xfrm>
          <a:custGeom>
            <a:avLst/>
            <a:gdLst/>
            <a:ahLst/>
            <a:cxnLst/>
            <a:rect l="l" t="t" r="r" b="b"/>
            <a:pathLst>
              <a:path w="3522345" h="1483359">
                <a:moveTo>
                  <a:pt x="0" y="0"/>
                </a:moveTo>
                <a:lnTo>
                  <a:pt x="3521743" y="0"/>
                </a:lnTo>
                <a:lnTo>
                  <a:pt x="3521743" y="1482831"/>
                </a:lnTo>
                <a:lnTo>
                  <a:pt x="0" y="1482831"/>
                </a:lnTo>
                <a:lnTo>
                  <a:pt x="0" y="0"/>
                </a:lnTo>
                <a:close/>
              </a:path>
            </a:pathLst>
          </a:custGeom>
          <a:ln w="83767">
            <a:solidFill>
              <a:srgbClr val="38464D"/>
            </a:solidFill>
          </a:ln>
        </p:spPr>
        <p:txBody>
          <a:bodyPr wrap="square" lIns="0" tIns="0" rIns="0" bIns="0" rtlCol="0"/>
          <a:lstStyle/>
          <a:p>
            <a:pPr defTabSz="554492"/>
            <a:endParaRPr sz="1092" kern="0">
              <a:solidFill>
                <a:sysClr val="windowText" lastClr="000000"/>
              </a:solidFill>
            </a:endParaRPr>
          </a:p>
        </p:txBody>
      </p:sp>
      <p:sp>
        <p:nvSpPr>
          <p:cNvPr id="53" name="object 53"/>
          <p:cNvSpPr txBox="1"/>
          <p:nvPr/>
        </p:nvSpPr>
        <p:spPr>
          <a:xfrm>
            <a:off x="719340" y="3756204"/>
            <a:ext cx="2085125" cy="243447"/>
          </a:xfrm>
          <a:prstGeom prst="rect">
            <a:avLst/>
          </a:prstGeom>
          <a:solidFill>
            <a:srgbClr val="38464D"/>
          </a:solidFill>
        </p:spPr>
        <p:txBody>
          <a:bodyPr vert="horz" wrap="square" lIns="0" tIns="28495" rIns="0" bIns="0" rtlCol="0">
            <a:spAutoFit/>
          </a:bodyPr>
          <a:lstStyle/>
          <a:p>
            <a:pPr marL="485181" defTabSz="554492">
              <a:spcBef>
                <a:spcPts val="224"/>
              </a:spcBef>
            </a:pPr>
            <a:r>
              <a:rPr sz="1395" kern="0" dirty="0">
                <a:solidFill>
                  <a:srgbClr val="FFFFFF"/>
                </a:solidFill>
                <a:latin typeface="Courier New"/>
                <a:cs typeface="Courier New"/>
              </a:rPr>
              <a:t>booker()</a:t>
            </a:r>
            <a:r>
              <a:rPr sz="1395" kern="0" spc="-491" dirty="0">
                <a:solidFill>
                  <a:srgbClr val="FFFFFF"/>
                </a:solidFill>
                <a:latin typeface="Courier New"/>
                <a:cs typeface="Courier New"/>
              </a:rPr>
              <a:t> </a:t>
            </a:r>
            <a:r>
              <a:rPr sz="1395" kern="0" spc="-15" dirty="0">
                <a:solidFill>
                  <a:srgbClr val="FFFFFF"/>
                </a:solidFill>
                <a:latin typeface="Arial"/>
                <a:cs typeface="Arial"/>
              </a:rPr>
              <a:t>EC</a:t>
            </a:r>
            <a:endParaRPr sz="1395" kern="0">
              <a:solidFill>
                <a:sysClr val="windowText" lastClr="000000"/>
              </a:solidFill>
              <a:latin typeface="Arial"/>
              <a:cs typeface="Arial"/>
            </a:endParaRPr>
          </a:p>
        </p:txBody>
      </p:sp>
      <p:sp>
        <p:nvSpPr>
          <p:cNvPr id="54" name="object 54"/>
          <p:cNvSpPr txBox="1"/>
          <p:nvPr/>
        </p:nvSpPr>
        <p:spPr>
          <a:xfrm>
            <a:off x="719340" y="4070227"/>
            <a:ext cx="2085125" cy="343321"/>
          </a:xfrm>
          <a:prstGeom prst="rect">
            <a:avLst/>
          </a:prstGeom>
          <a:solidFill>
            <a:srgbClr val="E7E7E7"/>
          </a:solidFill>
        </p:spPr>
        <p:txBody>
          <a:bodyPr vert="horz" wrap="square" lIns="0" tIns="164423" rIns="0" bIns="0" rtlCol="0">
            <a:spAutoFit/>
          </a:bodyPr>
          <a:lstStyle/>
          <a:p>
            <a:pPr marL="206009" defTabSz="554492">
              <a:spcBef>
                <a:spcPts val="1295"/>
              </a:spcBef>
            </a:pPr>
            <a:r>
              <a:rPr sz="1152" b="1" kern="0" spc="-6" dirty="0">
                <a:solidFill>
                  <a:srgbClr val="444444"/>
                </a:solidFill>
                <a:latin typeface="Courier New"/>
                <a:cs typeface="Courier New"/>
              </a:rPr>
              <a:t>&lt;empty&gt;</a:t>
            </a:r>
            <a:endParaRPr sz="1152" kern="0">
              <a:solidFill>
                <a:sysClr val="windowText" lastClr="000000"/>
              </a:solidFill>
              <a:latin typeface="Courier New"/>
              <a:cs typeface="Courier New"/>
            </a:endParaRPr>
          </a:p>
        </p:txBody>
      </p:sp>
    </p:spTree>
    <p:extLst>
      <p:ext uri="{BB962C8B-B14F-4D97-AF65-F5344CB8AC3E}">
        <p14:creationId xmlns:p14="http://schemas.microsoft.com/office/powerpoint/2010/main" val="103556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4258" y="1086680"/>
            <a:ext cx="11203839" cy="4758628"/>
            <a:chOff x="814362" y="1792016"/>
            <a:chExt cx="18475960" cy="7847330"/>
          </a:xfrm>
        </p:grpSpPr>
        <p:sp>
          <p:nvSpPr>
            <p:cNvPr id="3" name="object 3"/>
            <p:cNvSpPr/>
            <p:nvPr/>
          </p:nvSpPr>
          <p:spPr>
            <a:xfrm>
              <a:off x="814362" y="1792016"/>
              <a:ext cx="18475960" cy="7847330"/>
            </a:xfrm>
            <a:custGeom>
              <a:avLst/>
              <a:gdLst/>
              <a:ahLst/>
              <a:cxnLst/>
              <a:rect l="l" t="t" r="r" b="b"/>
              <a:pathLst>
                <a:path w="18475960" h="7847330">
                  <a:moveTo>
                    <a:pt x="18475374" y="0"/>
                  </a:moveTo>
                  <a:lnTo>
                    <a:pt x="0" y="0"/>
                  </a:lnTo>
                  <a:lnTo>
                    <a:pt x="0" y="7846702"/>
                  </a:lnTo>
                  <a:lnTo>
                    <a:pt x="18475374" y="7846702"/>
                  </a:lnTo>
                  <a:lnTo>
                    <a:pt x="18475374"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pic>
          <p:nvPicPr>
            <p:cNvPr id="4" name="object 4"/>
            <p:cNvPicPr/>
            <p:nvPr/>
          </p:nvPicPr>
          <p:blipFill>
            <a:blip r:embed="rId2" cstate="print"/>
            <a:stretch>
              <a:fillRect/>
            </a:stretch>
          </p:blipFill>
          <p:spPr>
            <a:xfrm>
              <a:off x="1375322" y="2207806"/>
              <a:ext cx="293184" cy="293184"/>
            </a:xfrm>
            <a:prstGeom prst="rect">
              <a:avLst/>
            </a:prstGeom>
          </p:spPr>
        </p:pic>
        <p:pic>
          <p:nvPicPr>
            <p:cNvPr id="5" name="object 5"/>
            <p:cNvPicPr/>
            <p:nvPr/>
          </p:nvPicPr>
          <p:blipFill>
            <a:blip r:embed="rId2" cstate="print"/>
            <a:stretch>
              <a:fillRect/>
            </a:stretch>
          </p:blipFill>
          <p:spPr>
            <a:xfrm>
              <a:off x="1375322" y="3688389"/>
              <a:ext cx="293184" cy="293184"/>
            </a:xfrm>
            <a:prstGeom prst="rect">
              <a:avLst/>
            </a:prstGeom>
          </p:spPr>
        </p:pic>
        <p:pic>
          <p:nvPicPr>
            <p:cNvPr id="6" name="object 6"/>
            <p:cNvPicPr/>
            <p:nvPr/>
          </p:nvPicPr>
          <p:blipFill>
            <a:blip r:embed="rId2" cstate="print"/>
            <a:stretch>
              <a:fillRect/>
            </a:stretch>
          </p:blipFill>
          <p:spPr>
            <a:xfrm>
              <a:off x="1375322" y="5168972"/>
              <a:ext cx="293184" cy="293184"/>
            </a:xfrm>
            <a:prstGeom prst="rect">
              <a:avLst/>
            </a:prstGeom>
          </p:spPr>
        </p:pic>
        <p:pic>
          <p:nvPicPr>
            <p:cNvPr id="7" name="object 7"/>
            <p:cNvPicPr/>
            <p:nvPr/>
          </p:nvPicPr>
          <p:blipFill>
            <a:blip r:embed="rId2" cstate="print"/>
            <a:stretch>
              <a:fillRect/>
            </a:stretch>
          </p:blipFill>
          <p:spPr>
            <a:xfrm>
              <a:off x="1375322" y="7375188"/>
              <a:ext cx="293184" cy="293184"/>
            </a:xfrm>
            <a:prstGeom prst="rect">
              <a:avLst/>
            </a:prstGeom>
          </p:spPr>
        </p:pic>
        <p:pic>
          <p:nvPicPr>
            <p:cNvPr id="8" name="object 8"/>
            <p:cNvPicPr/>
            <p:nvPr/>
          </p:nvPicPr>
          <p:blipFill>
            <a:blip r:embed="rId3" cstate="print"/>
            <a:stretch>
              <a:fillRect/>
            </a:stretch>
          </p:blipFill>
          <p:spPr>
            <a:xfrm>
              <a:off x="13820165" y="5585292"/>
              <a:ext cx="3325562" cy="926333"/>
            </a:xfrm>
            <a:prstGeom prst="rect">
              <a:avLst/>
            </a:prstGeom>
          </p:spPr>
        </p:pic>
        <p:sp>
          <p:nvSpPr>
            <p:cNvPr id="9" name="object 9"/>
            <p:cNvSpPr/>
            <p:nvPr/>
          </p:nvSpPr>
          <p:spPr>
            <a:xfrm>
              <a:off x="13593784" y="6605916"/>
              <a:ext cx="83820" cy="96520"/>
            </a:xfrm>
            <a:custGeom>
              <a:avLst/>
              <a:gdLst/>
              <a:ahLst/>
              <a:cxnLst/>
              <a:rect l="l" t="t" r="r" b="b"/>
              <a:pathLst>
                <a:path w="83819" h="96520">
                  <a:moveTo>
                    <a:pt x="0" y="96418"/>
                  </a:moveTo>
                  <a:lnTo>
                    <a:pt x="69563" y="15856"/>
                  </a:lnTo>
                  <a:lnTo>
                    <a:pt x="83255"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0" name="object 10"/>
            <p:cNvSpPr/>
            <p:nvPr/>
          </p:nvSpPr>
          <p:spPr>
            <a:xfrm>
              <a:off x="13596790" y="6488623"/>
              <a:ext cx="181610" cy="191135"/>
            </a:xfrm>
            <a:custGeom>
              <a:avLst/>
              <a:gdLst/>
              <a:ahLst/>
              <a:cxnLst/>
              <a:rect l="l" t="t" r="r" b="b"/>
              <a:pathLst>
                <a:path w="181609" h="191134">
                  <a:moveTo>
                    <a:pt x="181533" y="0"/>
                  </a:moveTo>
                  <a:lnTo>
                    <a:pt x="0" y="75660"/>
                  </a:lnTo>
                  <a:lnTo>
                    <a:pt x="133137" y="190627"/>
                  </a:lnTo>
                  <a:lnTo>
                    <a:pt x="181533"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11" name="object 11"/>
            <p:cNvSpPr/>
            <p:nvPr/>
          </p:nvSpPr>
          <p:spPr>
            <a:xfrm>
              <a:off x="14756344" y="6602133"/>
              <a:ext cx="3175" cy="100330"/>
            </a:xfrm>
            <a:custGeom>
              <a:avLst/>
              <a:gdLst/>
              <a:ahLst/>
              <a:cxnLst/>
              <a:rect l="l" t="t" r="r" b="b"/>
              <a:pathLst>
                <a:path w="3175" h="100329">
                  <a:moveTo>
                    <a:pt x="3114" y="100201"/>
                  </a:moveTo>
                  <a:lnTo>
                    <a:pt x="650" y="20932"/>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2" name="object 12"/>
            <p:cNvSpPr/>
            <p:nvPr/>
          </p:nvSpPr>
          <p:spPr>
            <a:xfrm>
              <a:off x="14669082" y="6447239"/>
              <a:ext cx="175895" cy="179070"/>
            </a:xfrm>
            <a:custGeom>
              <a:avLst/>
              <a:gdLst/>
              <a:ahLst/>
              <a:cxnLst/>
              <a:rect l="l" t="t" r="r" b="b"/>
              <a:pathLst>
                <a:path w="175894" h="179070">
                  <a:moveTo>
                    <a:pt x="82447" y="0"/>
                  </a:moveTo>
                  <a:lnTo>
                    <a:pt x="0" y="178557"/>
                  </a:lnTo>
                  <a:lnTo>
                    <a:pt x="175827" y="173093"/>
                  </a:lnTo>
                  <a:lnTo>
                    <a:pt x="82447"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13" name="object 13"/>
            <p:cNvSpPr/>
            <p:nvPr/>
          </p:nvSpPr>
          <p:spPr>
            <a:xfrm>
              <a:off x="15750244" y="6602096"/>
              <a:ext cx="4445" cy="100330"/>
            </a:xfrm>
            <a:custGeom>
              <a:avLst/>
              <a:gdLst/>
              <a:ahLst/>
              <a:cxnLst/>
              <a:rect l="l" t="t" r="r" b="b"/>
              <a:pathLst>
                <a:path w="4444" h="100329">
                  <a:moveTo>
                    <a:pt x="3816" y="100239"/>
                  </a:moveTo>
                  <a:lnTo>
                    <a:pt x="796" y="20927"/>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4" name="object 14"/>
            <p:cNvSpPr/>
            <p:nvPr/>
          </p:nvSpPr>
          <p:spPr>
            <a:xfrm>
              <a:off x="15663146" y="6447239"/>
              <a:ext cx="175895" cy="179705"/>
            </a:xfrm>
            <a:custGeom>
              <a:avLst/>
              <a:gdLst/>
              <a:ahLst/>
              <a:cxnLst/>
              <a:rect l="l" t="t" r="r" b="b"/>
              <a:pathLst>
                <a:path w="175894" h="179704">
                  <a:moveTo>
                    <a:pt x="81201" y="0"/>
                  </a:moveTo>
                  <a:lnTo>
                    <a:pt x="0" y="179129"/>
                  </a:lnTo>
                  <a:lnTo>
                    <a:pt x="175785" y="172436"/>
                  </a:lnTo>
                  <a:lnTo>
                    <a:pt x="8120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15" name="object 15"/>
            <p:cNvSpPr/>
            <p:nvPr/>
          </p:nvSpPr>
          <p:spPr>
            <a:xfrm>
              <a:off x="17353289" y="6605916"/>
              <a:ext cx="83820" cy="96520"/>
            </a:xfrm>
            <a:custGeom>
              <a:avLst/>
              <a:gdLst/>
              <a:ahLst/>
              <a:cxnLst/>
              <a:rect l="l" t="t" r="r" b="b"/>
              <a:pathLst>
                <a:path w="83819" h="96520">
                  <a:moveTo>
                    <a:pt x="83255" y="96418"/>
                  </a:moveTo>
                  <a:lnTo>
                    <a:pt x="13691" y="15856"/>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6" name="object 16"/>
            <p:cNvSpPr/>
            <p:nvPr/>
          </p:nvSpPr>
          <p:spPr>
            <a:xfrm>
              <a:off x="17252008" y="6488623"/>
              <a:ext cx="181610" cy="191135"/>
            </a:xfrm>
            <a:custGeom>
              <a:avLst/>
              <a:gdLst/>
              <a:ahLst/>
              <a:cxnLst/>
              <a:rect l="l" t="t" r="r" b="b"/>
              <a:pathLst>
                <a:path w="181609" h="191134">
                  <a:moveTo>
                    <a:pt x="0" y="0"/>
                  </a:moveTo>
                  <a:lnTo>
                    <a:pt x="48396" y="190627"/>
                  </a:lnTo>
                  <a:lnTo>
                    <a:pt x="181544" y="75660"/>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pic>
          <p:nvPicPr>
            <p:cNvPr id="17" name="object 17"/>
            <p:cNvPicPr/>
            <p:nvPr/>
          </p:nvPicPr>
          <p:blipFill>
            <a:blip r:embed="rId4" cstate="print"/>
            <a:stretch>
              <a:fillRect/>
            </a:stretch>
          </p:blipFill>
          <p:spPr>
            <a:xfrm>
              <a:off x="13827055" y="7795355"/>
              <a:ext cx="3325562" cy="988895"/>
            </a:xfrm>
            <a:prstGeom prst="rect">
              <a:avLst/>
            </a:prstGeom>
          </p:spPr>
        </p:pic>
        <p:sp>
          <p:nvSpPr>
            <p:cNvPr id="18" name="object 18"/>
            <p:cNvSpPr/>
            <p:nvPr/>
          </p:nvSpPr>
          <p:spPr>
            <a:xfrm>
              <a:off x="14651240" y="8859610"/>
              <a:ext cx="83820" cy="96520"/>
            </a:xfrm>
            <a:custGeom>
              <a:avLst/>
              <a:gdLst/>
              <a:ahLst/>
              <a:cxnLst/>
              <a:rect l="l" t="t" r="r" b="b"/>
              <a:pathLst>
                <a:path w="83819" h="96520">
                  <a:moveTo>
                    <a:pt x="0" y="96418"/>
                  </a:moveTo>
                  <a:lnTo>
                    <a:pt x="69563" y="15856"/>
                  </a:lnTo>
                  <a:lnTo>
                    <a:pt x="83255"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9" name="object 19"/>
            <p:cNvSpPr/>
            <p:nvPr/>
          </p:nvSpPr>
          <p:spPr>
            <a:xfrm>
              <a:off x="14654234" y="8742317"/>
              <a:ext cx="181610" cy="191135"/>
            </a:xfrm>
            <a:custGeom>
              <a:avLst/>
              <a:gdLst/>
              <a:ahLst/>
              <a:cxnLst/>
              <a:rect l="l" t="t" r="r" b="b"/>
              <a:pathLst>
                <a:path w="181609" h="191134">
                  <a:moveTo>
                    <a:pt x="181544" y="0"/>
                  </a:moveTo>
                  <a:lnTo>
                    <a:pt x="0" y="75659"/>
                  </a:lnTo>
                  <a:lnTo>
                    <a:pt x="133147" y="190626"/>
                  </a:lnTo>
                  <a:lnTo>
                    <a:pt x="18154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pic>
        <p:nvPicPr>
          <p:cNvPr id="20" name="object 20"/>
          <p:cNvPicPr/>
          <p:nvPr/>
        </p:nvPicPr>
        <p:blipFill>
          <a:blip r:embed="rId5" cstate="print"/>
          <a:stretch>
            <a:fillRect/>
          </a:stretch>
        </p:blipFill>
        <p:spPr>
          <a:xfrm>
            <a:off x="428" y="0"/>
            <a:ext cx="12191144" cy="825442"/>
          </a:xfrm>
          <a:prstGeom prst="rect">
            <a:avLst/>
          </a:prstGeom>
        </p:spPr>
      </p:pic>
      <p:sp>
        <p:nvSpPr>
          <p:cNvPr id="21" name="object 21"/>
          <p:cNvSpPr txBox="1">
            <a:spLocks noGrp="1"/>
          </p:cNvSpPr>
          <p:nvPr>
            <p:ph type="title"/>
          </p:nvPr>
        </p:nvSpPr>
        <p:spPr>
          <a:xfrm>
            <a:off x="366275" y="157387"/>
            <a:ext cx="6006245" cy="469373"/>
          </a:xfrm>
          <a:prstGeom prst="rect">
            <a:avLst/>
          </a:prstGeom>
        </p:spPr>
        <p:txBody>
          <a:bodyPr vert="horz" wrap="square" lIns="0" tIns="7316" rIns="0" bIns="0" rtlCol="0">
            <a:spAutoFit/>
          </a:bodyPr>
          <a:lstStyle/>
          <a:p>
            <a:pPr marL="7701">
              <a:spcBef>
                <a:spcPts val="58"/>
              </a:spcBef>
              <a:tabLst>
                <a:tab pos="1396627" algn="l"/>
              </a:tabLst>
            </a:pPr>
            <a:r>
              <a:rPr dirty="0"/>
              <a:t>CLOSURES</a:t>
            </a:r>
            <a:r>
              <a:rPr lang="en-US" dirty="0"/>
              <a:t> </a:t>
            </a:r>
            <a:r>
              <a:rPr dirty="0"/>
              <a:t>SUMMARY</a:t>
            </a:r>
          </a:p>
        </p:txBody>
      </p:sp>
      <p:pic>
        <p:nvPicPr>
          <p:cNvPr id="22" name="object 22"/>
          <p:cNvPicPr/>
          <p:nvPr/>
        </p:nvPicPr>
        <p:blipFill>
          <a:blip r:embed="rId6" cstate="print"/>
          <a:stretch>
            <a:fillRect/>
          </a:stretch>
        </p:blipFill>
        <p:spPr>
          <a:xfrm>
            <a:off x="4478729" y="238108"/>
            <a:ext cx="349225" cy="349225"/>
          </a:xfrm>
          <a:prstGeom prst="rect">
            <a:avLst/>
          </a:prstGeom>
        </p:spPr>
      </p:pic>
      <p:pic>
        <p:nvPicPr>
          <p:cNvPr id="23" name="object 23"/>
          <p:cNvPicPr/>
          <p:nvPr/>
        </p:nvPicPr>
        <p:blipFill>
          <a:blip r:embed="rId7" cstate="print"/>
          <a:stretch>
            <a:fillRect/>
          </a:stretch>
        </p:blipFill>
        <p:spPr>
          <a:xfrm>
            <a:off x="1662486" y="6079698"/>
            <a:ext cx="165088" cy="165088"/>
          </a:xfrm>
          <a:prstGeom prst="rect">
            <a:avLst/>
          </a:prstGeom>
        </p:spPr>
      </p:pic>
      <p:sp>
        <p:nvSpPr>
          <p:cNvPr id="24" name="object 24"/>
          <p:cNvSpPr txBox="1"/>
          <p:nvPr/>
        </p:nvSpPr>
        <p:spPr>
          <a:xfrm>
            <a:off x="1940514" y="6020432"/>
            <a:ext cx="8548433" cy="467326"/>
          </a:xfrm>
          <a:prstGeom prst="rect">
            <a:avLst/>
          </a:prstGeom>
        </p:spPr>
        <p:txBody>
          <a:bodyPr vert="horz" wrap="square" lIns="0" tIns="7701" rIns="0" bIns="0" rtlCol="0">
            <a:spAutoFit/>
          </a:bodyPr>
          <a:lstStyle/>
          <a:p>
            <a:pPr marL="7701" marR="3081" defTabSz="554492">
              <a:lnSpc>
                <a:spcPct val="119500"/>
              </a:lnSpc>
              <a:spcBef>
                <a:spcPts val="61"/>
              </a:spcBef>
            </a:pPr>
            <a:r>
              <a:rPr sz="1304" kern="0" spc="-85" dirty="0">
                <a:solidFill>
                  <a:srgbClr val="444444"/>
                </a:solidFill>
                <a:latin typeface="Arial"/>
                <a:cs typeface="Arial"/>
              </a:rPr>
              <a:t>We</a:t>
            </a:r>
            <a:r>
              <a:rPr sz="1304" kern="0" spc="-9" dirty="0">
                <a:solidFill>
                  <a:srgbClr val="444444"/>
                </a:solidFill>
                <a:latin typeface="Arial"/>
                <a:cs typeface="Arial"/>
              </a:rPr>
              <a:t> </a:t>
            </a:r>
            <a:r>
              <a:rPr sz="1304" kern="0" dirty="0">
                <a:solidFill>
                  <a:srgbClr val="444444"/>
                </a:solidFill>
                <a:latin typeface="Arial"/>
                <a:cs typeface="Arial"/>
              </a:rPr>
              <a:t>do</a:t>
            </a:r>
            <a:r>
              <a:rPr sz="1304" kern="0" spc="-3" dirty="0">
                <a:solidFill>
                  <a:srgbClr val="444444"/>
                </a:solidFill>
                <a:latin typeface="Arial"/>
                <a:cs typeface="Arial"/>
              </a:rPr>
              <a:t> </a:t>
            </a:r>
            <a:r>
              <a:rPr sz="1304" b="1" kern="0" spc="-82" dirty="0">
                <a:solidFill>
                  <a:srgbClr val="444444"/>
                </a:solidFill>
                <a:latin typeface="Arial"/>
                <a:cs typeface="Arial"/>
              </a:rPr>
              <a:t>NOT</a:t>
            </a:r>
            <a:r>
              <a:rPr sz="1304" b="1" kern="0" spc="-3" dirty="0">
                <a:solidFill>
                  <a:srgbClr val="444444"/>
                </a:solidFill>
                <a:latin typeface="Arial"/>
                <a:cs typeface="Arial"/>
              </a:rPr>
              <a:t> </a:t>
            </a:r>
            <a:r>
              <a:rPr sz="1304" kern="0" spc="-12" dirty="0">
                <a:solidFill>
                  <a:srgbClr val="444444"/>
                </a:solidFill>
                <a:latin typeface="Arial"/>
                <a:cs typeface="Arial"/>
              </a:rPr>
              <a:t>have</a:t>
            </a:r>
            <a:r>
              <a:rPr sz="1304" kern="0" spc="-3" dirty="0">
                <a:solidFill>
                  <a:srgbClr val="444444"/>
                </a:solidFill>
                <a:latin typeface="Arial"/>
                <a:cs typeface="Arial"/>
              </a:rPr>
              <a:t> </a:t>
            </a:r>
            <a:r>
              <a:rPr sz="1304" kern="0" spc="45" dirty="0">
                <a:solidFill>
                  <a:srgbClr val="444444"/>
                </a:solidFill>
                <a:latin typeface="Arial"/>
                <a:cs typeface="Arial"/>
              </a:rPr>
              <a:t>to</a:t>
            </a:r>
            <a:r>
              <a:rPr sz="1304" kern="0" spc="-3" dirty="0">
                <a:solidFill>
                  <a:srgbClr val="444444"/>
                </a:solidFill>
                <a:latin typeface="Arial"/>
                <a:cs typeface="Arial"/>
              </a:rPr>
              <a:t> </a:t>
            </a:r>
            <a:r>
              <a:rPr sz="1304" kern="0" dirty="0">
                <a:solidFill>
                  <a:srgbClr val="444444"/>
                </a:solidFill>
                <a:latin typeface="Arial"/>
                <a:cs typeface="Arial"/>
              </a:rPr>
              <a:t>manually</a:t>
            </a:r>
            <a:r>
              <a:rPr sz="1304" kern="0" spc="-3" dirty="0">
                <a:solidFill>
                  <a:srgbClr val="444444"/>
                </a:solidFill>
                <a:latin typeface="Arial"/>
                <a:cs typeface="Arial"/>
              </a:rPr>
              <a:t> </a:t>
            </a:r>
            <a:r>
              <a:rPr sz="1304" kern="0" dirty="0">
                <a:solidFill>
                  <a:srgbClr val="444444"/>
                </a:solidFill>
                <a:latin typeface="Arial"/>
                <a:cs typeface="Arial"/>
              </a:rPr>
              <a:t>create</a:t>
            </a:r>
            <a:r>
              <a:rPr sz="1304" kern="0" spc="-6" dirty="0">
                <a:solidFill>
                  <a:srgbClr val="444444"/>
                </a:solidFill>
                <a:latin typeface="Arial"/>
                <a:cs typeface="Arial"/>
              </a:rPr>
              <a:t> </a:t>
            </a:r>
            <a:r>
              <a:rPr sz="1304" kern="0" dirty="0">
                <a:solidFill>
                  <a:srgbClr val="444444"/>
                </a:solidFill>
                <a:latin typeface="Arial"/>
                <a:cs typeface="Arial"/>
              </a:rPr>
              <a:t>closures,</a:t>
            </a:r>
            <a:r>
              <a:rPr sz="1304" kern="0" spc="-3" dirty="0">
                <a:solidFill>
                  <a:srgbClr val="444444"/>
                </a:solidFill>
                <a:latin typeface="Arial"/>
                <a:cs typeface="Arial"/>
              </a:rPr>
              <a:t> </a:t>
            </a:r>
            <a:r>
              <a:rPr sz="1304" kern="0" spc="36" dirty="0">
                <a:solidFill>
                  <a:srgbClr val="444444"/>
                </a:solidFill>
                <a:latin typeface="Arial"/>
                <a:cs typeface="Arial"/>
              </a:rPr>
              <a:t>this</a:t>
            </a:r>
            <a:r>
              <a:rPr sz="1304" kern="0" spc="-3" dirty="0">
                <a:solidFill>
                  <a:srgbClr val="444444"/>
                </a:solidFill>
                <a:latin typeface="Arial"/>
                <a:cs typeface="Arial"/>
              </a:rPr>
              <a:t> </a:t>
            </a:r>
            <a:r>
              <a:rPr sz="1304" kern="0" dirty="0">
                <a:solidFill>
                  <a:srgbClr val="444444"/>
                </a:solidFill>
                <a:latin typeface="Arial"/>
                <a:cs typeface="Arial"/>
              </a:rPr>
              <a:t>is</a:t>
            </a:r>
            <a:r>
              <a:rPr sz="1304" kern="0" spc="-3" dirty="0">
                <a:solidFill>
                  <a:srgbClr val="444444"/>
                </a:solidFill>
                <a:latin typeface="Arial"/>
                <a:cs typeface="Arial"/>
              </a:rPr>
              <a:t> </a:t>
            </a:r>
            <a:r>
              <a:rPr sz="1304" kern="0" dirty="0">
                <a:solidFill>
                  <a:srgbClr val="444444"/>
                </a:solidFill>
                <a:latin typeface="Arial"/>
                <a:cs typeface="Arial"/>
              </a:rPr>
              <a:t>a</a:t>
            </a:r>
            <a:r>
              <a:rPr sz="1304" kern="0" spc="-3" dirty="0">
                <a:solidFill>
                  <a:srgbClr val="444444"/>
                </a:solidFill>
                <a:latin typeface="Arial"/>
                <a:cs typeface="Arial"/>
              </a:rPr>
              <a:t> </a:t>
            </a:r>
            <a:r>
              <a:rPr sz="1304" kern="0" dirty="0">
                <a:solidFill>
                  <a:srgbClr val="444444"/>
                </a:solidFill>
                <a:latin typeface="Arial"/>
                <a:cs typeface="Arial"/>
              </a:rPr>
              <a:t>JavaScript</a:t>
            </a:r>
            <a:r>
              <a:rPr sz="1304" kern="0" spc="-3" dirty="0">
                <a:solidFill>
                  <a:srgbClr val="444444"/>
                </a:solidFill>
                <a:latin typeface="Arial"/>
                <a:cs typeface="Arial"/>
              </a:rPr>
              <a:t> </a:t>
            </a:r>
            <a:r>
              <a:rPr sz="1304" kern="0" dirty="0">
                <a:solidFill>
                  <a:srgbClr val="444444"/>
                </a:solidFill>
                <a:latin typeface="Arial"/>
                <a:cs typeface="Arial"/>
              </a:rPr>
              <a:t>feature</a:t>
            </a:r>
            <a:r>
              <a:rPr sz="1304" kern="0" spc="-6" dirty="0">
                <a:solidFill>
                  <a:srgbClr val="444444"/>
                </a:solidFill>
                <a:latin typeface="Arial"/>
                <a:cs typeface="Arial"/>
              </a:rPr>
              <a:t> </a:t>
            </a:r>
            <a:r>
              <a:rPr sz="1304" kern="0" spc="39" dirty="0">
                <a:solidFill>
                  <a:srgbClr val="444444"/>
                </a:solidFill>
                <a:latin typeface="Arial"/>
                <a:cs typeface="Arial"/>
              </a:rPr>
              <a:t>that</a:t>
            </a:r>
            <a:r>
              <a:rPr sz="1304" kern="0" spc="-3" dirty="0">
                <a:solidFill>
                  <a:srgbClr val="444444"/>
                </a:solidFill>
                <a:latin typeface="Arial"/>
                <a:cs typeface="Arial"/>
              </a:rPr>
              <a:t> </a:t>
            </a:r>
            <a:r>
              <a:rPr sz="1304" kern="0" dirty="0">
                <a:solidFill>
                  <a:srgbClr val="444444"/>
                </a:solidFill>
                <a:latin typeface="Arial"/>
                <a:cs typeface="Arial"/>
              </a:rPr>
              <a:t>happens</a:t>
            </a:r>
            <a:r>
              <a:rPr sz="1304" kern="0" spc="-3" dirty="0">
                <a:solidFill>
                  <a:srgbClr val="444444"/>
                </a:solidFill>
                <a:latin typeface="Arial"/>
                <a:cs typeface="Arial"/>
              </a:rPr>
              <a:t> </a:t>
            </a:r>
            <a:r>
              <a:rPr sz="1304" kern="0" dirty="0">
                <a:solidFill>
                  <a:srgbClr val="444444"/>
                </a:solidFill>
                <a:latin typeface="Arial"/>
                <a:cs typeface="Arial"/>
              </a:rPr>
              <a:t>automatically.</a:t>
            </a:r>
            <a:r>
              <a:rPr sz="1304" kern="0" spc="-3" dirty="0">
                <a:solidFill>
                  <a:srgbClr val="444444"/>
                </a:solidFill>
                <a:latin typeface="Arial"/>
                <a:cs typeface="Arial"/>
              </a:rPr>
              <a:t> </a:t>
            </a:r>
            <a:r>
              <a:rPr sz="1304" kern="0" spc="-79" dirty="0">
                <a:solidFill>
                  <a:srgbClr val="444444"/>
                </a:solidFill>
                <a:latin typeface="Arial"/>
                <a:cs typeface="Arial"/>
              </a:rPr>
              <a:t>We</a:t>
            </a:r>
            <a:r>
              <a:rPr sz="1304" kern="0" spc="-3" dirty="0">
                <a:solidFill>
                  <a:srgbClr val="444444"/>
                </a:solidFill>
                <a:latin typeface="Arial"/>
                <a:cs typeface="Arial"/>
              </a:rPr>
              <a:t> </a:t>
            </a:r>
            <a:r>
              <a:rPr sz="1304" kern="0" dirty="0">
                <a:solidFill>
                  <a:srgbClr val="444444"/>
                </a:solidFill>
                <a:latin typeface="Arial"/>
                <a:cs typeface="Arial"/>
              </a:rPr>
              <a:t>can’t</a:t>
            </a:r>
            <a:r>
              <a:rPr sz="1304" kern="0" spc="-3" dirty="0">
                <a:solidFill>
                  <a:srgbClr val="444444"/>
                </a:solidFill>
                <a:latin typeface="Arial"/>
                <a:cs typeface="Arial"/>
              </a:rPr>
              <a:t> </a:t>
            </a:r>
            <a:r>
              <a:rPr sz="1304" kern="0" spc="-12" dirty="0">
                <a:solidFill>
                  <a:srgbClr val="444444"/>
                </a:solidFill>
                <a:latin typeface="Arial"/>
                <a:cs typeface="Arial"/>
              </a:rPr>
              <a:t>even </a:t>
            </a:r>
            <a:r>
              <a:rPr sz="1304" kern="0" dirty="0">
                <a:solidFill>
                  <a:srgbClr val="444444"/>
                </a:solidFill>
                <a:latin typeface="Arial"/>
                <a:cs typeface="Arial"/>
              </a:rPr>
              <a:t>access</a:t>
            </a:r>
            <a:r>
              <a:rPr sz="1304" kern="0" spc="9" dirty="0">
                <a:solidFill>
                  <a:srgbClr val="444444"/>
                </a:solidFill>
                <a:latin typeface="Arial"/>
                <a:cs typeface="Arial"/>
              </a:rPr>
              <a:t> </a:t>
            </a:r>
            <a:r>
              <a:rPr sz="1304" kern="0" spc="-6" dirty="0">
                <a:solidFill>
                  <a:srgbClr val="444444"/>
                </a:solidFill>
                <a:latin typeface="Arial"/>
                <a:cs typeface="Arial"/>
              </a:rPr>
              <a:t>closed-</a:t>
            </a:r>
            <a:r>
              <a:rPr sz="1304" kern="0" dirty="0">
                <a:solidFill>
                  <a:srgbClr val="444444"/>
                </a:solidFill>
                <a:latin typeface="Arial"/>
                <a:cs typeface="Arial"/>
              </a:rPr>
              <a:t>over</a:t>
            </a:r>
            <a:r>
              <a:rPr sz="1304" kern="0" spc="9" dirty="0">
                <a:solidFill>
                  <a:srgbClr val="444444"/>
                </a:solidFill>
                <a:latin typeface="Arial"/>
                <a:cs typeface="Arial"/>
              </a:rPr>
              <a:t> </a:t>
            </a:r>
            <a:r>
              <a:rPr sz="1304" kern="0" dirty="0">
                <a:solidFill>
                  <a:srgbClr val="444444"/>
                </a:solidFill>
                <a:latin typeface="Arial"/>
                <a:cs typeface="Arial"/>
              </a:rPr>
              <a:t>variables</a:t>
            </a:r>
            <a:r>
              <a:rPr sz="1304" kern="0" spc="6" dirty="0">
                <a:solidFill>
                  <a:srgbClr val="444444"/>
                </a:solidFill>
                <a:latin typeface="Arial"/>
                <a:cs typeface="Arial"/>
              </a:rPr>
              <a:t> </a:t>
            </a:r>
            <a:r>
              <a:rPr sz="1304" kern="0" dirty="0">
                <a:solidFill>
                  <a:srgbClr val="444444"/>
                </a:solidFill>
                <a:latin typeface="Arial"/>
                <a:cs typeface="Arial"/>
              </a:rPr>
              <a:t>explicitly.</a:t>
            </a:r>
            <a:r>
              <a:rPr sz="1304" kern="0" spc="9" dirty="0">
                <a:solidFill>
                  <a:srgbClr val="444444"/>
                </a:solidFill>
                <a:latin typeface="Arial"/>
                <a:cs typeface="Arial"/>
              </a:rPr>
              <a:t> </a:t>
            </a:r>
            <a:r>
              <a:rPr sz="1304" kern="0" dirty="0">
                <a:solidFill>
                  <a:srgbClr val="444444"/>
                </a:solidFill>
                <a:latin typeface="Arial"/>
                <a:cs typeface="Arial"/>
              </a:rPr>
              <a:t>A</a:t>
            </a:r>
            <a:r>
              <a:rPr sz="1304" kern="0" spc="9" dirty="0">
                <a:solidFill>
                  <a:srgbClr val="444444"/>
                </a:solidFill>
                <a:latin typeface="Arial"/>
                <a:cs typeface="Arial"/>
              </a:rPr>
              <a:t> </a:t>
            </a:r>
            <a:r>
              <a:rPr sz="1304" kern="0" dirty="0">
                <a:solidFill>
                  <a:srgbClr val="444444"/>
                </a:solidFill>
                <a:latin typeface="Arial"/>
                <a:cs typeface="Arial"/>
              </a:rPr>
              <a:t>closure</a:t>
            </a:r>
            <a:r>
              <a:rPr sz="1304" kern="0" spc="9" dirty="0">
                <a:solidFill>
                  <a:srgbClr val="444444"/>
                </a:solidFill>
                <a:latin typeface="Arial"/>
                <a:cs typeface="Arial"/>
              </a:rPr>
              <a:t> </a:t>
            </a:r>
            <a:r>
              <a:rPr sz="1304" kern="0" dirty="0">
                <a:solidFill>
                  <a:srgbClr val="444444"/>
                </a:solidFill>
                <a:latin typeface="Arial"/>
                <a:cs typeface="Arial"/>
              </a:rPr>
              <a:t>is</a:t>
            </a:r>
            <a:r>
              <a:rPr sz="1304" kern="0" spc="3" dirty="0">
                <a:solidFill>
                  <a:srgbClr val="444444"/>
                </a:solidFill>
                <a:latin typeface="Arial"/>
                <a:cs typeface="Arial"/>
              </a:rPr>
              <a:t> </a:t>
            </a:r>
            <a:r>
              <a:rPr sz="1304" b="1" kern="0" spc="-82" dirty="0">
                <a:solidFill>
                  <a:srgbClr val="444444"/>
                </a:solidFill>
                <a:latin typeface="Arial"/>
                <a:cs typeface="Arial"/>
              </a:rPr>
              <a:t>NOT</a:t>
            </a:r>
            <a:r>
              <a:rPr sz="1304" b="1" kern="0" spc="9" dirty="0">
                <a:solidFill>
                  <a:srgbClr val="444444"/>
                </a:solidFill>
                <a:latin typeface="Arial"/>
                <a:cs typeface="Arial"/>
              </a:rPr>
              <a:t> </a:t>
            </a:r>
            <a:r>
              <a:rPr sz="1304" kern="0" dirty="0">
                <a:solidFill>
                  <a:srgbClr val="444444"/>
                </a:solidFill>
                <a:latin typeface="Arial"/>
                <a:cs typeface="Arial"/>
              </a:rPr>
              <a:t>a</a:t>
            </a:r>
            <a:r>
              <a:rPr sz="1304" kern="0" spc="9" dirty="0">
                <a:solidFill>
                  <a:srgbClr val="444444"/>
                </a:solidFill>
                <a:latin typeface="Arial"/>
                <a:cs typeface="Arial"/>
              </a:rPr>
              <a:t> </a:t>
            </a:r>
            <a:r>
              <a:rPr sz="1304" kern="0" dirty="0">
                <a:solidFill>
                  <a:srgbClr val="444444"/>
                </a:solidFill>
                <a:latin typeface="Arial"/>
                <a:cs typeface="Arial"/>
              </a:rPr>
              <a:t>tangible</a:t>
            </a:r>
            <a:r>
              <a:rPr sz="1304" kern="0" spc="9" dirty="0">
                <a:solidFill>
                  <a:srgbClr val="444444"/>
                </a:solidFill>
                <a:latin typeface="Arial"/>
                <a:cs typeface="Arial"/>
              </a:rPr>
              <a:t> </a:t>
            </a:r>
            <a:r>
              <a:rPr sz="1304" kern="0" dirty="0">
                <a:solidFill>
                  <a:srgbClr val="444444"/>
                </a:solidFill>
                <a:latin typeface="Arial"/>
                <a:cs typeface="Arial"/>
              </a:rPr>
              <a:t>JavaScript</a:t>
            </a:r>
            <a:r>
              <a:rPr sz="1304" kern="0" spc="6" dirty="0">
                <a:solidFill>
                  <a:srgbClr val="444444"/>
                </a:solidFill>
                <a:latin typeface="Arial"/>
                <a:cs typeface="Arial"/>
              </a:rPr>
              <a:t> </a:t>
            </a:r>
            <a:r>
              <a:rPr sz="1304" kern="0" spc="-6" dirty="0">
                <a:solidFill>
                  <a:srgbClr val="444444"/>
                </a:solidFill>
                <a:latin typeface="Arial"/>
                <a:cs typeface="Arial"/>
              </a:rPr>
              <a:t>object.</a:t>
            </a:r>
            <a:endParaRPr sz="1304" kern="0">
              <a:solidFill>
                <a:sysClr val="windowText" lastClr="000000"/>
              </a:solidFill>
              <a:latin typeface="Arial"/>
              <a:cs typeface="Arial"/>
            </a:endParaRPr>
          </a:p>
        </p:txBody>
      </p:sp>
      <p:sp>
        <p:nvSpPr>
          <p:cNvPr id="25" name="object 25"/>
          <p:cNvSpPr txBox="1"/>
          <p:nvPr/>
        </p:nvSpPr>
        <p:spPr>
          <a:xfrm>
            <a:off x="8590614" y="5477024"/>
            <a:ext cx="569896" cy="176613"/>
          </a:xfrm>
          <a:prstGeom prst="rect">
            <a:avLst/>
          </a:prstGeom>
        </p:spPr>
        <p:txBody>
          <a:bodyPr vert="horz" wrap="square" lIns="0" tIns="8471" rIns="0" bIns="0" rtlCol="0">
            <a:spAutoFit/>
          </a:bodyPr>
          <a:lstStyle/>
          <a:p>
            <a:pPr marL="7701" defTabSz="554492">
              <a:spcBef>
                <a:spcPts val="67"/>
              </a:spcBef>
            </a:pPr>
            <a:r>
              <a:rPr sz="1092" kern="0" spc="-6" dirty="0">
                <a:solidFill>
                  <a:srgbClr val="F2425D"/>
                </a:solidFill>
                <a:latin typeface="Arial"/>
                <a:cs typeface="Arial"/>
              </a:rPr>
              <a:t>Function</a:t>
            </a:r>
            <a:endParaRPr sz="1092" kern="0">
              <a:solidFill>
                <a:sysClr val="windowText" lastClr="000000"/>
              </a:solidFill>
              <a:latin typeface="Arial"/>
              <a:cs typeface="Arial"/>
            </a:endParaRPr>
          </a:p>
        </p:txBody>
      </p:sp>
      <p:grpSp>
        <p:nvGrpSpPr>
          <p:cNvPr id="26" name="object 26"/>
          <p:cNvGrpSpPr/>
          <p:nvPr/>
        </p:nvGrpSpPr>
        <p:grpSpPr>
          <a:xfrm>
            <a:off x="9595480" y="5301349"/>
            <a:ext cx="106663" cy="167503"/>
            <a:chOff x="15822952" y="8742316"/>
            <a:chExt cx="175895" cy="276225"/>
          </a:xfrm>
        </p:grpSpPr>
        <p:sp>
          <p:nvSpPr>
            <p:cNvPr id="27" name="object 27"/>
            <p:cNvSpPr/>
            <p:nvPr/>
          </p:nvSpPr>
          <p:spPr>
            <a:xfrm>
              <a:off x="15910214" y="8897211"/>
              <a:ext cx="3175" cy="100330"/>
            </a:xfrm>
            <a:custGeom>
              <a:avLst/>
              <a:gdLst/>
              <a:ahLst/>
              <a:cxnLst/>
              <a:rect l="l" t="t" r="r" b="b"/>
              <a:pathLst>
                <a:path w="3175" h="100329">
                  <a:moveTo>
                    <a:pt x="3114" y="100201"/>
                  </a:moveTo>
                  <a:lnTo>
                    <a:pt x="650" y="20932"/>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8" name="object 28"/>
            <p:cNvSpPr/>
            <p:nvPr/>
          </p:nvSpPr>
          <p:spPr>
            <a:xfrm>
              <a:off x="15822952" y="8742316"/>
              <a:ext cx="175895" cy="179070"/>
            </a:xfrm>
            <a:custGeom>
              <a:avLst/>
              <a:gdLst/>
              <a:ahLst/>
              <a:cxnLst/>
              <a:rect l="l" t="t" r="r" b="b"/>
              <a:pathLst>
                <a:path w="175894" h="179070">
                  <a:moveTo>
                    <a:pt x="82447" y="0"/>
                  </a:moveTo>
                  <a:lnTo>
                    <a:pt x="0" y="178557"/>
                  </a:lnTo>
                  <a:lnTo>
                    <a:pt x="175827" y="173093"/>
                  </a:lnTo>
                  <a:lnTo>
                    <a:pt x="82447"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9" name="object 29"/>
          <p:cNvSpPr txBox="1"/>
          <p:nvPr/>
        </p:nvSpPr>
        <p:spPr>
          <a:xfrm>
            <a:off x="9393870" y="5476722"/>
            <a:ext cx="494038" cy="176613"/>
          </a:xfrm>
          <a:prstGeom prst="rect">
            <a:avLst/>
          </a:prstGeom>
        </p:spPr>
        <p:txBody>
          <a:bodyPr vert="horz" wrap="square" lIns="0" tIns="8471" rIns="0" bIns="0" rtlCol="0">
            <a:spAutoFit/>
          </a:bodyPr>
          <a:lstStyle/>
          <a:p>
            <a:pPr marL="7701" defTabSz="554492">
              <a:spcBef>
                <a:spcPts val="67"/>
              </a:spcBef>
            </a:pPr>
            <a:r>
              <a:rPr sz="1092" kern="0" spc="-6" dirty="0">
                <a:solidFill>
                  <a:srgbClr val="F2425D"/>
                </a:solidFill>
                <a:latin typeface="Arial"/>
                <a:cs typeface="Arial"/>
              </a:rPr>
              <a:t>Closure</a:t>
            </a:r>
            <a:endParaRPr sz="1092" kern="0">
              <a:solidFill>
                <a:sysClr val="windowText" lastClr="000000"/>
              </a:solidFill>
              <a:latin typeface="Arial"/>
              <a:cs typeface="Arial"/>
            </a:endParaRPr>
          </a:p>
        </p:txBody>
      </p:sp>
      <p:grpSp>
        <p:nvGrpSpPr>
          <p:cNvPr id="30" name="object 30"/>
          <p:cNvGrpSpPr/>
          <p:nvPr/>
        </p:nvGrpSpPr>
        <p:grpSpPr>
          <a:xfrm>
            <a:off x="1349743" y="1887722"/>
            <a:ext cx="9084828" cy="3555686"/>
            <a:chOff x="2225119" y="3112994"/>
            <a:chExt cx="14981555" cy="5863590"/>
          </a:xfrm>
        </p:grpSpPr>
        <p:sp>
          <p:nvSpPr>
            <p:cNvPr id="31" name="object 31"/>
            <p:cNvSpPr/>
            <p:nvPr/>
          </p:nvSpPr>
          <p:spPr>
            <a:xfrm>
              <a:off x="17102030" y="8859111"/>
              <a:ext cx="83820" cy="96520"/>
            </a:xfrm>
            <a:custGeom>
              <a:avLst/>
              <a:gdLst/>
              <a:ahLst/>
              <a:cxnLst/>
              <a:rect l="l" t="t" r="r" b="b"/>
              <a:pathLst>
                <a:path w="83819" h="96520">
                  <a:moveTo>
                    <a:pt x="83255" y="96418"/>
                  </a:moveTo>
                  <a:lnTo>
                    <a:pt x="13691" y="15856"/>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32" name="object 32"/>
            <p:cNvSpPr/>
            <p:nvPr/>
          </p:nvSpPr>
          <p:spPr>
            <a:xfrm>
              <a:off x="17000749" y="8741818"/>
              <a:ext cx="181610" cy="191135"/>
            </a:xfrm>
            <a:custGeom>
              <a:avLst/>
              <a:gdLst/>
              <a:ahLst/>
              <a:cxnLst/>
              <a:rect l="l" t="t" r="r" b="b"/>
              <a:pathLst>
                <a:path w="181609" h="191134">
                  <a:moveTo>
                    <a:pt x="0" y="0"/>
                  </a:moveTo>
                  <a:lnTo>
                    <a:pt x="48396" y="190626"/>
                  </a:lnTo>
                  <a:lnTo>
                    <a:pt x="181544" y="75659"/>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33" name="object 33"/>
            <p:cNvSpPr/>
            <p:nvPr/>
          </p:nvSpPr>
          <p:spPr>
            <a:xfrm>
              <a:off x="2294227" y="3128869"/>
              <a:ext cx="0" cy="280035"/>
            </a:xfrm>
            <a:custGeom>
              <a:avLst/>
              <a:gdLst/>
              <a:ahLst/>
              <a:cxnLst/>
              <a:rect l="l" t="t" r="r" b="b"/>
              <a:pathLst>
                <a:path h="280035">
                  <a:moveTo>
                    <a:pt x="0" y="0"/>
                  </a:moveTo>
                  <a:lnTo>
                    <a:pt x="0" y="264254"/>
                  </a:lnTo>
                  <a:lnTo>
                    <a:pt x="0" y="279961"/>
                  </a:lnTo>
                </a:path>
              </a:pathLst>
            </a:custGeom>
            <a:ln w="31412">
              <a:solidFill>
                <a:srgbClr val="F2425E"/>
              </a:solidFill>
            </a:ln>
          </p:spPr>
          <p:txBody>
            <a:bodyPr wrap="square" lIns="0" tIns="0" rIns="0" bIns="0" rtlCol="0"/>
            <a:lstStyle/>
            <a:p>
              <a:pPr defTabSz="554492"/>
              <a:endParaRPr sz="1092" kern="0">
                <a:solidFill>
                  <a:sysClr val="windowText" lastClr="000000"/>
                </a:solidFill>
              </a:endParaRPr>
            </a:p>
          </p:txBody>
        </p:sp>
        <p:sp>
          <p:nvSpPr>
            <p:cNvPr id="34" name="object 34"/>
            <p:cNvSpPr/>
            <p:nvPr/>
          </p:nvSpPr>
          <p:spPr>
            <a:xfrm>
              <a:off x="2225119" y="3393123"/>
              <a:ext cx="138430" cy="138430"/>
            </a:xfrm>
            <a:custGeom>
              <a:avLst/>
              <a:gdLst/>
              <a:ahLst/>
              <a:cxnLst/>
              <a:rect l="l" t="t" r="r" b="b"/>
              <a:pathLst>
                <a:path w="138430" h="138429">
                  <a:moveTo>
                    <a:pt x="138215" y="0"/>
                  </a:moveTo>
                  <a:lnTo>
                    <a:pt x="0" y="0"/>
                  </a:lnTo>
                  <a:lnTo>
                    <a:pt x="69107" y="138215"/>
                  </a:lnTo>
                  <a:lnTo>
                    <a:pt x="138215" y="0"/>
                  </a:lnTo>
                  <a:close/>
                </a:path>
              </a:pathLst>
            </a:custGeom>
            <a:solidFill>
              <a:srgbClr val="F2425E"/>
            </a:solidFill>
          </p:spPr>
          <p:txBody>
            <a:bodyPr wrap="square" lIns="0" tIns="0" rIns="0" bIns="0" rtlCol="0"/>
            <a:lstStyle/>
            <a:p>
              <a:pPr defTabSz="554492"/>
              <a:endParaRPr sz="1092" kern="0">
                <a:solidFill>
                  <a:sysClr val="windowText" lastClr="000000"/>
                </a:solidFill>
              </a:endParaRPr>
            </a:p>
          </p:txBody>
        </p:sp>
        <p:sp>
          <p:nvSpPr>
            <p:cNvPr id="35" name="object 35"/>
            <p:cNvSpPr/>
            <p:nvPr/>
          </p:nvSpPr>
          <p:spPr>
            <a:xfrm>
              <a:off x="2294227" y="4581670"/>
              <a:ext cx="0" cy="280035"/>
            </a:xfrm>
            <a:custGeom>
              <a:avLst/>
              <a:gdLst/>
              <a:ahLst/>
              <a:cxnLst/>
              <a:rect l="l" t="t" r="r" b="b"/>
              <a:pathLst>
                <a:path h="280035">
                  <a:moveTo>
                    <a:pt x="0" y="0"/>
                  </a:moveTo>
                  <a:lnTo>
                    <a:pt x="0" y="264254"/>
                  </a:lnTo>
                  <a:lnTo>
                    <a:pt x="0" y="279961"/>
                  </a:lnTo>
                </a:path>
              </a:pathLst>
            </a:custGeom>
            <a:ln w="31412">
              <a:solidFill>
                <a:srgbClr val="F2425E"/>
              </a:solidFill>
            </a:ln>
          </p:spPr>
          <p:txBody>
            <a:bodyPr wrap="square" lIns="0" tIns="0" rIns="0" bIns="0" rtlCol="0"/>
            <a:lstStyle/>
            <a:p>
              <a:pPr defTabSz="554492"/>
              <a:endParaRPr sz="1092" kern="0">
                <a:solidFill>
                  <a:sysClr val="windowText" lastClr="000000"/>
                </a:solidFill>
              </a:endParaRPr>
            </a:p>
          </p:txBody>
        </p:sp>
        <p:sp>
          <p:nvSpPr>
            <p:cNvPr id="36" name="object 36"/>
            <p:cNvSpPr/>
            <p:nvPr/>
          </p:nvSpPr>
          <p:spPr>
            <a:xfrm>
              <a:off x="2225119" y="4845925"/>
              <a:ext cx="138430" cy="138430"/>
            </a:xfrm>
            <a:custGeom>
              <a:avLst/>
              <a:gdLst/>
              <a:ahLst/>
              <a:cxnLst/>
              <a:rect l="l" t="t" r="r" b="b"/>
              <a:pathLst>
                <a:path w="138430" h="138429">
                  <a:moveTo>
                    <a:pt x="138215" y="0"/>
                  </a:moveTo>
                  <a:lnTo>
                    <a:pt x="0" y="0"/>
                  </a:lnTo>
                  <a:lnTo>
                    <a:pt x="69107" y="138215"/>
                  </a:lnTo>
                  <a:lnTo>
                    <a:pt x="138215" y="0"/>
                  </a:lnTo>
                  <a:close/>
                </a:path>
              </a:pathLst>
            </a:custGeom>
            <a:solidFill>
              <a:srgbClr val="F2425E"/>
            </a:solidFill>
          </p:spPr>
          <p:txBody>
            <a:bodyPr wrap="square" lIns="0" tIns="0" rIns="0" bIns="0" rtlCol="0"/>
            <a:lstStyle/>
            <a:p>
              <a:pPr defTabSz="554492"/>
              <a:endParaRPr sz="1092" kern="0">
                <a:solidFill>
                  <a:sysClr val="windowText" lastClr="000000"/>
                </a:solidFill>
              </a:endParaRPr>
            </a:p>
          </p:txBody>
        </p:sp>
      </p:grpSp>
      <p:sp>
        <p:nvSpPr>
          <p:cNvPr id="37" name="object 37"/>
          <p:cNvSpPr txBox="1"/>
          <p:nvPr/>
        </p:nvSpPr>
        <p:spPr>
          <a:xfrm>
            <a:off x="10159226" y="5476722"/>
            <a:ext cx="599545" cy="176613"/>
          </a:xfrm>
          <a:prstGeom prst="rect">
            <a:avLst/>
          </a:prstGeom>
        </p:spPr>
        <p:txBody>
          <a:bodyPr vert="horz" wrap="square" lIns="0" tIns="8471" rIns="0" bIns="0" rtlCol="0">
            <a:spAutoFit/>
          </a:bodyPr>
          <a:lstStyle/>
          <a:p>
            <a:pPr marL="7701" defTabSz="554492">
              <a:spcBef>
                <a:spcPts val="67"/>
              </a:spcBef>
            </a:pPr>
            <a:r>
              <a:rPr sz="1092" kern="0" spc="-6" dirty="0">
                <a:solidFill>
                  <a:srgbClr val="F2425D"/>
                </a:solidFill>
                <a:latin typeface="Arial"/>
                <a:cs typeface="Arial"/>
              </a:rPr>
              <a:t>Variables</a:t>
            </a:r>
            <a:endParaRPr sz="1092" kern="0">
              <a:solidFill>
                <a:sysClr val="windowText" lastClr="000000"/>
              </a:solidFill>
              <a:latin typeface="Arial"/>
              <a:cs typeface="Arial"/>
            </a:endParaRPr>
          </a:p>
        </p:txBody>
      </p:sp>
      <p:sp>
        <p:nvSpPr>
          <p:cNvPr id="38" name="object 38"/>
          <p:cNvSpPr txBox="1"/>
          <p:nvPr/>
        </p:nvSpPr>
        <p:spPr>
          <a:xfrm>
            <a:off x="1112453" y="1268012"/>
            <a:ext cx="9859193" cy="3708657"/>
          </a:xfrm>
          <a:prstGeom prst="rect">
            <a:avLst/>
          </a:prstGeom>
        </p:spPr>
        <p:txBody>
          <a:bodyPr vert="horz" wrap="square" lIns="0" tIns="7316" rIns="0" bIns="0" rtlCol="0">
            <a:spAutoFit/>
          </a:bodyPr>
          <a:lstStyle/>
          <a:p>
            <a:pPr marL="7701" marR="157106" defTabSz="554492">
              <a:lnSpc>
                <a:spcPct val="121600"/>
              </a:lnSpc>
              <a:spcBef>
                <a:spcPts val="58"/>
              </a:spcBef>
            </a:pPr>
            <a:r>
              <a:rPr sz="1395" kern="0" dirty="0">
                <a:solidFill>
                  <a:srgbClr val="444444"/>
                </a:solidFill>
                <a:latin typeface="Arial"/>
                <a:cs typeface="Arial"/>
              </a:rPr>
              <a:t>A</a:t>
            </a:r>
            <a:r>
              <a:rPr sz="1395" kern="0" spc="-30" dirty="0">
                <a:solidFill>
                  <a:srgbClr val="444444"/>
                </a:solidFill>
                <a:latin typeface="Arial"/>
                <a:cs typeface="Arial"/>
              </a:rPr>
              <a:t> </a:t>
            </a:r>
            <a:r>
              <a:rPr sz="1395" kern="0" dirty="0">
                <a:solidFill>
                  <a:srgbClr val="444444"/>
                </a:solidFill>
                <a:latin typeface="Arial"/>
                <a:cs typeface="Arial"/>
              </a:rPr>
              <a:t>closure</a:t>
            </a:r>
            <a:r>
              <a:rPr sz="1395" kern="0" spc="-30" dirty="0">
                <a:solidFill>
                  <a:srgbClr val="444444"/>
                </a:solidFill>
                <a:latin typeface="Arial"/>
                <a:cs typeface="Arial"/>
              </a:rPr>
              <a:t> </a:t>
            </a:r>
            <a:r>
              <a:rPr sz="1395" kern="0" spc="33" dirty="0">
                <a:solidFill>
                  <a:srgbClr val="444444"/>
                </a:solidFill>
                <a:latin typeface="Arial"/>
                <a:cs typeface="Arial"/>
              </a:rPr>
              <a:t>is</a:t>
            </a:r>
            <a:r>
              <a:rPr sz="1395" kern="0" spc="-30" dirty="0">
                <a:solidFill>
                  <a:srgbClr val="444444"/>
                </a:solidFill>
                <a:latin typeface="Arial"/>
                <a:cs typeface="Arial"/>
              </a:rPr>
              <a:t> </a:t>
            </a:r>
            <a:r>
              <a:rPr sz="1395" kern="0" dirty="0">
                <a:solidFill>
                  <a:srgbClr val="444444"/>
                </a:solidFill>
                <a:latin typeface="Arial"/>
                <a:cs typeface="Arial"/>
              </a:rPr>
              <a:t>the</a:t>
            </a:r>
            <a:r>
              <a:rPr sz="1395" kern="0" spc="-30" dirty="0">
                <a:solidFill>
                  <a:srgbClr val="444444"/>
                </a:solidFill>
                <a:latin typeface="Arial"/>
                <a:cs typeface="Arial"/>
              </a:rPr>
              <a:t> </a:t>
            </a:r>
            <a:r>
              <a:rPr sz="1395" kern="0" dirty="0">
                <a:solidFill>
                  <a:srgbClr val="444444"/>
                </a:solidFill>
                <a:latin typeface="Arial"/>
                <a:cs typeface="Arial"/>
              </a:rPr>
              <a:t>closed-over</a:t>
            </a:r>
            <a:r>
              <a:rPr sz="1395" kern="0" spc="-30" dirty="0">
                <a:solidFill>
                  <a:srgbClr val="444444"/>
                </a:solidFill>
                <a:latin typeface="Arial"/>
                <a:cs typeface="Arial"/>
              </a:rPr>
              <a:t> </a:t>
            </a:r>
            <a:r>
              <a:rPr sz="1395" b="1" kern="0" spc="-39" dirty="0">
                <a:solidFill>
                  <a:srgbClr val="444444"/>
                </a:solidFill>
                <a:latin typeface="Arial"/>
                <a:cs typeface="Arial"/>
              </a:rPr>
              <a:t>variable</a:t>
            </a:r>
            <a:r>
              <a:rPr sz="1395" b="1" kern="0" spc="-27" dirty="0">
                <a:solidFill>
                  <a:srgbClr val="444444"/>
                </a:solidFill>
                <a:latin typeface="Arial"/>
                <a:cs typeface="Arial"/>
              </a:rPr>
              <a:t> </a:t>
            </a:r>
            <a:r>
              <a:rPr sz="1395" b="1" kern="0" spc="-45" dirty="0">
                <a:solidFill>
                  <a:srgbClr val="444444"/>
                </a:solidFill>
                <a:latin typeface="Arial"/>
                <a:cs typeface="Arial"/>
              </a:rPr>
              <a:t>environment</a:t>
            </a:r>
            <a:r>
              <a:rPr sz="1395" b="1" kern="0" spc="-30" dirty="0">
                <a:solidFill>
                  <a:srgbClr val="444444"/>
                </a:solidFill>
                <a:latin typeface="Arial"/>
                <a:cs typeface="Arial"/>
              </a:rPr>
              <a:t> </a:t>
            </a:r>
            <a:r>
              <a:rPr sz="1395" kern="0" spc="52" dirty="0">
                <a:solidFill>
                  <a:srgbClr val="444444"/>
                </a:solidFill>
                <a:latin typeface="Arial"/>
                <a:cs typeface="Arial"/>
              </a:rPr>
              <a:t>of</a:t>
            </a:r>
            <a:r>
              <a:rPr sz="1395" kern="0" spc="-30" dirty="0">
                <a:solidFill>
                  <a:srgbClr val="444444"/>
                </a:solidFill>
                <a:latin typeface="Arial"/>
                <a:cs typeface="Arial"/>
              </a:rPr>
              <a:t> </a:t>
            </a:r>
            <a:r>
              <a:rPr sz="1395" kern="0" dirty="0">
                <a:solidFill>
                  <a:srgbClr val="444444"/>
                </a:solidFill>
                <a:latin typeface="Arial"/>
                <a:cs typeface="Arial"/>
              </a:rPr>
              <a:t>the</a:t>
            </a:r>
            <a:r>
              <a:rPr sz="1395" kern="0" spc="-30" dirty="0">
                <a:solidFill>
                  <a:srgbClr val="444444"/>
                </a:solidFill>
                <a:latin typeface="Arial"/>
                <a:cs typeface="Arial"/>
              </a:rPr>
              <a:t> </a:t>
            </a:r>
            <a:r>
              <a:rPr sz="1395" kern="0" dirty="0">
                <a:solidFill>
                  <a:srgbClr val="444444"/>
                </a:solidFill>
                <a:latin typeface="Arial"/>
                <a:cs typeface="Arial"/>
              </a:rPr>
              <a:t>execution</a:t>
            </a:r>
            <a:r>
              <a:rPr sz="1395" kern="0" spc="-30" dirty="0">
                <a:solidFill>
                  <a:srgbClr val="444444"/>
                </a:solidFill>
                <a:latin typeface="Arial"/>
                <a:cs typeface="Arial"/>
              </a:rPr>
              <a:t> </a:t>
            </a:r>
            <a:r>
              <a:rPr sz="1395" kern="0" spc="30" dirty="0">
                <a:solidFill>
                  <a:srgbClr val="444444"/>
                </a:solidFill>
                <a:latin typeface="Arial"/>
                <a:cs typeface="Arial"/>
              </a:rPr>
              <a:t>context</a:t>
            </a:r>
            <a:r>
              <a:rPr sz="1395" kern="0" spc="-30" dirty="0">
                <a:solidFill>
                  <a:srgbClr val="444444"/>
                </a:solidFill>
                <a:latin typeface="Arial"/>
                <a:cs typeface="Arial"/>
              </a:rPr>
              <a:t> </a:t>
            </a:r>
            <a:r>
              <a:rPr sz="1395" b="1" kern="0" spc="-30" dirty="0">
                <a:solidFill>
                  <a:srgbClr val="444444"/>
                </a:solidFill>
                <a:latin typeface="Arial"/>
                <a:cs typeface="Arial"/>
              </a:rPr>
              <a:t>in</a:t>
            </a:r>
            <a:r>
              <a:rPr sz="1395" b="1" kern="0" spc="-24" dirty="0">
                <a:solidFill>
                  <a:srgbClr val="444444"/>
                </a:solidFill>
                <a:latin typeface="Arial"/>
                <a:cs typeface="Arial"/>
              </a:rPr>
              <a:t> </a:t>
            </a:r>
            <a:r>
              <a:rPr sz="1395" b="1" kern="0" spc="-58" dirty="0">
                <a:solidFill>
                  <a:srgbClr val="444444"/>
                </a:solidFill>
                <a:latin typeface="Arial"/>
                <a:cs typeface="Arial"/>
              </a:rPr>
              <a:t>which</a:t>
            </a:r>
            <a:r>
              <a:rPr sz="1395" b="1" kern="0" spc="-27" dirty="0">
                <a:solidFill>
                  <a:srgbClr val="444444"/>
                </a:solidFill>
                <a:latin typeface="Arial"/>
                <a:cs typeface="Arial"/>
              </a:rPr>
              <a:t> </a:t>
            </a:r>
            <a:r>
              <a:rPr sz="1395" b="1" kern="0" dirty="0">
                <a:solidFill>
                  <a:srgbClr val="444444"/>
                </a:solidFill>
                <a:latin typeface="Arial"/>
                <a:cs typeface="Arial"/>
              </a:rPr>
              <a:t>a</a:t>
            </a:r>
            <a:r>
              <a:rPr sz="1395" b="1" kern="0" spc="-27" dirty="0">
                <a:solidFill>
                  <a:srgbClr val="444444"/>
                </a:solidFill>
                <a:latin typeface="Arial"/>
                <a:cs typeface="Arial"/>
              </a:rPr>
              <a:t> </a:t>
            </a:r>
            <a:r>
              <a:rPr sz="1395" b="1" kern="0" spc="-33" dirty="0">
                <a:solidFill>
                  <a:srgbClr val="444444"/>
                </a:solidFill>
                <a:latin typeface="Arial"/>
                <a:cs typeface="Arial"/>
              </a:rPr>
              <a:t>function</a:t>
            </a:r>
            <a:r>
              <a:rPr sz="1395" b="1" kern="0" spc="-27" dirty="0">
                <a:solidFill>
                  <a:srgbClr val="444444"/>
                </a:solidFill>
                <a:latin typeface="Arial"/>
                <a:cs typeface="Arial"/>
              </a:rPr>
              <a:t> </a:t>
            </a:r>
            <a:r>
              <a:rPr sz="1395" b="1" kern="0" spc="-52" dirty="0">
                <a:solidFill>
                  <a:srgbClr val="444444"/>
                </a:solidFill>
                <a:latin typeface="Arial"/>
                <a:cs typeface="Arial"/>
              </a:rPr>
              <a:t>was</a:t>
            </a:r>
            <a:r>
              <a:rPr sz="1395" b="1" kern="0" spc="-27" dirty="0">
                <a:solidFill>
                  <a:srgbClr val="444444"/>
                </a:solidFill>
                <a:latin typeface="Arial"/>
                <a:cs typeface="Arial"/>
              </a:rPr>
              <a:t> </a:t>
            </a:r>
            <a:r>
              <a:rPr sz="1395" b="1" kern="0" spc="-52" dirty="0">
                <a:solidFill>
                  <a:srgbClr val="444444"/>
                </a:solidFill>
                <a:latin typeface="Arial"/>
                <a:cs typeface="Arial"/>
              </a:rPr>
              <a:t>created</a:t>
            </a:r>
            <a:r>
              <a:rPr sz="1395" kern="0" spc="-52" dirty="0">
                <a:solidFill>
                  <a:srgbClr val="444444"/>
                </a:solidFill>
                <a:latin typeface="Arial"/>
                <a:cs typeface="Arial"/>
              </a:rPr>
              <a:t>,</a:t>
            </a:r>
            <a:r>
              <a:rPr sz="1395" kern="0" spc="-30" dirty="0">
                <a:solidFill>
                  <a:srgbClr val="444444"/>
                </a:solidFill>
                <a:latin typeface="Arial"/>
                <a:cs typeface="Arial"/>
              </a:rPr>
              <a:t> </a:t>
            </a:r>
            <a:r>
              <a:rPr sz="1395" kern="0" spc="-12" dirty="0">
                <a:solidFill>
                  <a:srgbClr val="444444"/>
                </a:solidFill>
                <a:latin typeface="Arial"/>
                <a:cs typeface="Arial"/>
              </a:rPr>
              <a:t>even</a:t>
            </a:r>
            <a:r>
              <a:rPr sz="1395" kern="0" spc="-27" dirty="0">
                <a:solidFill>
                  <a:srgbClr val="444444"/>
                </a:solidFill>
                <a:latin typeface="Arial"/>
                <a:cs typeface="Arial"/>
              </a:rPr>
              <a:t> </a:t>
            </a:r>
            <a:r>
              <a:rPr sz="1395" b="1" i="1" kern="0" dirty="0">
                <a:solidFill>
                  <a:srgbClr val="444444"/>
                </a:solidFill>
                <a:latin typeface="Calibri"/>
                <a:cs typeface="Calibri"/>
              </a:rPr>
              <a:t>after</a:t>
            </a:r>
            <a:r>
              <a:rPr sz="1395" b="1" i="1" kern="0" spc="42" dirty="0">
                <a:solidFill>
                  <a:srgbClr val="444444"/>
                </a:solidFill>
                <a:latin typeface="Calibri"/>
                <a:cs typeface="Calibri"/>
              </a:rPr>
              <a:t> </a:t>
            </a:r>
            <a:r>
              <a:rPr sz="1395" kern="0" spc="33" dirty="0">
                <a:solidFill>
                  <a:srgbClr val="444444"/>
                </a:solidFill>
                <a:latin typeface="Arial"/>
                <a:cs typeface="Arial"/>
              </a:rPr>
              <a:t>that </a:t>
            </a:r>
            <a:r>
              <a:rPr sz="1395" kern="0" dirty="0">
                <a:solidFill>
                  <a:srgbClr val="444444"/>
                </a:solidFill>
                <a:latin typeface="Arial"/>
                <a:cs typeface="Arial"/>
              </a:rPr>
              <a:t>execution </a:t>
            </a:r>
            <a:r>
              <a:rPr sz="1395" kern="0" spc="30" dirty="0">
                <a:solidFill>
                  <a:srgbClr val="444444"/>
                </a:solidFill>
                <a:latin typeface="Arial"/>
                <a:cs typeface="Arial"/>
              </a:rPr>
              <a:t>context</a:t>
            </a:r>
            <a:r>
              <a:rPr sz="1395" kern="0" spc="3" dirty="0">
                <a:solidFill>
                  <a:srgbClr val="444444"/>
                </a:solidFill>
                <a:latin typeface="Arial"/>
                <a:cs typeface="Arial"/>
              </a:rPr>
              <a:t> </a:t>
            </a:r>
            <a:r>
              <a:rPr sz="1395" kern="0" spc="33" dirty="0">
                <a:solidFill>
                  <a:srgbClr val="444444"/>
                </a:solidFill>
                <a:latin typeface="Arial"/>
                <a:cs typeface="Arial"/>
              </a:rPr>
              <a:t>is</a:t>
            </a:r>
            <a:r>
              <a:rPr sz="1395" kern="0" spc="3" dirty="0">
                <a:solidFill>
                  <a:srgbClr val="444444"/>
                </a:solidFill>
                <a:latin typeface="Arial"/>
                <a:cs typeface="Arial"/>
              </a:rPr>
              <a:t> </a:t>
            </a:r>
            <a:r>
              <a:rPr sz="1395" kern="0" spc="-6" dirty="0">
                <a:solidFill>
                  <a:srgbClr val="444444"/>
                </a:solidFill>
                <a:latin typeface="Arial"/>
                <a:cs typeface="Arial"/>
              </a:rPr>
              <a:t>gone;</a:t>
            </a:r>
            <a:endParaRPr sz="1395" kern="0">
              <a:solidFill>
                <a:sysClr val="windowText" lastClr="000000"/>
              </a:solidFill>
              <a:latin typeface="Arial"/>
              <a:cs typeface="Arial"/>
            </a:endParaRPr>
          </a:p>
          <a:p>
            <a:pPr marL="432042" defTabSz="554492">
              <a:spcBef>
                <a:spcPts val="1022"/>
              </a:spcBef>
            </a:pPr>
            <a:r>
              <a:rPr sz="1092" kern="0" dirty="0">
                <a:solidFill>
                  <a:srgbClr val="F2425D"/>
                </a:solidFill>
                <a:latin typeface="Arial"/>
                <a:cs typeface="Arial"/>
              </a:rPr>
              <a:t>Less</a:t>
            </a:r>
            <a:r>
              <a:rPr sz="1092" kern="0" spc="-39" dirty="0">
                <a:solidFill>
                  <a:srgbClr val="F2425D"/>
                </a:solidFill>
                <a:latin typeface="Arial"/>
                <a:cs typeface="Arial"/>
              </a:rPr>
              <a:t> </a:t>
            </a:r>
            <a:r>
              <a:rPr sz="1092" kern="0" spc="-6" dirty="0">
                <a:solidFill>
                  <a:srgbClr val="F2425D"/>
                </a:solidFill>
                <a:latin typeface="Arial"/>
                <a:cs typeface="Arial"/>
              </a:rPr>
              <a:t>formal</a:t>
            </a:r>
            <a:endParaRPr sz="1092" kern="0">
              <a:solidFill>
                <a:sysClr val="windowText" lastClr="000000"/>
              </a:solidFill>
              <a:latin typeface="Arial"/>
              <a:cs typeface="Arial"/>
            </a:endParaRPr>
          </a:p>
          <a:p>
            <a:pPr marL="7701" marR="3081" defTabSz="554492">
              <a:lnSpc>
                <a:spcPct val="121600"/>
              </a:lnSpc>
              <a:spcBef>
                <a:spcPts val="670"/>
              </a:spcBef>
            </a:pPr>
            <a:r>
              <a:rPr sz="1395" kern="0" dirty="0">
                <a:solidFill>
                  <a:srgbClr val="444444"/>
                </a:solidFill>
                <a:latin typeface="Arial"/>
                <a:cs typeface="Arial"/>
              </a:rPr>
              <a:t>A</a:t>
            </a:r>
            <a:r>
              <a:rPr sz="1395" kern="0" spc="-21" dirty="0">
                <a:solidFill>
                  <a:srgbClr val="444444"/>
                </a:solidFill>
                <a:latin typeface="Arial"/>
                <a:cs typeface="Arial"/>
              </a:rPr>
              <a:t> </a:t>
            </a:r>
            <a:r>
              <a:rPr sz="1395" kern="0" dirty="0">
                <a:solidFill>
                  <a:srgbClr val="444444"/>
                </a:solidFill>
                <a:latin typeface="Arial"/>
                <a:cs typeface="Arial"/>
              </a:rPr>
              <a:t>closure</a:t>
            </a:r>
            <a:r>
              <a:rPr sz="1395" kern="0" spc="-18" dirty="0">
                <a:solidFill>
                  <a:srgbClr val="444444"/>
                </a:solidFill>
                <a:latin typeface="Arial"/>
                <a:cs typeface="Arial"/>
              </a:rPr>
              <a:t> </a:t>
            </a:r>
            <a:r>
              <a:rPr sz="1395" kern="0" dirty="0">
                <a:solidFill>
                  <a:srgbClr val="444444"/>
                </a:solidFill>
                <a:latin typeface="Arial"/>
                <a:cs typeface="Arial"/>
              </a:rPr>
              <a:t>gives</a:t>
            </a:r>
            <a:r>
              <a:rPr sz="1395" kern="0" spc="-18" dirty="0">
                <a:solidFill>
                  <a:srgbClr val="444444"/>
                </a:solidFill>
                <a:latin typeface="Arial"/>
                <a:cs typeface="Arial"/>
              </a:rPr>
              <a:t> </a:t>
            </a:r>
            <a:r>
              <a:rPr sz="1395" kern="0" dirty="0">
                <a:solidFill>
                  <a:srgbClr val="444444"/>
                </a:solidFill>
                <a:latin typeface="Arial"/>
                <a:cs typeface="Arial"/>
              </a:rPr>
              <a:t>a</a:t>
            </a:r>
            <a:r>
              <a:rPr sz="1395" kern="0" spc="-18" dirty="0">
                <a:solidFill>
                  <a:srgbClr val="444444"/>
                </a:solidFill>
                <a:latin typeface="Arial"/>
                <a:cs typeface="Arial"/>
              </a:rPr>
              <a:t> </a:t>
            </a:r>
            <a:r>
              <a:rPr sz="1395" kern="0" spc="39" dirty="0">
                <a:solidFill>
                  <a:srgbClr val="444444"/>
                </a:solidFill>
                <a:latin typeface="Arial"/>
                <a:cs typeface="Arial"/>
              </a:rPr>
              <a:t>function</a:t>
            </a:r>
            <a:r>
              <a:rPr sz="1395" kern="0" spc="-18" dirty="0">
                <a:solidFill>
                  <a:srgbClr val="444444"/>
                </a:solidFill>
                <a:latin typeface="Arial"/>
                <a:cs typeface="Arial"/>
              </a:rPr>
              <a:t> </a:t>
            </a:r>
            <a:r>
              <a:rPr sz="1395" kern="0" dirty="0">
                <a:solidFill>
                  <a:srgbClr val="444444"/>
                </a:solidFill>
                <a:latin typeface="Arial"/>
                <a:cs typeface="Arial"/>
              </a:rPr>
              <a:t>access</a:t>
            </a:r>
            <a:r>
              <a:rPr sz="1395" kern="0" spc="-18" dirty="0">
                <a:solidFill>
                  <a:srgbClr val="444444"/>
                </a:solidFill>
                <a:latin typeface="Arial"/>
                <a:cs typeface="Arial"/>
              </a:rPr>
              <a:t> </a:t>
            </a:r>
            <a:r>
              <a:rPr sz="1395" kern="0" spc="52" dirty="0">
                <a:solidFill>
                  <a:srgbClr val="444444"/>
                </a:solidFill>
                <a:latin typeface="Arial"/>
                <a:cs typeface="Arial"/>
              </a:rPr>
              <a:t>to</a:t>
            </a:r>
            <a:r>
              <a:rPr sz="1395" kern="0" spc="-18" dirty="0">
                <a:solidFill>
                  <a:srgbClr val="444444"/>
                </a:solidFill>
                <a:latin typeface="Arial"/>
                <a:cs typeface="Arial"/>
              </a:rPr>
              <a:t> </a:t>
            </a:r>
            <a:r>
              <a:rPr sz="1395" kern="0" dirty="0">
                <a:solidFill>
                  <a:srgbClr val="444444"/>
                </a:solidFill>
                <a:latin typeface="Arial"/>
                <a:cs typeface="Arial"/>
              </a:rPr>
              <a:t>all</a:t>
            </a:r>
            <a:r>
              <a:rPr sz="1395" kern="0" spc="-18" dirty="0">
                <a:solidFill>
                  <a:srgbClr val="444444"/>
                </a:solidFill>
                <a:latin typeface="Arial"/>
                <a:cs typeface="Arial"/>
              </a:rPr>
              <a:t> </a:t>
            </a:r>
            <a:r>
              <a:rPr sz="1395" kern="0" dirty="0">
                <a:solidFill>
                  <a:srgbClr val="444444"/>
                </a:solidFill>
                <a:latin typeface="Arial"/>
                <a:cs typeface="Arial"/>
              </a:rPr>
              <a:t>the</a:t>
            </a:r>
            <a:r>
              <a:rPr sz="1395" kern="0" spc="-18" dirty="0">
                <a:solidFill>
                  <a:srgbClr val="444444"/>
                </a:solidFill>
                <a:latin typeface="Arial"/>
                <a:cs typeface="Arial"/>
              </a:rPr>
              <a:t> </a:t>
            </a:r>
            <a:r>
              <a:rPr sz="1395" kern="0" dirty="0">
                <a:solidFill>
                  <a:srgbClr val="444444"/>
                </a:solidFill>
                <a:latin typeface="Arial"/>
                <a:cs typeface="Arial"/>
              </a:rPr>
              <a:t>variables</a:t>
            </a:r>
            <a:r>
              <a:rPr sz="1395" kern="0" spc="-18" dirty="0">
                <a:solidFill>
                  <a:srgbClr val="444444"/>
                </a:solidFill>
                <a:latin typeface="Arial"/>
                <a:cs typeface="Arial"/>
              </a:rPr>
              <a:t> </a:t>
            </a:r>
            <a:r>
              <a:rPr sz="1395" b="1" kern="0" dirty="0">
                <a:solidFill>
                  <a:srgbClr val="444444"/>
                </a:solidFill>
                <a:latin typeface="Arial"/>
                <a:cs typeface="Arial"/>
              </a:rPr>
              <a:t>of</a:t>
            </a:r>
            <a:r>
              <a:rPr sz="1395" b="1" kern="0" spc="-15" dirty="0">
                <a:solidFill>
                  <a:srgbClr val="444444"/>
                </a:solidFill>
                <a:latin typeface="Arial"/>
                <a:cs typeface="Arial"/>
              </a:rPr>
              <a:t> </a:t>
            </a:r>
            <a:r>
              <a:rPr sz="1395" b="1" kern="0" dirty="0">
                <a:solidFill>
                  <a:srgbClr val="444444"/>
                </a:solidFill>
                <a:latin typeface="Arial"/>
                <a:cs typeface="Arial"/>
              </a:rPr>
              <a:t>its</a:t>
            </a:r>
            <a:r>
              <a:rPr sz="1395" b="1" kern="0" spc="-15" dirty="0">
                <a:solidFill>
                  <a:srgbClr val="444444"/>
                </a:solidFill>
                <a:latin typeface="Arial"/>
                <a:cs typeface="Arial"/>
              </a:rPr>
              <a:t> </a:t>
            </a:r>
            <a:r>
              <a:rPr sz="1395" b="1" kern="0" spc="-39" dirty="0">
                <a:solidFill>
                  <a:srgbClr val="444444"/>
                </a:solidFill>
                <a:latin typeface="Arial"/>
                <a:cs typeface="Arial"/>
              </a:rPr>
              <a:t>parent</a:t>
            </a:r>
            <a:r>
              <a:rPr sz="1395" b="1" kern="0" spc="-15" dirty="0">
                <a:solidFill>
                  <a:srgbClr val="444444"/>
                </a:solidFill>
                <a:latin typeface="Arial"/>
                <a:cs typeface="Arial"/>
              </a:rPr>
              <a:t> </a:t>
            </a:r>
            <a:r>
              <a:rPr sz="1395" b="1" kern="0" spc="-49" dirty="0">
                <a:solidFill>
                  <a:srgbClr val="444444"/>
                </a:solidFill>
                <a:latin typeface="Arial"/>
                <a:cs typeface="Arial"/>
              </a:rPr>
              <a:t>function</a:t>
            </a:r>
            <a:r>
              <a:rPr sz="1395" kern="0" spc="-49" dirty="0">
                <a:solidFill>
                  <a:srgbClr val="444444"/>
                </a:solidFill>
                <a:latin typeface="Arial"/>
                <a:cs typeface="Arial"/>
              </a:rPr>
              <a:t>,</a:t>
            </a:r>
            <a:r>
              <a:rPr sz="1395" kern="0" spc="-21" dirty="0">
                <a:solidFill>
                  <a:srgbClr val="444444"/>
                </a:solidFill>
                <a:latin typeface="Arial"/>
                <a:cs typeface="Arial"/>
              </a:rPr>
              <a:t> </a:t>
            </a:r>
            <a:r>
              <a:rPr sz="1395" kern="0" spc="-12" dirty="0">
                <a:solidFill>
                  <a:srgbClr val="444444"/>
                </a:solidFill>
                <a:latin typeface="Arial"/>
                <a:cs typeface="Arial"/>
              </a:rPr>
              <a:t>even</a:t>
            </a:r>
            <a:r>
              <a:rPr sz="1395" kern="0" spc="-15" dirty="0">
                <a:solidFill>
                  <a:srgbClr val="444444"/>
                </a:solidFill>
                <a:latin typeface="Arial"/>
                <a:cs typeface="Arial"/>
              </a:rPr>
              <a:t> </a:t>
            </a:r>
            <a:r>
              <a:rPr sz="1395" b="1" i="1" kern="0" dirty="0">
                <a:solidFill>
                  <a:srgbClr val="444444"/>
                </a:solidFill>
                <a:latin typeface="Calibri"/>
                <a:cs typeface="Calibri"/>
              </a:rPr>
              <a:t>after</a:t>
            </a:r>
            <a:r>
              <a:rPr sz="1395" b="1" i="1" kern="0" spc="55" dirty="0">
                <a:solidFill>
                  <a:srgbClr val="444444"/>
                </a:solidFill>
                <a:latin typeface="Calibri"/>
                <a:cs typeface="Calibri"/>
              </a:rPr>
              <a:t> </a:t>
            </a:r>
            <a:r>
              <a:rPr sz="1395" kern="0" spc="45" dirty="0">
                <a:solidFill>
                  <a:srgbClr val="444444"/>
                </a:solidFill>
                <a:latin typeface="Arial"/>
                <a:cs typeface="Arial"/>
              </a:rPr>
              <a:t>that</a:t>
            </a:r>
            <a:r>
              <a:rPr sz="1395" kern="0" spc="-18" dirty="0">
                <a:solidFill>
                  <a:srgbClr val="444444"/>
                </a:solidFill>
                <a:latin typeface="Arial"/>
                <a:cs typeface="Arial"/>
              </a:rPr>
              <a:t> </a:t>
            </a:r>
            <a:r>
              <a:rPr sz="1395" kern="0" dirty="0">
                <a:solidFill>
                  <a:srgbClr val="444444"/>
                </a:solidFill>
                <a:latin typeface="Arial"/>
                <a:cs typeface="Arial"/>
              </a:rPr>
              <a:t>parent</a:t>
            </a:r>
            <a:r>
              <a:rPr sz="1395" kern="0" spc="-18" dirty="0">
                <a:solidFill>
                  <a:srgbClr val="444444"/>
                </a:solidFill>
                <a:latin typeface="Arial"/>
                <a:cs typeface="Arial"/>
              </a:rPr>
              <a:t> </a:t>
            </a:r>
            <a:r>
              <a:rPr sz="1395" kern="0" spc="39" dirty="0">
                <a:solidFill>
                  <a:srgbClr val="444444"/>
                </a:solidFill>
                <a:latin typeface="Arial"/>
                <a:cs typeface="Arial"/>
              </a:rPr>
              <a:t>function</a:t>
            </a:r>
            <a:r>
              <a:rPr sz="1395" kern="0" spc="-18" dirty="0">
                <a:solidFill>
                  <a:srgbClr val="444444"/>
                </a:solidFill>
                <a:latin typeface="Arial"/>
                <a:cs typeface="Arial"/>
              </a:rPr>
              <a:t> </a:t>
            </a:r>
            <a:r>
              <a:rPr sz="1395" kern="0" dirty="0">
                <a:solidFill>
                  <a:srgbClr val="444444"/>
                </a:solidFill>
                <a:latin typeface="Arial"/>
                <a:cs typeface="Arial"/>
              </a:rPr>
              <a:t>has</a:t>
            </a:r>
            <a:r>
              <a:rPr sz="1395" kern="0" spc="-18" dirty="0">
                <a:solidFill>
                  <a:srgbClr val="444444"/>
                </a:solidFill>
                <a:latin typeface="Arial"/>
                <a:cs typeface="Arial"/>
              </a:rPr>
              <a:t> </a:t>
            </a:r>
            <a:r>
              <a:rPr sz="1395" kern="0" dirty="0">
                <a:solidFill>
                  <a:srgbClr val="444444"/>
                </a:solidFill>
                <a:latin typeface="Arial"/>
                <a:cs typeface="Arial"/>
              </a:rPr>
              <a:t>returned.</a:t>
            </a:r>
            <a:r>
              <a:rPr sz="1395" kern="0" spc="-18" dirty="0">
                <a:solidFill>
                  <a:srgbClr val="444444"/>
                </a:solidFill>
                <a:latin typeface="Arial"/>
                <a:cs typeface="Arial"/>
              </a:rPr>
              <a:t> </a:t>
            </a:r>
            <a:r>
              <a:rPr sz="1395" kern="0" spc="-15" dirty="0">
                <a:solidFill>
                  <a:srgbClr val="444444"/>
                </a:solidFill>
                <a:latin typeface="Arial"/>
                <a:cs typeface="Arial"/>
              </a:rPr>
              <a:t>The </a:t>
            </a:r>
            <a:r>
              <a:rPr sz="1395" kern="0" spc="39" dirty="0">
                <a:solidFill>
                  <a:srgbClr val="444444"/>
                </a:solidFill>
                <a:latin typeface="Arial"/>
                <a:cs typeface="Arial"/>
              </a:rPr>
              <a:t>function</a:t>
            </a:r>
            <a:r>
              <a:rPr sz="1395" kern="0" spc="-24" dirty="0">
                <a:solidFill>
                  <a:srgbClr val="444444"/>
                </a:solidFill>
                <a:latin typeface="Arial"/>
                <a:cs typeface="Arial"/>
              </a:rPr>
              <a:t> </a:t>
            </a:r>
            <a:r>
              <a:rPr sz="1395" kern="0" dirty="0">
                <a:solidFill>
                  <a:srgbClr val="444444"/>
                </a:solidFill>
                <a:latin typeface="Arial"/>
                <a:cs typeface="Arial"/>
              </a:rPr>
              <a:t>keeps</a:t>
            </a:r>
            <a:r>
              <a:rPr sz="1395" kern="0" spc="-21" dirty="0">
                <a:solidFill>
                  <a:srgbClr val="444444"/>
                </a:solidFill>
                <a:latin typeface="Arial"/>
                <a:cs typeface="Arial"/>
              </a:rPr>
              <a:t> </a:t>
            </a:r>
            <a:r>
              <a:rPr sz="1395" kern="0" dirty="0">
                <a:solidFill>
                  <a:srgbClr val="444444"/>
                </a:solidFill>
                <a:latin typeface="Arial"/>
                <a:cs typeface="Arial"/>
              </a:rPr>
              <a:t>a</a:t>
            </a:r>
            <a:r>
              <a:rPr sz="1395" kern="0" spc="-24" dirty="0">
                <a:solidFill>
                  <a:srgbClr val="444444"/>
                </a:solidFill>
                <a:latin typeface="Arial"/>
                <a:cs typeface="Arial"/>
              </a:rPr>
              <a:t> </a:t>
            </a:r>
            <a:r>
              <a:rPr sz="1395" b="1" kern="0" spc="-39" dirty="0">
                <a:solidFill>
                  <a:srgbClr val="444444"/>
                </a:solidFill>
                <a:latin typeface="Arial"/>
                <a:cs typeface="Arial"/>
              </a:rPr>
              <a:t>reference</a:t>
            </a:r>
            <a:r>
              <a:rPr sz="1395" b="1" kern="0" spc="-18" dirty="0">
                <a:solidFill>
                  <a:srgbClr val="444444"/>
                </a:solidFill>
                <a:latin typeface="Arial"/>
                <a:cs typeface="Arial"/>
              </a:rPr>
              <a:t> </a:t>
            </a:r>
            <a:r>
              <a:rPr sz="1395" kern="0" spc="52" dirty="0">
                <a:solidFill>
                  <a:srgbClr val="444444"/>
                </a:solidFill>
                <a:latin typeface="Arial"/>
                <a:cs typeface="Arial"/>
              </a:rPr>
              <a:t>to</a:t>
            </a:r>
            <a:r>
              <a:rPr sz="1395" kern="0" spc="-24" dirty="0">
                <a:solidFill>
                  <a:srgbClr val="444444"/>
                </a:solidFill>
                <a:latin typeface="Arial"/>
                <a:cs typeface="Arial"/>
              </a:rPr>
              <a:t> </a:t>
            </a:r>
            <a:r>
              <a:rPr sz="1395" kern="0" spc="52" dirty="0">
                <a:solidFill>
                  <a:srgbClr val="444444"/>
                </a:solidFill>
                <a:latin typeface="Arial"/>
                <a:cs typeface="Arial"/>
              </a:rPr>
              <a:t>its</a:t>
            </a:r>
            <a:r>
              <a:rPr sz="1395" kern="0" spc="-21" dirty="0">
                <a:solidFill>
                  <a:srgbClr val="444444"/>
                </a:solidFill>
                <a:latin typeface="Arial"/>
                <a:cs typeface="Arial"/>
              </a:rPr>
              <a:t> </a:t>
            </a:r>
            <a:r>
              <a:rPr sz="1395" kern="0" dirty="0">
                <a:solidFill>
                  <a:srgbClr val="444444"/>
                </a:solidFill>
                <a:latin typeface="Arial"/>
                <a:cs typeface="Arial"/>
              </a:rPr>
              <a:t>outer</a:t>
            </a:r>
            <a:r>
              <a:rPr sz="1395" kern="0" spc="-21" dirty="0">
                <a:solidFill>
                  <a:srgbClr val="444444"/>
                </a:solidFill>
                <a:latin typeface="Arial"/>
                <a:cs typeface="Arial"/>
              </a:rPr>
              <a:t> </a:t>
            </a:r>
            <a:r>
              <a:rPr sz="1395" kern="0" dirty="0">
                <a:solidFill>
                  <a:srgbClr val="444444"/>
                </a:solidFill>
                <a:latin typeface="Arial"/>
                <a:cs typeface="Arial"/>
              </a:rPr>
              <a:t>scope,</a:t>
            </a:r>
            <a:r>
              <a:rPr sz="1395" kern="0" spc="-24" dirty="0">
                <a:solidFill>
                  <a:srgbClr val="444444"/>
                </a:solidFill>
                <a:latin typeface="Arial"/>
                <a:cs typeface="Arial"/>
              </a:rPr>
              <a:t> </a:t>
            </a:r>
            <a:r>
              <a:rPr sz="1395" kern="0" spc="30" dirty="0">
                <a:solidFill>
                  <a:srgbClr val="444444"/>
                </a:solidFill>
                <a:latin typeface="Arial"/>
                <a:cs typeface="Arial"/>
              </a:rPr>
              <a:t>which</a:t>
            </a:r>
            <a:r>
              <a:rPr sz="1395" kern="0" spc="-18" dirty="0">
                <a:solidFill>
                  <a:srgbClr val="444444"/>
                </a:solidFill>
                <a:latin typeface="Arial"/>
                <a:cs typeface="Arial"/>
              </a:rPr>
              <a:t> </a:t>
            </a:r>
            <a:r>
              <a:rPr sz="1395" b="1" i="1" kern="0" spc="27" dirty="0">
                <a:solidFill>
                  <a:srgbClr val="444444"/>
                </a:solidFill>
                <a:latin typeface="Calibri"/>
                <a:cs typeface="Calibri"/>
              </a:rPr>
              <a:t>preserves</a:t>
            </a:r>
            <a:r>
              <a:rPr sz="1395" b="1" i="1" kern="0" spc="52" dirty="0">
                <a:solidFill>
                  <a:srgbClr val="444444"/>
                </a:solidFill>
                <a:latin typeface="Calibri"/>
                <a:cs typeface="Calibri"/>
              </a:rPr>
              <a:t> </a:t>
            </a:r>
            <a:r>
              <a:rPr sz="1395" kern="0" dirty="0">
                <a:solidFill>
                  <a:srgbClr val="444444"/>
                </a:solidFill>
                <a:latin typeface="Arial"/>
                <a:cs typeface="Arial"/>
              </a:rPr>
              <a:t>the</a:t>
            </a:r>
            <a:r>
              <a:rPr sz="1395" kern="0" spc="-21" dirty="0">
                <a:solidFill>
                  <a:srgbClr val="444444"/>
                </a:solidFill>
                <a:latin typeface="Arial"/>
                <a:cs typeface="Arial"/>
              </a:rPr>
              <a:t> </a:t>
            </a:r>
            <a:r>
              <a:rPr sz="1395" kern="0" dirty="0">
                <a:solidFill>
                  <a:srgbClr val="444444"/>
                </a:solidFill>
                <a:latin typeface="Arial"/>
                <a:cs typeface="Arial"/>
              </a:rPr>
              <a:t>scope</a:t>
            </a:r>
            <a:r>
              <a:rPr sz="1395" kern="0" spc="-21" dirty="0">
                <a:solidFill>
                  <a:srgbClr val="444444"/>
                </a:solidFill>
                <a:latin typeface="Arial"/>
                <a:cs typeface="Arial"/>
              </a:rPr>
              <a:t> </a:t>
            </a:r>
            <a:r>
              <a:rPr sz="1395" kern="0" dirty="0">
                <a:solidFill>
                  <a:srgbClr val="444444"/>
                </a:solidFill>
                <a:latin typeface="Arial"/>
                <a:cs typeface="Arial"/>
              </a:rPr>
              <a:t>chain</a:t>
            </a:r>
            <a:r>
              <a:rPr sz="1395" kern="0" spc="-21" dirty="0">
                <a:solidFill>
                  <a:srgbClr val="444444"/>
                </a:solidFill>
                <a:latin typeface="Arial"/>
                <a:cs typeface="Arial"/>
              </a:rPr>
              <a:t> </a:t>
            </a:r>
            <a:r>
              <a:rPr sz="1395" kern="0" spc="27" dirty="0">
                <a:solidFill>
                  <a:srgbClr val="444444"/>
                </a:solidFill>
                <a:latin typeface="Arial"/>
                <a:cs typeface="Arial"/>
              </a:rPr>
              <a:t>throughout</a:t>
            </a:r>
            <a:r>
              <a:rPr sz="1395" kern="0" spc="-21" dirty="0">
                <a:solidFill>
                  <a:srgbClr val="444444"/>
                </a:solidFill>
                <a:latin typeface="Arial"/>
                <a:cs typeface="Arial"/>
              </a:rPr>
              <a:t> </a:t>
            </a:r>
            <a:r>
              <a:rPr sz="1395" kern="0" spc="-6" dirty="0">
                <a:solidFill>
                  <a:srgbClr val="444444"/>
                </a:solidFill>
                <a:latin typeface="Arial"/>
                <a:cs typeface="Arial"/>
              </a:rPr>
              <a:t>time.</a:t>
            </a:r>
            <a:endParaRPr sz="1395" kern="0">
              <a:solidFill>
                <a:sysClr val="windowText" lastClr="000000"/>
              </a:solidFill>
              <a:latin typeface="Arial"/>
              <a:cs typeface="Arial"/>
            </a:endParaRPr>
          </a:p>
          <a:p>
            <a:pPr marL="432042" defTabSz="554492">
              <a:spcBef>
                <a:spcPts val="888"/>
              </a:spcBef>
            </a:pPr>
            <a:r>
              <a:rPr sz="1092" kern="0" dirty="0">
                <a:solidFill>
                  <a:srgbClr val="F2425D"/>
                </a:solidFill>
                <a:latin typeface="Arial"/>
                <a:cs typeface="Arial"/>
              </a:rPr>
              <a:t>Less</a:t>
            </a:r>
            <a:r>
              <a:rPr sz="1092" kern="0" spc="-39" dirty="0">
                <a:solidFill>
                  <a:srgbClr val="F2425D"/>
                </a:solidFill>
                <a:latin typeface="Arial"/>
                <a:cs typeface="Arial"/>
              </a:rPr>
              <a:t> </a:t>
            </a:r>
            <a:r>
              <a:rPr sz="1092" kern="0" spc="-6" dirty="0">
                <a:solidFill>
                  <a:srgbClr val="F2425D"/>
                </a:solidFill>
                <a:latin typeface="Arial"/>
                <a:cs typeface="Arial"/>
              </a:rPr>
              <a:t>formal</a:t>
            </a:r>
            <a:endParaRPr sz="1092" kern="0">
              <a:solidFill>
                <a:sysClr val="windowText" lastClr="000000"/>
              </a:solidFill>
              <a:latin typeface="Arial"/>
              <a:cs typeface="Arial"/>
            </a:endParaRPr>
          </a:p>
          <a:p>
            <a:pPr marL="7701" defTabSz="554492">
              <a:spcBef>
                <a:spcPts val="1161"/>
              </a:spcBef>
            </a:pPr>
            <a:r>
              <a:rPr sz="1395" kern="0" dirty="0">
                <a:solidFill>
                  <a:srgbClr val="444444"/>
                </a:solidFill>
                <a:latin typeface="Arial"/>
                <a:cs typeface="Arial"/>
              </a:rPr>
              <a:t>A</a:t>
            </a:r>
            <a:r>
              <a:rPr sz="1395" kern="0" spc="-18" dirty="0">
                <a:solidFill>
                  <a:srgbClr val="444444"/>
                </a:solidFill>
                <a:latin typeface="Arial"/>
                <a:cs typeface="Arial"/>
              </a:rPr>
              <a:t> </a:t>
            </a:r>
            <a:r>
              <a:rPr sz="1395" kern="0" dirty="0">
                <a:solidFill>
                  <a:srgbClr val="444444"/>
                </a:solidFill>
                <a:latin typeface="Arial"/>
                <a:cs typeface="Arial"/>
              </a:rPr>
              <a:t>closure</a:t>
            </a:r>
            <a:r>
              <a:rPr sz="1395" kern="0" spc="-15" dirty="0">
                <a:solidFill>
                  <a:srgbClr val="444444"/>
                </a:solidFill>
                <a:latin typeface="Arial"/>
                <a:cs typeface="Arial"/>
              </a:rPr>
              <a:t> </a:t>
            </a:r>
            <a:r>
              <a:rPr sz="1395" kern="0" dirty="0">
                <a:solidFill>
                  <a:srgbClr val="444444"/>
                </a:solidFill>
                <a:latin typeface="Arial"/>
                <a:cs typeface="Arial"/>
              </a:rPr>
              <a:t>makes</a:t>
            </a:r>
            <a:r>
              <a:rPr sz="1395" kern="0" spc="-15" dirty="0">
                <a:solidFill>
                  <a:srgbClr val="444444"/>
                </a:solidFill>
                <a:latin typeface="Arial"/>
                <a:cs typeface="Arial"/>
              </a:rPr>
              <a:t> </a:t>
            </a:r>
            <a:r>
              <a:rPr sz="1395" kern="0" dirty="0">
                <a:solidFill>
                  <a:srgbClr val="444444"/>
                </a:solidFill>
                <a:latin typeface="Arial"/>
                <a:cs typeface="Arial"/>
              </a:rPr>
              <a:t>sure</a:t>
            </a:r>
            <a:r>
              <a:rPr sz="1395" kern="0" spc="-15" dirty="0">
                <a:solidFill>
                  <a:srgbClr val="444444"/>
                </a:solidFill>
                <a:latin typeface="Arial"/>
                <a:cs typeface="Arial"/>
              </a:rPr>
              <a:t> </a:t>
            </a:r>
            <a:r>
              <a:rPr sz="1395" kern="0" spc="45" dirty="0">
                <a:solidFill>
                  <a:srgbClr val="444444"/>
                </a:solidFill>
                <a:latin typeface="Arial"/>
                <a:cs typeface="Arial"/>
              </a:rPr>
              <a:t>that</a:t>
            </a:r>
            <a:r>
              <a:rPr sz="1395" kern="0" spc="-15" dirty="0">
                <a:solidFill>
                  <a:srgbClr val="444444"/>
                </a:solidFill>
                <a:latin typeface="Arial"/>
                <a:cs typeface="Arial"/>
              </a:rPr>
              <a:t> </a:t>
            </a:r>
            <a:r>
              <a:rPr sz="1395" kern="0" dirty="0">
                <a:solidFill>
                  <a:srgbClr val="444444"/>
                </a:solidFill>
                <a:latin typeface="Arial"/>
                <a:cs typeface="Arial"/>
              </a:rPr>
              <a:t>a</a:t>
            </a:r>
            <a:r>
              <a:rPr sz="1395" kern="0" spc="-15" dirty="0">
                <a:solidFill>
                  <a:srgbClr val="444444"/>
                </a:solidFill>
                <a:latin typeface="Arial"/>
                <a:cs typeface="Arial"/>
              </a:rPr>
              <a:t> </a:t>
            </a:r>
            <a:r>
              <a:rPr sz="1395" kern="0" spc="39" dirty="0">
                <a:solidFill>
                  <a:srgbClr val="444444"/>
                </a:solidFill>
                <a:latin typeface="Arial"/>
                <a:cs typeface="Arial"/>
              </a:rPr>
              <a:t>function</a:t>
            </a:r>
            <a:r>
              <a:rPr sz="1395" kern="0" spc="-15" dirty="0">
                <a:solidFill>
                  <a:srgbClr val="444444"/>
                </a:solidFill>
                <a:latin typeface="Arial"/>
                <a:cs typeface="Arial"/>
              </a:rPr>
              <a:t> </a:t>
            </a:r>
            <a:r>
              <a:rPr sz="1395" kern="0" dirty="0">
                <a:solidFill>
                  <a:srgbClr val="444444"/>
                </a:solidFill>
                <a:latin typeface="Arial"/>
                <a:cs typeface="Arial"/>
              </a:rPr>
              <a:t>doesn’t</a:t>
            </a:r>
            <a:r>
              <a:rPr sz="1395" kern="0" spc="-18" dirty="0">
                <a:solidFill>
                  <a:srgbClr val="444444"/>
                </a:solidFill>
                <a:latin typeface="Arial"/>
                <a:cs typeface="Arial"/>
              </a:rPr>
              <a:t> </a:t>
            </a:r>
            <a:r>
              <a:rPr sz="1395" kern="0" dirty="0">
                <a:solidFill>
                  <a:srgbClr val="444444"/>
                </a:solidFill>
                <a:latin typeface="Arial"/>
                <a:cs typeface="Arial"/>
              </a:rPr>
              <a:t>loose</a:t>
            </a:r>
            <a:r>
              <a:rPr sz="1395" kern="0" spc="-15" dirty="0">
                <a:solidFill>
                  <a:srgbClr val="444444"/>
                </a:solidFill>
                <a:latin typeface="Arial"/>
                <a:cs typeface="Arial"/>
              </a:rPr>
              <a:t> </a:t>
            </a:r>
            <a:r>
              <a:rPr sz="1395" kern="0" dirty="0">
                <a:solidFill>
                  <a:srgbClr val="444444"/>
                </a:solidFill>
                <a:latin typeface="Arial"/>
                <a:cs typeface="Arial"/>
              </a:rPr>
              <a:t>connection</a:t>
            </a:r>
            <a:r>
              <a:rPr sz="1395" kern="0" spc="-15" dirty="0">
                <a:solidFill>
                  <a:srgbClr val="444444"/>
                </a:solidFill>
                <a:latin typeface="Arial"/>
                <a:cs typeface="Arial"/>
              </a:rPr>
              <a:t> </a:t>
            </a:r>
            <a:r>
              <a:rPr sz="1395" kern="0" spc="52" dirty="0">
                <a:solidFill>
                  <a:srgbClr val="444444"/>
                </a:solidFill>
                <a:latin typeface="Arial"/>
                <a:cs typeface="Arial"/>
              </a:rPr>
              <a:t>to</a:t>
            </a:r>
            <a:r>
              <a:rPr sz="1395" kern="0" spc="-15" dirty="0">
                <a:solidFill>
                  <a:srgbClr val="444444"/>
                </a:solidFill>
                <a:latin typeface="Arial"/>
                <a:cs typeface="Arial"/>
              </a:rPr>
              <a:t> </a:t>
            </a:r>
            <a:r>
              <a:rPr sz="1395" b="1" kern="0" spc="-45" dirty="0">
                <a:solidFill>
                  <a:srgbClr val="444444"/>
                </a:solidFill>
                <a:latin typeface="Arial"/>
                <a:cs typeface="Arial"/>
              </a:rPr>
              <a:t>variables</a:t>
            </a:r>
            <a:r>
              <a:rPr sz="1395" b="1" kern="0" spc="-12" dirty="0">
                <a:solidFill>
                  <a:srgbClr val="444444"/>
                </a:solidFill>
                <a:latin typeface="Arial"/>
                <a:cs typeface="Arial"/>
              </a:rPr>
              <a:t> </a:t>
            </a:r>
            <a:r>
              <a:rPr sz="1395" b="1" kern="0" dirty="0">
                <a:solidFill>
                  <a:srgbClr val="444444"/>
                </a:solidFill>
                <a:latin typeface="Arial"/>
                <a:cs typeface="Arial"/>
              </a:rPr>
              <a:t>that</a:t>
            </a:r>
            <a:r>
              <a:rPr sz="1395" b="1" kern="0" spc="-12" dirty="0">
                <a:solidFill>
                  <a:srgbClr val="444444"/>
                </a:solidFill>
                <a:latin typeface="Arial"/>
                <a:cs typeface="Arial"/>
              </a:rPr>
              <a:t> </a:t>
            </a:r>
            <a:r>
              <a:rPr sz="1395" b="1" kern="0" spc="-39" dirty="0">
                <a:solidFill>
                  <a:srgbClr val="444444"/>
                </a:solidFill>
                <a:latin typeface="Arial"/>
                <a:cs typeface="Arial"/>
              </a:rPr>
              <a:t>existed</a:t>
            </a:r>
            <a:r>
              <a:rPr sz="1395" b="1" kern="0" spc="-12" dirty="0">
                <a:solidFill>
                  <a:srgbClr val="444444"/>
                </a:solidFill>
                <a:latin typeface="Arial"/>
                <a:cs typeface="Arial"/>
              </a:rPr>
              <a:t> </a:t>
            </a:r>
            <a:r>
              <a:rPr sz="1395" b="1" kern="0" dirty="0">
                <a:solidFill>
                  <a:srgbClr val="444444"/>
                </a:solidFill>
                <a:latin typeface="Arial"/>
                <a:cs typeface="Arial"/>
              </a:rPr>
              <a:t>at</a:t>
            </a:r>
            <a:r>
              <a:rPr sz="1395" b="1" kern="0" spc="-12" dirty="0">
                <a:solidFill>
                  <a:srgbClr val="444444"/>
                </a:solidFill>
                <a:latin typeface="Arial"/>
                <a:cs typeface="Arial"/>
              </a:rPr>
              <a:t> </a:t>
            </a:r>
            <a:r>
              <a:rPr sz="1395" b="1" kern="0" spc="-18" dirty="0">
                <a:solidFill>
                  <a:srgbClr val="444444"/>
                </a:solidFill>
                <a:latin typeface="Arial"/>
                <a:cs typeface="Arial"/>
              </a:rPr>
              <a:t>the</a:t>
            </a:r>
            <a:r>
              <a:rPr sz="1395" b="1" kern="0" spc="-12" dirty="0">
                <a:solidFill>
                  <a:srgbClr val="444444"/>
                </a:solidFill>
                <a:latin typeface="Arial"/>
                <a:cs typeface="Arial"/>
              </a:rPr>
              <a:t> </a:t>
            </a:r>
            <a:r>
              <a:rPr sz="1395" b="1" kern="0" spc="-61" dirty="0">
                <a:solidFill>
                  <a:srgbClr val="444444"/>
                </a:solidFill>
                <a:latin typeface="Arial"/>
                <a:cs typeface="Arial"/>
              </a:rPr>
              <a:t>function’s</a:t>
            </a:r>
            <a:r>
              <a:rPr sz="1395" b="1" kern="0" spc="-12" dirty="0">
                <a:solidFill>
                  <a:srgbClr val="444444"/>
                </a:solidFill>
                <a:latin typeface="Arial"/>
                <a:cs typeface="Arial"/>
              </a:rPr>
              <a:t> </a:t>
            </a:r>
            <a:r>
              <a:rPr sz="1395" b="1" kern="0" spc="-27" dirty="0">
                <a:solidFill>
                  <a:srgbClr val="444444"/>
                </a:solidFill>
                <a:latin typeface="Arial"/>
                <a:cs typeface="Arial"/>
              </a:rPr>
              <a:t>birth</a:t>
            </a:r>
            <a:r>
              <a:rPr sz="1395" b="1" kern="0" spc="-12" dirty="0">
                <a:solidFill>
                  <a:srgbClr val="444444"/>
                </a:solidFill>
                <a:latin typeface="Arial"/>
                <a:cs typeface="Arial"/>
              </a:rPr>
              <a:t> </a:t>
            </a:r>
            <a:r>
              <a:rPr sz="1395" b="1" kern="0" spc="-6" dirty="0">
                <a:solidFill>
                  <a:srgbClr val="444444"/>
                </a:solidFill>
                <a:latin typeface="Arial"/>
                <a:cs typeface="Arial"/>
              </a:rPr>
              <a:t>place</a:t>
            </a:r>
            <a:r>
              <a:rPr sz="1395" kern="0" spc="-6" dirty="0">
                <a:solidFill>
                  <a:srgbClr val="444444"/>
                </a:solidFill>
                <a:latin typeface="Arial"/>
                <a:cs typeface="Arial"/>
              </a:rPr>
              <a:t>;</a:t>
            </a:r>
            <a:endParaRPr sz="1395" kern="0">
              <a:solidFill>
                <a:sysClr val="windowText" lastClr="000000"/>
              </a:solidFill>
              <a:latin typeface="Arial"/>
              <a:cs typeface="Arial"/>
            </a:endParaRPr>
          </a:p>
          <a:p>
            <a:pPr defTabSz="554492"/>
            <a:endParaRPr sz="1819" kern="0">
              <a:solidFill>
                <a:sysClr val="windowText" lastClr="000000"/>
              </a:solidFill>
              <a:latin typeface="Arial"/>
              <a:cs typeface="Arial"/>
            </a:endParaRPr>
          </a:p>
          <a:p>
            <a:pPr marL="432042" defTabSz="554492">
              <a:spcBef>
                <a:spcPts val="1176"/>
              </a:spcBef>
            </a:pPr>
            <a:r>
              <a:rPr sz="1092" kern="0" dirty="0">
                <a:solidFill>
                  <a:srgbClr val="F2425D"/>
                </a:solidFill>
                <a:latin typeface="Arial"/>
                <a:cs typeface="Arial"/>
              </a:rPr>
              <a:t>Less</a:t>
            </a:r>
            <a:r>
              <a:rPr sz="1092" kern="0" spc="-39" dirty="0">
                <a:solidFill>
                  <a:srgbClr val="F2425D"/>
                </a:solidFill>
                <a:latin typeface="Arial"/>
                <a:cs typeface="Arial"/>
              </a:rPr>
              <a:t> </a:t>
            </a:r>
            <a:r>
              <a:rPr sz="1092" kern="0" spc="-6" dirty="0">
                <a:solidFill>
                  <a:srgbClr val="F2425D"/>
                </a:solidFill>
                <a:latin typeface="Arial"/>
                <a:cs typeface="Arial"/>
              </a:rPr>
              <a:t>formal</a:t>
            </a:r>
            <a:endParaRPr sz="1092" kern="0">
              <a:solidFill>
                <a:sysClr val="windowText" lastClr="000000"/>
              </a:solidFill>
              <a:latin typeface="Arial"/>
              <a:cs typeface="Arial"/>
            </a:endParaRPr>
          </a:p>
          <a:p>
            <a:pPr defTabSz="554492">
              <a:spcBef>
                <a:spcPts val="3"/>
              </a:spcBef>
            </a:pPr>
            <a:endParaRPr sz="1334" kern="0">
              <a:solidFill>
                <a:sysClr val="windowText" lastClr="000000"/>
              </a:solidFill>
              <a:latin typeface="Arial"/>
              <a:cs typeface="Arial"/>
            </a:endParaRPr>
          </a:p>
          <a:p>
            <a:pPr marR="63150" algn="r" defTabSz="554492">
              <a:tabLst>
                <a:tab pos="1439369" algn="l"/>
                <a:tab pos="2361983" algn="l"/>
              </a:tabLst>
            </a:pPr>
            <a:r>
              <a:rPr sz="1092" kern="0" dirty="0">
                <a:solidFill>
                  <a:srgbClr val="F2425D"/>
                </a:solidFill>
                <a:latin typeface="Arial"/>
                <a:cs typeface="Arial"/>
              </a:rPr>
              <a:t>Function</a:t>
            </a:r>
            <a:r>
              <a:rPr sz="1092" kern="0" spc="45" dirty="0">
                <a:solidFill>
                  <a:srgbClr val="F2425D"/>
                </a:solidFill>
                <a:latin typeface="Arial"/>
                <a:cs typeface="Arial"/>
              </a:rPr>
              <a:t>  </a:t>
            </a:r>
            <a:r>
              <a:rPr sz="1092" kern="0" spc="-6" dirty="0">
                <a:solidFill>
                  <a:srgbClr val="F2425D"/>
                </a:solidFill>
                <a:latin typeface="Arial"/>
                <a:cs typeface="Arial"/>
              </a:rPr>
              <a:t>Connection</a:t>
            </a:r>
            <a:r>
              <a:rPr sz="1092" kern="0" dirty="0">
                <a:solidFill>
                  <a:srgbClr val="F2425D"/>
                </a:solidFill>
                <a:latin typeface="Arial"/>
                <a:cs typeface="Arial"/>
              </a:rPr>
              <a:t>	Parent </a:t>
            </a:r>
            <a:r>
              <a:rPr sz="1092" kern="0" spc="-6" dirty="0">
                <a:solidFill>
                  <a:srgbClr val="F2425D"/>
                </a:solidFill>
                <a:latin typeface="Arial"/>
                <a:cs typeface="Arial"/>
              </a:rPr>
              <a:t>scope</a:t>
            </a:r>
            <a:r>
              <a:rPr sz="1092" kern="0" dirty="0">
                <a:solidFill>
                  <a:srgbClr val="F2425D"/>
                </a:solidFill>
                <a:latin typeface="Arial"/>
                <a:cs typeface="Arial"/>
              </a:rPr>
              <a:t>	</a:t>
            </a:r>
            <a:r>
              <a:rPr sz="1092" kern="0" spc="-6" dirty="0">
                <a:solidFill>
                  <a:srgbClr val="F2425D"/>
                </a:solidFill>
                <a:latin typeface="Arial"/>
                <a:cs typeface="Arial"/>
              </a:rPr>
              <a:t>Variables</a:t>
            </a:r>
            <a:endParaRPr sz="1092" kern="0">
              <a:solidFill>
                <a:sysClr val="windowText" lastClr="000000"/>
              </a:solidFill>
              <a:latin typeface="Arial"/>
              <a:cs typeface="Arial"/>
            </a:endParaRPr>
          </a:p>
          <a:p>
            <a:pPr marL="7701" marR="208320" defTabSz="554492">
              <a:lnSpc>
                <a:spcPct val="121600"/>
              </a:lnSpc>
              <a:spcBef>
                <a:spcPts val="1073"/>
              </a:spcBef>
            </a:pPr>
            <a:r>
              <a:rPr sz="1395" kern="0" dirty="0">
                <a:solidFill>
                  <a:srgbClr val="444444"/>
                </a:solidFill>
                <a:latin typeface="Arial"/>
                <a:cs typeface="Arial"/>
              </a:rPr>
              <a:t>A</a:t>
            </a:r>
            <a:r>
              <a:rPr sz="1395" kern="0" spc="-15" dirty="0">
                <a:solidFill>
                  <a:srgbClr val="444444"/>
                </a:solidFill>
                <a:latin typeface="Arial"/>
                <a:cs typeface="Arial"/>
              </a:rPr>
              <a:t> </a:t>
            </a:r>
            <a:r>
              <a:rPr sz="1395" kern="0" dirty="0">
                <a:solidFill>
                  <a:srgbClr val="444444"/>
                </a:solidFill>
                <a:latin typeface="Arial"/>
                <a:cs typeface="Arial"/>
              </a:rPr>
              <a:t>closure</a:t>
            </a:r>
            <a:r>
              <a:rPr sz="1395" kern="0" spc="-12" dirty="0">
                <a:solidFill>
                  <a:srgbClr val="444444"/>
                </a:solidFill>
                <a:latin typeface="Arial"/>
                <a:cs typeface="Arial"/>
              </a:rPr>
              <a:t> </a:t>
            </a:r>
            <a:r>
              <a:rPr sz="1395" kern="0" spc="33" dirty="0">
                <a:solidFill>
                  <a:srgbClr val="444444"/>
                </a:solidFill>
                <a:latin typeface="Arial"/>
                <a:cs typeface="Arial"/>
              </a:rPr>
              <a:t>is</a:t>
            </a:r>
            <a:r>
              <a:rPr sz="1395" kern="0" spc="-12" dirty="0">
                <a:solidFill>
                  <a:srgbClr val="444444"/>
                </a:solidFill>
                <a:latin typeface="Arial"/>
                <a:cs typeface="Arial"/>
              </a:rPr>
              <a:t> </a:t>
            </a:r>
            <a:r>
              <a:rPr sz="1395" kern="0" dirty="0">
                <a:solidFill>
                  <a:srgbClr val="444444"/>
                </a:solidFill>
                <a:latin typeface="Arial"/>
                <a:cs typeface="Arial"/>
              </a:rPr>
              <a:t>like</a:t>
            </a:r>
            <a:r>
              <a:rPr sz="1395" kern="0" spc="-12" dirty="0">
                <a:solidFill>
                  <a:srgbClr val="444444"/>
                </a:solidFill>
                <a:latin typeface="Arial"/>
                <a:cs typeface="Arial"/>
              </a:rPr>
              <a:t> </a:t>
            </a:r>
            <a:r>
              <a:rPr sz="1395" kern="0" dirty="0">
                <a:solidFill>
                  <a:srgbClr val="444444"/>
                </a:solidFill>
                <a:latin typeface="Arial"/>
                <a:cs typeface="Arial"/>
              </a:rPr>
              <a:t>a</a:t>
            </a:r>
            <a:r>
              <a:rPr sz="1395" kern="0" spc="-12" dirty="0">
                <a:solidFill>
                  <a:srgbClr val="444444"/>
                </a:solidFill>
                <a:latin typeface="Arial"/>
                <a:cs typeface="Arial"/>
              </a:rPr>
              <a:t> </a:t>
            </a:r>
            <a:r>
              <a:rPr sz="1395" b="1" kern="0" spc="-52" dirty="0">
                <a:solidFill>
                  <a:srgbClr val="444444"/>
                </a:solidFill>
                <a:latin typeface="Arial"/>
                <a:cs typeface="Arial"/>
              </a:rPr>
              <a:t>backpack</a:t>
            </a:r>
            <a:r>
              <a:rPr sz="1395" b="1" kern="0" spc="-12" dirty="0">
                <a:solidFill>
                  <a:srgbClr val="444444"/>
                </a:solidFill>
                <a:latin typeface="Arial"/>
                <a:cs typeface="Arial"/>
              </a:rPr>
              <a:t> </a:t>
            </a:r>
            <a:r>
              <a:rPr sz="1395" kern="0" spc="45" dirty="0">
                <a:solidFill>
                  <a:srgbClr val="444444"/>
                </a:solidFill>
                <a:latin typeface="Arial"/>
                <a:cs typeface="Arial"/>
              </a:rPr>
              <a:t>that</a:t>
            </a:r>
            <a:r>
              <a:rPr sz="1395" kern="0" spc="-12" dirty="0">
                <a:solidFill>
                  <a:srgbClr val="444444"/>
                </a:solidFill>
                <a:latin typeface="Arial"/>
                <a:cs typeface="Arial"/>
              </a:rPr>
              <a:t> </a:t>
            </a:r>
            <a:r>
              <a:rPr sz="1395" kern="0" dirty="0">
                <a:solidFill>
                  <a:srgbClr val="444444"/>
                </a:solidFill>
                <a:latin typeface="Arial"/>
                <a:cs typeface="Arial"/>
              </a:rPr>
              <a:t>a</a:t>
            </a:r>
            <a:r>
              <a:rPr sz="1395" kern="0" spc="-12" dirty="0">
                <a:solidFill>
                  <a:srgbClr val="444444"/>
                </a:solidFill>
                <a:latin typeface="Arial"/>
                <a:cs typeface="Arial"/>
              </a:rPr>
              <a:t> </a:t>
            </a:r>
            <a:r>
              <a:rPr sz="1395" kern="0" spc="39" dirty="0">
                <a:solidFill>
                  <a:srgbClr val="444444"/>
                </a:solidFill>
                <a:latin typeface="Arial"/>
                <a:cs typeface="Arial"/>
              </a:rPr>
              <a:t>function</a:t>
            </a:r>
            <a:r>
              <a:rPr sz="1395" kern="0" spc="-12" dirty="0">
                <a:solidFill>
                  <a:srgbClr val="444444"/>
                </a:solidFill>
                <a:latin typeface="Arial"/>
                <a:cs typeface="Arial"/>
              </a:rPr>
              <a:t> </a:t>
            </a:r>
            <a:r>
              <a:rPr sz="1395" kern="0" dirty="0">
                <a:solidFill>
                  <a:srgbClr val="444444"/>
                </a:solidFill>
                <a:latin typeface="Arial"/>
                <a:cs typeface="Arial"/>
              </a:rPr>
              <a:t>carries</a:t>
            </a:r>
            <a:r>
              <a:rPr sz="1395" kern="0" spc="-12" dirty="0">
                <a:solidFill>
                  <a:srgbClr val="444444"/>
                </a:solidFill>
                <a:latin typeface="Arial"/>
                <a:cs typeface="Arial"/>
              </a:rPr>
              <a:t> </a:t>
            </a:r>
            <a:r>
              <a:rPr sz="1395" kern="0" dirty="0">
                <a:solidFill>
                  <a:srgbClr val="444444"/>
                </a:solidFill>
                <a:latin typeface="Arial"/>
                <a:cs typeface="Arial"/>
              </a:rPr>
              <a:t>around</a:t>
            </a:r>
            <a:r>
              <a:rPr sz="1395" kern="0" spc="-12" dirty="0">
                <a:solidFill>
                  <a:srgbClr val="444444"/>
                </a:solidFill>
                <a:latin typeface="Arial"/>
                <a:cs typeface="Arial"/>
              </a:rPr>
              <a:t> </a:t>
            </a:r>
            <a:r>
              <a:rPr sz="1395" kern="0" spc="-6" dirty="0">
                <a:solidFill>
                  <a:srgbClr val="444444"/>
                </a:solidFill>
                <a:latin typeface="Arial"/>
                <a:cs typeface="Arial"/>
              </a:rPr>
              <a:t>wherever</a:t>
            </a:r>
            <a:r>
              <a:rPr sz="1395" kern="0" spc="-12" dirty="0">
                <a:solidFill>
                  <a:srgbClr val="444444"/>
                </a:solidFill>
                <a:latin typeface="Arial"/>
                <a:cs typeface="Arial"/>
              </a:rPr>
              <a:t> </a:t>
            </a:r>
            <a:r>
              <a:rPr sz="1395" kern="0" spc="64" dirty="0">
                <a:solidFill>
                  <a:srgbClr val="444444"/>
                </a:solidFill>
                <a:latin typeface="Arial"/>
                <a:cs typeface="Arial"/>
              </a:rPr>
              <a:t>it</a:t>
            </a:r>
            <a:r>
              <a:rPr sz="1395" kern="0" spc="-12" dirty="0">
                <a:solidFill>
                  <a:srgbClr val="444444"/>
                </a:solidFill>
                <a:latin typeface="Arial"/>
                <a:cs typeface="Arial"/>
              </a:rPr>
              <a:t> </a:t>
            </a:r>
            <a:r>
              <a:rPr sz="1395" kern="0" dirty="0">
                <a:solidFill>
                  <a:srgbClr val="444444"/>
                </a:solidFill>
                <a:latin typeface="Arial"/>
                <a:cs typeface="Arial"/>
              </a:rPr>
              <a:t>goes.</a:t>
            </a:r>
            <a:r>
              <a:rPr sz="1395" kern="0" spc="-12" dirty="0">
                <a:solidFill>
                  <a:srgbClr val="444444"/>
                </a:solidFill>
                <a:latin typeface="Arial"/>
                <a:cs typeface="Arial"/>
              </a:rPr>
              <a:t> </a:t>
            </a:r>
            <a:r>
              <a:rPr sz="1395" kern="0" dirty="0">
                <a:solidFill>
                  <a:srgbClr val="444444"/>
                </a:solidFill>
                <a:latin typeface="Arial"/>
                <a:cs typeface="Arial"/>
              </a:rPr>
              <a:t>This</a:t>
            </a:r>
            <a:r>
              <a:rPr sz="1395" kern="0" spc="-12" dirty="0">
                <a:solidFill>
                  <a:srgbClr val="444444"/>
                </a:solidFill>
                <a:latin typeface="Arial"/>
                <a:cs typeface="Arial"/>
              </a:rPr>
              <a:t> </a:t>
            </a:r>
            <a:r>
              <a:rPr sz="1395" kern="0" dirty="0">
                <a:solidFill>
                  <a:srgbClr val="444444"/>
                </a:solidFill>
                <a:latin typeface="Arial"/>
                <a:cs typeface="Arial"/>
              </a:rPr>
              <a:t>backpack</a:t>
            </a:r>
            <a:r>
              <a:rPr sz="1395" kern="0" spc="-12" dirty="0">
                <a:solidFill>
                  <a:srgbClr val="444444"/>
                </a:solidFill>
                <a:latin typeface="Arial"/>
                <a:cs typeface="Arial"/>
              </a:rPr>
              <a:t> </a:t>
            </a:r>
            <a:r>
              <a:rPr sz="1395" kern="0" dirty="0">
                <a:solidFill>
                  <a:srgbClr val="444444"/>
                </a:solidFill>
                <a:latin typeface="Arial"/>
                <a:cs typeface="Arial"/>
              </a:rPr>
              <a:t>has</a:t>
            </a:r>
            <a:r>
              <a:rPr sz="1395" kern="0" spc="-12" dirty="0">
                <a:solidFill>
                  <a:srgbClr val="444444"/>
                </a:solidFill>
                <a:latin typeface="Arial"/>
                <a:cs typeface="Arial"/>
              </a:rPr>
              <a:t> </a:t>
            </a:r>
            <a:r>
              <a:rPr sz="1395" kern="0" dirty="0">
                <a:solidFill>
                  <a:srgbClr val="444444"/>
                </a:solidFill>
                <a:latin typeface="Arial"/>
                <a:cs typeface="Arial"/>
              </a:rPr>
              <a:t>all</a:t>
            </a:r>
            <a:r>
              <a:rPr sz="1395" kern="0" spc="-12" dirty="0">
                <a:solidFill>
                  <a:srgbClr val="444444"/>
                </a:solidFill>
                <a:latin typeface="Arial"/>
                <a:cs typeface="Arial"/>
              </a:rPr>
              <a:t> </a:t>
            </a:r>
            <a:r>
              <a:rPr sz="1395" kern="0" dirty="0">
                <a:solidFill>
                  <a:srgbClr val="444444"/>
                </a:solidFill>
                <a:latin typeface="Arial"/>
                <a:cs typeface="Arial"/>
              </a:rPr>
              <a:t>the</a:t>
            </a:r>
            <a:r>
              <a:rPr sz="1395" kern="0" spc="-12" dirty="0">
                <a:solidFill>
                  <a:srgbClr val="444444"/>
                </a:solidFill>
                <a:latin typeface="Arial"/>
                <a:cs typeface="Arial"/>
              </a:rPr>
              <a:t> </a:t>
            </a:r>
            <a:r>
              <a:rPr sz="1395" b="1" kern="0" spc="-45" dirty="0">
                <a:solidFill>
                  <a:srgbClr val="444444"/>
                </a:solidFill>
                <a:latin typeface="Arial"/>
                <a:cs typeface="Arial"/>
              </a:rPr>
              <a:t>variables</a:t>
            </a:r>
            <a:r>
              <a:rPr sz="1395" b="1" kern="0" spc="-9" dirty="0">
                <a:solidFill>
                  <a:srgbClr val="444444"/>
                </a:solidFill>
                <a:latin typeface="Arial"/>
                <a:cs typeface="Arial"/>
              </a:rPr>
              <a:t> </a:t>
            </a:r>
            <a:r>
              <a:rPr sz="1395" b="1" kern="0" dirty="0">
                <a:solidFill>
                  <a:srgbClr val="444444"/>
                </a:solidFill>
                <a:latin typeface="Arial"/>
                <a:cs typeface="Arial"/>
              </a:rPr>
              <a:t>that</a:t>
            </a:r>
            <a:r>
              <a:rPr sz="1395" b="1" kern="0" spc="-9" dirty="0">
                <a:solidFill>
                  <a:srgbClr val="444444"/>
                </a:solidFill>
                <a:latin typeface="Arial"/>
                <a:cs typeface="Arial"/>
              </a:rPr>
              <a:t> </a:t>
            </a:r>
            <a:r>
              <a:rPr sz="1395" b="1" kern="0" spc="-12" dirty="0">
                <a:solidFill>
                  <a:srgbClr val="444444"/>
                </a:solidFill>
                <a:latin typeface="Arial"/>
                <a:cs typeface="Arial"/>
              </a:rPr>
              <a:t>were </a:t>
            </a:r>
            <a:r>
              <a:rPr sz="1395" b="1" kern="0" spc="-45" dirty="0">
                <a:solidFill>
                  <a:srgbClr val="444444"/>
                </a:solidFill>
                <a:latin typeface="Arial"/>
                <a:cs typeface="Arial"/>
              </a:rPr>
              <a:t>present</a:t>
            </a:r>
            <a:r>
              <a:rPr sz="1395" b="1" kern="0" spc="-52" dirty="0">
                <a:solidFill>
                  <a:srgbClr val="444444"/>
                </a:solidFill>
                <a:latin typeface="Arial"/>
                <a:cs typeface="Arial"/>
              </a:rPr>
              <a:t> </a:t>
            </a:r>
            <a:r>
              <a:rPr sz="1395" b="1" kern="0" spc="-30" dirty="0">
                <a:solidFill>
                  <a:srgbClr val="444444"/>
                </a:solidFill>
                <a:latin typeface="Arial"/>
                <a:cs typeface="Arial"/>
              </a:rPr>
              <a:t>in</a:t>
            </a:r>
            <a:r>
              <a:rPr sz="1395" b="1" kern="0" spc="-61" dirty="0">
                <a:solidFill>
                  <a:srgbClr val="444444"/>
                </a:solidFill>
                <a:latin typeface="Arial"/>
                <a:cs typeface="Arial"/>
              </a:rPr>
              <a:t> </a:t>
            </a:r>
            <a:r>
              <a:rPr sz="1395" b="1" kern="0" spc="-18" dirty="0">
                <a:solidFill>
                  <a:srgbClr val="444444"/>
                </a:solidFill>
                <a:latin typeface="Arial"/>
                <a:cs typeface="Arial"/>
              </a:rPr>
              <a:t>the</a:t>
            </a:r>
            <a:r>
              <a:rPr sz="1395" b="1" kern="0" spc="-52" dirty="0">
                <a:solidFill>
                  <a:srgbClr val="444444"/>
                </a:solidFill>
                <a:latin typeface="Arial"/>
                <a:cs typeface="Arial"/>
              </a:rPr>
              <a:t> </a:t>
            </a:r>
            <a:r>
              <a:rPr sz="1395" b="1" kern="0" spc="-45" dirty="0">
                <a:solidFill>
                  <a:srgbClr val="444444"/>
                </a:solidFill>
                <a:latin typeface="Arial"/>
                <a:cs typeface="Arial"/>
              </a:rPr>
              <a:t>environment</a:t>
            </a:r>
            <a:r>
              <a:rPr sz="1395" b="1" kern="0" spc="-49" dirty="0">
                <a:solidFill>
                  <a:srgbClr val="444444"/>
                </a:solidFill>
                <a:latin typeface="Arial"/>
                <a:cs typeface="Arial"/>
              </a:rPr>
              <a:t> </a:t>
            </a:r>
            <a:r>
              <a:rPr sz="1395" b="1" kern="0" spc="-55" dirty="0">
                <a:solidFill>
                  <a:srgbClr val="444444"/>
                </a:solidFill>
                <a:latin typeface="Arial"/>
                <a:cs typeface="Arial"/>
              </a:rPr>
              <a:t>where</a:t>
            </a:r>
            <a:r>
              <a:rPr sz="1395" b="1" kern="0" spc="-42" dirty="0">
                <a:solidFill>
                  <a:srgbClr val="444444"/>
                </a:solidFill>
                <a:latin typeface="Arial"/>
                <a:cs typeface="Arial"/>
              </a:rPr>
              <a:t> </a:t>
            </a:r>
            <a:r>
              <a:rPr sz="1395" b="1" kern="0" spc="-18" dirty="0">
                <a:solidFill>
                  <a:srgbClr val="444444"/>
                </a:solidFill>
                <a:latin typeface="Arial"/>
                <a:cs typeface="Arial"/>
              </a:rPr>
              <a:t>the</a:t>
            </a:r>
            <a:r>
              <a:rPr sz="1395" b="1" kern="0" spc="-52" dirty="0">
                <a:solidFill>
                  <a:srgbClr val="444444"/>
                </a:solidFill>
                <a:latin typeface="Arial"/>
                <a:cs typeface="Arial"/>
              </a:rPr>
              <a:t> </a:t>
            </a:r>
            <a:r>
              <a:rPr sz="1395" b="1" kern="0" spc="-33" dirty="0">
                <a:solidFill>
                  <a:srgbClr val="444444"/>
                </a:solidFill>
                <a:latin typeface="Arial"/>
                <a:cs typeface="Arial"/>
              </a:rPr>
              <a:t>function</a:t>
            </a:r>
            <a:r>
              <a:rPr sz="1395" b="1" kern="0" spc="-49" dirty="0">
                <a:solidFill>
                  <a:srgbClr val="444444"/>
                </a:solidFill>
                <a:latin typeface="Arial"/>
                <a:cs typeface="Arial"/>
              </a:rPr>
              <a:t> </a:t>
            </a:r>
            <a:r>
              <a:rPr sz="1395" b="1" kern="0" spc="-52" dirty="0">
                <a:solidFill>
                  <a:srgbClr val="444444"/>
                </a:solidFill>
                <a:latin typeface="Arial"/>
                <a:cs typeface="Arial"/>
              </a:rPr>
              <a:t>was</a:t>
            </a:r>
            <a:r>
              <a:rPr sz="1395" b="1" kern="0" spc="-45" dirty="0">
                <a:solidFill>
                  <a:srgbClr val="444444"/>
                </a:solidFill>
                <a:latin typeface="Arial"/>
                <a:cs typeface="Arial"/>
              </a:rPr>
              <a:t> </a:t>
            </a:r>
            <a:r>
              <a:rPr sz="1395" b="1" kern="0" spc="-6" dirty="0">
                <a:solidFill>
                  <a:srgbClr val="444444"/>
                </a:solidFill>
                <a:latin typeface="Arial"/>
                <a:cs typeface="Arial"/>
              </a:rPr>
              <a:t>created</a:t>
            </a:r>
            <a:r>
              <a:rPr sz="1395" kern="0" spc="-6" dirty="0">
                <a:solidFill>
                  <a:srgbClr val="444444"/>
                </a:solidFill>
                <a:latin typeface="Arial"/>
                <a:cs typeface="Arial"/>
              </a:rPr>
              <a:t>.</a:t>
            </a:r>
            <a:endParaRPr sz="1395" kern="0">
              <a:solidFill>
                <a:sysClr val="windowText" lastClr="000000"/>
              </a:solidFill>
              <a:latin typeface="Arial"/>
              <a:cs typeface="Arial"/>
            </a:endParaRPr>
          </a:p>
        </p:txBody>
      </p:sp>
      <p:grpSp>
        <p:nvGrpSpPr>
          <p:cNvPr id="39" name="object 39"/>
          <p:cNvGrpSpPr/>
          <p:nvPr/>
        </p:nvGrpSpPr>
        <p:grpSpPr>
          <a:xfrm>
            <a:off x="1349742" y="3465804"/>
            <a:ext cx="83944" cy="857154"/>
            <a:chOff x="2225119" y="5715368"/>
            <a:chExt cx="138430" cy="1413510"/>
          </a:xfrm>
        </p:grpSpPr>
        <p:sp>
          <p:nvSpPr>
            <p:cNvPr id="40" name="object 40"/>
            <p:cNvSpPr/>
            <p:nvPr/>
          </p:nvSpPr>
          <p:spPr>
            <a:xfrm>
              <a:off x="2294227" y="5715368"/>
              <a:ext cx="0" cy="1290955"/>
            </a:xfrm>
            <a:custGeom>
              <a:avLst/>
              <a:gdLst/>
              <a:ahLst/>
              <a:cxnLst/>
              <a:rect l="l" t="t" r="r" b="b"/>
              <a:pathLst>
                <a:path h="1290954">
                  <a:moveTo>
                    <a:pt x="0" y="0"/>
                  </a:moveTo>
                  <a:lnTo>
                    <a:pt x="0" y="1275028"/>
                  </a:lnTo>
                  <a:lnTo>
                    <a:pt x="0" y="1290734"/>
                  </a:lnTo>
                </a:path>
              </a:pathLst>
            </a:custGeom>
            <a:ln w="31412">
              <a:solidFill>
                <a:srgbClr val="F2425E"/>
              </a:solidFill>
            </a:ln>
          </p:spPr>
          <p:txBody>
            <a:bodyPr wrap="square" lIns="0" tIns="0" rIns="0" bIns="0" rtlCol="0"/>
            <a:lstStyle/>
            <a:p>
              <a:pPr defTabSz="554492"/>
              <a:endParaRPr sz="1092" kern="0">
                <a:solidFill>
                  <a:sysClr val="windowText" lastClr="000000"/>
                </a:solidFill>
              </a:endParaRPr>
            </a:p>
          </p:txBody>
        </p:sp>
        <p:sp>
          <p:nvSpPr>
            <p:cNvPr id="41" name="object 41"/>
            <p:cNvSpPr/>
            <p:nvPr/>
          </p:nvSpPr>
          <p:spPr>
            <a:xfrm>
              <a:off x="2225119" y="6990396"/>
              <a:ext cx="138430" cy="138430"/>
            </a:xfrm>
            <a:custGeom>
              <a:avLst/>
              <a:gdLst/>
              <a:ahLst/>
              <a:cxnLst/>
              <a:rect l="l" t="t" r="r" b="b"/>
              <a:pathLst>
                <a:path w="138430" h="138429">
                  <a:moveTo>
                    <a:pt x="138215" y="0"/>
                  </a:moveTo>
                  <a:lnTo>
                    <a:pt x="0" y="0"/>
                  </a:lnTo>
                  <a:lnTo>
                    <a:pt x="69107" y="138215"/>
                  </a:lnTo>
                  <a:lnTo>
                    <a:pt x="138215" y="0"/>
                  </a:lnTo>
                  <a:close/>
                </a:path>
              </a:pathLst>
            </a:custGeom>
            <a:solidFill>
              <a:srgbClr val="F2425E"/>
            </a:solidFill>
          </p:spPr>
          <p:txBody>
            <a:bodyPr wrap="square" lIns="0" tIns="0" rIns="0" bIns="0" rtlCol="0"/>
            <a:lstStyle/>
            <a:p>
              <a:pPr defTabSz="554492"/>
              <a:endParaRPr sz="1092" kern="0">
                <a:solidFill>
                  <a:sysClr val="windowText" lastClr="000000"/>
                </a:solidFill>
              </a:endParaRPr>
            </a:p>
          </p:txBody>
        </p:sp>
      </p:grpSp>
    </p:spTree>
    <p:extLst>
      <p:ext uri="{BB962C8B-B14F-4D97-AF65-F5344CB8AC3E}">
        <p14:creationId xmlns:p14="http://schemas.microsoft.com/office/powerpoint/2010/main" val="330988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8026671" cy="380695"/>
          </a:xfrm>
          <a:prstGeom prst="rect">
            <a:avLst/>
          </a:prstGeom>
        </p:spPr>
        <p:txBody>
          <a:bodyPr vert="horz" wrap="square" lIns="0" tIns="7316" rIns="0" bIns="0" rtlCol="0">
            <a:spAutoFit/>
          </a:bodyPr>
          <a:lstStyle/>
          <a:p>
            <a:pPr marL="7701">
              <a:spcBef>
                <a:spcPts val="58"/>
              </a:spcBef>
              <a:tabLst>
                <a:tab pos="1210641" algn="l"/>
                <a:tab pos="2864876" algn="l"/>
                <a:tab pos="4119415" algn="l"/>
                <a:tab pos="4757081" algn="l"/>
                <a:tab pos="5378189" algn="l"/>
                <a:tab pos="7131385" algn="l"/>
              </a:tabLst>
            </a:pPr>
            <a:r>
              <a:rPr lang="en-US" sz="2426" dirty="0"/>
              <a:t>TASKS</a:t>
            </a:r>
            <a:endParaRPr sz="2426" dirty="0"/>
          </a:p>
        </p:txBody>
      </p:sp>
      <p:sp>
        <p:nvSpPr>
          <p:cNvPr id="4" name="object 2">
            <a:extLst>
              <a:ext uri="{FF2B5EF4-FFF2-40B4-BE49-F238E27FC236}">
                <a16:creationId xmlns:a16="http://schemas.microsoft.com/office/drawing/2014/main" id="{CD236339-7DC6-5012-B1A4-87EE57A90F17}"/>
              </a:ext>
            </a:extLst>
          </p:cNvPr>
          <p:cNvSpPr txBox="1"/>
          <p:nvPr/>
        </p:nvSpPr>
        <p:spPr>
          <a:xfrm>
            <a:off x="333374" y="560050"/>
            <a:ext cx="5784215" cy="1640834"/>
          </a:xfrm>
          <a:prstGeom prst="rect">
            <a:avLst/>
          </a:prstGeom>
        </p:spPr>
        <p:txBody>
          <a:bodyPr vert="horz" wrap="square" lIns="0" tIns="12065" rIns="0" bIns="0" rtlCol="0">
            <a:spAutoFit/>
          </a:bodyPr>
          <a:lstStyle/>
          <a:p>
            <a:pPr marL="12065">
              <a:lnSpc>
                <a:spcPct val="100000"/>
              </a:lnSpc>
              <a:spcBef>
                <a:spcPts val="95"/>
              </a:spcBef>
              <a:tabLst>
                <a:tab pos="208279" algn="l"/>
              </a:tabLst>
            </a:pPr>
            <a:endParaRPr sz="2000" dirty="0">
              <a:latin typeface="Calibri"/>
              <a:cs typeface="Calibri"/>
            </a:endParaRPr>
          </a:p>
          <a:p>
            <a:pPr marL="12700">
              <a:lnSpc>
                <a:spcPct val="100000"/>
              </a:lnSpc>
              <a:spcBef>
                <a:spcPts val="40"/>
              </a:spcBef>
            </a:pPr>
            <a:r>
              <a:rPr lang="en-US" sz="2000" b="1" spc="-5" dirty="0">
                <a:latin typeface="Calibri"/>
                <a:cs typeface="Calibri"/>
              </a:rPr>
              <a:t>1. </a:t>
            </a:r>
            <a:r>
              <a:rPr sz="2000" b="1" spc="-5" dirty="0">
                <a:latin typeface="Calibri"/>
                <a:cs typeface="Calibri"/>
              </a:rPr>
              <a:t>Write a</a:t>
            </a:r>
            <a:r>
              <a:rPr sz="2000" b="1" dirty="0">
                <a:latin typeface="Calibri"/>
                <a:cs typeface="Calibri"/>
              </a:rPr>
              <a:t> </a:t>
            </a:r>
            <a:r>
              <a:rPr sz="2000" b="1" spc="-5" dirty="0">
                <a:latin typeface="Calibri"/>
                <a:cs typeface="Calibri"/>
              </a:rPr>
              <a:t>script</a:t>
            </a:r>
            <a:r>
              <a:rPr sz="2000" b="1" dirty="0">
                <a:latin typeface="Calibri"/>
                <a:cs typeface="Calibri"/>
              </a:rPr>
              <a:t> </a:t>
            </a:r>
            <a:r>
              <a:rPr sz="2000" b="1" spc="-5" dirty="0">
                <a:latin typeface="Calibri"/>
                <a:cs typeface="Calibri"/>
              </a:rPr>
              <a:t>that</a:t>
            </a:r>
            <a:r>
              <a:rPr sz="2000" b="1" spc="5" dirty="0">
                <a:latin typeface="Calibri"/>
                <a:cs typeface="Calibri"/>
              </a:rPr>
              <a:t> </a:t>
            </a:r>
            <a:r>
              <a:rPr sz="2000" b="1" spc="-5" dirty="0">
                <a:latin typeface="Calibri"/>
                <a:cs typeface="Calibri"/>
              </a:rPr>
              <a:t>ask the</a:t>
            </a:r>
            <a:r>
              <a:rPr sz="2000" b="1" dirty="0">
                <a:latin typeface="Calibri"/>
                <a:cs typeface="Calibri"/>
              </a:rPr>
              <a:t> </a:t>
            </a:r>
            <a:r>
              <a:rPr sz="2000" b="1" spc="-5" dirty="0">
                <a:latin typeface="Calibri"/>
                <a:cs typeface="Calibri"/>
              </a:rPr>
              <a:t>user</a:t>
            </a:r>
            <a:r>
              <a:rPr sz="2000" b="1" dirty="0">
                <a:latin typeface="Calibri"/>
                <a:cs typeface="Calibri"/>
              </a:rPr>
              <a:t> </a:t>
            </a:r>
            <a:r>
              <a:rPr sz="2000" b="1" spc="-5" dirty="0">
                <a:latin typeface="Calibri"/>
                <a:cs typeface="Calibri"/>
              </a:rPr>
              <a:t>to</a:t>
            </a:r>
            <a:endParaRPr sz="2000" dirty="0">
              <a:latin typeface="Calibri"/>
              <a:cs typeface="Calibri"/>
            </a:endParaRPr>
          </a:p>
          <a:p>
            <a:pPr marL="469265" lvl="1" indent="-228600">
              <a:lnSpc>
                <a:spcPct val="100000"/>
              </a:lnSpc>
              <a:spcBef>
                <a:spcPts val="705"/>
              </a:spcBef>
              <a:buFont typeface="Symbol"/>
              <a:buChar char=""/>
              <a:tabLst>
                <a:tab pos="469265" algn="l"/>
                <a:tab pos="469900" algn="l"/>
              </a:tabLst>
            </a:pPr>
            <a:r>
              <a:rPr sz="2000" b="1" spc="-5" dirty="0">
                <a:latin typeface="Calibri"/>
                <a:cs typeface="Calibri"/>
              </a:rPr>
              <a:t>Enter</a:t>
            </a:r>
            <a:r>
              <a:rPr sz="2000" b="1" dirty="0">
                <a:latin typeface="Calibri"/>
                <a:cs typeface="Calibri"/>
              </a:rPr>
              <a:t> </a:t>
            </a:r>
            <a:r>
              <a:rPr sz="2000" b="1" spc="-5" dirty="0">
                <a:latin typeface="Calibri"/>
                <a:cs typeface="Calibri"/>
              </a:rPr>
              <a:t>the</a:t>
            </a:r>
            <a:r>
              <a:rPr sz="2000" b="1" dirty="0">
                <a:latin typeface="Calibri"/>
                <a:cs typeface="Calibri"/>
              </a:rPr>
              <a:t> </a:t>
            </a:r>
            <a:r>
              <a:rPr sz="2000" b="1" spc="-5" dirty="0">
                <a:latin typeface="Calibri"/>
                <a:cs typeface="Calibri"/>
              </a:rPr>
              <a:t>value </a:t>
            </a:r>
            <a:r>
              <a:rPr sz="2000" b="1" spc="-10" dirty="0">
                <a:latin typeface="Calibri"/>
                <a:cs typeface="Calibri"/>
              </a:rPr>
              <a:t>of</a:t>
            </a:r>
            <a:r>
              <a:rPr sz="2000" b="1" spc="5" dirty="0">
                <a:latin typeface="Calibri"/>
                <a:cs typeface="Calibri"/>
              </a:rPr>
              <a:t> </a:t>
            </a:r>
            <a:r>
              <a:rPr sz="2000" b="1" spc="-5" dirty="0">
                <a:latin typeface="Calibri"/>
                <a:cs typeface="Calibri"/>
              </a:rPr>
              <a:t>a</a:t>
            </a:r>
            <a:r>
              <a:rPr sz="2000" b="1" dirty="0">
                <a:latin typeface="Calibri"/>
                <a:cs typeface="Calibri"/>
              </a:rPr>
              <a:t> </a:t>
            </a:r>
            <a:r>
              <a:rPr sz="2000" b="1" spc="-5" dirty="0">
                <a:latin typeface="Calibri"/>
                <a:cs typeface="Calibri"/>
              </a:rPr>
              <a:t>circle’s radius</a:t>
            </a:r>
            <a:r>
              <a:rPr sz="2000" b="1" spc="-10" dirty="0">
                <a:latin typeface="Calibri"/>
                <a:cs typeface="Calibri"/>
              </a:rPr>
              <a:t> </a:t>
            </a:r>
            <a:r>
              <a:rPr sz="2000" b="1" spc="-5" dirty="0">
                <a:latin typeface="Calibri"/>
                <a:cs typeface="Calibri"/>
              </a:rPr>
              <a:t>in</a:t>
            </a:r>
            <a:r>
              <a:rPr sz="2000" b="1" spc="15" dirty="0">
                <a:latin typeface="Calibri"/>
                <a:cs typeface="Calibri"/>
              </a:rPr>
              <a:t> </a:t>
            </a:r>
            <a:r>
              <a:rPr sz="2000" b="1" spc="-5" dirty="0">
                <a:latin typeface="Calibri"/>
                <a:cs typeface="Calibri"/>
              </a:rPr>
              <a:t>order to</a:t>
            </a:r>
            <a:r>
              <a:rPr sz="2000" b="1" dirty="0">
                <a:latin typeface="Calibri"/>
                <a:cs typeface="Calibri"/>
              </a:rPr>
              <a:t> </a:t>
            </a:r>
            <a:r>
              <a:rPr sz="2000" b="1" spc="-5" dirty="0">
                <a:latin typeface="Calibri"/>
                <a:cs typeface="Calibri"/>
              </a:rPr>
              <a:t>calculate </a:t>
            </a:r>
            <a:r>
              <a:rPr sz="2000" b="1" dirty="0">
                <a:latin typeface="Calibri"/>
                <a:cs typeface="Calibri"/>
              </a:rPr>
              <a:t>its</a:t>
            </a:r>
            <a:r>
              <a:rPr sz="2000" b="1" spc="-5" dirty="0">
                <a:latin typeface="Calibri"/>
                <a:cs typeface="Calibri"/>
              </a:rPr>
              <a:t> area</a:t>
            </a:r>
            <a:r>
              <a:rPr sz="2000" b="1" dirty="0">
                <a:latin typeface="Calibri"/>
                <a:cs typeface="Calibri"/>
              </a:rPr>
              <a:t> </a:t>
            </a:r>
            <a:r>
              <a:rPr sz="2000" b="1" spc="-5" dirty="0">
                <a:latin typeface="Calibri"/>
                <a:cs typeface="Calibri"/>
              </a:rPr>
              <a:t>as</a:t>
            </a:r>
            <a:endParaRPr sz="2000" dirty="0">
              <a:latin typeface="Calibri"/>
              <a:cs typeface="Calibri"/>
            </a:endParaRPr>
          </a:p>
          <a:p>
            <a:pPr marL="469265">
              <a:lnSpc>
                <a:spcPct val="100000"/>
              </a:lnSpc>
              <a:spcBef>
                <a:spcPts val="40"/>
              </a:spcBef>
            </a:pPr>
            <a:r>
              <a:rPr sz="2000" b="1" spc="-5" dirty="0">
                <a:latin typeface="Calibri"/>
                <a:cs typeface="Calibri"/>
              </a:rPr>
              <a:t>shown</a:t>
            </a:r>
            <a:r>
              <a:rPr sz="2000" b="1" spc="-25" dirty="0">
                <a:latin typeface="Calibri"/>
                <a:cs typeface="Calibri"/>
              </a:rPr>
              <a:t> </a:t>
            </a:r>
            <a:r>
              <a:rPr sz="2000" b="1" spc="-5" dirty="0">
                <a:latin typeface="Calibri"/>
                <a:cs typeface="Calibri"/>
              </a:rPr>
              <a:t>in</a:t>
            </a:r>
            <a:r>
              <a:rPr sz="2000" b="1" spc="-20" dirty="0">
                <a:latin typeface="Calibri"/>
                <a:cs typeface="Calibri"/>
              </a:rPr>
              <a:t> </a:t>
            </a:r>
            <a:r>
              <a:rPr sz="2000" b="1" spc="-5" dirty="0">
                <a:latin typeface="Calibri"/>
                <a:cs typeface="Calibri"/>
              </a:rPr>
              <a:t>fig.</a:t>
            </a:r>
            <a:endParaRPr sz="2000" dirty="0">
              <a:latin typeface="Calibri"/>
              <a:cs typeface="Calibri"/>
            </a:endParaRPr>
          </a:p>
        </p:txBody>
      </p:sp>
      <p:sp>
        <p:nvSpPr>
          <p:cNvPr id="10" name="object 3">
            <a:extLst>
              <a:ext uri="{FF2B5EF4-FFF2-40B4-BE49-F238E27FC236}">
                <a16:creationId xmlns:a16="http://schemas.microsoft.com/office/drawing/2014/main" id="{CB77D25D-5911-976E-8CAA-0995B226F715}"/>
              </a:ext>
            </a:extLst>
          </p:cNvPr>
          <p:cNvSpPr txBox="1"/>
          <p:nvPr/>
        </p:nvSpPr>
        <p:spPr>
          <a:xfrm>
            <a:off x="602932" y="3808637"/>
            <a:ext cx="5713095" cy="624786"/>
          </a:xfrm>
          <a:prstGeom prst="rect">
            <a:avLst/>
          </a:prstGeom>
        </p:spPr>
        <p:txBody>
          <a:bodyPr vert="horz" wrap="square" lIns="0" tIns="7620" rIns="0" bIns="0" rtlCol="0">
            <a:spAutoFit/>
          </a:bodyPr>
          <a:lstStyle/>
          <a:p>
            <a:pPr marL="240665" marR="5080" indent="-228600">
              <a:lnSpc>
                <a:spcPct val="101899"/>
              </a:lnSpc>
              <a:spcBef>
                <a:spcPts val="60"/>
              </a:spcBef>
              <a:buFont typeface="Symbol"/>
              <a:buChar char=""/>
              <a:tabLst>
                <a:tab pos="240665" algn="l"/>
                <a:tab pos="241300" algn="l"/>
              </a:tabLst>
            </a:pPr>
            <a:r>
              <a:rPr sz="2000" b="1" spc="-5" dirty="0">
                <a:latin typeface="Calibri"/>
                <a:cs typeface="Calibri"/>
              </a:rPr>
              <a:t>Enter</a:t>
            </a:r>
            <a:r>
              <a:rPr sz="2000" b="1" spc="5" dirty="0">
                <a:latin typeface="Calibri"/>
                <a:cs typeface="Calibri"/>
              </a:rPr>
              <a:t> </a:t>
            </a:r>
            <a:r>
              <a:rPr sz="2000" b="1" spc="-5" dirty="0">
                <a:latin typeface="Calibri"/>
                <a:cs typeface="Calibri"/>
              </a:rPr>
              <a:t>another</a:t>
            </a:r>
            <a:r>
              <a:rPr sz="2000" b="1" spc="5" dirty="0">
                <a:latin typeface="Calibri"/>
                <a:cs typeface="Calibri"/>
              </a:rPr>
              <a:t> </a:t>
            </a:r>
            <a:r>
              <a:rPr sz="2000" b="1" spc="-5" dirty="0">
                <a:latin typeface="Calibri"/>
                <a:cs typeface="Calibri"/>
              </a:rPr>
              <a:t>value</a:t>
            </a:r>
            <a:r>
              <a:rPr sz="2000" b="1" dirty="0">
                <a:latin typeface="Calibri"/>
                <a:cs typeface="Calibri"/>
              </a:rPr>
              <a:t> </a:t>
            </a:r>
            <a:r>
              <a:rPr sz="2000" b="1" spc="-5" dirty="0">
                <a:latin typeface="Calibri"/>
                <a:cs typeface="Calibri"/>
              </a:rPr>
              <a:t>to</a:t>
            </a:r>
            <a:r>
              <a:rPr sz="2000" b="1" spc="5" dirty="0">
                <a:latin typeface="Calibri"/>
                <a:cs typeface="Calibri"/>
              </a:rPr>
              <a:t> </a:t>
            </a:r>
            <a:r>
              <a:rPr sz="2000" b="1" spc="-5" dirty="0">
                <a:latin typeface="Calibri"/>
                <a:cs typeface="Calibri"/>
              </a:rPr>
              <a:t>calculate</a:t>
            </a:r>
            <a:r>
              <a:rPr sz="2000" b="1" spc="5" dirty="0">
                <a:latin typeface="Calibri"/>
                <a:cs typeface="Calibri"/>
              </a:rPr>
              <a:t> </a:t>
            </a:r>
            <a:r>
              <a:rPr sz="2000" b="1" dirty="0">
                <a:latin typeface="Calibri"/>
                <a:cs typeface="Calibri"/>
              </a:rPr>
              <a:t>its </a:t>
            </a:r>
            <a:r>
              <a:rPr sz="2000" b="1" spc="-5" dirty="0">
                <a:latin typeface="Calibri"/>
                <a:cs typeface="Calibri"/>
              </a:rPr>
              <a:t>square</a:t>
            </a:r>
            <a:r>
              <a:rPr sz="2000" b="1" spc="5" dirty="0">
                <a:latin typeface="Calibri"/>
                <a:cs typeface="Calibri"/>
              </a:rPr>
              <a:t> </a:t>
            </a:r>
            <a:r>
              <a:rPr sz="2000" b="1" spc="-10" dirty="0">
                <a:latin typeface="Calibri"/>
                <a:cs typeface="Calibri"/>
              </a:rPr>
              <a:t>root</a:t>
            </a:r>
            <a:r>
              <a:rPr sz="2000" b="1" spc="10" dirty="0">
                <a:latin typeface="Calibri"/>
                <a:cs typeface="Calibri"/>
              </a:rPr>
              <a:t> </a:t>
            </a:r>
            <a:r>
              <a:rPr sz="2000" b="1" spc="-5" dirty="0">
                <a:latin typeface="Calibri"/>
                <a:cs typeface="Calibri"/>
              </a:rPr>
              <a:t>and</a:t>
            </a:r>
            <a:r>
              <a:rPr sz="2000" b="1" spc="10" dirty="0">
                <a:latin typeface="Calibri"/>
                <a:cs typeface="Calibri"/>
              </a:rPr>
              <a:t> </a:t>
            </a:r>
            <a:r>
              <a:rPr sz="2000" b="1" spc="-5" dirty="0">
                <a:latin typeface="Calibri"/>
                <a:cs typeface="Calibri"/>
              </a:rPr>
              <a:t>alert</a:t>
            </a:r>
            <a:r>
              <a:rPr sz="2000" b="1" spc="5" dirty="0">
                <a:latin typeface="Calibri"/>
                <a:cs typeface="Calibri"/>
              </a:rPr>
              <a:t> </a:t>
            </a:r>
            <a:r>
              <a:rPr sz="2000" b="1" spc="-5" dirty="0">
                <a:latin typeface="Calibri"/>
                <a:cs typeface="Calibri"/>
              </a:rPr>
              <a:t>the</a:t>
            </a:r>
            <a:r>
              <a:rPr sz="2000" b="1" spc="5" dirty="0">
                <a:latin typeface="Calibri"/>
                <a:cs typeface="Calibri"/>
              </a:rPr>
              <a:t> </a:t>
            </a:r>
            <a:r>
              <a:rPr sz="2000" b="1" spc="-5" dirty="0">
                <a:latin typeface="Calibri"/>
                <a:cs typeface="Calibri"/>
              </a:rPr>
              <a:t>result </a:t>
            </a:r>
            <a:r>
              <a:rPr sz="2000" b="1" spc="-335" dirty="0">
                <a:latin typeface="Calibri"/>
                <a:cs typeface="Calibri"/>
              </a:rPr>
              <a:t> </a:t>
            </a:r>
            <a:r>
              <a:rPr sz="2000" b="1" spc="-5" dirty="0">
                <a:latin typeface="Calibri"/>
                <a:cs typeface="Calibri"/>
              </a:rPr>
              <a:t>as shown</a:t>
            </a:r>
            <a:r>
              <a:rPr sz="2000" b="1" spc="5" dirty="0">
                <a:latin typeface="Calibri"/>
                <a:cs typeface="Calibri"/>
              </a:rPr>
              <a:t> </a:t>
            </a:r>
            <a:r>
              <a:rPr sz="2000" b="1" spc="-5" dirty="0">
                <a:latin typeface="Calibri"/>
                <a:cs typeface="Calibri"/>
              </a:rPr>
              <a:t>in</a:t>
            </a:r>
            <a:r>
              <a:rPr sz="2000" b="1" dirty="0">
                <a:latin typeface="Calibri"/>
                <a:cs typeface="Calibri"/>
              </a:rPr>
              <a:t> </a:t>
            </a:r>
            <a:r>
              <a:rPr sz="2000" b="1" spc="-10" dirty="0">
                <a:latin typeface="Calibri"/>
                <a:cs typeface="Calibri"/>
              </a:rPr>
              <a:t>fig.</a:t>
            </a:r>
            <a:endParaRPr sz="2000" dirty="0">
              <a:latin typeface="Calibri"/>
              <a:cs typeface="Calibri"/>
            </a:endParaRPr>
          </a:p>
        </p:txBody>
      </p:sp>
      <p:sp>
        <p:nvSpPr>
          <p:cNvPr id="11" name="object 4">
            <a:extLst>
              <a:ext uri="{FF2B5EF4-FFF2-40B4-BE49-F238E27FC236}">
                <a16:creationId xmlns:a16="http://schemas.microsoft.com/office/drawing/2014/main" id="{218687D5-000B-4ACB-F439-27CBE7C60DD2}"/>
              </a:ext>
            </a:extLst>
          </p:cNvPr>
          <p:cNvSpPr txBox="1"/>
          <p:nvPr/>
        </p:nvSpPr>
        <p:spPr>
          <a:xfrm>
            <a:off x="7729653" y="1213882"/>
            <a:ext cx="4042180" cy="938719"/>
          </a:xfrm>
          <a:prstGeom prst="rect">
            <a:avLst/>
          </a:prstGeom>
        </p:spPr>
        <p:txBody>
          <a:bodyPr vert="horz" wrap="square" lIns="0" tIns="7620" rIns="0" bIns="0" rtlCol="0">
            <a:spAutoFit/>
          </a:bodyPr>
          <a:lstStyle/>
          <a:p>
            <a:pPr marL="240665" marR="5080" indent="-228600">
              <a:lnSpc>
                <a:spcPct val="101899"/>
              </a:lnSpc>
              <a:spcBef>
                <a:spcPts val="60"/>
              </a:spcBef>
              <a:buFont typeface="Symbol"/>
              <a:buChar char=""/>
              <a:tabLst>
                <a:tab pos="240665" algn="l"/>
                <a:tab pos="241300" algn="l"/>
              </a:tabLst>
            </a:pPr>
            <a:r>
              <a:rPr sz="2000" b="1" spc="-5" dirty="0">
                <a:latin typeface="Calibri"/>
                <a:cs typeface="Calibri"/>
              </a:rPr>
              <a:t>Enter</a:t>
            </a:r>
            <a:r>
              <a:rPr sz="2000" b="1" dirty="0">
                <a:latin typeface="Calibri"/>
                <a:cs typeface="Calibri"/>
              </a:rPr>
              <a:t> </a:t>
            </a:r>
            <a:r>
              <a:rPr sz="2000" b="1" spc="-5" dirty="0">
                <a:latin typeface="Calibri"/>
                <a:cs typeface="Calibri"/>
              </a:rPr>
              <a:t>an</a:t>
            </a:r>
            <a:r>
              <a:rPr sz="2000" b="1" dirty="0">
                <a:latin typeface="Calibri"/>
                <a:cs typeface="Calibri"/>
              </a:rPr>
              <a:t> </a:t>
            </a:r>
            <a:r>
              <a:rPr sz="2000" b="1" spc="-5" dirty="0">
                <a:latin typeface="Calibri"/>
                <a:cs typeface="Calibri"/>
              </a:rPr>
              <a:t>angle</a:t>
            </a:r>
            <a:r>
              <a:rPr sz="2000" b="1" spc="5" dirty="0">
                <a:latin typeface="Calibri"/>
                <a:cs typeface="Calibri"/>
              </a:rPr>
              <a:t> </a:t>
            </a:r>
            <a:r>
              <a:rPr sz="2000" b="1" spc="-5" dirty="0">
                <a:latin typeface="Calibri"/>
                <a:cs typeface="Calibri"/>
              </a:rPr>
              <a:t>to</a:t>
            </a:r>
            <a:r>
              <a:rPr sz="2000" b="1" spc="5" dirty="0">
                <a:latin typeface="Calibri"/>
                <a:cs typeface="Calibri"/>
              </a:rPr>
              <a:t> </a:t>
            </a:r>
            <a:r>
              <a:rPr sz="2000" b="1" spc="-5" dirty="0">
                <a:latin typeface="Calibri"/>
                <a:cs typeface="Calibri"/>
              </a:rPr>
              <a:t>calculate</a:t>
            </a:r>
            <a:r>
              <a:rPr sz="2000" b="1" dirty="0">
                <a:latin typeface="Calibri"/>
                <a:cs typeface="Calibri"/>
              </a:rPr>
              <a:t> its</a:t>
            </a:r>
            <a:r>
              <a:rPr sz="2000" b="1" spc="-5" dirty="0">
                <a:latin typeface="Calibri"/>
                <a:cs typeface="Calibri"/>
              </a:rPr>
              <a:t> </a:t>
            </a:r>
            <a:r>
              <a:rPr sz="2000" b="1" spc="-10" dirty="0">
                <a:latin typeface="Calibri"/>
                <a:cs typeface="Calibri"/>
              </a:rPr>
              <a:t>cos</a:t>
            </a:r>
            <a:r>
              <a:rPr sz="2000" b="1" spc="-5" dirty="0">
                <a:latin typeface="Calibri"/>
                <a:cs typeface="Calibri"/>
              </a:rPr>
              <a:t> value</a:t>
            </a:r>
            <a:r>
              <a:rPr sz="2000" b="1" dirty="0">
                <a:latin typeface="Calibri"/>
                <a:cs typeface="Calibri"/>
              </a:rPr>
              <a:t> </a:t>
            </a:r>
            <a:r>
              <a:rPr sz="2000" b="1" spc="-5" dirty="0">
                <a:latin typeface="Calibri"/>
                <a:cs typeface="Calibri"/>
              </a:rPr>
              <a:t>then</a:t>
            </a:r>
            <a:r>
              <a:rPr sz="2000" b="1" spc="10" dirty="0">
                <a:latin typeface="Calibri"/>
                <a:cs typeface="Calibri"/>
              </a:rPr>
              <a:t> </a:t>
            </a:r>
            <a:r>
              <a:rPr sz="2000" b="1" spc="-5" dirty="0">
                <a:latin typeface="Calibri"/>
                <a:cs typeface="Calibri"/>
              </a:rPr>
              <a:t>display</a:t>
            </a:r>
            <a:r>
              <a:rPr sz="2000" b="1" spc="5" dirty="0">
                <a:latin typeface="Calibri"/>
                <a:cs typeface="Calibri"/>
              </a:rPr>
              <a:t> </a:t>
            </a:r>
            <a:r>
              <a:rPr sz="2000" b="1" dirty="0">
                <a:latin typeface="Calibri"/>
                <a:cs typeface="Calibri"/>
              </a:rPr>
              <a:t>the</a:t>
            </a:r>
            <a:r>
              <a:rPr sz="2000" b="1" spc="-5" dirty="0">
                <a:latin typeface="Calibri"/>
                <a:cs typeface="Calibri"/>
              </a:rPr>
              <a:t> output</a:t>
            </a:r>
            <a:r>
              <a:rPr sz="2000" b="1" spc="5" dirty="0">
                <a:latin typeface="Calibri"/>
                <a:cs typeface="Calibri"/>
              </a:rPr>
              <a:t> as </a:t>
            </a:r>
            <a:r>
              <a:rPr sz="2000" b="1" spc="-335" dirty="0">
                <a:latin typeface="Calibri"/>
                <a:cs typeface="Calibri"/>
              </a:rPr>
              <a:t> </a:t>
            </a:r>
            <a:r>
              <a:rPr sz="2000" b="1" spc="-5" dirty="0">
                <a:latin typeface="Calibri"/>
                <a:cs typeface="Calibri"/>
              </a:rPr>
              <a:t>shown in</a:t>
            </a:r>
            <a:r>
              <a:rPr sz="2000" b="1" spc="5" dirty="0">
                <a:latin typeface="Calibri"/>
                <a:cs typeface="Calibri"/>
              </a:rPr>
              <a:t> </a:t>
            </a:r>
            <a:r>
              <a:rPr sz="2000" b="1" spc="-5" dirty="0">
                <a:latin typeface="Calibri"/>
                <a:cs typeface="Calibri"/>
              </a:rPr>
              <a:t>Fig.</a:t>
            </a:r>
            <a:endParaRPr sz="2000" dirty="0">
              <a:latin typeface="Calibri"/>
              <a:cs typeface="Calibri"/>
            </a:endParaRPr>
          </a:p>
        </p:txBody>
      </p:sp>
      <p:grpSp>
        <p:nvGrpSpPr>
          <p:cNvPr id="12" name="object 5">
            <a:extLst>
              <a:ext uri="{FF2B5EF4-FFF2-40B4-BE49-F238E27FC236}">
                <a16:creationId xmlns:a16="http://schemas.microsoft.com/office/drawing/2014/main" id="{CF01BCA4-9157-1E8F-F48C-AB76A3C48B1D}"/>
              </a:ext>
            </a:extLst>
          </p:cNvPr>
          <p:cNvGrpSpPr/>
          <p:nvPr/>
        </p:nvGrpSpPr>
        <p:grpSpPr>
          <a:xfrm>
            <a:off x="4068064" y="4739896"/>
            <a:ext cx="3321685" cy="1343025"/>
            <a:chOff x="4063301" y="4312348"/>
            <a:chExt cx="3321685" cy="1343025"/>
          </a:xfrm>
        </p:grpSpPr>
        <p:pic>
          <p:nvPicPr>
            <p:cNvPr id="13" name="object 6">
              <a:extLst>
                <a:ext uri="{FF2B5EF4-FFF2-40B4-BE49-F238E27FC236}">
                  <a16:creationId xmlns:a16="http://schemas.microsoft.com/office/drawing/2014/main" id="{CA35640B-BEA5-7020-1219-88547C5C6C1B}"/>
                </a:ext>
              </a:extLst>
            </p:cNvPr>
            <p:cNvPicPr/>
            <p:nvPr/>
          </p:nvPicPr>
          <p:blipFill>
            <a:blip r:embed="rId3" cstate="print"/>
            <a:stretch>
              <a:fillRect/>
            </a:stretch>
          </p:blipFill>
          <p:spPr>
            <a:xfrm>
              <a:off x="4072890" y="4569459"/>
              <a:ext cx="3302635" cy="1076325"/>
            </a:xfrm>
            <a:prstGeom prst="rect">
              <a:avLst/>
            </a:prstGeom>
          </p:spPr>
        </p:pic>
        <p:sp>
          <p:nvSpPr>
            <p:cNvPr id="14" name="object 7">
              <a:extLst>
                <a:ext uri="{FF2B5EF4-FFF2-40B4-BE49-F238E27FC236}">
                  <a16:creationId xmlns:a16="http://schemas.microsoft.com/office/drawing/2014/main" id="{819F600F-952D-9A3A-C0E9-38DE8C56C726}"/>
                </a:ext>
              </a:extLst>
            </p:cNvPr>
            <p:cNvSpPr/>
            <p:nvPr/>
          </p:nvSpPr>
          <p:spPr>
            <a:xfrm>
              <a:off x="4068064" y="4317110"/>
              <a:ext cx="3312160" cy="1333500"/>
            </a:xfrm>
            <a:custGeom>
              <a:avLst/>
              <a:gdLst/>
              <a:ahLst/>
              <a:cxnLst/>
              <a:rect l="l" t="t" r="r" b="b"/>
              <a:pathLst>
                <a:path w="3312159" h="1333500">
                  <a:moveTo>
                    <a:pt x="0" y="1333500"/>
                  </a:moveTo>
                  <a:lnTo>
                    <a:pt x="3312160" y="1333500"/>
                  </a:lnTo>
                  <a:lnTo>
                    <a:pt x="3312160" y="0"/>
                  </a:lnTo>
                  <a:lnTo>
                    <a:pt x="0" y="0"/>
                  </a:lnTo>
                  <a:lnTo>
                    <a:pt x="0" y="1333500"/>
                  </a:lnTo>
                  <a:close/>
                </a:path>
              </a:pathLst>
            </a:custGeom>
            <a:ln w="9525">
              <a:solidFill>
                <a:srgbClr val="6F2F9F"/>
              </a:solidFill>
            </a:ln>
          </p:spPr>
          <p:txBody>
            <a:bodyPr wrap="square" lIns="0" tIns="0" rIns="0" bIns="0" rtlCol="0"/>
            <a:lstStyle/>
            <a:p>
              <a:endParaRPr/>
            </a:p>
          </p:txBody>
        </p:sp>
      </p:grpSp>
      <p:grpSp>
        <p:nvGrpSpPr>
          <p:cNvPr id="15" name="object 8">
            <a:extLst>
              <a:ext uri="{FF2B5EF4-FFF2-40B4-BE49-F238E27FC236}">
                <a16:creationId xmlns:a16="http://schemas.microsoft.com/office/drawing/2014/main" id="{D6A127BF-072A-1C7A-F48C-A5FE5C03BF88}"/>
              </a:ext>
            </a:extLst>
          </p:cNvPr>
          <p:cNvGrpSpPr/>
          <p:nvPr/>
        </p:nvGrpSpPr>
        <p:grpSpPr>
          <a:xfrm>
            <a:off x="593407" y="4607181"/>
            <a:ext cx="3253104" cy="1520190"/>
            <a:chOff x="588644" y="4179633"/>
            <a:chExt cx="3253104" cy="1520190"/>
          </a:xfrm>
        </p:grpSpPr>
        <p:pic>
          <p:nvPicPr>
            <p:cNvPr id="16" name="object 9">
              <a:extLst>
                <a:ext uri="{FF2B5EF4-FFF2-40B4-BE49-F238E27FC236}">
                  <a16:creationId xmlns:a16="http://schemas.microsoft.com/office/drawing/2014/main" id="{343D77B3-A5B4-C658-F8E2-B5EB9455D3D7}"/>
                </a:ext>
              </a:extLst>
            </p:cNvPr>
            <p:cNvPicPr/>
            <p:nvPr/>
          </p:nvPicPr>
          <p:blipFill>
            <a:blip r:embed="rId4" cstate="print"/>
            <a:stretch>
              <a:fillRect/>
            </a:stretch>
          </p:blipFill>
          <p:spPr>
            <a:xfrm>
              <a:off x="598169" y="4389884"/>
              <a:ext cx="3234055" cy="1300350"/>
            </a:xfrm>
            <a:prstGeom prst="rect">
              <a:avLst/>
            </a:prstGeom>
          </p:spPr>
        </p:pic>
        <p:sp>
          <p:nvSpPr>
            <p:cNvPr id="17" name="object 10">
              <a:extLst>
                <a:ext uri="{FF2B5EF4-FFF2-40B4-BE49-F238E27FC236}">
                  <a16:creationId xmlns:a16="http://schemas.microsoft.com/office/drawing/2014/main" id="{081E32C4-016F-4162-C3C0-C43B513FA271}"/>
                </a:ext>
              </a:extLst>
            </p:cNvPr>
            <p:cNvSpPr/>
            <p:nvPr/>
          </p:nvSpPr>
          <p:spPr>
            <a:xfrm>
              <a:off x="593407" y="4184396"/>
              <a:ext cx="3243580" cy="1510665"/>
            </a:xfrm>
            <a:custGeom>
              <a:avLst/>
              <a:gdLst/>
              <a:ahLst/>
              <a:cxnLst/>
              <a:rect l="l" t="t" r="r" b="b"/>
              <a:pathLst>
                <a:path w="3243579" h="1510664">
                  <a:moveTo>
                    <a:pt x="0" y="1510664"/>
                  </a:moveTo>
                  <a:lnTo>
                    <a:pt x="3243580" y="1510664"/>
                  </a:lnTo>
                  <a:lnTo>
                    <a:pt x="3243580" y="0"/>
                  </a:lnTo>
                  <a:lnTo>
                    <a:pt x="0" y="0"/>
                  </a:lnTo>
                  <a:lnTo>
                    <a:pt x="0" y="1510664"/>
                  </a:lnTo>
                  <a:close/>
                </a:path>
              </a:pathLst>
            </a:custGeom>
            <a:ln w="9525">
              <a:solidFill>
                <a:srgbClr val="6F2F9F"/>
              </a:solidFill>
            </a:ln>
          </p:spPr>
          <p:txBody>
            <a:bodyPr wrap="square" lIns="0" tIns="0" rIns="0" bIns="0" rtlCol="0"/>
            <a:lstStyle/>
            <a:p>
              <a:endParaRPr/>
            </a:p>
          </p:txBody>
        </p:sp>
      </p:grpSp>
      <p:grpSp>
        <p:nvGrpSpPr>
          <p:cNvPr id="18" name="object 11">
            <a:extLst>
              <a:ext uri="{FF2B5EF4-FFF2-40B4-BE49-F238E27FC236}">
                <a16:creationId xmlns:a16="http://schemas.microsoft.com/office/drawing/2014/main" id="{F00C9CB0-9CD0-194A-EE53-413E0FBCAF3C}"/>
              </a:ext>
            </a:extLst>
          </p:cNvPr>
          <p:cNvGrpSpPr/>
          <p:nvPr/>
        </p:nvGrpSpPr>
        <p:grpSpPr>
          <a:xfrm>
            <a:off x="3220719" y="1909254"/>
            <a:ext cx="3321685" cy="1397635"/>
            <a:chOff x="3469576" y="1863153"/>
            <a:chExt cx="3321685" cy="1397635"/>
          </a:xfrm>
        </p:grpSpPr>
        <p:pic>
          <p:nvPicPr>
            <p:cNvPr id="19" name="object 12">
              <a:extLst>
                <a:ext uri="{FF2B5EF4-FFF2-40B4-BE49-F238E27FC236}">
                  <a16:creationId xmlns:a16="http://schemas.microsoft.com/office/drawing/2014/main" id="{8F5308D7-DB0E-AE66-BCA1-EAC743A6049F}"/>
                </a:ext>
              </a:extLst>
            </p:cNvPr>
            <p:cNvPicPr/>
            <p:nvPr/>
          </p:nvPicPr>
          <p:blipFill>
            <a:blip r:embed="rId5" cstate="print"/>
            <a:stretch>
              <a:fillRect/>
            </a:stretch>
          </p:blipFill>
          <p:spPr>
            <a:xfrm>
              <a:off x="3479165" y="1872742"/>
              <a:ext cx="3302635" cy="1378584"/>
            </a:xfrm>
            <a:prstGeom prst="rect">
              <a:avLst/>
            </a:prstGeom>
          </p:spPr>
        </p:pic>
        <p:sp>
          <p:nvSpPr>
            <p:cNvPr id="20" name="object 13">
              <a:extLst>
                <a:ext uri="{FF2B5EF4-FFF2-40B4-BE49-F238E27FC236}">
                  <a16:creationId xmlns:a16="http://schemas.microsoft.com/office/drawing/2014/main" id="{2056BD2B-D686-E3BC-DCFF-6DEA3F8A6704}"/>
                </a:ext>
              </a:extLst>
            </p:cNvPr>
            <p:cNvSpPr/>
            <p:nvPr/>
          </p:nvSpPr>
          <p:spPr>
            <a:xfrm>
              <a:off x="3474339" y="1867916"/>
              <a:ext cx="3312160" cy="1388110"/>
            </a:xfrm>
            <a:custGeom>
              <a:avLst/>
              <a:gdLst/>
              <a:ahLst/>
              <a:cxnLst/>
              <a:rect l="l" t="t" r="r" b="b"/>
              <a:pathLst>
                <a:path w="3312159" h="1388110">
                  <a:moveTo>
                    <a:pt x="0" y="1388109"/>
                  </a:moveTo>
                  <a:lnTo>
                    <a:pt x="3312160" y="1388109"/>
                  </a:lnTo>
                  <a:lnTo>
                    <a:pt x="3312160" y="0"/>
                  </a:lnTo>
                  <a:lnTo>
                    <a:pt x="0" y="0"/>
                  </a:lnTo>
                  <a:lnTo>
                    <a:pt x="0" y="1388109"/>
                  </a:lnTo>
                  <a:close/>
                </a:path>
              </a:pathLst>
            </a:custGeom>
            <a:ln w="9525">
              <a:solidFill>
                <a:srgbClr val="6F2F9F"/>
              </a:solidFill>
            </a:ln>
          </p:spPr>
          <p:txBody>
            <a:bodyPr wrap="square" lIns="0" tIns="0" rIns="0" bIns="0" rtlCol="0"/>
            <a:lstStyle/>
            <a:p>
              <a:endParaRPr/>
            </a:p>
          </p:txBody>
        </p:sp>
      </p:grpSp>
      <p:grpSp>
        <p:nvGrpSpPr>
          <p:cNvPr id="21" name="object 14">
            <a:extLst>
              <a:ext uri="{FF2B5EF4-FFF2-40B4-BE49-F238E27FC236}">
                <a16:creationId xmlns:a16="http://schemas.microsoft.com/office/drawing/2014/main" id="{9A1C8101-2DCD-0533-67F8-991A7569AEE7}"/>
              </a:ext>
            </a:extLst>
          </p:cNvPr>
          <p:cNvGrpSpPr/>
          <p:nvPr/>
        </p:nvGrpSpPr>
        <p:grpSpPr>
          <a:xfrm>
            <a:off x="593407" y="1902720"/>
            <a:ext cx="2366645" cy="1383665"/>
            <a:chOff x="863600" y="1873948"/>
            <a:chExt cx="2366645" cy="1383665"/>
          </a:xfrm>
        </p:grpSpPr>
        <p:pic>
          <p:nvPicPr>
            <p:cNvPr id="22" name="object 15">
              <a:extLst>
                <a:ext uri="{FF2B5EF4-FFF2-40B4-BE49-F238E27FC236}">
                  <a16:creationId xmlns:a16="http://schemas.microsoft.com/office/drawing/2014/main" id="{6AEB22C5-2D2B-4A45-1C5A-40F5BCFA93EF}"/>
                </a:ext>
              </a:extLst>
            </p:cNvPr>
            <p:cNvPicPr/>
            <p:nvPr/>
          </p:nvPicPr>
          <p:blipFill>
            <a:blip r:embed="rId6" cstate="print"/>
            <a:stretch>
              <a:fillRect/>
            </a:stretch>
          </p:blipFill>
          <p:spPr>
            <a:xfrm>
              <a:off x="873125" y="1883536"/>
              <a:ext cx="2347595" cy="1364615"/>
            </a:xfrm>
            <a:prstGeom prst="rect">
              <a:avLst/>
            </a:prstGeom>
          </p:spPr>
        </p:pic>
        <p:sp>
          <p:nvSpPr>
            <p:cNvPr id="23" name="object 16">
              <a:extLst>
                <a:ext uri="{FF2B5EF4-FFF2-40B4-BE49-F238E27FC236}">
                  <a16:creationId xmlns:a16="http://schemas.microsoft.com/office/drawing/2014/main" id="{5149DC0C-A0DB-8812-2F8E-D4EBF14A3AA9}"/>
                </a:ext>
              </a:extLst>
            </p:cNvPr>
            <p:cNvSpPr/>
            <p:nvPr/>
          </p:nvSpPr>
          <p:spPr>
            <a:xfrm>
              <a:off x="868362" y="1878710"/>
              <a:ext cx="2357120" cy="1374140"/>
            </a:xfrm>
            <a:custGeom>
              <a:avLst/>
              <a:gdLst/>
              <a:ahLst/>
              <a:cxnLst/>
              <a:rect l="l" t="t" r="r" b="b"/>
              <a:pathLst>
                <a:path w="2357120" h="1374139">
                  <a:moveTo>
                    <a:pt x="0" y="1374140"/>
                  </a:moveTo>
                  <a:lnTo>
                    <a:pt x="2357120" y="1374140"/>
                  </a:lnTo>
                  <a:lnTo>
                    <a:pt x="2357120" y="0"/>
                  </a:lnTo>
                  <a:lnTo>
                    <a:pt x="0" y="0"/>
                  </a:lnTo>
                  <a:lnTo>
                    <a:pt x="0" y="1374140"/>
                  </a:lnTo>
                  <a:close/>
                </a:path>
              </a:pathLst>
            </a:custGeom>
            <a:ln w="9525">
              <a:solidFill>
                <a:srgbClr val="6F2F9F"/>
              </a:solidFill>
            </a:ln>
          </p:spPr>
          <p:txBody>
            <a:bodyPr wrap="square" lIns="0" tIns="0" rIns="0" bIns="0" rtlCol="0"/>
            <a:lstStyle/>
            <a:p>
              <a:endParaRPr/>
            </a:p>
          </p:txBody>
        </p:sp>
      </p:grpSp>
      <p:pic>
        <p:nvPicPr>
          <p:cNvPr id="24" name="object 20">
            <a:extLst>
              <a:ext uri="{FF2B5EF4-FFF2-40B4-BE49-F238E27FC236}">
                <a16:creationId xmlns:a16="http://schemas.microsoft.com/office/drawing/2014/main" id="{D2195427-645E-32CF-2EC1-CE5397EFA30F}"/>
              </a:ext>
            </a:extLst>
          </p:cNvPr>
          <p:cNvPicPr/>
          <p:nvPr/>
        </p:nvPicPr>
        <p:blipFill>
          <a:blip r:embed="rId7" cstate="print"/>
          <a:stretch>
            <a:fillRect/>
          </a:stretch>
        </p:blipFill>
        <p:spPr>
          <a:xfrm>
            <a:off x="7902893" y="2397822"/>
            <a:ext cx="3695700" cy="2933699"/>
          </a:xfrm>
          <a:prstGeom prst="rect">
            <a:avLst/>
          </a:prstGeom>
        </p:spPr>
      </p:pic>
    </p:spTree>
    <p:extLst>
      <p:ext uri="{BB962C8B-B14F-4D97-AF65-F5344CB8AC3E}">
        <p14:creationId xmlns:p14="http://schemas.microsoft.com/office/powerpoint/2010/main" val="418882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8026671" cy="380695"/>
          </a:xfrm>
          <a:prstGeom prst="rect">
            <a:avLst/>
          </a:prstGeom>
        </p:spPr>
        <p:txBody>
          <a:bodyPr vert="horz" wrap="square" lIns="0" tIns="7316" rIns="0" bIns="0" rtlCol="0">
            <a:spAutoFit/>
          </a:bodyPr>
          <a:lstStyle/>
          <a:p>
            <a:pPr marL="7701">
              <a:spcBef>
                <a:spcPts val="58"/>
              </a:spcBef>
              <a:tabLst>
                <a:tab pos="1210641" algn="l"/>
                <a:tab pos="2864876" algn="l"/>
                <a:tab pos="4119415" algn="l"/>
                <a:tab pos="4757081" algn="l"/>
                <a:tab pos="5378189" algn="l"/>
                <a:tab pos="7131385" algn="l"/>
              </a:tabLst>
            </a:pPr>
            <a:r>
              <a:rPr lang="en-US" sz="2426" dirty="0"/>
              <a:t>TASKS</a:t>
            </a:r>
            <a:endParaRPr sz="2426" dirty="0"/>
          </a:p>
        </p:txBody>
      </p:sp>
      <p:sp>
        <p:nvSpPr>
          <p:cNvPr id="6" name="Rectangle 5">
            <a:extLst>
              <a:ext uri="{FF2B5EF4-FFF2-40B4-BE49-F238E27FC236}">
                <a16:creationId xmlns:a16="http://schemas.microsoft.com/office/drawing/2014/main" id="{BA254CB6-6495-4702-91C0-09F05758A5D6}"/>
              </a:ext>
            </a:extLst>
          </p:cNvPr>
          <p:cNvSpPr/>
          <p:nvPr/>
        </p:nvSpPr>
        <p:spPr>
          <a:xfrm>
            <a:off x="119063" y="1135871"/>
            <a:ext cx="11668124" cy="777777"/>
          </a:xfrm>
          <a:prstGeom prst="rect">
            <a:avLst/>
          </a:prstGeom>
        </p:spPr>
        <p:txBody>
          <a:bodyPr wrap="square">
            <a:spAutoFit/>
          </a:bodyPr>
          <a:lstStyle/>
          <a:p>
            <a:pPr lvl="0" algn="just">
              <a:lnSpc>
                <a:spcPct val="115000"/>
              </a:lnSpc>
              <a:spcAft>
                <a:spcPts val="1000"/>
              </a:spcAft>
            </a:pPr>
            <a:r>
              <a:rPr lang="en-US" sz="2000" dirty="0">
                <a:latin typeface="Times New Roman" panose="02020603050405020304" pitchFamily="18" charset="0"/>
                <a:ea typeface="Calibri" panose="020F0502020204030204" pitchFamily="34" charset="0"/>
                <a:cs typeface="Arial" panose="020B0604020202020204" pitchFamily="34" charset="0"/>
              </a:rPr>
              <a:t>2. Create array that contain some tips about JavaScript (Array of 10 strings, each string is tip about JS), and show random tip for the user each time he opens the page "Tip of the day".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B52F911-46BD-4FA1-B2E3-327E536FDC63}"/>
              </a:ext>
            </a:extLst>
          </p:cNvPr>
          <p:cNvSpPr/>
          <p:nvPr/>
        </p:nvSpPr>
        <p:spPr>
          <a:xfrm>
            <a:off x="119063" y="2373897"/>
            <a:ext cx="11441853" cy="3255378"/>
          </a:xfrm>
          <a:prstGeom prst="rect">
            <a:avLst/>
          </a:prstGeom>
        </p:spPr>
        <p:txBody>
          <a:bodyPr wrap="square">
            <a:spAutoFit/>
          </a:bodyPr>
          <a:lstStyle/>
          <a:p>
            <a:pPr marR="0" lvl="0" algn="just">
              <a:lnSpc>
                <a:spcPct val="115000"/>
              </a:lnSpc>
              <a:spcBef>
                <a:spcPts val="0"/>
              </a:spcBef>
              <a:spcAft>
                <a:spcPts val="0"/>
              </a:spcAft>
            </a:pPr>
            <a:r>
              <a:rPr lang="en-US" sz="2000" dirty="0">
                <a:latin typeface="Times New Roman" panose="02020603050405020304" pitchFamily="18" charset="0"/>
                <a:ea typeface="Calibri" panose="020F0502020204030204" pitchFamily="34" charset="0"/>
                <a:cs typeface="Arial" panose="020B0604020202020204" pitchFamily="34" charset="0"/>
              </a:rPr>
              <a:t>3. Create an array of objects that hold student name along with his degree (Each element of the array is an object has 2 properties: Name and Degree).</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Find </a:t>
            </a:r>
            <a:r>
              <a:rPr lang="en-US" sz="2000" b="1" dirty="0">
                <a:latin typeface="Times New Roman" panose="02020603050405020304" pitchFamily="18" charset="0"/>
                <a:ea typeface="Calibri" panose="020F0502020204030204" pitchFamily="34" charset="0"/>
                <a:cs typeface="Arial" panose="020B0604020202020204" pitchFamily="34" charset="0"/>
              </a:rPr>
              <a:t>student Name</a:t>
            </a:r>
            <a:r>
              <a:rPr lang="en-US" sz="2000" dirty="0">
                <a:latin typeface="Times New Roman" panose="02020603050405020304" pitchFamily="18" charset="0"/>
                <a:ea typeface="Calibri" panose="020F0502020204030204" pitchFamily="34" charset="0"/>
                <a:cs typeface="Arial" panose="020B0604020202020204" pitchFamily="34" charset="0"/>
              </a:rPr>
              <a:t>, who got degree between 90 and 100 [Use find()].</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Print </a:t>
            </a:r>
            <a:r>
              <a:rPr lang="en-US" sz="2000" b="1" dirty="0">
                <a:latin typeface="Times New Roman" panose="02020603050405020304" pitchFamily="18" charset="0"/>
                <a:ea typeface="Calibri" panose="020F0502020204030204" pitchFamily="34" charset="0"/>
                <a:cs typeface="Arial" panose="020B0604020202020204" pitchFamily="34" charset="0"/>
              </a:rPr>
              <a:t>students names</a:t>
            </a:r>
            <a:r>
              <a:rPr lang="en-US" sz="2000" dirty="0">
                <a:latin typeface="Times New Roman" panose="02020603050405020304" pitchFamily="18" charset="0"/>
                <a:ea typeface="Calibri" panose="020F0502020204030204" pitchFamily="34" charset="0"/>
                <a:cs typeface="Arial" panose="020B0604020202020204" pitchFamily="34" charset="0"/>
              </a:rPr>
              <a:t>, who got a degree less than 60 [Use filter()].</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Add a new student to the array [Use push()],()], and then use for…in to print all elements of the array.</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Remove the last student of the array [Use pop()], and then use for…of to print all elements of the array.</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Sort the array alphabetically based on the student name.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solidFill>
                  <a:srgbClr val="FF0000"/>
                </a:solidFill>
                <a:latin typeface="Times New Roman" panose="02020603050405020304" pitchFamily="18" charset="0"/>
                <a:ea typeface="Calibri" panose="020F0502020204030204" pitchFamily="34" charset="0"/>
                <a:cs typeface="Arial" panose="020B0604020202020204" pitchFamily="34" charset="0"/>
              </a:rPr>
              <a:t>Use splice() function to add 2 new students after the second element of the array [Bonus].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1000"/>
              </a:spcAft>
              <a:buFont typeface="+mj-lt"/>
              <a:buAutoNum type="alphaLcPeriod"/>
            </a:pPr>
            <a:r>
              <a:rPr lang="en-US" sz="2000" dirty="0">
                <a:solidFill>
                  <a:srgbClr val="FF0000"/>
                </a:solidFill>
                <a:latin typeface="Times New Roman" panose="02020603050405020304" pitchFamily="18" charset="0"/>
                <a:ea typeface="Calibri" panose="020F0502020204030204" pitchFamily="34" charset="0"/>
                <a:cs typeface="Arial" panose="020B0604020202020204" pitchFamily="34" charset="0"/>
              </a:rPr>
              <a:t>Use splice() function to remove 1 student after the third element in the array [Bonus].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569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8026671" cy="380695"/>
          </a:xfrm>
          <a:prstGeom prst="rect">
            <a:avLst/>
          </a:prstGeom>
        </p:spPr>
        <p:txBody>
          <a:bodyPr vert="horz" wrap="square" lIns="0" tIns="7316" rIns="0" bIns="0" rtlCol="0">
            <a:spAutoFit/>
          </a:bodyPr>
          <a:lstStyle/>
          <a:p>
            <a:pPr marL="7701">
              <a:spcBef>
                <a:spcPts val="58"/>
              </a:spcBef>
              <a:tabLst>
                <a:tab pos="1210641" algn="l"/>
                <a:tab pos="2864876" algn="l"/>
                <a:tab pos="4119415" algn="l"/>
                <a:tab pos="4757081" algn="l"/>
                <a:tab pos="5378189" algn="l"/>
                <a:tab pos="7131385" algn="l"/>
              </a:tabLst>
            </a:pPr>
            <a:r>
              <a:rPr lang="en-US" sz="2426" dirty="0"/>
              <a:t>TASKS</a:t>
            </a:r>
            <a:endParaRPr sz="2426" dirty="0"/>
          </a:p>
        </p:txBody>
      </p:sp>
      <p:sp>
        <p:nvSpPr>
          <p:cNvPr id="5" name="Rectangle 4">
            <a:extLst>
              <a:ext uri="{FF2B5EF4-FFF2-40B4-BE49-F238E27FC236}">
                <a16:creationId xmlns:a16="http://schemas.microsoft.com/office/drawing/2014/main" id="{692D1604-A8FE-4485-B604-570BCA814247}"/>
              </a:ext>
            </a:extLst>
          </p:cNvPr>
          <p:cNvSpPr/>
          <p:nvPr/>
        </p:nvSpPr>
        <p:spPr>
          <a:xfrm>
            <a:off x="366275" y="1431652"/>
            <a:ext cx="11435200" cy="2877711"/>
          </a:xfrm>
          <a:prstGeom prst="rect">
            <a:avLst/>
          </a:prstGeom>
        </p:spPr>
        <p:txBody>
          <a:bodyPr wrap="square">
            <a:spAutoFit/>
          </a:bodyPr>
          <a:lstStyle/>
          <a:p>
            <a:pPr lvl="0" algn="just">
              <a:lnSpc>
                <a:spcPct val="115000"/>
              </a:lnSpc>
            </a:pPr>
            <a:r>
              <a:rPr lang="en-US" sz="2000" dirty="0">
                <a:latin typeface="Times New Roman" panose="02020603050405020304" pitchFamily="18" charset="0"/>
                <a:ea typeface="Calibri" panose="020F0502020204030204" pitchFamily="34" charset="0"/>
                <a:cs typeface="Arial" panose="020B0604020202020204" pitchFamily="34" charset="0"/>
              </a:rPr>
              <a:t>4.  Show prompt that ask user to enter his birth date and tell user to enter the date in the following format (DD – MM – YYYY) ex. 22–01–1999, and then create function that take user input as a parameter and ensure that the string is entered in this format (that user entered string is 10 characters and contains (-) after the second character and after fifth character).[</a:t>
            </a:r>
            <a:r>
              <a:rPr lang="en-US" sz="2000" u="sng" dirty="0">
                <a:latin typeface="Times New Roman" panose="02020603050405020304" pitchFamily="18" charset="0"/>
                <a:ea typeface="Calibri" panose="020F0502020204030204" pitchFamily="34" charset="0"/>
                <a:cs typeface="Arial" panose="020B0604020202020204" pitchFamily="34" charset="0"/>
              </a:rPr>
              <a:t>Don't use </a:t>
            </a:r>
            <a:r>
              <a:rPr lang="en-US" sz="2000" u="sng" dirty="0" err="1">
                <a:latin typeface="Times New Roman" panose="02020603050405020304" pitchFamily="18" charset="0"/>
                <a:ea typeface="Calibri" panose="020F0502020204030204" pitchFamily="34" charset="0"/>
                <a:cs typeface="Arial" panose="020B0604020202020204" pitchFamily="34" charset="0"/>
              </a:rPr>
              <a:t>RegExp</a:t>
            </a:r>
            <a:r>
              <a:rPr lang="en-US" sz="2000" u="sng" dirty="0">
                <a:latin typeface="Times New Roman" panose="02020603050405020304" pitchFamily="18" charset="0"/>
                <a:ea typeface="Calibri" panose="020F0502020204030204" pitchFamily="34" charset="0"/>
                <a:cs typeface="Arial" panose="020B0604020202020204" pitchFamily="34" charset="0"/>
              </a:rPr>
              <a:t>, use string functions</a:t>
            </a:r>
            <a:r>
              <a:rPr lang="en-US" sz="2000" dirty="0">
                <a:latin typeface="Times New Roman" panose="02020603050405020304" pitchFamily="18"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If the user input was correct: make the function create new date object, and initialize it with Day, Month, year values (using date constructor: Date(</a:t>
            </a:r>
            <a:r>
              <a:rPr lang="en-US" sz="2000" dirty="0" err="1">
                <a:latin typeface="Times New Roman" panose="02020603050405020304" pitchFamily="18" charset="0"/>
                <a:ea typeface="Calibri" panose="020F0502020204030204" pitchFamily="34" charset="0"/>
                <a:cs typeface="Arial" panose="020B0604020202020204" pitchFamily="34" charset="0"/>
              </a:rPr>
              <a:t>y,m,d</a:t>
            </a:r>
            <a:r>
              <a:rPr lang="en-US" sz="2000" dirty="0">
                <a:latin typeface="Times New Roman" panose="02020603050405020304" pitchFamily="18" charset="0"/>
                <a:ea typeface="Calibri" panose="020F0502020204030204" pitchFamily="34" charset="0"/>
                <a:cs typeface="Arial" panose="020B0604020202020204" pitchFamily="34" charset="0"/>
              </a:rPr>
              <a:t>)) and then show alert to the user with the date in date string format. </a:t>
            </a:r>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Times New Roman" panose="02020603050405020304" pitchFamily="18" charset="0"/>
                <a:ea typeface="Calibri" panose="020F0502020204030204" pitchFamily="34" charset="0"/>
              </a:rPr>
              <a:t>If user input wasn't correct, show alert saying "Wong Date Format". </a:t>
            </a:r>
            <a:endParaRPr lang="en-US" sz="2000" dirty="0"/>
          </a:p>
        </p:txBody>
      </p:sp>
    </p:spTree>
    <p:extLst>
      <p:ext uri="{BB962C8B-B14F-4D97-AF65-F5344CB8AC3E}">
        <p14:creationId xmlns:p14="http://schemas.microsoft.com/office/powerpoint/2010/main" val="42162428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1007</Words>
  <Application>Microsoft Office PowerPoint</Application>
  <PresentationFormat>Widescreen</PresentationFormat>
  <Paragraphs>138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Berlin Sans FB</vt:lpstr>
      <vt:lpstr>Calibri</vt:lpstr>
      <vt:lpstr>Courier New</vt:lpstr>
      <vt:lpstr>Symbol</vt:lpstr>
      <vt:lpstr>Times New Roman</vt:lpstr>
      <vt:lpstr>1_Office Theme</vt:lpstr>
      <vt:lpstr>PowerPoint Presentation</vt:lpstr>
      <vt:lpstr>HOISTING IN JAVASCRIPT</vt:lpstr>
      <vt:lpstr>“CREATING” A CLOSURE</vt:lpstr>
      <vt:lpstr>UNDERSTANDING CLOSURES</vt:lpstr>
      <vt:lpstr>UNDERSTANDING CLOSURES</vt:lpstr>
      <vt:lpstr>CLOSURES SUMMARY</vt:lpstr>
      <vt:lpstr>TASKS</vt:lpstr>
      <vt:lpstr>TASKS</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Ryhab Farouq</dc:creator>
  <cp:lastModifiedBy>Rehab farouk elsayed</cp:lastModifiedBy>
  <cp:revision>17</cp:revision>
  <dcterms:created xsi:type="dcterms:W3CDTF">2023-03-17T11:25:56Z</dcterms:created>
  <dcterms:modified xsi:type="dcterms:W3CDTF">2023-12-05T06:25:49Z</dcterms:modified>
</cp:coreProperties>
</file>