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526" r:id="rId2"/>
    <p:sldId id="529" r:id="rId3"/>
    <p:sldId id="531" r:id="rId4"/>
    <p:sldId id="525" r:id="rId5"/>
    <p:sldId id="533" r:id="rId6"/>
    <p:sldId id="53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F7894-2C42-4398-8DDA-4ADF3CE13FE4}"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80381-7425-4ECC-9C66-BA6BA0E2CA1B}" type="slidenum">
              <a:rPr lang="en-US" smtClean="0"/>
              <a:t>‹#›</a:t>
            </a:fld>
            <a:endParaRPr lang="en-US"/>
          </a:p>
        </p:txBody>
      </p:sp>
    </p:spTree>
    <p:extLst>
      <p:ext uri="{BB962C8B-B14F-4D97-AF65-F5344CB8AC3E}">
        <p14:creationId xmlns:p14="http://schemas.microsoft.com/office/powerpoint/2010/main" val="172880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BA30AC7-F799-4000-ABAA-8C93C2606285}"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439421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5873" y="157387"/>
            <a:ext cx="4457435" cy="472859"/>
          </a:xfrm>
          <a:prstGeom prst="rect">
            <a:avLst/>
          </a:prstGeom>
        </p:spPr>
        <p:txBody>
          <a:bodyPr wrap="square" lIns="0" tIns="0" rIns="0" bIns="0">
            <a:spAutoFit/>
          </a:bodyPr>
          <a:lstStyle>
            <a:lvl1pPr>
              <a:defRPr sz="3002" b="1" i="0">
                <a:solidFill>
                  <a:srgbClr val="FAFBFB"/>
                </a:solidFill>
                <a:latin typeface="Calibri"/>
                <a:cs typeface="Calibri"/>
              </a:defRPr>
            </a:lvl1pPr>
          </a:lstStyle>
          <a:p>
            <a:endParaRPr/>
          </a:p>
        </p:txBody>
      </p:sp>
      <p:sp>
        <p:nvSpPr>
          <p:cNvPr id="3" name="Holder 3"/>
          <p:cNvSpPr>
            <a:spLocks noGrp="1"/>
          </p:cNvSpPr>
          <p:nvPr>
            <p:ph type="subTitle" idx="4"/>
          </p:nvPr>
        </p:nvSpPr>
        <p:spPr>
          <a:xfrm>
            <a:off x="4024449" y="4139451"/>
            <a:ext cx="4092754" cy="1234516"/>
          </a:xfrm>
          <a:prstGeom prst="rect">
            <a:avLst/>
          </a:prstGeom>
        </p:spPr>
        <p:txBody>
          <a:bodyPr wrap="square" lIns="0" tIns="0" rIns="0" bIns="0">
            <a:spAutoFit/>
          </a:bodyPr>
          <a:lstStyle>
            <a:lvl1pPr>
              <a:defRPr sz="8004"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0165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type="body" idx="1"/>
          </p:nvPr>
        </p:nvSpPr>
        <p:spPr>
          <a:xfrm>
            <a:off x="5756193" y="1796924"/>
            <a:ext cx="5755964" cy="200696"/>
          </a:xfrm>
        </p:spPr>
        <p:txBody>
          <a:bodyPr lIns="0" tIns="0" rIns="0" bIns="0"/>
          <a:lstStyle>
            <a:lvl1pPr>
              <a:defRPr sz="1304"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5534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sz="half" idx="2"/>
          </p:nvPr>
        </p:nvSpPr>
        <p:spPr>
          <a:xfrm>
            <a:off x="953545" y="2001466"/>
            <a:ext cx="4600689" cy="214674"/>
          </a:xfrm>
          <a:prstGeom prst="rect">
            <a:avLst/>
          </a:prstGeom>
        </p:spPr>
        <p:txBody>
          <a:bodyPr wrap="square" lIns="0" tIns="0" rIns="0" bIns="0">
            <a:spAutoFit/>
          </a:bodyPr>
          <a:lstStyle>
            <a:lvl1pPr>
              <a:defRPr sz="1395" b="0" i="0">
                <a:solidFill>
                  <a:srgbClr val="444444"/>
                </a:solidFill>
                <a:latin typeface="Arial"/>
                <a:cs typeface="Arial"/>
              </a:defRPr>
            </a:lvl1pPr>
          </a:lstStyle>
          <a:p>
            <a:endParaRPr/>
          </a:p>
        </p:txBody>
      </p:sp>
      <p:sp>
        <p:nvSpPr>
          <p:cNvPr id="4" name="Holder 4"/>
          <p:cNvSpPr>
            <a:spLocks noGrp="1"/>
          </p:cNvSpPr>
          <p:nvPr>
            <p:ph sz="half" idx="3"/>
          </p:nvPr>
        </p:nvSpPr>
        <p:spPr>
          <a:xfrm>
            <a:off x="6605181" y="1373205"/>
            <a:ext cx="4912999" cy="261290"/>
          </a:xfrm>
          <a:prstGeom prst="rect">
            <a:avLst/>
          </a:prstGeom>
        </p:spPr>
        <p:txBody>
          <a:bodyPr wrap="square" lIns="0" tIns="0" rIns="0" bIns="0">
            <a:spAutoFit/>
          </a:bodyPr>
          <a:lstStyle>
            <a:lvl1pPr>
              <a:defRPr sz="1698" b="1" i="0">
                <a:solidFill>
                  <a:srgbClr val="444444"/>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1322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5135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46458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sz="1092"/>
          </a:p>
        </p:txBody>
      </p:sp>
      <p:sp>
        <p:nvSpPr>
          <p:cNvPr id="2" name="Holder 2"/>
          <p:cNvSpPr>
            <a:spLocks noGrp="1"/>
          </p:cNvSpPr>
          <p:nvPr>
            <p:ph type="title"/>
          </p:nvPr>
        </p:nvSpPr>
        <p:spPr>
          <a:xfrm>
            <a:off x="365873" y="178023"/>
            <a:ext cx="6704830" cy="761747"/>
          </a:xfrm>
          <a:prstGeom prst="rect">
            <a:avLst/>
          </a:prstGeom>
        </p:spPr>
        <p:txBody>
          <a:bodyPr wrap="square" lIns="0" tIns="0" rIns="0" bIns="0">
            <a:spAutoFit/>
          </a:bodyPr>
          <a:lstStyle>
            <a:lvl1pPr>
              <a:defRPr sz="4950" b="1" i="0">
                <a:solidFill>
                  <a:srgbClr val="FAFBFB"/>
                </a:solidFill>
                <a:latin typeface="Calibri"/>
                <a:cs typeface="Calibri"/>
              </a:defRPr>
            </a:lvl1pPr>
          </a:lstStyle>
          <a:p>
            <a:endParaRPr/>
          </a:p>
        </p:txBody>
      </p:sp>
      <p:sp>
        <p:nvSpPr>
          <p:cNvPr id="3" name="Holder 3"/>
          <p:cNvSpPr>
            <a:spLocks noGrp="1"/>
          </p:cNvSpPr>
          <p:nvPr>
            <p:ph type="body" idx="1"/>
          </p:nvPr>
        </p:nvSpPr>
        <p:spPr>
          <a:xfrm>
            <a:off x="5756193" y="1796924"/>
            <a:ext cx="5755964" cy="330860"/>
          </a:xfrm>
          <a:prstGeom prst="rect">
            <a:avLst/>
          </a:prstGeom>
        </p:spPr>
        <p:txBody>
          <a:bodyPr wrap="square" lIns="0" tIns="0" rIns="0" bIns="0">
            <a:spAutoFit/>
          </a:bodyPr>
          <a:lstStyle>
            <a:lvl1pPr>
              <a:defRPr sz="2150" b="0" i="0">
                <a:solidFill>
                  <a:srgbClr val="444444"/>
                </a:solidFill>
                <a:latin typeface="Arial"/>
                <a:cs typeface="Aria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26498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277246">
        <a:defRPr>
          <a:latin typeface="+mn-lt"/>
          <a:ea typeface="+mn-ea"/>
          <a:cs typeface="+mn-cs"/>
        </a:defRPr>
      </a:lvl2pPr>
      <a:lvl3pPr marL="554492">
        <a:defRPr>
          <a:latin typeface="+mn-lt"/>
          <a:ea typeface="+mn-ea"/>
          <a:cs typeface="+mn-cs"/>
        </a:defRPr>
      </a:lvl3pPr>
      <a:lvl4pPr marL="831738">
        <a:defRPr>
          <a:latin typeface="+mn-lt"/>
          <a:ea typeface="+mn-ea"/>
          <a:cs typeface="+mn-cs"/>
        </a:defRPr>
      </a:lvl4pPr>
      <a:lvl5pPr marL="1108984">
        <a:defRPr>
          <a:latin typeface="+mn-lt"/>
          <a:ea typeface="+mn-ea"/>
          <a:cs typeface="+mn-cs"/>
        </a:defRPr>
      </a:lvl5pPr>
      <a:lvl6pPr marL="1386230">
        <a:defRPr>
          <a:latin typeface="+mn-lt"/>
          <a:ea typeface="+mn-ea"/>
          <a:cs typeface="+mn-cs"/>
        </a:defRPr>
      </a:lvl6pPr>
      <a:lvl7pPr marL="1663476">
        <a:defRPr>
          <a:latin typeface="+mn-lt"/>
          <a:ea typeface="+mn-ea"/>
          <a:cs typeface="+mn-cs"/>
        </a:defRPr>
      </a:lvl7pPr>
      <a:lvl8pPr marL="1940723">
        <a:defRPr>
          <a:latin typeface="+mn-lt"/>
          <a:ea typeface="+mn-ea"/>
          <a:cs typeface="+mn-cs"/>
        </a:defRPr>
      </a:lvl8pPr>
      <a:lvl9pPr marL="2217969">
        <a:defRPr>
          <a:latin typeface="+mn-lt"/>
          <a:ea typeface="+mn-ea"/>
          <a:cs typeface="+mn-cs"/>
        </a:defRPr>
      </a:lvl9pPr>
    </p:bodyStyle>
    <p:otherStyle>
      <a:lvl1pPr marL="0">
        <a:defRPr>
          <a:latin typeface="+mn-lt"/>
          <a:ea typeface="+mn-ea"/>
          <a:cs typeface="+mn-cs"/>
        </a:defRPr>
      </a:lvl1pPr>
      <a:lvl2pPr marL="277246">
        <a:defRPr>
          <a:latin typeface="+mn-lt"/>
          <a:ea typeface="+mn-ea"/>
          <a:cs typeface="+mn-cs"/>
        </a:defRPr>
      </a:lvl2pPr>
      <a:lvl3pPr marL="554492">
        <a:defRPr>
          <a:latin typeface="+mn-lt"/>
          <a:ea typeface="+mn-ea"/>
          <a:cs typeface="+mn-cs"/>
        </a:defRPr>
      </a:lvl3pPr>
      <a:lvl4pPr marL="831738">
        <a:defRPr>
          <a:latin typeface="+mn-lt"/>
          <a:ea typeface="+mn-ea"/>
          <a:cs typeface="+mn-cs"/>
        </a:defRPr>
      </a:lvl4pPr>
      <a:lvl5pPr marL="1108984">
        <a:defRPr>
          <a:latin typeface="+mn-lt"/>
          <a:ea typeface="+mn-ea"/>
          <a:cs typeface="+mn-cs"/>
        </a:defRPr>
      </a:lvl5pPr>
      <a:lvl6pPr marL="1386230">
        <a:defRPr>
          <a:latin typeface="+mn-lt"/>
          <a:ea typeface="+mn-ea"/>
          <a:cs typeface="+mn-cs"/>
        </a:defRPr>
      </a:lvl6pPr>
      <a:lvl7pPr marL="1663476">
        <a:defRPr>
          <a:latin typeface="+mn-lt"/>
          <a:ea typeface="+mn-ea"/>
          <a:cs typeface="+mn-cs"/>
        </a:defRPr>
      </a:lvl7pPr>
      <a:lvl8pPr marL="1940723">
        <a:defRPr>
          <a:latin typeface="+mn-lt"/>
          <a:ea typeface="+mn-ea"/>
          <a:cs typeface="+mn-cs"/>
        </a:defRPr>
      </a:lvl8pPr>
      <a:lvl9pPr marL="221796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name@domain.com.eg"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4953196" y="0"/>
            <a:ext cx="7238376" cy="6857519"/>
          </a:xfrm>
          <a:prstGeom prst="rect">
            <a:avLst/>
          </a:prstGeom>
        </p:spPr>
      </p:pic>
      <p:pic>
        <p:nvPicPr>
          <p:cNvPr id="7" name="object 7"/>
          <p:cNvPicPr/>
          <p:nvPr/>
        </p:nvPicPr>
        <p:blipFill>
          <a:blip r:embed="rId4" cstate="print"/>
          <a:stretch>
            <a:fillRect/>
          </a:stretch>
        </p:blipFill>
        <p:spPr>
          <a:xfrm>
            <a:off x="11230579" y="5891979"/>
            <a:ext cx="703018" cy="703018"/>
          </a:xfrm>
          <a:prstGeom prst="rect">
            <a:avLst/>
          </a:prstGeom>
        </p:spPr>
      </p:pic>
      <p:sp>
        <p:nvSpPr>
          <p:cNvPr id="16" name="object 2">
            <a:extLst>
              <a:ext uri="{FF2B5EF4-FFF2-40B4-BE49-F238E27FC236}">
                <a16:creationId xmlns:a16="http://schemas.microsoft.com/office/drawing/2014/main" id="{0B67AF2F-9EBF-2DF7-CA09-3BA8F845630F}"/>
              </a:ext>
            </a:extLst>
          </p:cNvPr>
          <p:cNvSpPr txBox="1">
            <a:spLocks/>
          </p:cNvSpPr>
          <p:nvPr/>
        </p:nvSpPr>
        <p:spPr>
          <a:xfrm>
            <a:off x="7444259" y="3222677"/>
            <a:ext cx="3180635" cy="754651"/>
          </a:xfrm>
          <a:prstGeom prst="rect">
            <a:avLst/>
          </a:prstGeom>
        </p:spPr>
        <p:txBody>
          <a:bodyPr vert="horz" wrap="square" lIns="0" tIns="8086" rIns="0" bIns="0" rtlCol="0">
            <a:spAutoFit/>
          </a:bodyPr>
          <a:lstStyle>
            <a:lvl1pPr>
              <a:defRPr>
                <a:latin typeface="+mj-lt"/>
                <a:ea typeface="+mj-ea"/>
                <a:cs typeface="+mj-cs"/>
              </a:defRPr>
            </a:lvl1pPr>
          </a:lstStyle>
          <a:p>
            <a:pPr marL="497502" defTabSz="554492">
              <a:spcBef>
                <a:spcPts val="64"/>
              </a:spcBef>
            </a:pPr>
            <a:r>
              <a:rPr lang="en-US" sz="4851" kern="0" spc="-3" dirty="0">
                <a:solidFill>
                  <a:srgbClr val="FFFF00"/>
                </a:solidFill>
                <a:latin typeface="Berlin Sans FB" panose="020E0602020502020306" pitchFamily="34" charset="0"/>
              </a:rPr>
              <a:t>JavaScript</a:t>
            </a:r>
            <a:endParaRPr lang="en-US" sz="4851" kern="0" dirty="0">
              <a:solidFill>
                <a:srgbClr val="FFFF00"/>
              </a:solidFill>
              <a:latin typeface="Berlin Sans FB" panose="020E0602020502020306" pitchFamily="34" charset="0"/>
            </a:endParaRPr>
          </a:p>
        </p:txBody>
      </p:sp>
      <p:pic>
        <p:nvPicPr>
          <p:cNvPr id="17" name="object 3">
            <a:extLst>
              <a:ext uri="{FF2B5EF4-FFF2-40B4-BE49-F238E27FC236}">
                <a16:creationId xmlns:a16="http://schemas.microsoft.com/office/drawing/2014/main" id="{4824293C-F79A-D5A7-55AB-6FF401F38307}"/>
              </a:ext>
            </a:extLst>
          </p:cNvPr>
          <p:cNvPicPr/>
          <p:nvPr/>
        </p:nvPicPr>
        <p:blipFill>
          <a:blip r:embed="rId5" cstate="print"/>
          <a:stretch>
            <a:fillRect/>
          </a:stretch>
        </p:blipFill>
        <p:spPr>
          <a:xfrm>
            <a:off x="7323869" y="3510017"/>
            <a:ext cx="780064" cy="680794"/>
          </a:xfrm>
          <a:prstGeom prst="rect">
            <a:avLst/>
          </a:prstGeom>
        </p:spPr>
      </p:pic>
      <p:pic>
        <p:nvPicPr>
          <p:cNvPr id="18" name="object 4">
            <a:extLst>
              <a:ext uri="{FF2B5EF4-FFF2-40B4-BE49-F238E27FC236}">
                <a16:creationId xmlns:a16="http://schemas.microsoft.com/office/drawing/2014/main" id="{E3DA42C4-EB3E-EACC-E514-83DB3F75A94D}"/>
              </a:ext>
            </a:extLst>
          </p:cNvPr>
          <p:cNvPicPr/>
          <p:nvPr/>
        </p:nvPicPr>
        <p:blipFill>
          <a:blip r:embed="rId6" cstate="print"/>
          <a:stretch>
            <a:fillRect/>
          </a:stretch>
        </p:blipFill>
        <p:spPr>
          <a:xfrm>
            <a:off x="10343969" y="2681101"/>
            <a:ext cx="731700" cy="375438"/>
          </a:xfrm>
          <a:prstGeom prst="rect">
            <a:avLst/>
          </a:prstGeom>
        </p:spPr>
      </p:pic>
      <p:sp>
        <p:nvSpPr>
          <p:cNvPr id="19" name="object 5">
            <a:extLst>
              <a:ext uri="{FF2B5EF4-FFF2-40B4-BE49-F238E27FC236}">
                <a16:creationId xmlns:a16="http://schemas.microsoft.com/office/drawing/2014/main" id="{6E8F8721-7DA8-0CA5-41DE-45A603C770EF}"/>
              </a:ext>
            </a:extLst>
          </p:cNvPr>
          <p:cNvSpPr/>
          <p:nvPr/>
        </p:nvSpPr>
        <p:spPr>
          <a:xfrm>
            <a:off x="7520752" y="3179374"/>
            <a:ext cx="1166360" cy="83174"/>
          </a:xfrm>
          <a:custGeom>
            <a:avLst/>
            <a:gdLst/>
            <a:ahLst/>
            <a:cxnLst/>
            <a:rect l="l" t="t" r="r" b="b"/>
            <a:pathLst>
              <a:path w="1923414" h="137160">
                <a:moveTo>
                  <a:pt x="6476" y="78739"/>
                </a:moveTo>
                <a:lnTo>
                  <a:pt x="0" y="87630"/>
                </a:lnTo>
                <a:lnTo>
                  <a:pt x="0" y="101600"/>
                </a:lnTo>
                <a:lnTo>
                  <a:pt x="6476" y="124460"/>
                </a:lnTo>
                <a:lnTo>
                  <a:pt x="12953" y="137160"/>
                </a:lnTo>
                <a:lnTo>
                  <a:pt x="19558" y="133350"/>
                </a:lnTo>
                <a:lnTo>
                  <a:pt x="34493" y="133350"/>
                </a:lnTo>
                <a:lnTo>
                  <a:pt x="39115" y="124460"/>
                </a:lnTo>
                <a:lnTo>
                  <a:pt x="130301" y="124460"/>
                </a:lnTo>
                <a:lnTo>
                  <a:pt x="130301" y="119380"/>
                </a:lnTo>
                <a:lnTo>
                  <a:pt x="136778" y="110489"/>
                </a:lnTo>
                <a:lnTo>
                  <a:pt x="215011" y="110489"/>
                </a:lnTo>
                <a:lnTo>
                  <a:pt x="215011" y="101600"/>
                </a:lnTo>
                <a:lnTo>
                  <a:pt x="221614" y="96520"/>
                </a:lnTo>
                <a:lnTo>
                  <a:pt x="446468" y="96520"/>
                </a:lnTo>
                <a:lnTo>
                  <a:pt x="449707" y="91439"/>
                </a:lnTo>
                <a:lnTo>
                  <a:pt x="26035" y="91439"/>
                </a:lnTo>
                <a:lnTo>
                  <a:pt x="19558" y="82550"/>
                </a:lnTo>
                <a:lnTo>
                  <a:pt x="6476" y="78739"/>
                </a:lnTo>
                <a:close/>
              </a:path>
              <a:path w="1923414" h="137160">
                <a:moveTo>
                  <a:pt x="34493" y="133350"/>
                </a:moveTo>
                <a:lnTo>
                  <a:pt x="19558" y="133350"/>
                </a:lnTo>
                <a:lnTo>
                  <a:pt x="32512" y="137160"/>
                </a:lnTo>
                <a:lnTo>
                  <a:pt x="34493" y="133350"/>
                </a:lnTo>
                <a:close/>
              </a:path>
              <a:path w="1923414" h="137160">
                <a:moveTo>
                  <a:pt x="123825" y="124460"/>
                </a:moveTo>
                <a:lnTo>
                  <a:pt x="84709" y="124460"/>
                </a:lnTo>
                <a:lnTo>
                  <a:pt x="84709" y="128270"/>
                </a:lnTo>
                <a:lnTo>
                  <a:pt x="91186" y="133350"/>
                </a:lnTo>
                <a:lnTo>
                  <a:pt x="97789" y="137160"/>
                </a:lnTo>
                <a:lnTo>
                  <a:pt x="104266" y="128270"/>
                </a:lnTo>
                <a:lnTo>
                  <a:pt x="123825" y="124460"/>
                </a:lnTo>
                <a:close/>
              </a:path>
              <a:path w="1923414" h="137160">
                <a:moveTo>
                  <a:pt x="65150" y="124460"/>
                </a:moveTo>
                <a:lnTo>
                  <a:pt x="39115" y="124460"/>
                </a:lnTo>
                <a:lnTo>
                  <a:pt x="45592" y="128270"/>
                </a:lnTo>
                <a:lnTo>
                  <a:pt x="45592" y="133350"/>
                </a:lnTo>
                <a:lnTo>
                  <a:pt x="52070" y="128270"/>
                </a:lnTo>
                <a:lnTo>
                  <a:pt x="65150" y="124460"/>
                </a:lnTo>
                <a:close/>
              </a:path>
              <a:path w="1923414" h="137160">
                <a:moveTo>
                  <a:pt x="130301" y="124460"/>
                </a:moveTo>
                <a:lnTo>
                  <a:pt x="123825" y="124460"/>
                </a:lnTo>
                <a:lnTo>
                  <a:pt x="117221" y="128270"/>
                </a:lnTo>
                <a:lnTo>
                  <a:pt x="130301" y="133350"/>
                </a:lnTo>
                <a:lnTo>
                  <a:pt x="130301" y="124460"/>
                </a:lnTo>
                <a:close/>
              </a:path>
              <a:path w="1923414" h="137160">
                <a:moveTo>
                  <a:pt x="215011" y="110489"/>
                </a:moveTo>
                <a:lnTo>
                  <a:pt x="136778" y="110489"/>
                </a:lnTo>
                <a:lnTo>
                  <a:pt x="143383" y="133350"/>
                </a:lnTo>
                <a:lnTo>
                  <a:pt x="149860" y="114300"/>
                </a:lnTo>
                <a:lnTo>
                  <a:pt x="212235" y="114300"/>
                </a:lnTo>
                <a:lnTo>
                  <a:pt x="215011" y="110489"/>
                </a:lnTo>
                <a:close/>
              </a:path>
              <a:path w="1923414" h="137160">
                <a:moveTo>
                  <a:pt x="175895" y="119380"/>
                </a:moveTo>
                <a:lnTo>
                  <a:pt x="162940" y="119380"/>
                </a:lnTo>
                <a:lnTo>
                  <a:pt x="169417" y="124460"/>
                </a:lnTo>
                <a:lnTo>
                  <a:pt x="169417" y="133350"/>
                </a:lnTo>
                <a:lnTo>
                  <a:pt x="175895" y="124460"/>
                </a:lnTo>
                <a:lnTo>
                  <a:pt x="175895" y="119380"/>
                </a:lnTo>
                <a:close/>
              </a:path>
              <a:path w="1923414" h="137160">
                <a:moveTo>
                  <a:pt x="212235" y="114300"/>
                </a:moveTo>
                <a:lnTo>
                  <a:pt x="149860" y="114300"/>
                </a:lnTo>
                <a:lnTo>
                  <a:pt x="156337" y="128270"/>
                </a:lnTo>
                <a:lnTo>
                  <a:pt x="156337" y="124460"/>
                </a:lnTo>
                <a:lnTo>
                  <a:pt x="162940" y="119380"/>
                </a:lnTo>
                <a:lnTo>
                  <a:pt x="208534" y="119380"/>
                </a:lnTo>
                <a:lnTo>
                  <a:pt x="212235" y="114300"/>
                </a:lnTo>
                <a:close/>
              </a:path>
              <a:path w="1923414" h="137160">
                <a:moveTo>
                  <a:pt x="195452" y="119380"/>
                </a:moveTo>
                <a:lnTo>
                  <a:pt x="175895" y="119380"/>
                </a:lnTo>
                <a:lnTo>
                  <a:pt x="182499" y="124460"/>
                </a:lnTo>
                <a:lnTo>
                  <a:pt x="182499" y="128270"/>
                </a:lnTo>
                <a:lnTo>
                  <a:pt x="195452" y="119380"/>
                </a:lnTo>
                <a:close/>
              </a:path>
              <a:path w="1923414" h="137160">
                <a:moveTo>
                  <a:pt x="397637" y="101600"/>
                </a:moveTo>
                <a:lnTo>
                  <a:pt x="241173" y="101600"/>
                </a:lnTo>
                <a:lnTo>
                  <a:pt x="241173" y="105410"/>
                </a:lnTo>
                <a:lnTo>
                  <a:pt x="234569" y="110489"/>
                </a:lnTo>
                <a:lnTo>
                  <a:pt x="228091" y="114300"/>
                </a:lnTo>
                <a:lnTo>
                  <a:pt x="228091" y="124460"/>
                </a:lnTo>
                <a:lnTo>
                  <a:pt x="241173" y="124460"/>
                </a:lnTo>
                <a:lnTo>
                  <a:pt x="247650" y="119380"/>
                </a:lnTo>
                <a:lnTo>
                  <a:pt x="254126" y="110489"/>
                </a:lnTo>
                <a:lnTo>
                  <a:pt x="289541" y="110489"/>
                </a:lnTo>
                <a:lnTo>
                  <a:pt x="293242" y="105410"/>
                </a:lnTo>
                <a:lnTo>
                  <a:pt x="397637" y="105410"/>
                </a:lnTo>
                <a:lnTo>
                  <a:pt x="397637" y="101600"/>
                </a:lnTo>
                <a:close/>
              </a:path>
              <a:path w="1923414" h="137160">
                <a:moveTo>
                  <a:pt x="289541" y="110489"/>
                </a:moveTo>
                <a:lnTo>
                  <a:pt x="286765" y="110489"/>
                </a:lnTo>
                <a:lnTo>
                  <a:pt x="286765" y="114300"/>
                </a:lnTo>
                <a:lnTo>
                  <a:pt x="289541" y="110489"/>
                </a:lnTo>
                <a:close/>
              </a:path>
              <a:path w="1923414" h="137160">
                <a:moveTo>
                  <a:pt x="446468" y="96520"/>
                </a:moveTo>
                <a:lnTo>
                  <a:pt x="221614" y="96520"/>
                </a:lnTo>
                <a:lnTo>
                  <a:pt x="221614" y="110489"/>
                </a:lnTo>
                <a:lnTo>
                  <a:pt x="228091" y="101600"/>
                </a:lnTo>
                <a:lnTo>
                  <a:pt x="443229" y="101600"/>
                </a:lnTo>
                <a:lnTo>
                  <a:pt x="446468" y="96520"/>
                </a:lnTo>
                <a:close/>
              </a:path>
              <a:path w="1923414" h="137160">
                <a:moveTo>
                  <a:pt x="384555" y="105410"/>
                </a:moveTo>
                <a:lnTo>
                  <a:pt x="299847" y="105410"/>
                </a:lnTo>
                <a:lnTo>
                  <a:pt x="293242" y="110489"/>
                </a:lnTo>
                <a:lnTo>
                  <a:pt x="364998" y="110489"/>
                </a:lnTo>
                <a:lnTo>
                  <a:pt x="384555" y="105410"/>
                </a:lnTo>
                <a:close/>
              </a:path>
              <a:path w="1923414" h="137160">
                <a:moveTo>
                  <a:pt x="221614" y="69850"/>
                </a:moveTo>
                <a:lnTo>
                  <a:pt x="169417" y="69850"/>
                </a:lnTo>
                <a:lnTo>
                  <a:pt x="123825" y="73660"/>
                </a:lnTo>
                <a:lnTo>
                  <a:pt x="104266" y="78739"/>
                </a:lnTo>
                <a:lnTo>
                  <a:pt x="91186" y="82550"/>
                </a:lnTo>
                <a:lnTo>
                  <a:pt x="527938" y="82550"/>
                </a:lnTo>
                <a:lnTo>
                  <a:pt x="534415" y="91439"/>
                </a:lnTo>
                <a:lnTo>
                  <a:pt x="547497" y="101600"/>
                </a:lnTo>
                <a:lnTo>
                  <a:pt x="560577" y="87630"/>
                </a:lnTo>
                <a:lnTo>
                  <a:pt x="664845" y="87630"/>
                </a:lnTo>
                <a:lnTo>
                  <a:pt x="671449" y="78739"/>
                </a:lnTo>
                <a:lnTo>
                  <a:pt x="753167" y="78739"/>
                </a:lnTo>
                <a:lnTo>
                  <a:pt x="762635" y="73660"/>
                </a:lnTo>
                <a:lnTo>
                  <a:pt x="247650" y="73660"/>
                </a:lnTo>
                <a:lnTo>
                  <a:pt x="221614" y="69850"/>
                </a:lnTo>
                <a:close/>
              </a:path>
              <a:path w="1923414" h="137160">
                <a:moveTo>
                  <a:pt x="514858" y="91439"/>
                </a:moveTo>
                <a:lnTo>
                  <a:pt x="456311" y="91439"/>
                </a:lnTo>
                <a:lnTo>
                  <a:pt x="495300" y="96520"/>
                </a:lnTo>
                <a:lnTo>
                  <a:pt x="514858" y="91439"/>
                </a:lnTo>
                <a:close/>
              </a:path>
              <a:path w="1923414" h="137160">
                <a:moveTo>
                  <a:pt x="567054" y="87630"/>
                </a:moveTo>
                <a:lnTo>
                  <a:pt x="560577" y="87630"/>
                </a:lnTo>
                <a:lnTo>
                  <a:pt x="560577" y="96520"/>
                </a:lnTo>
                <a:lnTo>
                  <a:pt x="567054" y="87630"/>
                </a:lnTo>
                <a:close/>
              </a:path>
              <a:path w="1923414" h="137160">
                <a:moveTo>
                  <a:pt x="573532" y="87630"/>
                </a:moveTo>
                <a:lnTo>
                  <a:pt x="567054" y="87630"/>
                </a:lnTo>
                <a:lnTo>
                  <a:pt x="573532" y="96520"/>
                </a:lnTo>
                <a:lnTo>
                  <a:pt x="573532" y="87630"/>
                </a:lnTo>
                <a:close/>
              </a:path>
              <a:path w="1923414" h="137160">
                <a:moveTo>
                  <a:pt x="664845" y="87630"/>
                </a:moveTo>
                <a:lnTo>
                  <a:pt x="606171" y="87630"/>
                </a:lnTo>
                <a:lnTo>
                  <a:pt x="606171" y="96520"/>
                </a:lnTo>
                <a:lnTo>
                  <a:pt x="612775" y="91439"/>
                </a:lnTo>
                <a:lnTo>
                  <a:pt x="671449" y="91439"/>
                </a:lnTo>
                <a:lnTo>
                  <a:pt x="664845" y="87630"/>
                </a:lnTo>
                <a:close/>
              </a:path>
              <a:path w="1923414" h="137160">
                <a:moveTo>
                  <a:pt x="753167" y="78739"/>
                </a:moveTo>
                <a:lnTo>
                  <a:pt x="671449" y="78739"/>
                </a:lnTo>
                <a:lnTo>
                  <a:pt x="677926" y="82550"/>
                </a:lnTo>
                <a:lnTo>
                  <a:pt x="677926" y="87630"/>
                </a:lnTo>
                <a:lnTo>
                  <a:pt x="684402" y="91439"/>
                </a:lnTo>
                <a:lnTo>
                  <a:pt x="697484" y="96520"/>
                </a:lnTo>
                <a:lnTo>
                  <a:pt x="736600" y="87630"/>
                </a:lnTo>
                <a:lnTo>
                  <a:pt x="753167" y="78739"/>
                </a:lnTo>
                <a:close/>
              </a:path>
              <a:path w="1923414" h="137160">
                <a:moveTo>
                  <a:pt x="91186" y="78739"/>
                </a:moveTo>
                <a:lnTo>
                  <a:pt x="52070" y="87630"/>
                </a:lnTo>
                <a:lnTo>
                  <a:pt x="39115" y="87630"/>
                </a:lnTo>
                <a:lnTo>
                  <a:pt x="26035" y="91439"/>
                </a:lnTo>
                <a:lnTo>
                  <a:pt x="521462" y="91439"/>
                </a:lnTo>
                <a:lnTo>
                  <a:pt x="527938" y="82550"/>
                </a:lnTo>
                <a:lnTo>
                  <a:pt x="91186" y="82550"/>
                </a:lnTo>
                <a:lnTo>
                  <a:pt x="91186" y="78739"/>
                </a:lnTo>
                <a:close/>
              </a:path>
              <a:path w="1923414" h="137160">
                <a:moveTo>
                  <a:pt x="606171" y="87630"/>
                </a:moveTo>
                <a:lnTo>
                  <a:pt x="586613" y="87630"/>
                </a:lnTo>
                <a:lnTo>
                  <a:pt x="593089" y="91439"/>
                </a:lnTo>
                <a:lnTo>
                  <a:pt x="606171" y="87630"/>
                </a:lnTo>
                <a:close/>
              </a:path>
              <a:path w="1923414" h="137160">
                <a:moveTo>
                  <a:pt x="1062609" y="73660"/>
                </a:moveTo>
                <a:lnTo>
                  <a:pt x="912622" y="73660"/>
                </a:lnTo>
                <a:lnTo>
                  <a:pt x="971296" y="82550"/>
                </a:lnTo>
                <a:lnTo>
                  <a:pt x="997330" y="87630"/>
                </a:lnTo>
                <a:lnTo>
                  <a:pt x="1023492" y="87630"/>
                </a:lnTo>
                <a:lnTo>
                  <a:pt x="1043051" y="82550"/>
                </a:lnTo>
                <a:lnTo>
                  <a:pt x="1062609" y="73660"/>
                </a:lnTo>
                <a:close/>
              </a:path>
              <a:path w="1923414" h="137160">
                <a:moveTo>
                  <a:pt x="260730" y="59689"/>
                </a:moveTo>
                <a:lnTo>
                  <a:pt x="254126" y="64770"/>
                </a:lnTo>
                <a:lnTo>
                  <a:pt x="247650" y="73660"/>
                </a:lnTo>
                <a:lnTo>
                  <a:pt x="762635" y="73660"/>
                </a:lnTo>
                <a:lnTo>
                  <a:pt x="769238" y="82550"/>
                </a:lnTo>
                <a:lnTo>
                  <a:pt x="782192" y="82550"/>
                </a:lnTo>
                <a:lnTo>
                  <a:pt x="795274" y="78739"/>
                </a:lnTo>
                <a:lnTo>
                  <a:pt x="801751" y="69850"/>
                </a:lnTo>
                <a:lnTo>
                  <a:pt x="260730" y="69850"/>
                </a:lnTo>
                <a:lnTo>
                  <a:pt x="260730" y="59689"/>
                </a:lnTo>
                <a:close/>
              </a:path>
              <a:path w="1923414" h="137160">
                <a:moveTo>
                  <a:pt x="1069086" y="69850"/>
                </a:moveTo>
                <a:lnTo>
                  <a:pt x="801751" y="69850"/>
                </a:lnTo>
                <a:lnTo>
                  <a:pt x="827913" y="78739"/>
                </a:lnTo>
                <a:lnTo>
                  <a:pt x="860425" y="82550"/>
                </a:lnTo>
                <a:lnTo>
                  <a:pt x="873505" y="73660"/>
                </a:lnTo>
                <a:lnTo>
                  <a:pt x="1062609" y="73660"/>
                </a:lnTo>
                <a:lnTo>
                  <a:pt x="1069086" y="69850"/>
                </a:lnTo>
                <a:close/>
              </a:path>
              <a:path w="1923414" h="137160">
                <a:moveTo>
                  <a:pt x="893063" y="73660"/>
                </a:moveTo>
                <a:lnTo>
                  <a:pt x="873505" y="73660"/>
                </a:lnTo>
                <a:lnTo>
                  <a:pt x="873505" y="82550"/>
                </a:lnTo>
                <a:lnTo>
                  <a:pt x="893063" y="73660"/>
                </a:lnTo>
                <a:close/>
              </a:path>
              <a:path w="1923414" h="137160">
                <a:moveTo>
                  <a:pt x="319404" y="55880"/>
                </a:moveTo>
                <a:lnTo>
                  <a:pt x="312800" y="69850"/>
                </a:lnTo>
                <a:lnTo>
                  <a:pt x="1069086" y="69850"/>
                </a:lnTo>
                <a:lnTo>
                  <a:pt x="1069086" y="82550"/>
                </a:lnTo>
                <a:lnTo>
                  <a:pt x="1134364" y="73660"/>
                </a:lnTo>
                <a:lnTo>
                  <a:pt x="1271270" y="73660"/>
                </a:lnTo>
                <a:lnTo>
                  <a:pt x="1316863" y="64770"/>
                </a:lnTo>
                <a:lnTo>
                  <a:pt x="1382014" y="64770"/>
                </a:lnTo>
                <a:lnTo>
                  <a:pt x="1383900" y="59689"/>
                </a:lnTo>
                <a:lnTo>
                  <a:pt x="319404" y="59689"/>
                </a:lnTo>
                <a:lnTo>
                  <a:pt x="319404" y="55880"/>
                </a:lnTo>
                <a:close/>
              </a:path>
              <a:path w="1923414" h="137160">
                <a:moveTo>
                  <a:pt x="1147317" y="73660"/>
                </a:moveTo>
                <a:lnTo>
                  <a:pt x="1134364" y="73660"/>
                </a:lnTo>
                <a:lnTo>
                  <a:pt x="1134364" y="78739"/>
                </a:lnTo>
                <a:lnTo>
                  <a:pt x="1140840" y="78739"/>
                </a:lnTo>
                <a:lnTo>
                  <a:pt x="1147317" y="73660"/>
                </a:lnTo>
                <a:close/>
              </a:path>
              <a:path w="1923414" h="137160">
                <a:moveTo>
                  <a:pt x="1271270" y="73660"/>
                </a:moveTo>
                <a:lnTo>
                  <a:pt x="1219073" y="73660"/>
                </a:lnTo>
                <a:lnTo>
                  <a:pt x="1225550" y="78739"/>
                </a:lnTo>
                <a:lnTo>
                  <a:pt x="1232153" y="78739"/>
                </a:lnTo>
                <a:lnTo>
                  <a:pt x="1271270" y="73660"/>
                </a:lnTo>
                <a:close/>
              </a:path>
              <a:path w="1923414" h="137160">
                <a:moveTo>
                  <a:pt x="1323339" y="64770"/>
                </a:moveTo>
                <a:lnTo>
                  <a:pt x="1316863" y="64770"/>
                </a:lnTo>
                <a:lnTo>
                  <a:pt x="1297304" y="78739"/>
                </a:lnTo>
                <a:lnTo>
                  <a:pt x="1323339" y="64770"/>
                </a:lnTo>
                <a:close/>
              </a:path>
              <a:path w="1923414" h="137160">
                <a:moveTo>
                  <a:pt x="1382014" y="64770"/>
                </a:moveTo>
                <a:lnTo>
                  <a:pt x="1336421" y="64770"/>
                </a:lnTo>
                <a:lnTo>
                  <a:pt x="1336421" y="73660"/>
                </a:lnTo>
                <a:lnTo>
                  <a:pt x="1349502" y="69850"/>
                </a:lnTo>
                <a:lnTo>
                  <a:pt x="1375537" y="69850"/>
                </a:lnTo>
                <a:lnTo>
                  <a:pt x="1382014" y="64770"/>
                </a:lnTo>
                <a:close/>
              </a:path>
              <a:path w="1923414" h="137160">
                <a:moveTo>
                  <a:pt x="286765" y="50800"/>
                </a:moveTo>
                <a:lnTo>
                  <a:pt x="273685" y="50800"/>
                </a:lnTo>
                <a:lnTo>
                  <a:pt x="260730" y="69850"/>
                </a:lnTo>
                <a:lnTo>
                  <a:pt x="312800" y="69850"/>
                </a:lnTo>
                <a:lnTo>
                  <a:pt x="299847" y="59689"/>
                </a:lnTo>
                <a:lnTo>
                  <a:pt x="286765" y="50800"/>
                </a:lnTo>
                <a:close/>
              </a:path>
              <a:path w="1923414" h="137160">
                <a:moveTo>
                  <a:pt x="1486280" y="46989"/>
                </a:moveTo>
                <a:lnTo>
                  <a:pt x="1388617" y="46989"/>
                </a:lnTo>
                <a:lnTo>
                  <a:pt x="1388617" y="55880"/>
                </a:lnTo>
                <a:lnTo>
                  <a:pt x="1395095" y="59689"/>
                </a:lnTo>
                <a:lnTo>
                  <a:pt x="1395095" y="69850"/>
                </a:lnTo>
                <a:lnTo>
                  <a:pt x="1401572" y="64770"/>
                </a:lnTo>
                <a:lnTo>
                  <a:pt x="1417954" y="64770"/>
                </a:lnTo>
                <a:lnTo>
                  <a:pt x="1427734" y="59689"/>
                </a:lnTo>
                <a:lnTo>
                  <a:pt x="1447164" y="55880"/>
                </a:lnTo>
                <a:lnTo>
                  <a:pt x="1490054" y="55880"/>
                </a:lnTo>
                <a:lnTo>
                  <a:pt x="1486280" y="50800"/>
                </a:lnTo>
                <a:lnTo>
                  <a:pt x="1486280" y="46989"/>
                </a:lnTo>
                <a:close/>
              </a:path>
              <a:path w="1923414" h="137160">
                <a:moveTo>
                  <a:pt x="1417954" y="64770"/>
                </a:moveTo>
                <a:lnTo>
                  <a:pt x="1408176" y="64770"/>
                </a:lnTo>
                <a:lnTo>
                  <a:pt x="1408176" y="69850"/>
                </a:lnTo>
                <a:lnTo>
                  <a:pt x="1417954" y="64770"/>
                </a:lnTo>
                <a:close/>
              </a:path>
              <a:path w="1923414" h="137160">
                <a:moveTo>
                  <a:pt x="1490054" y="55880"/>
                </a:moveTo>
                <a:lnTo>
                  <a:pt x="1453769" y="55880"/>
                </a:lnTo>
                <a:lnTo>
                  <a:pt x="1460246" y="69850"/>
                </a:lnTo>
                <a:lnTo>
                  <a:pt x="1492885" y="59689"/>
                </a:lnTo>
                <a:lnTo>
                  <a:pt x="1490054" y="55880"/>
                </a:lnTo>
                <a:close/>
              </a:path>
              <a:path w="1923414" h="137160">
                <a:moveTo>
                  <a:pt x="1851405" y="50800"/>
                </a:moveTo>
                <a:lnTo>
                  <a:pt x="1805813" y="50800"/>
                </a:lnTo>
                <a:lnTo>
                  <a:pt x="1799209" y="59689"/>
                </a:lnTo>
                <a:lnTo>
                  <a:pt x="1805813" y="64770"/>
                </a:lnTo>
                <a:lnTo>
                  <a:pt x="1818766" y="69850"/>
                </a:lnTo>
                <a:lnTo>
                  <a:pt x="1825244" y="69850"/>
                </a:lnTo>
                <a:lnTo>
                  <a:pt x="1857883" y="59689"/>
                </a:lnTo>
                <a:lnTo>
                  <a:pt x="1865693" y="55880"/>
                </a:lnTo>
                <a:lnTo>
                  <a:pt x="1851405" y="55880"/>
                </a:lnTo>
                <a:lnTo>
                  <a:pt x="1851405" y="50800"/>
                </a:lnTo>
                <a:close/>
              </a:path>
              <a:path w="1923414" h="137160">
                <a:moveTo>
                  <a:pt x="1910079" y="50800"/>
                </a:moveTo>
                <a:lnTo>
                  <a:pt x="1896999" y="59689"/>
                </a:lnTo>
                <a:lnTo>
                  <a:pt x="1896999" y="69850"/>
                </a:lnTo>
                <a:lnTo>
                  <a:pt x="1923034" y="69850"/>
                </a:lnTo>
                <a:lnTo>
                  <a:pt x="1923034" y="64770"/>
                </a:lnTo>
                <a:lnTo>
                  <a:pt x="1916557" y="64770"/>
                </a:lnTo>
                <a:lnTo>
                  <a:pt x="1916557" y="55880"/>
                </a:lnTo>
                <a:lnTo>
                  <a:pt x="1910079" y="50800"/>
                </a:lnTo>
                <a:close/>
              </a:path>
              <a:path w="1923414" h="137160">
                <a:moveTo>
                  <a:pt x="1610233" y="50800"/>
                </a:moveTo>
                <a:lnTo>
                  <a:pt x="1558036" y="50800"/>
                </a:lnTo>
                <a:lnTo>
                  <a:pt x="1564513" y="64770"/>
                </a:lnTo>
                <a:lnTo>
                  <a:pt x="1590675" y="59689"/>
                </a:lnTo>
                <a:lnTo>
                  <a:pt x="1603628" y="55880"/>
                </a:lnTo>
                <a:lnTo>
                  <a:pt x="1610233" y="50800"/>
                </a:lnTo>
                <a:close/>
              </a:path>
              <a:path w="1923414" h="137160">
                <a:moveTo>
                  <a:pt x="1733018" y="55880"/>
                </a:moveTo>
                <a:lnTo>
                  <a:pt x="1675384" y="55880"/>
                </a:lnTo>
                <a:lnTo>
                  <a:pt x="1720977" y="64770"/>
                </a:lnTo>
                <a:lnTo>
                  <a:pt x="1733018" y="55880"/>
                </a:lnTo>
                <a:close/>
              </a:path>
              <a:path w="1923414" h="137160">
                <a:moveTo>
                  <a:pt x="1805813" y="50800"/>
                </a:moveTo>
                <a:lnTo>
                  <a:pt x="1773174" y="50800"/>
                </a:lnTo>
                <a:lnTo>
                  <a:pt x="1766697" y="55880"/>
                </a:lnTo>
                <a:lnTo>
                  <a:pt x="1773174" y="59689"/>
                </a:lnTo>
                <a:lnTo>
                  <a:pt x="1786254" y="64770"/>
                </a:lnTo>
                <a:lnTo>
                  <a:pt x="1792732" y="55880"/>
                </a:lnTo>
                <a:lnTo>
                  <a:pt x="1805813" y="50800"/>
                </a:lnTo>
                <a:close/>
              </a:path>
              <a:path w="1923414" h="137160">
                <a:moveTo>
                  <a:pt x="1923034" y="59689"/>
                </a:moveTo>
                <a:lnTo>
                  <a:pt x="1916557" y="64770"/>
                </a:lnTo>
                <a:lnTo>
                  <a:pt x="1923034" y="64770"/>
                </a:lnTo>
                <a:lnTo>
                  <a:pt x="1923034" y="59689"/>
                </a:lnTo>
                <a:close/>
              </a:path>
              <a:path w="1923414" h="137160">
                <a:moveTo>
                  <a:pt x="351916" y="36830"/>
                </a:moveTo>
                <a:lnTo>
                  <a:pt x="345439" y="46989"/>
                </a:lnTo>
                <a:lnTo>
                  <a:pt x="312800" y="46989"/>
                </a:lnTo>
                <a:lnTo>
                  <a:pt x="312800" y="55880"/>
                </a:lnTo>
                <a:lnTo>
                  <a:pt x="325882" y="55880"/>
                </a:lnTo>
                <a:lnTo>
                  <a:pt x="319404" y="59689"/>
                </a:lnTo>
                <a:lnTo>
                  <a:pt x="358521" y="59689"/>
                </a:lnTo>
                <a:lnTo>
                  <a:pt x="351916" y="55880"/>
                </a:lnTo>
                <a:lnTo>
                  <a:pt x="338963" y="50800"/>
                </a:lnTo>
                <a:lnTo>
                  <a:pt x="358521" y="50800"/>
                </a:lnTo>
                <a:lnTo>
                  <a:pt x="351916" y="46989"/>
                </a:lnTo>
                <a:lnTo>
                  <a:pt x="351916" y="36830"/>
                </a:lnTo>
                <a:close/>
              </a:path>
              <a:path w="1923414" h="137160">
                <a:moveTo>
                  <a:pt x="371475" y="50800"/>
                </a:moveTo>
                <a:lnTo>
                  <a:pt x="371475" y="55880"/>
                </a:lnTo>
                <a:lnTo>
                  <a:pt x="358521" y="59689"/>
                </a:lnTo>
                <a:lnTo>
                  <a:pt x="378078" y="59689"/>
                </a:lnTo>
                <a:lnTo>
                  <a:pt x="371475" y="50800"/>
                </a:lnTo>
                <a:close/>
              </a:path>
              <a:path w="1923414" h="137160">
                <a:moveTo>
                  <a:pt x="404113" y="50800"/>
                </a:moveTo>
                <a:lnTo>
                  <a:pt x="397637" y="50800"/>
                </a:lnTo>
                <a:lnTo>
                  <a:pt x="384555" y="59689"/>
                </a:lnTo>
                <a:lnTo>
                  <a:pt x="1383900" y="59689"/>
                </a:lnTo>
                <a:lnTo>
                  <a:pt x="1385315" y="55880"/>
                </a:lnTo>
                <a:lnTo>
                  <a:pt x="404113" y="55880"/>
                </a:lnTo>
                <a:lnTo>
                  <a:pt x="404113" y="50800"/>
                </a:lnTo>
                <a:close/>
              </a:path>
              <a:path w="1923414" h="137160">
                <a:moveTo>
                  <a:pt x="1532001" y="50800"/>
                </a:moveTo>
                <a:lnTo>
                  <a:pt x="1518920" y="50800"/>
                </a:lnTo>
                <a:lnTo>
                  <a:pt x="1512442" y="59689"/>
                </a:lnTo>
                <a:lnTo>
                  <a:pt x="1532001" y="50800"/>
                </a:lnTo>
                <a:close/>
              </a:path>
              <a:path w="1923414" h="137160">
                <a:moveTo>
                  <a:pt x="1538477" y="50800"/>
                </a:moveTo>
                <a:lnTo>
                  <a:pt x="1532001" y="50800"/>
                </a:lnTo>
                <a:lnTo>
                  <a:pt x="1538477" y="59689"/>
                </a:lnTo>
                <a:lnTo>
                  <a:pt x="1538477" y="50800"/>
                </a:lnTo>
                <a:close/>
              </a:path>
              <a:path w="1923414" h="137160">
                <a:moveTo>
                  <a:pt x="1739900" y="50800"/>
                </a:moveTo>
                <a:lnTo>
                  <a:pt x="1610233" y="50800"/>
                </a:lnTo>
                <a:lnTo>
                  <a:pt x="1616710" y="55880"/>
                </a:lnTo>
                <a:lnTo>
                  <a:pt x="1616710" y="59689"/>
                </a:lnTo>
                <a:lnTo>
                  <a:pt x="1636267" y="59689"/>
                </a:lnTo>
                <a:lnTo>
                  <a:pt x="1649349" y="55880"/>
                </a:lnTo>
                <a:lnTo>
                  <a:pt x="1733018" y="55880"/>
                </a:lnTo>
                <a:lnTo>
                  <a:pt x="1739900" y="50800"/>
                </a:lnTo>
                <a:close/>
              </a:path>
              <a:path w="1923414" h="137160">
                <a:moveTo>
                  <a:pt x="1675384" y="55880"/>
                </a:moveTo>
                <a:lnTo>
                  <a:pt x="1649349" y="55880"/>
                </a:lnTo>
                <a:lnTo>
                  <a:pt x="1662302" y="59689"/>
                </a:lnTo>
                <a:lnTo>
                  <a:pt x="1675384" y="59689"/>
                </a:lnTo>
                <a:lnTo>
                  <a:pt x="1675384" y="55880"/>
                </a:lnTo>
                <a:close/>
              </a:path>
              <a:path w="1923414" h="137160">
                <a:moveTo>
                  <a:pt x="1734058" y="22860"/>
                </a:moveTo>
                <a:lnTo>
                  <a:pt x="1720977" y="27939"/>
                </a:lnTo>
                <a:lnTo>
                  <a:pt x="1708023" y="27939"/>
                </a:lnTo>
                <a:lnTo>
                  <a:pt x="1708023" y="36830"/>
                </a:lnTo>
                <a:lnTo>
                  <a:pt x="1701419" y="50800"/>
                </a:lnTo>
                <a:lnTo>
                  <a:pt x="1739900" y="50800"/>
                </a:lnTo>
                <a:lnTo>
                  <a:pt x="1734058" y="55880"/>
                </a:lnTo>
                <a:lnTo>
                  <a:pt x="1740535" y="59689"/>
                </a:lnTo>
                <a:lnTo>
                  <a:pt x="1740535" y="55880"/>
                </a:lnTo>
                <a:lnTo>
                  <a:pt x="1747139" y="50800"/>
                </a:lnTo>
                <a:lnTo>
                  <a:pt x="1753615" y="46989"/>
                </a:lnTo>
                <a:lnTo>
                  <a:pt x="1818766" y="46989"/>
                </a:lnTo>
                <a:lnTo>
                  <a:pt x="1814056" y="36830"/>
                </a:lnTo>
                <a:lnTo>
                  <a:pt x="1734058" y="36830"/>
                </a:lnTo>
                <a:lnTo>
                  <a:pt x="1735824" y="33020"/>
                </a:lnTo>
                <a:lnTo>
                  <a:pt x="1727580" y="33020"/>
                </a:lnTo>
                <a:lnTo>
                  <a:pt x="1734058" y="22860"/>
                </a:lnTo>
                <a:close/>
              </a:path>
              <a:path w="1923414" h="137160">
                <a:moveTo>
                  <a:pt x="1896999" y="46989"/>
                </a:moveTo>
                <a:lnTo>
                  <a:pt x="1891411" y="54610"/>
                </a:lnTo>
                <a:lnTo>
                  <a:pt x="1896999" y="59689"/>
                </a:lnTo>
                <a:lnTo>
                  <a:pt x="1896999" y="46989"/>
                </a:lnTo>
                <a:close/>
              </a:path>
              <a:path w="1923414" h="137160">
                <a:moveTo>
                  <a:pt x="482346" y="33020"/>
                </a:moveTo>
                <a:lnTo>
                  <a:pt x="469264" y="33020"/>
                </a:lnTo>
                <a:lnTo>
                  <a:pt x="456311" y="36830"/>
                </a:lnTo>
                <a:lnTo>
                  <a:pt x="443229" y="36830"/>
                </a:lnTo>
                <a:lnTo>
                  <a:pt x="417195" y="46989"/>
                </a:lnTo>
                <a:lnTo>
                  <a:pt x="417195" y="50800"/>
                </a:lnTo>
                <a:lnTo>
                  <a:pt x="404113" y="55880"/>
                </a:lnTo>
                <a:lnTo>
                  <a:pt x="1385315" y="55880"/>
                </a:lnTo>
                <a:lnTo>
                  <a:pt x="1388617" y="46989"/>
                </a:lnTo>
                <a:lnTo>
                  <a:pt x="495300" y="46989"/>
                </a:lnTo>
                <a:lnTo>
                  <a:pt x="485878" y="36830"/>
                </a:lnTo>
                <a:lnTo>
                  <a:pt x="456311" y="36830"/>
                </a:lnTo>
                <a:lnTo>
                  <a:pt x="449707" y="33020"/>
                </a:lnTo>
                <a:lnTo>
                  <a:pt x="482346" y="33020"/>
                </a:lnTo>
                <a:close/>
              </a:path>
              <a:path w="1923414" h="137160">
                <a:moveTo>
                  <a:pt x="1851405" y="33020"/>
                </a:moveTo>
                <a:lnTo>
                  <a:pt x="1838325" y="46989"/>
                </a:lnTo>
                <a:lnTo>
                  <a:pt x="1760092" y="46989"/>
                </a:lnTo>
                <a:lnTo>
                  <a:pt x="1760092" y="55880"/>
                </a:lnTo>
                <a:lnTo>
                  <a:pt x="1766697" y="50800"/>
                </a:lnTo>
                <a:lnTo>
                  <a:pt x="1851405" y="50800"/>
                </a:lnTo>
                <a:lnTo>
                  <a:pt x="1851405" y="33020"/>
                </a:lnTo>
                <a:close/>
              </a:path>
              <a:path w="1923414" h="137160">
                <a:moveTo>
                  <a:pt x="1864360" y="36830"/>
                </a:moveTo>
                <a:lnTo>
                  <a:pt x="1851405" y="55880"/>
                </a:lnTo>
                <a:lnTo>
                  <a:pt x="1865693" y="55880"/>
                </a:lnTo>
                <a:lnTo>
                  <a:pt x="1883917" y="46989"/>
                </a:lnTo>
                <a:lnTo>
                  <a:pt x="1877440" y="46989"/>
                </a:lnTo>
                <a:lnTo>
                  <a:pt x="1883917" y="41910"/>
                </a:lnTo>
                <a:lnTo>
                  <a:pt x="1864360" y="36830"/>
                </a:lnTo>
                <a:close/>
              </a:path>
              <a:path w="1923414" h="137160">
                <a:moveTo>
                  <a:pt x="1890522" y="53339"/>
                </a:moveTo>
                <a:lnTo>
                  <a:pt x="1890522" y="55880"/>
                </a:lnTo>
                <a:lnTo>
                  <a:pt x="1891411" y="54610"/>
                </a:lnTo>
                <a:lnTo>
                  <a:pt x="1890522" y="53339"/>
                </a:lnTo>
                <a:close/>
              </a:path>
              <a:path w="1923414" h="137160">
                <a:moveTo>
                  <a:pt x="1890522" y="46989"/>
                </a:moveTo>
                <a:lnTo>
                  <a:pt x="1883917" y="46989"/>
                </a:lnTo>
                <a:lnTo>
                  <a:pt x="1890522" y="53339"/>
                </a:lnTo>
                <a:lnTo>
                  <a:pt x="1890522" y="46989"/>
                </a:lnTo>
                <a:close/>
              </a:path>
              <a:path w="1923414" h="137160">
                <a:moveTo>
                  <a:pt x="508380" y="22860"/>
                </a:moveTo>
                <a:lnTo>
                  <a:pt x="495300" y="46989"/>
                </a:lnTo>
                <a:lnTo>
                  <a:pt x="1499362" y="46989"/>
                </a:lnTo>
                <a:lnTo>
                  <a:pt x="1492885" y="50800"/>
                </a:lnTo>
                <a:lnTo>
                  <a:pt x="1701419" y="50800"/>
                </a:lnTo>
                <a:lnTo>
                  <a:pt x="1701419" y="41910"/>
                </a:lnTo>
                <a:lnTo>
                  <a:pt x="1705192" y="36830"/>
                </a:lnTo>
                <a:lnTo>
                  <a:pt x="541020" y="36830"/>
                </a:lnTo>
                <a:lnTo>
                  <a:pt x="521462" y="27939"/>
                </a:lnTo>
                <a:lnTo>
                  <a:pt x="508380" y="22860"/>
                </a:lnTo>
                <a:close/>
              </a:path>
              <a:path w="1923414" h="137160">
                <a:moveTo>
                  <a:pt x="1825244" y="36830"/>
                </a:moveTo>
                <a:lnTo>
                  <a:pt x="1818766" y="46989"/>
                </a:lnTo>
                <a:lnTo>
                  <a:pt x="1838325" y="46989"/>
                </a:lnTo>
                <a:lnTo>
                  <a:pt x="1831848" y="41910"/>
                </a:lnTo>
                <a:lnTo>
                  <a:pt x="1825244" y="36830"/>
                </a:lnTo>
                <a:close/>
              </a:path>
              <a:path w="1923414" h="137160">
                <a:moveTo>
                  <a:pt x="567054" y="27939"/>
                </a:moveTo>
                <a:lnTo>
                  <a:pt x="547497" y="33020"/>
                </a:lnTo>
                <a:lnTo>
                  <a:pt x="541020" y="36830"/>
                </a:lnTo>
                <a:lnTo>
                  <a:pt x="599694" y="36830"/>
                </a:lnTo>
                <a:lnTo>
                  <a:pt x="586613" y="33020"/>
                </a:lnTo>
                <a:lnTo>
                  <a:pt x="567054" y="27939"/>
                </a:lnTo>
                <a:close/>
              </a:path>
              <a:path w="1923414" h="137160">
                <a:moveTo>
                  <a:pt x="599694" y="22860"/>
                </a:moveTo>
                <a:lnTo>
                  <a:pt x="599694" y="36830"/>
                </a:lnTo>
                <a:lnTo>
                  <a:pt x="990853" y="36830"/>
                </a:lnTo>
                <a:lnTo>
                  <a:pt x="990853" y="33020"/>
                </a:lnTo>
                <a:lnTo>
                  <a:pt x="619251" y="33020"/>
                </a:lnTo>
                <a:lnTo>
                  <a:pt x="612775" y="27939"/>
                </a:lnTo>
                <a:lnTo>
                  <a:pt x="599694" y="22860"/>
                </a:lnTo>
                <a:close/>
              </a:path>
              <a:path w="1923414" h="137160">
                <a:moveTo>
                  <a:pt x="1010412" y="27939"/>
                </a:moveTo>
                <a:lnTo>
                  <a:pt x="1003935" y="33020"/>
                </a:lnTo>
                <a:lnTo>
                  <a:pt x="990853" y="36830"/>
                </a:lnTo>
                <a:lnTo>
                  <a:pt x="1003935" y="36830"/>
                </a:lnTo>
                <a:lnTo>
                  <a:pt x="1010412" y="27939"/>
                </a:lnTo>
                <a:close/>
              </a:path>
              <a:path w="1923414" h="137160">
                <a:moveTo>
                  <a:pt x="1023492" y="22860"/>
                </a:moveTo>
                <a:lnTo>
                  <a:pt x="1003935" y="36830"/>
                </a:lnTo>
                <a:lnTo>
                  <a:pt x="1036447" y="36830"/>
                </a:lnTo>
                <a:lnTo>
                  <a:pt x="1029970" y="33020"/>
                </a:lnTo>
                <a:lnTo>
                  <a:pt x="1023492" y="22860"/>
                </a:lnTo>
                <a:close/>
              </a:path>
              <a:path w="1923414" h="137160">
                <a:moveTo>
                  <a:pt x="1069086" y="19050"/>
                </a:moveTo>
                <a:lnTo>
                  <a:pt x="1062609" y="19050"/>
                </a:lnTo>
                <a:lnTo>
                  <a:pt x="1049527" y="22860"/>
                </a:lnTo>
                <a:lnTo>
                  <a:pt x="1036447" y="36830"/>
                </a:lnTo>
                <a:lnTo>
                  <a:pt x="1075689" y="36830"/>
                </a:lnTo>
                <a:lnTo>
                  <a:pt x="1062609" y="22860"/>
                </a:lnTo>
                <a:lnTo>
                  <a:pt x="1075689" y="22860"/>
                </a:lnTo>
                <a:lnTo>
                  <a:pt x="1069086" y="19050"/>
                </a:lnTo>
                <a:close/>
              </a:path>
              <a:path w="1923414" h="137160">
                <a:moveTo>
                  <a:pt x="1082166" y="22860"/>
                </a:moveTo>
                <a:lnTo>
                  <a:pt x="1075689" y="36830"/>
                </a:lnTo>
                <a:lnTo>
                  <a:pt x="1492885" y="36830"/>
                </a:lnTo>
                <a:lnTo>
                  <a:pt x="1479803" y="33020"/>
                </a:lnTo>
                <a:lnTo>
                  <a:pt x="1082166" y="33020"/>
                </a:lnTo>
                <a:lnTo>
                  <a:pt x="1082166" y="22860"/>
                </a:lnTo>
                <a:close/>
              </a:path>
              <a:path w="1923414" h="137160">
                <a:moveTo>
                  <a:pt x="1512442" y="10160"/>
                </a:moveTo>
                <a:lnTo>
                  <a:pt x="1505839" y="10160"/>
                </a:lnTo>
                <a:lnTo>
                  <a:pt x="1499362" y="19050"/>
                </a:lnTo>
                <a:lnTo>
                  <a:pt x="1492885" y="36830"/>
                </a:lnTo>
                <a:lnTo>
                  <a:pt x="1701419" y="36830"/>
                </a:lnTo>
                <a:lnTo>
                  <a:pt x="1701419" y="33020"/>
                </a:lnTo>
                <a:lnTo>
                  <a:pt x="1597152" y="33020"/>
                </a:lnTo>
                <a:lnTo>
                  <a:pt x="1584071" y="27939"/>
                </a:lnTo>
                <a:lnTo>
                  <a:pt x="1584071" y="22860"/>
                </a:lnTo>
                <a:lnTo>
                  <a:pt x="1532001" y="22860"/>
                </a:lnTo>
                <a:lnTo>
                  <a:pt x="1512442" y="10160"/>
                </a:lnTo>
                <a:close/>
              </a:path>
              <a:path w="1923414" h="137160">
                <a:moveTo>
                  <a:pt x="1708023" y="33020"/>
                </a:moveTo>
                <a:lnTo>
                  <a:pt x="1701419" y="36830"/>
                </a:lnTo>
                <a:lnTo>
                  <a:pt x="1705192" y="36830"/>
                </a:lnTo>
                <a:lnTo>
                  <a:pt x="1708023" y="33020"/>
                </a:lnTo>
                <a:close/>
              </a:path>
              <a:path w="1923414" h="137160">
                <a:moveTo>
                  <a:pt x="1753615" y="27939"/>
                </a:moveTo>
                <a:lnTo>
                  <a:pt x="1747139" y="33020"/>
                </a:lnTo>
                <a:lnTo>
                  <a:pt x="1734058" y="36830"/>
                </a:lnTo>
                <a:lnTo>
                  <a:pt x="1799209" y="36830"/>
                </a:lnTo>
                <a:lnTo>
                  <a:pt x="1786254" y="33020"/>
                </a:lnTo>
                <a:lnTo>
                  <a:pt x="1753615" y="27939"/>
                </a:lnTo>
                <a:close/>
              </a:path>
              <a:path w="1923414" h="137160">
                <a:moveTo>
                  <a:pt x="1812289" y="33020"/>
                </a:moveTo>
                <a:lnTo>
                  <a:pt x="1799209" y="36830"/>
                </a:lnTo>
                <a:lnTo>
                  <a:pt x="1814056" y="36830"/>
                </a:lnTo>
                <a:lnTo>
                  <a:pt x="1812289" y="33020"/>
                </a:lnTo>
                <a:close/>
              </a:path>
              <a:path w="1923414" h="137160">
                <a:moveTo>
                  <a:pt x="632333" y="19050"/>
                </a:moveTo>
                <a:lnTo>
                  <a:pt x="632333" y="27939"/>
                </a:lnTo>
                <a:lnTo>
                  <a:pt x="619251" y="33020"/>
                </a:lnTo>
                <a:lnTo>
                  <a:pt x="743076" y="33020"/>
                </a:lnTo>
                <a:lnTo>
                  <a:pt x="736600" y="22860"/>
                </a:lnTo>
                <a:lnTo>
                  <a:pt x="645287" y="22860"/>
                </a:lnTo>
                <a:lnTo>
                  <a:pt x="632333" y="19050"/>
                </a:lnTo>
                <a:close/>
              </a:path>
              <a:path w="1923414" h="137160">
                <a:moveTo>
                  <a:pt x="821309" y="13970"/>
                </a:moveTo>
                <a:lnTo>
                  <a:pt x="795274" y="19050"/>
                </a:lnTo>
                <a:lnTo>
                  <a:pt x="743076" y="33020"/>
                </a:lnTo>
                <a:lnTo>
                  <a:pt x="906145" y="33020"/>
                </a:lnTo>
                <a:lnTo>
                  <a:pt x="899540" y="27939"/>
                </a:lnTo>
                <a:lnTo>
                  <a:pt x="895839" y="22860"/>
                </a:lnTo>
                <a:lnTo>
                  <a:pt x="840866" y="22860"/>
                </a:lnTo>
                <a:lnTo>
                  <a:pt x="834389" y="19050"/>
                </a:lnTo>
                <a:lnTo>
                  <a:pt x="821309" y="13970"/>
                </a:lnTo>
                <a:close/>
              </a:path>
              <a:path w="1923414" h="137160">
                <a:moveTo>
                  <a:pt x="938657" y="13970"/>
                </a:moveTo>
                <a:lnTo>
                  <a:pt x="919099" y="13970"/>
                </a:lnTo>
                <a:lnTo>
                  <a:pt x="919099" y="22860"/>
                </a:lnTo>
                <a:lnTo>
                  <a:pt x="912622" y="22860"/>
                </a:lnTo>
                <a:lnTo>
                  <a:pt x="912622" y="33020"/>
                </a:lnTo>
                <a:lnTo>
                  <a:pt x="990853" y="33020"/>
                </a:lnTo>
                <a:lnTo>
                  <a:pt x="990853" y="27939"/>
                </a:lnTo>
                <a:lnTo>
                  <a:pt x="984376" y="22860"/>
                </a:lnTo>
                <a:lnTo>
                  <a:pt x="938657" y="13970"/>
                </a:lnTo>
                <a:close/>
              </a:path>
              <a:path w="1923414" h="137160">
                <a:moveTo>
                  <a:pt x="1134364" y="19050"/>
                </a:moveTo>
                <a:lnTo>
                  <a:pt x="1121283" y="19050"/>
                </a:lnTo>
                <a:lnTo>
                  <a:pt x="1082166" y="33020"/>
                </a:lnTo>
                <a:lnTo>
                  <a:pt x="1147317" y="33020"/>
                </a:lnTo>
                <a:lnTo>
                  <a:pt x="1134364" y="19050"/>
                </a:lnTo>
                <a:close/>
              </a:path>
              <a:path w="1923414" h="137160">
                <a:moveTo>
                  <a:pt x="1186434" y="22860"/>
                </a:moveTo>
                <a:lnTo>
                  <a:pt x="1153922" y="22860"/>
                </a:lnTo>
                <a:lnTo>
                  <a:pt x="1153922" y="27939"/>
                </a:lnTo>
                <a:lnTo>
                  <a:pt x="1147317" y="33020"/>
                </a:lnTo>
                <a:lnTo>
                  <a:pt x="1219073" y="33020"/>
                </a:lnTo>
                <a:lnTo>
                  <a:pt x="1205991" y="27939"/>
                </a:lnTo>
                <a:lnTo>
                  <a:pt x="1186434" y="22860"/>
                </a:lnTo>
                <a:close/>
              </a:path>
              <a:path w="1923414" h="137160">
                <a:moveTo>
                  <a:pt x="1245108" y="13970"/>
                </a:moveTo>
                <a:lnTo>
                  <a:pt x="1232153" y="19050"/>
                </a:lnTo>
                <a:lnTo>
                  <a:pt x="1219073" y="27939"/>
                </a:lnTo>
                <a:lnTo>
                  <a:pt x="1219073" y="33020"/>
                </a:lnTo>
                <a:lnTo>
                  <a:pt x="1479803" y="33020"/>
                </a:lnTo>
                <a:lnTo>
                  <a:pt x="1483042" y="27939"/>
                </a:lnTo>
                <a:lnTo>
                  <a:pt x="1238630" y="27939"/>
                </a:lnTo>
                <a:lnTo>
                  <a:pt x="1245108" y="13970"/>
                </a:lnTo>
                <a:close/>
              </a:path>
              <a:path w="1923414" h="137160">
                <a:moveTo>
                  <a:pt x="1681861" y="19050"/>
                </a:moveTo>
                <a:lnTo>
                  <a:pt x="1675384" y="27939"/>
                </a:lnTo>
                <a:lnTo>
                  <a:pt x="1655826" y="27939"/>
                </a:lnTo>
                <a:lnTo>
                  <a:pt x="1616710" y="33020"/>
                </a:lnTo>
                <a:lnTo>
                  <a:pt x="1694941" y="33020"/>
                </a:lnTo>
                <a:lnTo>
                  <a:pt x="1688464" y="27939"/>
                </a:lnTo>
                <a:lnTo>
                  <a:pt x="1681861" y="19050"/>
                </a:lnTo>
                <a:close/>
              </a:path>
              <a:path w="1923414" h="137160">
                <a:moveTo>
                  <a:pt x="1694941" y="22860"/>
                </a:moveTo>
                <a:lnTo>
                  <a:pt x="1694941" y="33020"/>
                </a:lnTo>
                <a:lnTo>
                  <a:pt x="1701419" y="33020"/>
                </a:lnTo>
                <a:lnTo>
                  <a:pt x="1694941" y="22860"/>
                </a:lnTo>
                <a:close/>
              </a:path>
              <a:path w="1923414" h="137160">
                <a:moveTo>
                  <a:pt x="1740535" y="22860"/>
                </a:moveTo>
                <a:lnTo>
                  <a:pt x="1727580" y="33020"/>
                </a:lnTo>
                <a:lnTo>
                  <a:pt x="1735824" y="33020"/>
                </a:lnTo>
                <a:lnTo>
                  <a:pt x="1740535" y="22860"/>
                </a:lnTo>
                <a:close/>
              </a:path>
              <a:path w="1923414" h="137160">
                <a:moveTo>
                  <a:pt x="1277747" y="10160"/>
                </a:moveTo>
                <a:lnTo>
                  <a:pt x="1271270" y="19050"/>
                </a:lnTo>
                <a:lnTo>
                  <a:pt x="1238630" y="27939"/>
                </a:lnTo>
                <a:lnTo>
                  <a:pt x="1323339" y="27939"/>
                </a:lnTo>
                <a:lnTo>
                  <a:pt x="1323339" y="22860"/>
                </a:lnTo>
                <a:lnTo>
                  <a:pt x="1290827" y="22860"/>
                </a:lnTo>
                <a:lnTo>
                  <a:pt x="1284224" y="19050"/>
                </a:lnTo>
                <a:lnTo>
                  <a:pt x="1277747" y="10160"/>
                </a:lnTo>
                <a:close/>
              </a:path>
              <a:path w="1923414" h="137160">
                <a:moveTo>
                  <a:pt x="1360677" y="19050"/>
                </a:moveTo>
                <a:lnTo>
                  <a:pt x="1342898" y="19050"/>
                </a:lnTo>
                <a:lnTo>
                  <a:pt x="1342898" y="27939"/>
                </a:lnTo>
                <a:lnTo>
                  <a:pt x="1447164" y="27939"/>
                </a:lnTo>
                <a:lnTo>
                  <a:pt x="1442431" y="22860"/>
                </a:lnTo>
                <a:lnTo>
                  <a:pt x="1369060" y="22860"/>
                </a:lnTo>
                <a:lnTo>
                  <a:pt x="1360677" y="19050"/>
                </a:lnTo>
                <a:close/>
              </a:path>
              <a:path w="1923414" h="137160">
                <a:moveTo>
                  <a:pt x="1479803" y="10160"/>
                </a:moveTo>
                <a:lnTo>
                  <a:pt x="1466723" y="19050"/>
                </a:lnTo>
                <a:lnTo>
                  <a:pt x="1447164" y="27939"/>
                </a:lnTo>
                <a:lnTo>
                  <a:pt x="1483042" y="27939"/>
                </a:lnTo>
                <a:lnTo>
                  <a:pt x="1486280" y="22860"/>
                </a:lnTo>
                <a:lnTo>
                  <a:pt x="1492885" y="13970"/>
                </a:lnTo>
                <a:lnTo>
                  <a:pt x="1479803" y="13970"/>
                </a:lnTo>
                <a:lnTo>
                  <a:pt x="1479803" y="10160"/>
                </a:lnTo>
                <a:close/>
              </a:path>
              <a:path w="1923414" h="137160">
                <a:moveTo>
                  <a:pt x="730123" y="19050"/>
                </a:moveTo>
                <a:lnTo>
                  <a:pt x="697484" y="19050"/>
                </a:lnTo>
                <a:lnTo>
                  <a:pt x="658367" y="22860"/>
                </a:lnTo>
                <a:lnTo>
                  <a:pt x="736600" y="22860"/>
                </a:lnTo>
                <a:lnTo>
                  <a:pt x="730123" y="19050"/>
                </a:lnTo>
                <a:close/>
              </a:path>
              <a:path w="1923414" h="137160">
                <a:moveTo>
                  <a:pt x="867028" y="10160"/>
                </a:moveTo>
                <a:lnTo>
                  <a:pt x="847471" y="10160"/>
                </a:lnTo>
                <a:lnTo>
                  <a:pt x="840866" y="22860"/>
                </a:lnTo>
                <a:lnTo>
                  <a:pt x="895839" y="22860"/>
                </a:lnTo>
                <a:lnTo>
                  <a:pt x="893063" y="19050"/>
                </a:lnTo>
                <a:lnTo>
                  <a:pt x="879983" y="19050"/>
                </a:lnTo>
                <a:lnTo>
                  <a:pt x="867028" y="10160"/>
                </a:lnTo>
                <a:close/>
              </a:path>
              <a:path w="1923414" h="137160">
                <a:moveTo>
                  <a:pt x="1316863" y="5080"/>
                </a:moveTo>
                <a:lnTo>
                  <a:pt x="1310386" y="5080"/>
                </a:lnTo>
                <a:lnTo>
                  <a:pt x="1297304" y="13970"/>
                </a:lnTo>
                <a:lnTo>
                  <a:pt x="1290827" y="22860"/>
                </a:lnTo>
                <a:lnTo>
                  <a:pt x="1323339" y="22860"/>
                </a:lnTo>
                <a:lnTo>
                  <a:pt x="1323339" y="10160"/>
                </a:lnTo>
                <a:lnTo>
                  <a:pt x="1316863" y="5080"/>
                </a:lnTo>
                <a:close/>
              </a:path>
              <a:path w="1923414" h="137160">
                <a:moveTo>
                  <a:pt x="1343895" y="10160"/>
                </a:moveTo>
                <a:lnTo>
                  <a:pt x="1342898" y="10160"/>
                </a:lnTo>
                <a:lnTo>
                  <a:pt x="1329944" y="22860"/>
                </a:lnTo>
                <a:lnTo>
                  <a:pt x="1342898" y="19050"/>
                </a:lnTo>
                <a:lnTo>
                  <a:pt x="1360677" y="19050"/>
                </a:lnTo>
                <a:lnTo>
                  <a:pt x="1349502" y="13970"/>
                </a:lnTo>
                <a:lnTo>
                  <a:pt x="1343895" y="10160"/>
                </a:lnTo>
                <a:close/>
              </a:path>
              <a:path w="1923414" h="137160">
                <a:moveTo>
                  <a:pt x="1382014" y="5080"/>
                </a:moveTo>
                <a:lnTo>
                  <a:pt x="1369060" y="22860"/>
                </a:lnTo>
                <a:lnTo>
                  <a:pt x="1442431" y="22860"/>
                </a:lnTo>
                <a:lnTo>
                  <a:pt x="1438881" y="19050"/>
                </a:lnTo>
                <a:lnTo>
                  <a:pt x="1414652" y="19050"/>
                </a:lnTo>
                <a:lnTo>
                  <a:pt x="1401572" y="13970"/>
                </a:lnTo>
                <a:lnTo>
                  <a:pt x="1401572" y="10160"/>
                </a:lnTo>
                <a:lnTo>
                  <a:pt x="1388617" y="10160"/>
                </a:lnTo>
                <a:lnTo>
                  <a:pt x="1382014" y="5080"/>
                </a:lnTo>
                <a:close/>
              </a:path>
              <a:path w="1923414" h="137160">
                <a:moveTo>
                  <a:pt x="1525397" y="13970"/>
                </a:moveTo>
                <a:lnTo>
                  <a:pt x="1532001" y="22860"/>
                </a:lnTo>
                <a:lnTo>
                  <a:pt x="1558036" y="22860"/>
                </a:lnTo>
                <a:lnTo>
                  <a:pt x="1560811" y="19050"/>
                </a:lnTo>
                <a:lnTo>
                  <a:pt x="1532001" y="19050"/>
                </a:lnTo>
                <a:lnTo>
                  <a:pt x="1525397" y="13970"/>
                </a:lnTo>
                <a:close/>
              </a:path>
              <a:path w="1923414" h="137160">
                <a:moveTo>
                  <a:pt x="1564513" y="19050"/>
                </a:moveTo>
                <a:lnTo>
                  <a:pt x="1571116" y="22860"/>
                </a:lnTo>
                <a:lnTo>
                  <a:pt x="1590675" y="22860"/>
                </a:lnTo>
                <a:lnTo>
                  <a:pt x="1564513" y="19050"/>
                </a:lnTo>
                <a:close/>
              </a:path>
              <a:path w="1923414" h="137160">
                <a:moveTo>
                  <a:pt x="886587" y="5080"/>
                </a:moveTo>
                <a:lnTo>
                  <a:pt x="886587" y="19050"/>
                </a:lnTo>
                <a:lnTo>
                  <a:pt x="893063" y="19050"/>
                </a:lnTo>
                <a:lnTo>
                  <a:pt x="886587" y="5080"/>
                </a:lnTo>
                <a:close/>
              </a:path>
              <a:path w="1923414" h="137160">
                <a:moveTo>
                  <a:pt x="1336421" y="5080"/>
                </a:moveTo>
                <a:lnTo>
                  <a:pt x="1329944" y="5080"/>
                </a:lnTo>
                <a:lnTo>
                  <a:pt x="1329944" y="10160"/>
                </a:lnTo>
                <a:lnTo>
                  <a:pt x="1323339" y="19050"/>
                </a:lnTo>
                <a:lnTo>
                  <a:pt x="1342898" y="10160"/>
                </a:lnTo>
                <a:lnTo>
                  <a:pt x="1343895" y="10160"/>
                </a:lnTo>
                <a:lnTo>
                  <a:pt x="1336421" y="5080"/>
                </a:lnTo>
                <a:close/>
              </a:path>
              <a:path w="1923414" h="137160">
                <a:moveTo>
                  <a:pt x="1421129" y="0"/>
                </a:moveTo>
                <a:lnTo>
                  <a:pt x="1414652" y="5080"/>
                </a:lnTo>
                <a:lnTo>
                  <a:pt x="1414652" y="19050"/>
                </a:lnTo>
                <a:lnTo>
                  <a:pt x="1438881" y="19050"/>
                </a:lnTo>
                <a:lnTo>
                  <a:pt x="1421129" y="0"/>
                </a:lnTo>
                <a:close/>
              </a:path>
              <a:path w="1923414" h="137160">
                <a:moveTo>
                  <a:pt x="1558036" y="10160"/>
                </a:moveTo>
                <a:lnTo>
                  <a:pt x="1551559" y="10160"/>
                </a:lnTo>
                <a:lnTo>
                  <a:pt x="1544954" y="13970"/>
                </a:lnTo>
                <a:lnTo>
                  <a:pt x="1532001" y="19050"/>
                </a:lnTo>
                <a:lnTo>
                  <a:pt x="1560811" y="19050"/>
                </a:lnTo>
                <a:lnTo>
                  <a:pt x="1564513" y="13970"/>
                </a:lnTo>
                <a:lnTo>
                  <a:pt x="1558036" y="10160"/>
                </a:lnTo>
                <a:close/>
              </a:path>
              <a:path w="1923414" h="137160">
                <a:moveTo>
                  <a:pt x="1401572" y="0"/>
                </a:moveTo>
                <a:lnTo>
                  <a:pt x="1395095" y="0"/>
                </a:lnTo>
                <a:lnTo>
                  <a:pt x="1388617" y="10160"/>
                </a:lnTo>
                <a:lnTo>
                  <a:pt x="1401572" y="10160"/>
                </a:lnTo>
                <a:lnTo>
                  <a:pt x="1408176" y="5080"/>
                </a:lnTo>
                <a:lnTo>
                  <a:pt x="1401572" y="0"/>
                </a:lnTo>
                <a:close/>
              </a:path>
            </a:pathLst>
          </a:custGeom>
          <a:solidFill>
            <a:srgbClr val="FFFFFF"/>
          </a:solidFill>
        </p:spPr>
        <p:txBody>
          <a:bodyPr wrap="square" lIns="0" tIns="0" rIns="0" bIns="0" rtlCol="0"/>
          <a:lstStyle/>
          <a:p>
            <a:pPr defTabSz="554492">
              <a:defRPr/>
            </a:pPr>
            <a:endParaRPr sz="1092">
              <a:solidFill>
                <a:sysClr val="windowText" lastClr="000000"/>
              </a:solidFill>
              <a:latin typeface="Calibri"/>
            </a:endParaRPr>
          </a:p>
        </p:txBody>
      </p:sp>
      <p:sp>
        <p:nvSpPr>
          <p:cNvPr id="20" name="object 6">
            <a:extLst>
              <a:ext uri="{FF2B5EF4-FFF2-40B4-BE49-F238E27FC236}">
                <a16:creationId xmlns:a16="http://schemas.microsoft.com/office/drawing/2014/main" id="{CC7BD151-C9BF-B5D0-DEA9-44D443029F72}"/>
              </a:ext>
            </a:extLst>
          </p:cNvPr>
          <p:cNvSpPr/>
          <p:nvPr/>
        </p:nvSpPr>
        <p:spPr>
          <a:xfrm>
            <a:off x="9077953" y="3251150"/>
            <a:ext cx="1894518" cy="816337"/>
          </a:xfrm>
          <a:custGeom>
            <a:avLst/>
            <a:gdLst/>
            <a:ahLst/>
            <a:cxnLst/>
            <a:rect l="l" t="t" r="r" b="b"/>
            <a:pathLst>
              <a:path w="4852670" h="1346200">
                <a:moveTo>
                  <a:pt x="6985" y="1193800"/>
                </a:moveTo>
                <a:lnTo>
                  <a:pt x="0" y="1270000"/>
                </a:lnTo>
                <a:lnTo>
                  <a:pt x="0" y="1346200"/>
                </a:lnTo>
                <a:lnTo>
                  <a:pt x="449325" y="1346200"/>
                </a:lnTo>
                <a:lnTo>
                  <a:pt x="667004" y="1333500"/>
                </a:lnTo>
                <a:lnTo>
                  <a:pt x="1095375" y="1333500"/>
                </a:lnTo>
                <a:lnTo>
                  <a:pt x="1193673" y="1320800"/>
                </a:lnTo>
                <a:lnTo>
                  <a:pt x="119252" y="1320800"/>
                </a:lnTo>
                <a:lnTo>
                  <a:pt x="91186" y="1282700"/>
                </a:lnTo>
                <a:lnTo>
                  <a:pt x="77088" y="1257300"/>
                </a:lnTo>
                <a:lnTo>
                  <a:pt x="63119" y="1219200"/>
                </a:lnTo>
                <a:lnTo>
                  <a:pt x="20955" y="1219200"/>
                </a:lnTo>
                <a:lnTo>
                  <a:pt x="6985" y="1193800"/>
                </a:lnTo>
                <a:close/>
              </a:path>
              <a:path w="4852670" h="1346200">
                <a:moveTo>
                  <a:pt x="1804542" y="1320800"/>
                </a:moveTo>
                <a:lnTo>
                  <a:pt x="1411351" y="1320800"/>
                </a:lnTo>
                <a:lnTo>
                  <a:pt x="1425448" y="1333500"/>
                </a:lnTo>
                <a:lnTo>
                  <a:pt x="1734439" y="1333500"/>
                </a:lnTo>
                <a:lnTo>
                  <a:pt x="1804542" y="1320800"/>
                </a:lnTo>
                <a:close/>
              </a:path>
              <a:path w="4852670" h="1346200">
                <a:moveTo>
                  <a:pt x="2710434" y="1308100"/>
                </a:moveTo>
                <a:lnTo>
                  <a:pt x="210565" y="1308100"/>
                </a:lnTo>
                <a:lnTo>
                  <a:pt x="119252" y="1320800"/>
                </a:lnTo>
                <a:lnTo>
                  <a:pt x="2429637" y="1320800"/>
                </a:lnTo>
                <a:lnTo>
                  <a:pt x="2710434" y="1308100"/>
                </a:lnTo>
                <a:close/>
              </a:path>
              <a:path w="4852670" h="1346200">
                <a:moveTo>
                  <a:pt x="2268092" y="1270000"/>
                </a:moveTo>
                <a:lnTo>
                  <a:pt x="2113534" y="1270000"/>
                </a:lnTo>
                <a:lnTo>
                  <a:pt x="2064385" y="1282700"/>
                </a:lnTo>
                <a:lnTo>
                  <a:pt x="1664208" y="1294967"/>
                </a:lnTo>
                <a:lnTo>
                  <a:pt x="1664208" y="1295400"/>
                </a:lnTo>
                <a:lnTo>
                  <a:pt x="849503" y="1295400"/>
                </a:lnTo>
                <a:lnTo>
                  <a:pt x="744219" y="1308100"/>
                </a:lnTo>
                <a:lnTo>
                  <a:pt x="2998342" y="1308100"/>
                </a:lnTo>
                <a:lnTo>
                  <a:pt x="3560191" y="1282700"/>
                </a:lnTo>
                <a:lnTo>
                  <a:pt x="2253995" y="1282700"/>
                </a:lnTo>
                <a:lnTo>
                  <a:pt x="2268092" y="1270000"/>
                </a:lnTo>
                <a:close/>
              </a:path>
              <a:path w="4852670" h="1346200">
                <a:moveTo>
                  <a:pt x="1664208" y="1282700"/>
                </a:moveTo>
                <a:lnTo>
                  <a:pt x="1572894" y="1282700"/>
                </a:lnTo>
                <a:lnTo>
                  <a:pt x="1432433" y="1295400"/>
                </a:lnTo>
                <a:lnTo>
                  <a:pt x="1650111" y="1295400"/>
                </a:lnTo>
                <a:lnTo>
                  <a:pt x="1664208" y="1294967"/>
                </a:lnTo>
                <a:lnTo>
                  <a:pt x="1664208" y="1282700"/>
                </a:lnTo>
                <a:close/>
              </a:path>
              <a:path w="4852670" h="1346200">
                <a:moveTo>
                  <a:pt x="2373376" y="1270000"/>
                </a:moveTo>
                <a:lnTo>
                  <a:pt x="2303144" y="1270000"/>
                </a:lnTo>
                <a:lnTo>
                  <a:pt x="2253995" y="1282700"/>
                </a:lnTo>
                <a:lnTo>
                  <a:pt x="2464689" y="1282700"/>
                </a:lnTo>
                <a:lnTo>
                  <a:pt x="2373376" y="1270000"/>
                </a:lnTo>
                <a:close/>
              </a:path>
              <a:path w="4852670" h="1346200">
                <a:moveTo>
                  <a:pt x="2717418" y="1270000"/>
                </a:moveTo>
                <a:lnTo>
                  <a:pt x="2534919" y="1270000"/>
                </a:lnTo>
                <a:lnTo>
                  <a:pt x="2471801" y="1282700"/>
                </a:lnTo>
                <a:lnTo>
                  <a:pt x="2640330" y="1282700"/>
                </a:lnTo>
                <a:lnTo>
                  <a:pt x="2717418" y="1270000"/>
                </a:lnTo>
                <a:close/>
              </a:path>
              <a:path w="4852670" h="1346200">
                <a:moveTo>
                  <a:pt x="4121912" y="1270000"/>
                </a:moveTo>
                <a:lnTo>
                  <a:pt x="2935224" y="1270000"/>
                </a:lnTo>
                <a:lnTo>
                  <a:pt x="2871978" y="1282700"/>
                </a:lnTo>
                <a:lnTo>
                  <a:pt x="3560191" y="1282700"/>
                </a:lnTo>
                <a:lnTo>
                  <a:pt x="4121912" y="1270000"/>
                </a:lnTo>
                <a:close/>
              </a:path>
              <a:path w="4852670" h="1346200">
                <a:moveTo>
                  <a:pt x="2345309" y="1257300"/>
                </a:moveTo>
                <a:lnTo>
                  <a:pt x="2282063" y="1257300"/>
                </a:lnTo>
                <a:lnTo>
                  <a:pt x="2253995" y="1270000"/>
                </a:lnTo>
                <a:lnTo>
                  <a:pt x="2317241" y="1270000"/>
                </a:lnTo>
                <a:lnTo>
                  <a:pt x="2345309" y="1257300"/>
                </a:lnTo>
                <a:close/>
              </a:path>
              <a:path w="4852670" h="1346200">
                <a:moveTo>
                  <a:pt x="4746879" y="1257300"/>
                </a:moveTo>
                <a:lnTo>
                  <a:pt x="2731516" y="1257300"/>
                </a:lnTo>
                <a:lnTo>
                  <a:pt x="2710434" y="1270000"/>
                </a:lnTo>
                <a:lnTo>
                  <a:pt x="4704715" y="1270000"/>
                </a:lnTo>
                <a:lnTo>
                  <a:pt x="4746879" y="1257300"/>
                </a:lnTo>
                <a:close/>
              </a:path>
              <a:path w="4852670" h="1346200">
                <a:moveTo>
                  <a:pt x="4704715" y="0"/>
                </a:moveTo>
                <a:lnTo>
                  <a:pt x="4402836" y="0"/>
                </a:lnTo>
                <a:lnTo>
                  <a:pt x="4367657" y="12700"/>
                </a:lnTo>
                <a:lnTo>
                  <a:pt x="2717418" y="12700"/>
                </a:lnTo>
                <a:lnTo>
                  <a:pt x="2598166" y="25400"/>
                </a:lnTo>
                <a:lnTo>
                  <a:pt x="4543170" y="25400"/>
                </a:lnTo>
                <a:lnTo>
                  <a:pt x="4585335" y="38100"/>
                </a:lnTo>
                <a:lnTo>
                  <a:pt x="4648581" y="38100"/>
                </a:lnTo>
                <a:lnTo>
                  <a:pt x="4655566" y="50800"/>
                </a:lnTo>
                <a:lnTo>
                  <a:pt x="4662678" y="101600"/>
                </a:lnTo>
                <a:lnTo>
                  <a:pt x="4662678" y="177800"/>
                </a:lnTo>
                <a:lnTo>
                  <a:pt x="4655566" y="381000"/>
                </a:lnTo>
                <a:lnTo>
                  <a:pt x="4655566" y="482600"/>
                </a:lnTo>
                <a:lnTo>
                  <a:pt x="4662678" y="584200"/>
                </a:lnTo>
                <a:lnTo>
                  <a:pt x="4676648" y="673100"/>
                </a:lnTo>
                <a:lnTo>
                  <a:pt x="4683633" y="698500"/>
                </a:lnTo>
                <a:lnTo>
                  <a:pt x="4697730" y="723900"/>
                </a:lnTo>
                <a:lnTo>
                  <a:pt x="4697730" y="749300"/>
                </a:lnTo>
                <a:lnTo>
                  <a:pt x="4704715" y="774700"/>
                </a:lnTo>
                <a:lnTo>
                  <a:pt x="4704715" y="800100"/>
                </a:lnTo>
                <a:lnTo>
                  <a:pt x="4697730" y="838200"/>
                </a:lnTo>
                <a:lnTo>
                  <a:pt x="4676648" y="914400"/>
                </a:lnTo>
                <a:lnTo>
                  <a:pt x="4655566" y="1003300"/>
                </a:lnTo>
                <a:lnTo>
                  <a:pt x="4648581" y="1041400"/>
                </a:lnTo>
                <a:lnTo>
                  <a:pt x="4655566" y="1079500"/>
                </a:lnTo>
                <a:lnTo>
                  <a:pt x="4655566" y="1143000"/>
                </a:lnTo>
                <a:lnTo>
                  <a:pt x="4641595" y="1155700"/>
                </a:lnTo>
                <a:lnTo>
                  <a:pt x="4634611" y="1181100"/>
                </a:lnTo>
                <a:lnTo>
                  <a:pt x="4613529" y="1193800"/>
                </a:lnTo>
                <a:lnTo>
                  <a:pt x="4585335" y="1206500"/>
                </a:lnTo>
                <a:lnTo>
                  <a:pt x="4627499" y="1206500"/>
                </a:lnTo>
                <a:lnTo>
                  <a:pt x="4613529" y="1219200"/>
                </a:lnTo>
                <a:lnTo>
                  <a:pt x="4171061" y="1219200"/>
                </a:lnTo>
                <a:lnTo>
                  <a:pt x="4079748" y="1231900"/>
                </a:lnTo>
                <a:lnTo>
                  <a:pt x="3791839" y="1231900"/>
                </a:lnTo>
                <a:lnTo>
                  <a:pt x="3805936" y="1244600"/>
                </a:lnTo>
                <a:lnTo>
                  <a:pt x="3349498" y="1244600"/>
                </a:lnTo>
                <a:lnTo>
                  <a:pt x="2977261" y="1257300"/>
                </a:lnTo>
                <a:lnTo>
                  <a:pt x="4760976" y="1257300"/>
                </a:lnTo>
                <a:lnTo>
                  <a:pt x="4774945" y="1244600"/>
                </a:lnTo>
                <a:lnTo>
                  <a:pt x="4789043" y="1219200"/>
                </a:lnTo>
                <a:lnTo>
                  <a:pt x="4803140" y="1181100"/>
                </a:lnTo>
                <a:lnTo>
                  <a:pt x="4803140" y="1155700"/>
                </a:lnTo>
                <a:lnTo>
                  <a:pt x="4810125" y="1079500"/>
                </a:lnTo>
                <a:lnTo>
                  <a:pt x="4810125" y="1028700"/>
                </a:lnTo>
                <a:lnTo>
                  <a:pt x="4831207" y="889000"/>
                </a:lnTo>
                <a:lnTo>
                  <a:pt x="4838192" y="787400"/>
                </a:lnTo>
                <a:lnTo>
                  <a:pt x="4845177" y="723900"/>
                </a:lnTo>
                <a:lnTo>
                  <a:pt x="4852162" y="723900"/>
                </a:lnTo>
                <a:lnTo>
                  <a:pt x="4852162" y="660400"/>
                </a:lnTo>
                <a:lnTo>
                  <a:pt x="4845177" y="660400"/>
                </a:lnTo>
                <a:lnTo>
                  <a:pt x="4831207" y="609600"/>
                </a:lnTo>
                <a:lnTo>
                  <a:pt x="4824095" y="558800"/>
                </a:lnTo>
                <a:lnTo>
                  <a:pt x="4817110" y="508000"/>
                </a:lnTo>
                <a:lnTo>
                  <a:pt x="4810125" y="444500"/>
                </a:lnTo>
                <a:lnTo>
                  <a:pt x="4824095" y="444500"/>
                </a:lnTo>
                <a:lnTo>
                  <a:pt x="4824095" y="406400"/>
                </a:lnTo>
                <a:lnTo>
                  <a:pt x="4817110" y="381000"/>
                </a:lnTo>
                <a:lnTo>
                  <a:pt x="4831143" y="381000"/>
                </a:lnTo>
                <a:lnTo>
                  <a:pt x="4838192" y="368300"/>
                </a:lnTo>
                <a:lnTo>
                  <a:pt x="4831207" y="342900"/>
                </a:lnTo>
                <a:lnTo>
                  <a:pt x="4827650" y="330200"/>
                </a:lnTo>
                <a:lnTo>
                  <a:pt x="4803140" y="330200"/>
                </a:lnTo>
                <a:lnTo>
                  <a:pt x="4789043" y="279400"/>
                </a:lnTo>
                <a:lnTo>
                  <a:pt x="4774945" y="254000"/>
                </a:lnTo>
                <a:lnTo>
                  <a:pt x="4767961" y="254000"/>
                </a:lnTo>
                <a:lnTo>
                  <a:pt x="4767961" y="241300"/>
                </a:lnTo>
                <a:lnTo>
                  <a:pt x="4782058" y="228600"/>
                </a:lnTo>
                <a:lnTo>
                  <a:pt x="4782058" y="203200"/>
                </a:lnTo>
                <a:lnTo>
                  <a:pt x="4767961" y="203200"/>
                </a:lnTo>
                <a:lnTo>
                  <a:pt x="4746879" y="190500"/>
                </a:lnTo>
                <a:lnTo>
                  <a:pt x="4739894" y="165100"/>
                </a:lnTo>
                <a:lnTo>
                  <a:pt x="4732782" y="139700"/>
                </a:lnTo>
                <a:lnTo>
                  <a:pt x="4725796" y="114300"/>
                </a:lnTo>
                <a:lnTo>
                  <a:pt x="4725796" y="12700"/>
                </a:lnTo>
                <a:lnTo>
                  <a:pt x="4704715" y="0"/>
                </a:lnTo>
                <a:close/>
              </a:path>
              <a:path w="4852670" h="1346200">
                <a:moveTo>
                  <a:pt x="6985" y="1143000"/>
                </a:moveTo>
                <a:lnTo>
                  <a:pt x="13970" y="1168400"/>
                </a:lnTo>
                <a:lnTo>
                  <a:pt x="13970" y="1193800"/>
                </a:lnTo>
                <a:lnTo>
                  <a:pt x="28067" y="1193800"/>
                </a:lnTo>
                <a:lnTo>
                  <a:pt x="20955" y="1219200"/>
                </a:lnTo>
                <a:lnTo>
                  <a:pt x="63119" y="1219200"/>
                </a:lnTo>
                <a:lnTo>
                  <a:pt x="56134" y="1181100"/>
                </a:lnTo>
                <a:lnTo>
                  <a:pt x="56134" y="1168400"/>
                </a:lnTo>
                <a:lnTo>
                  <a:pt x="28067" y="1168400"/>
                </a:lnTo>
                <a:lnTo>
                  <a:pt x="13970" y="1155700"/>
                </a:lnTo>
                <a:lnTo>
                  <a:pt x="6985" y="1143000"/>
                </a:lnTo>
                <a:close/>
              </a:path>
              <a:path w="4852670" h="1346200">
                <a:moveTo>
                  <a:pt x="4578350" y="1206500"/>
                </a:moveTo>
                <a:lnTo>
                  <a:pt x="4585335" y="1219200"/>
                </a:lnTo>
                <a:lnTo>
                  <a:pt x="4599432" y="1219200"/>
                </a:lnTo>
                <a:lnTo>
                  <a:pt x="4578350" y="1206500"/>
                </a:lnTo>
                <a:close/>
              </a:path>
              <a:path w="4852670" h="1346200">
                <a:moveTo>
                  <a:pt x="344043" y="50800"/>
                </a:moveTo>
                <a:lnTo>
                  <a:pt x="259714" y="152400"/>
                </a:lnTo>
                <a:lnTo>
                  <a:pt x="175513" y="279400"/>
                </a:lnTo>
                <a:lnTo>
                  <a:pt x="147447" y="330200"/>
                </a:lnTo>
                <a:lnTo>
                  <a:pt x="126364" y="381000"/>
                </a:lnTo>
                <a:lnTo>
                  <a:pt x="112268" y="431800"/>
                </a:lnTo>
                <a:lnTo>
                  <a:pt x="119252" y="444500"/>
                </a:lnTo>
                <a:lnTo>
                  <a:pt x="126364" y="469900"/>
                </a:lnTo>
                <a:lnTo>
                  <a:pt x="98171" y="482600"/>
                </a:lnTo>
                <a:lnTo>
                  <a:pt x="84200" y="508000"/>
                </a:lnTo>
                <a:lnTo>
                  <a:pt x="77088" y="533400"/>
                </a:lnTo>
                <a:lnTo>
                  <a:pt x="77088" y="685800"/>
                </a:lnTo>
                <a:lnTo>
                  <a:pt x="49022" y="876300"/>
                </a:lnTo>
                <a:lnTo>
                  <a:pt x="35051" y="977900"/>
                </a:lnTo>
                <a:lnTo>
                  <a:pt x="28067" y="1079500"/>
                </a:lnTo>
                <a:lnTo>
                  <a:pt x="35051" y="1117600"/>
                </a:lnTo>
                <a:lnTo>
                  <a:pt x="28067" y="1168400"/>
                </a:lnTo>
                <a:lnTo>
                  <a:pt x="56134" y="1168400"/>
                </a:lnTo>
                <a:lnTo>
                  <a:pt x="56134" y="1104900"/>
                </a:lnTo>
                <a:lnTo>
                  <a:pt x="77088" y="1028700"/>
                </a:lnTo>
                <a:lnTo>
                  <a:pt x="98171" y="952500"/>
                </a:lnTo>
                <a:lnTo>
                  <a:pt x="126364" y="863600"/>
                </a:lnTo>
                <a:lnTo>
                  <a:pt x="182499" y="723900"/>
                </a:lnTo>
                <a:lnTo>
                  <a:pt x="196596" y="723900"/>
                </a:lnTo>
                <a:lnTo>
                  <a:pt x="196596" y="711200"/>
                </a:lnTo>
                <a:lnTo>
                  <a:pt x="189737" y="698500"/>
                </a:lnTo>
                <a:lnTo>
                  <a:pt x="194881" y="660400"/>
                </a:lnTo>
                <a:lnTo>
                  <a:pt x="182499" y="660400"/>
                </a:lnTo>
                <a:lnTo>
                  <a:pt x="182499" y="596900"/>
                </a:lnTo>
                <a:lnTo>
                  <a:pt x="219879" y="596900"/>
                </a:lnTo>
                <a:lnTo>
                  <a:pt x="224536" y="571500"/>
                </a:lnTo>
                <a:lnTo>
                  <a:pt x="224536" y="482600"/>
                </a:lnTo>
                <a:lnTo>
                  <a:pt x="238633" y="457200"/>
                </a:lnTo>
                <a:lnTo>
                  <a:pt x="245618" y="419100"/>
                </a:lnTo>
                <a:lnTo>
                  <a:pt x="245618" y="368300"/>
                </a:lnTo>
                <a:lnTo>
                  <a:pt x="238633" y="355600"/>
                </a:lnTo>
                <a:lnTo>
                  <a:pt x="252730" y="355600"/>
                </a:lnTo>
                <a:lnTo>
                  <a:pt x="266700" y="254000"/>
                </a:lnTo>
                <a:lnTo>
                  <a:pt x="273812" y="241300"/>
                </a:lnTo>
                <a:lnTo>
                  <a:pt x="280797" y="241300"/>
                </a:lnTo>
                <a:lnTo>
                  <a:pt x="287782" y="228600"/>
                </a:lnTo>
                <a:lnTo>
                  <a:pt x="273812" y="203200"/>
                </a:lnTo>
                <a:lnTo>
                  <a:pt x="287782" y="203200"/>
                </a:lnTo>
                <a:lnTo>
                  <a:pt x="322961" y="139700"/>
                </a:lnTo>
                <a:lnTo>
                  <a:pt x="344043" y="50800"/>
                </a:lnTo>
                <a:close/>
              </a:path>
              <a:path w="4852670" h="1346200">
                <a:moveTo>
                  <a:pt x="196596" y="723900"/>
                </a:moveTo>
                <a:lnTo>
                  <a:pt x="182499" y="723900"/>
                </a:lnTo>
                <a:lnTo>
                  <a:pt x="189484" y="736600"/>
                </a:lnTo>
                <a:lnTo>
                  <a:pt x="196596" y="749300"/>
                </a:lnTo>
                <a:lnTo>
                  <a:pt x="196596" y="723900"/>
                </a:lnTo>
                <a:close/>
              </a:path>
              <a:path w="4852670" h="1346200">
                <a:moveTo>
                  <a:pt x="196596" y="647700"/>
                </a:moveTo>
                <a:lnTo>
                  <a:pt x="182499" y="660400"/>
                </a:lnTo>
                <a:lnTo>
                  <a:pt x="194881" y="660400"/>
                </a:lnTo>
                <a:lnTo>
                  <a:pt x="196596" y="647700"/>
                </a:lnTo>
                <a:close/>
              </a:path>
              <a:path w="4852670" h="1346200">
                <a:moveTo>
                  <a:pt x="4852162" y="647700"/>
                </a:moveTo>
                <a:lnTo>
                  <a:pt x="4845177" y="660400"/>
                </a:lnTo>
                <a:lnTo>
                  <a:pt x="4852162" y="660400"/>
                </a:lnTo>
                <a:lnTo>
                  <a:pt x="4852162" y="647700"/>
                </a:lnTo>
                <a:close/>
              </a:path>
              <a:path w="4852670" h="1346200">
                <a:moveTo>
                  <a:pt x="219879" y="596900"/>
                </a:moveTo>
                <a:lnTo>
                  <a:pt x="182499" y="596900"/>
                </a:lnTo>
                <a:lnTo>
                  <a:pt x="196596" y="609600"/>
                </a:lnTo>
                <a:lnTo>
                  <a:pt x="217550" y="609600"/>
                </a:lnTo>
                <a:lnTo>
                  <a:pt x="219879" y="596900"/>
                </a:lnTo>
                <a:close/>
              </a:path>
              <a:path w="4852670" h="1346200">
                <a:moveTo>
                  <a:pt x="4824095" y="444500"/>
                </a:moveTo>
                <a:lnTo>
                  <a:pt x="4810125" y="444500"/>
                </a:lnTo>
                <a:lnTo>
                  <a:pt x="4824095" y="482600"/>
                </a:lnTo>
                <a:lnTo>
                  <a:pt x="4824095" y="444500"/>
                </a:lnTo>
                <a:close/>
              </a:path>
              <a:path w="4852670" h="1346200">
                <a:moveTo>
                  <a:pt x="4831143" y="381000"/>
                </a:moveTo>
                <a:lnTo>
                  <a:pt x="4817110" y="381000"/>
                </a:lnTo>
                <a:lnTo>
                  <a:pt x="4824095" y="393700"/>
                </a:lnTo>
                <a:lnTo>
                  <a:pt x="4831143" y="381000"/>
                </a:lnTo>
                <a:close/>
              </a:path>
              <a:path w="4852670" h="1346200">
                <a:moveTo>
                  <a:pt x="4817110" y="292100"/>
                </a:moveTo>
                <a:lnTo>
                  <a:pt x="4804791" y="292100"/>
                </a:lnTo>
                <a:lnTo>
                  <a:pt x="4810125" y="304800"/>
                </a:lnTo>
                <a:lnTo>
                  <a:pt x="4817110" y="317500"/>
                </a:lnTo>
                <a:lnTo>
                  <a:pt x="4803140" y="317500"/>
                </a:lnTo>
                <a:lnTo>
                  <a:pt x="4803140" y="330200"/>
                </a:lnTo>
                <a:lnTo>
                  <a:pt x="4827650" y="330200"/>
                </a:lnTo>
                <a:lnTo>
                  <a:pt x="4824095" y="317500"/>
                </a:lnTo>
                <a:lnTo>
                  <a:pt x="4817110" y="292100"/>
                </a:lnTo>
                <a:close/>
              </a:path>
              <a:path w="4852670" h="1346200">
                <a:moveTo>
                  <a:pt x="4803140" y="203200"/>
                </a:moveTo>
                <a:lnTo>
                  <a:pt x="4782058" y="203200"/>
                </a:lnTo>
                <a:lnTo>
                  <a:pt x="4796028" y="215900"/>
                </a:lnTo>
                <a:lnTo>
                  <a:pt x="4810125" y="254000"/>
                </a:lnTo>
                <a:lnTo>
                  <a:pt x="4824095" y="279400"/>
                </a:lnTo>
                <a:lnTo>
                  <a:pt x="4831207" y="304800"/>
                </a:lnTo>
                <a:lnTo>
                  <a:pt x="4831207" y="279400"/>
                </a:lnTo>
                <a:lnTo>
                  <a:pt x="4824095" y="254000"/>
                </a:lnTo>
                <a:lnTo>
                  <a:pt x="4803140" y="203200"/>
                </a:lnTo>
                <a:close/>
              </a:path>
              <a:path w="4852670" h="1346200">
                <a:moveTo>
                  <a:pt x="280797" y="241300"/>
                </a:moveTo>
                <a:lnTo>
                  <a:pt x="273812" y="241300"/>
                </a:lnTo>
                <a:lnTo>
                  <a:pt x="273812" y="254000"/>
                </a:lnTo>
                <a:lnTo>
                  <a:pt x="280797" y="241300"/>
                </a:lnTo>
                <a:close/>
              </a:path>
              <a:path w="4852670" h="1346200">
                <a:moveTo>
                  <a:pt x="4774945" y="152400"/>
                </a:moveTo>
                <a:lnTo>
                  <a:pt x="4767961" y="203200"/>
                </a:lnTo>
                <a:lnTo>
                  <a:pt x="4796028" y="203200"/>
                </a:lnTo>
                <a:lnTo>
                  <a:pt x="4782058" y="190500"/>
                </a:lnTo>
                <a:lnTo>
                  <a:pt x="4774945" y="152400"/>
                </a:lnTo>
                <a:close/>
              </a:path>
              <a:path w="4852670" h="1346200">
                <a:moveTo>
                  <a:pt x="1790573" y="38100"/>
                </a:moveTo>
                <a:lnTo>
                  <a:pt x="1664208" y="38100"/>
                </a:lnTo>
                <a:lnTo>
                  <a:pt x="1636014" y="50800"/>
                </a:lnTo>
                <a:lnTo>
                  <a:pt x="1790573" y="38100"/>
                </a:lnTo>
                <a:close/>
              </a:path>
              <a:path w="4852670" h="1346200">
                <a:moveTo>
                  <a:pt x="2190877" y="38100"/>
                </a:moveTo>
                <a:lnTo>
                  <a:pt x="1945005" y="38100"/>
                </a:lnTo>
                <a:lnTo>
                  <a:pt x="1853818" y="50800"/>
                </a:lnTo>
                <a:lnTo>
                  <a:pt x="2050414" y="50800"/>
                </a:lnTo>
                <a:lnTo>
                  <a:pt x="2190877" y="38100"/>
                </a:lnTo>
                <a:close/>
              </a:path>
              <a:path w="4852670" h="1346200">
                <a:moveTo>
                  <a:pt x="2584068" y="38100"/>
                </a:moveTo>
                <a:lnTo>
                  <a:pt x="2310257" y="38100"/>
                </a:lnTo>
                <a:lnTo>
                  <a:pt x="2380361" y="50800"/>
                </a:lnTo>
                <a:lnTo>
                  <a:pt x="2478786" y="50800"/>
                </a:lnTo>
                <a:lnTo>
                  <a:pt x="2584068" y="38100"/>
                </a:lnTo>
                <a:close/>
              </a:path>
              <a:path w="4852670" h="1346200">
                <a:moveTo>
                  <a:pt x="2127631" y="25400"/>
                </a:moveTo>
                <a:lnTo>
                  <a:pt x="2001265" y="38100"/>
                </a:lnTo>
                <a:lnTo>
                  <a:pt x="2057400" y="38100"/>
                </a:lnTo>
                <a:lnTo>
                  <a:pt x="2127631" y="25400"/>
                </a:lnTo>
                <a:close/>
              </a:path>
              <a:path w="4852670" h="1346200">
                <a:moveTo>
                  <a:pt x="2900044" y="25400"/>
                </a:moveTo>
                <a:lnTo>
                  <a:pt x="2275078" y="25400"/>
                </a:lnTo>
                <a:lnTo>
                  <a:pt x="2169794" y="38100"/>
                </a:lnTo>
                <a:lnTo>
                  <a:pt x="2893060" y="38100"/>
                </a:lnTo>
                <a:lnTo>
                  <a:pt x="2900044" y="25400"/>
                </a:lnTo>
                <a:close/>
              </a:path>
              <a:path w="4852670" h="1346200">
                <a:moveTo>
                  <a:pt x="2998342" y="25400"/>
                </a:moveTo>
                <a:lnTo>
                  <a:pt x="2977261" y="25400"/>
                </a:lnTo>
                <a:lnTo>
                  <a:pt x="2963291" y="38100"/>
                </a:lnTo>
                <a:lnTo>
                  <a:pt x="2998342" y="25400"/>
                </a:lnTo>
                <a:close/>
              </a:path>
              <a:path w="4852670" h="1346200">
                <a:moveTo>
                  <a:pt x="3286252" y="25400"/>
                </a:moveTo>
                <a:lnTo>
                  <a:pt x="3019425" y="25400"/>
                </a:lnTo>
                <a:lnTo>
                  <a:pt x="3089656" y="38100"/>
                </a:lnTo>
                <a:lnTo>
                  <a:pt x="3286252" y="25400"/>
                </a:lnTo>
                <a:close/>
              </a:path>
              <a:path w="4852670" h="1346200">
                <a:moveTo>
                  <a:pt x="3763771" y="25400"/>
                </a:moveTo>
                <a:lnTo>
                  <a:pt x="3482848" y="25400"/>
                </a:lnTo>
                <a:lnTo>
                  <a:pt x="3265296" y="38100"/>
                </a:lnTo>
                <a:lnTo>
                  <a:pt x="3518027" y="38100"/>
                </a:lnTo>
                <a:lnTo>
                  <a:pt x="3763771" y="25400"/>
                </a:lnTo>
                <a:close/>
              </a:path>
              <a:path w="4852670" h="1346200">
                <a:moveTo>
                  <a:pt x="2513838" y="12700"/>
                </a:moveTo>
                <a:lnTo>
                  <a:pt x="2485770" y="12700"/>
                </a:lnTo>
                <a:lnTo>
                  <a:pt x="2415540" y="25400"/>
                </a:lnTo>
                <a:lnTo>
                  <a:pt x="2527935" y="25400"/>
                </a:lnTo>
                <a:lnTo>
                  <a:pt x="2513838" y="12700"/>
                </a:lnTo>
                <a:close/>
              </a:path>
              <a:path w="4852670" h="1346200">
                <a:moveTo>
                  <a:pt x="3265296" y="0"/>
                </a:moveTo>
                <a:lnTo>
                  <a:pt x="3279266" y="12700"/>
                </a:lnTo>
                <a:lnTo>
                  <a:pt x="3440811" y="12700"/>
                </a:lnTo>
                <a:lnTo>
                  <a:pt x="3265296" y="0"/>
                </a:lnTo>
                <a:close/>
              </a:path>
              <a:path w="4852670" h="1346200">
                <a:moveTo>
                  <a:pt x="4227195" y="0"/>
                </a:moveTo>
                <a:lnTo>
                  <a:pt x="3770757" y="0"/>
                </a:lnTo>
                <a:lnTo>
                  <a:pt x="3616325" y="12700"/>
                </a:lnTo>
                <a:lnTo>
                  <a:pt x="4318508" y="12700"/>
                </a:lnTo>
                <a:lnTo>
                  <a:pt x="4227195" y="0"/>
                </a:lnTo>
                <a:close/>
              </a:path>
            </a:pathLst>
          </a:custGeom>
          <a:solidFill>
            <a:srgbClr val="FFFFFF"/>
          </a:solidFill>
        </p:spPr>
        <p:txBody>
          <a:bodyPr wrap="square" lIns="0" tIns="0" rIns="0" bIns="0" rtlCol="0"/>
          <a:lstStyle/>
          <a:p>
            <a:pPr defTabSz="554492">
              <a:defRPr/>
            </a:pPr>
            <a:endParaRPr sz="1092">
              <a:solidFill>
                <a:sysClr val="windowText" lastClr="000000"/>
              </a:solidFill>
              <a:latin typeface="Calibri"/>
            </a:endParaRPr>
          </a:p>
        </p:txBody>
      </p:sp>
      <p:pic>
        <p:nvPicPr>
          <p:cNvPr id="21" name="object 7">
            <a:extLst>
              <a:ext uri="{FF2B5EF4-FFF2-40B4-BE49-F238E27FC236}">
                <a16:creationId xmlns:a16="http://schemas.microsoft.com/office/drawing/2014/main" id="{4E6938A4-2D83-6323-1640-1425F685B5CA}"/>
              </a:ext>
            </a:extLst>
          </p:cNvPr>
          <p:cNvPicPr/>
          <p:nvPr/>
        </p:nvPicPr>
        <p:blipFill>
          <a:blip r:embed="rId7" cstate="print"/>
          <a:stretch>
            <a:fillRect/>
          </a:stretch>
        </p:blipFill>
        <p:spPr>
          <a:xfrm>
            <a:off x="8744334" y="2412430"/>
            <a:ext cx="852071" cy="745485"/>
          </a:xfrm>
          <a:prstGeom prst="rect">
            <a:avLst/>
          </a:prstGeom>
        </p:spPr>
      </p:pic>
      <p:sp>
        <p:nvSpPr>
          <p:cNvPr id="23" name="object 5">
            <a:extLst>
              <a:ext uri="{FF2B5EF4-FFF2-40B4-BE49-F238E27FC236}">
                <a16:creationId xmlns:a16="http://schemas.microsoft.com/office/drawing/2014/main" id="{4A92AAAE-5E6D-3108-B49F-AB8875941804}"/>
              </a:ext>
            </a:extLst>
          </p:cNvPr>
          <p:cNvSpPr/>
          <p:nvPr/>
        </p:nvSpPr>
        <p:spPr>
          <a:xfrm>
            <a:off x="945281" y="3328919"/>
            <a:ext cx="2075113" cy="2075113"/>
          </a:xfrm>
          <a:custGeom>
            <a:avLst/>
            <a:gdLst/>
            <a:ahLst/>
            <a:cxnLst/>
            <a:rect l="l" t="t" r="r" b="b"/>
            <a:pathLst>
              <a:path w="3422015" h="3422015">
                <a:moveTo>
                  <a:pt x="1732983" y="0"/>
                </a:moveTo>
                <a:lnTo>
                  <a:pt x="1688457" y="0"/>
                </a:lnTo>
                <a:lnTo>
                  <a:pt x="1643943" y="1151"/>
                </a:lnTo>
                <a:lnTo>
                  <a:pt x="1599466" y="3454"/>
                </a:lnTo>
                <a:lnTo>
                  <a:pt x="1555049" y="6909"/>
                </a:lnTo>
                <a:lnTo>
                  <a:pt x="1510717" y="11516"/>
                </a:lnTo>
                <a:lnTo>
                  <a:pt x="1466494" y="17274"/>
                </a:lnTo>
                <a:lnTo>
                  <a:pt x="1422405" y="24184"/>
                </a:lnTo>
                <a:lnTo>
                  <a:pt x="1378473" y="32245"/>
                </a:lnTo>
                <a:lnTo>
                  <a:pt x="1334723" y="41458"/>
                </a:lnTo>
                <a:lnTo>
                  <a:pt x="1291180" y="51823"/>
                </a:lnTo>
                <a:lnTo>
                  <a:pt x="1247867" y="63339"/>
                </a:lnTo>
                <a:lnTo>
                  <a:pt x="1204808" y="76007"/>
                </a:lnTo>
                <a:lnTo>
                  <a:pt x="1162029" y="89826"/>
                </a:lnTo>
                <a:lnTo>
                  <a:pt x="1119552" y="104797"/>
                </a:lnTo>
                <a:lnTo>
                  <a:pt x="1077403" y="120920"/>
                </a:lnTo>
                <a:lnTo>
                  <a:pt x="1035606" y="138194"/>
                </a:lnTo>
                <a:lnTo>
                  <a:pt x="994185" y="156620"/>
                </a:lnTo>
                <a:lnTo>
                  <a:pt x="953164" y="176198"/>
                </a:lnTo>
                <a:lnTo>
                  <a:pt x="912567" y="196927"/>
                </a:lnTo>
                <a:lnTo>
                  <a:pt x="872419" y="218808"/>
                </a:lnTo>
                <a:lnTo>
                  <a:pt x="832744" y="241840"/>
                </a:lnTo>
                <a:lnTo>
                  <a:pt x="793567" y="266025"/>
                </a:lnTo>
                <a:lnTo>
                  <a:pt x="754911" y="291360"/>
                </a:lnTo>
                <a:lnTo>
                  <a:pt x="716800" y="317848"/>
                </a:lnTo>
                <a:lnTo>
                  <a:pt x="679260" y="345487"/>
                </a:lnTo>
                <a:lnTo>
                  <a:pt x="642314" y="374277"/>
                </a:lnTo>
                <a:lnTo>
                  <a:pt x="605986" y="404219"/>
                </a:lnTo>
                <a:lnTo>
                  <a:pt x="570301" y="435313"/>
                </a:lnTo>
                <a:lnTo>
                  <a:pt x="535283" y="467559"/>
                </a:lnTo>
                <a:lnTo>
                  <a:pt x="500957" y="500956"/>
                </a:lnTo>
                <a:lnTo>
                  <a:pt x="467559" y="535282"/>
                </a:lnTo>
                <a:lnTo>
                  <a:pt x="435314" y="570300"/>
                </a:lnTo>
                <a:lnTo>
                  <a:pt x="404220" y="605985"/>
                </a:lnTo>
                <a:lnTo>
                  <a:pt x="374278" y="642313"/>
                </a:lnTo>
                <a:lnTo>
                  <a:pt x="345487" y="679259"/>
                </a:lnTo>
                <a:lnTo>
                  <a:pt x="317848" y="716800"/>
                </a:lnTo>
                <a:lnTo>
                  <a:pt x="291361" y="754910"/>
                </a:lnTo>
                <a:lnTo>
                  <a:pt x="266025" y="793566"/>
                </a:lnTo>
                <a:lnTo>
                  <a:pt x="241841" y="832744"/>
                </a:lnTo>
                <a:lnTo>
                  <a:pt x="218808" y="872419"/>
                </a:lnTo>
                <a:lnTo>
                  <a:pt x="196927" y="912567"/>
                </a:lnTo>
                <a:lnTo>
                  <a:pt x="176198" y="953164"/>
                </a:lnTo>
                <a:lnTo>
                  <a:pt x="156621" y="994185"/>
                </a:lnTo>
                <a:lnTo>
                  <a:pt x="138195" y="1035606"/>
                </a:lnTo>
                <a:lnTo>
                  <a:pt x="120920" y="1077403"/>
                </a:lnTo>
                <a:lnTo>
                  <a:pt x="104797" y="1119552"/>
                </a:lnTo>
                <a:lnTo>
                  <a:pt x="89826" y="1162028"/>
                </a:lnTo>
                <a:lnTo>
                  <a:pt x="76007" y="1204808"/>
                </a:lnTo>
                <a:lnTo>
                  <a:pt x="63339" y="1247867"/>
                </a:lnTo>
                <a:lnTo>
                  <a:pt x="51823" y="1291180"/>
                </a:lnTo>
                <a:lnTo>
                  <a:pt x="41458" y="1334723"/>
                </a:lnTo>
                <a:lnTo>
                  <a:pt x="32245" y="1378473"/>
                </a:lnTo>
                <a:lnTo>
                  <a:pt x="24184" y="1422405"/>
                </a:lnTo>
                <a:lnTo>
                  <a:pt x="17274" y="1466494"/>
                </a:lnTo>
                <a:lnTo>
                  <a:pt x="11516" y="1510717"/>
                </a:lnTo>
                <a:lnTo>
                  <a:pt x="6909" y="1555049"/>
                </a:lnTo>
                <a:lnTo>
                  <a:pt x="3454" y="1599466"/>
                </a:lnTo>
                <a:lnTo>
                  <a:pt x="1151" y="1643943"/>
                </a:lnTo>
                <a:lnTo>
                  <a:pt x="0" y="1688457"/>
                </a:lnTo>
                <a:lnTo>
                  <a:pt x="0" y="1732983"/>
                </a:lnTo>
                <a:lnTo>
                  <a:pt x="1151" y="1777497"/>
                </a:lnTo>
                <a:lnTo>
                  <a:pt x="3454" y="1821974"/>
                </a:lnTo>
                <a:lnTo>
                  <a:pt x="6909" y="1866391"/>
                </a:lnTo>
                <a:lnTo>
                  <a:pt x="11516" y="1910723"/>
                </a:lnTo>
                <a:lnTo>
                  <a:pt x="17274" y="1954946"/>
                </a:lnTo>
                <a:lnTo>
                  <a:pt x="24184" y="1999035"/>
                </a:lnTo>
                <a:lnTo>
                  <a:pt x="32245" y="2042967"/>
                </a:lnTo>
                <a:lnTo>
                  <a:pt x="41458" y="2086716"/>
                </a:lnTo>
                <a:lnTo>
                  <a:pt x="51823" y="2130260"/>
                </a:lnTo>
                <a:lnTo>
                  <a:pt x="63339" y="2173573"/>
                </a:lnTo>
                <a:lnTo>
                  <a:pt x="76007" y="2216632"/>
                </a:lnTo>
                <a:lnTo>
                  <a:pt x="89826" y="2259411"/>
                </a:lnTo>
                <a:lnTo>
                  <a:pt x="104797" y="2301888"/>
                </a:lnTo>
                <a:lnTo>
                  <a:pt x="120920" y="2344037"/>
                </a:lnTo>
                <a:lnTo>
                  <a:pt x="138195" y="2385834"/>
                </a:lnTo>
                <a:lnTo>
                  <a:pt x="156621" y="2427255"/>
                </a:lnTo>
                <a:lnTo>
                  <a:pt x="176198" y="2468276"/>
                </a:lnTo>
                <a:lnTo>
                  <a:pt x="196927" y="2508873"/>
                </a:lnTo>
                <a:lnTo>
                  <a:pt x="218808" y="2549021"/>
                </a:lnTo>
                <a:lnTo>
                  <a:pt x="241841" y="2588696"/>
                </a:lnTo>
                <a:lnTo>
                  <a:pt x="266025" y="2627874"/>
                </a:lnTo>
                <a:lnTo>
                  <a:pt x="291361" y="2666530"/>
                </a:lnTo>
                <a:lnTo>
                  <a:pt x="317848" y="2704640"/>
                </a:lnTo>
                <a:lnTo>
                  <a:pt x="345487" y="2742181"/>
                </a:lnTo>
                <a:lnTo>
                  <a:pt x="374278" y="2779127"/>
                </a:lnTo>
                <a:lnTo>
                  <a:pt x="404220" y="2815455"/>
                </a:lnTo>
                <a:lnTo>
                  <a:pt x="435314" y="2851140"/>
                </a:lnTo>
                <a:lnTo>
                  <a:pt x="467559" y="2886157"/>
                </a:lnTo>
                <a:lnTo>
                  <a:pt x="500957" y="2920484"/>
                </a:lnTo>
                <a:lnTo>
                  <a:pt x="535283" y="2953881"/>
                </a:lnTo>
                <a:lnTo>
                  <a:pt x="570301" y="2986127"/>
                </a:lnTo>
                <a:lnTo>
                  <a:pt x="605986" y="3017221"/>
                </a:lnTo>
                <a:lnTo>
                  <a:pt x="642314" y="3047163"/>
                </a:lnTo>
                <a:lnTo>
                  <a:pt x="679260" y="3075953"/>
                </a:lnTo>
                <a:lnTo>
                  <a:pt x="716800" y="3103592"/>
                </a:lnTo>
                <a:lnTo>
                  <a:pt x="754911" y="3130080"/>
                </a:lnTo>
                <a:lnTo>
                  <a:pt x="793567" y="3155415"/>
                </a:lnTo>
                <a:lnTo>
                  <a:pt x="832744" y="3179599"/>
                </a:lnTo>
                <a:lnTo>
                  <a:pt x="872419" y="3202632"/>
                </a:lnTo>
                <a:lnTo>
                  <a:pt x="912567" y="3224513"/>
                </a:lnTo>
                <a:lnTo>
                  <a:pt x="953164" y="3245242"/>
                </a:lnTo>
                <a:lnTo>
                  <a:pt x="994185" y="3264820"/>
                </a:lnTo>
                <a:lnTo>
                  <a:pt x="1035606" y="3283246"/>
                </a:lnTo>
                <a:lnTo>
                  <a:pt x="1077403" y="3300520"/>
                </a:lnTo>
                <a:lnTo>
                  <a:pt x="1119552" y="3316643"/>
                </a:lnTo>
                <a:lnTo>
                  <a:pt x="1162029" y="3331614"/>
                </a:lnTo>
                <a:lnTo>
                  <a:pt x="1204808" y="3345433"/>
                </a:lnTo>
                <a:lnTo>
                  <a:pt x="1247867" y="3358101"/>
                </a:lnTo>
                <a:lnTo>
                  <a:pt x="1291180" y="3369617"/>
                </a:lnTo>
                <a:lnTo>
                  <a:pt x="1334723" y="3379982"/>
                </a:lnTo>
                <a:lnTo>
                  <a:pt x="1378473" y="3389195"/>
                </a:lnTo>
                <a:lnTo>
                  <a:pt x="1422405" y="3397256"/>
                </a:lnTo>
                <a:lnTo>
                  <a:pt x="1466494" y="3404166"/>
                </a:lnTo>
                <a:lnTo>
                  <a:pt x="1510717" y="3409924"/>
                </a:lnTo>
                <a:lnTo>
                  <a:pt x="1555049" y="3414531"/>
                </a:lnTo>
                <a:lnTo>
                  <a:pt x="1599466" y="3417986"/>
                </a:lnTo>
                <a:lnTo>
                  <a:pt x="1643943" y="3420289"/>
                </a:lnTo>
                <a:lnTo>
                  <a:pt x="1688457" y="3421440"/>
                </a:lnTo>
                <a:lnTo>
                  <a:pt x="1732983" y="3421440"/>
                </a:lnTo>
                <a:lnTo>
                  <a:pt x="1777497" y="3420289"/>
                </a:lnTo>
                <a:lnTo>
                  <a:pt x="1821974" y="3417986"/>
                </a:lnTo>
                <a:lnTo>
                  <a:pt x="1866391" y="3414531"/>
                </a:lnTo>
                <a:lnTo>
                  <a:pt x="1910723" y="3409924"/>
                </a:lnTo>
                <a:lnTo>
                  <a:pt x="1954945" y="3404166"/>
                </a:lnTo>
                <a:lnTo>
                  <a:pt x="1999035" y="3397256"/>
                </a:lnTo>
                <a:lnTo>
                  <a:pt x="2042967" y="3389195"/>
                </a:lnTo>
                <a:lnTo>
                  <a:pt x="2086716" y="3379982"/>
                </a:lnTo>
                <a:lnTo>
                  <a:pt x="2130260" y="3369617"/>
                </a:lnTo>
                <a:lnTo>
                  <a:pt x="2173573" y="3358101"/>
                </a:lnTo>
                <a:lnTo>
                  <a:pt x="2216632" y="3345433"/>
                </a:lnTo>
                <a:lnTo>
                  <a:pt x="2259411" y="3331614"/>
                </a:lnTo>
                <a:lnTo>
                  <a:pt x="2301888" y="3316643"/>
                </a:lnTo>
                <a:lnTo>
                  <a:pt x="2344037" y="3300520"/>
                </a:lnTo>
                <a:lnTo>
                  <a:pt x="2385834" y="3283246"/>
                </a:lnTo>
                <a:lnTo>
                  <a:pt x="2427255" y="3264820"/>
                </a:lnTo>
                <a:lnTo>
                  <a:pt x="2468276" y="3245242"/>
                </a:lnTo>
                <a:lnTo>
                  <a:pt x="2508873" y="3224513"/>
                </a:lnTo>
                <a:lnTo>
                  <a:pt x="2549021" y="3202632"/>
                </a:lnTo>
                <a:lnTo>
                  <a:pt x="2588696" y="3179599"/>
                </a:lnTo>
                <a:lnTo>
                  <a:pt x="2627873" y="3155415"/>
                </a:lnTo>
                <a:lnTo>
                  <a:pt x="2666529" y="3130080"/>
                </a:lnTo>
                <a:lnTo>
                  <a:pt x="2704640" y="3103592"/>
                </a:lnTo>
                <a:lnTo>
                  <a:pt x="2742180" y="3075953"/>
                </a:lnTo>
                <a:lnTo>
                  <a:pt x="2779127" y="3047163"/>
                </a:lnTo>
                <a:lnTo>
                  <a:pt x="2815454" y="3017221"/>
                </a:lnTo>
                <a:lnTo>
                  <a:pt x="2851139" y="2986127"/>
                </a:lnTo>
                <a:lnTo>
                  <a:pt x="2886157" y="2953881"/>
                </a:lnTo>
                <a:lnTo>
                  <a:pt x="2920484" y="2920484"/>
                </a:lnTo>
                <a:lnTo>
                  <a:pt x="2953881" y="2886157"/>
                </a:lnTo>
                <a:lnTo>
                  <a:pt x="2986127" y="2851140"/>
                </a:lnTo>
                <a:lnTo>
                  <a:pt x="3017220" y="2815455"/>
                </a:lnTo>
                <a:lnTo>
                  <a:pt x="3047163" y="2779127"/>
                </a:lnTo>
                <a:lnTo>
                  <a:pt x="3075953" y="2742181"/>
                </a:lnTo>
                <a:lnTo>
                  <a:pt x="3103592" y="2704640"/>
                </a:lnTo>
                <a:lnTo>
                  <a:pt x="3130080" y="2666530"/>
                </a:lnTo>
                <a:lnTo>
                  <a:pt x="3155415" y="2627874"/>
                </a:lnTo>
                <a:lnTo>
                  <a:pt x="3179600" y="2588696"/>
                </a:lnTo>
                <a:lnTo>
                  <a:pt x="3202632" y="2549021"/>
                </a:lnTo>
                <a:lnTo>
                  <a:pt x="3224513" y="2508873"/>
                </a:lnTo>
                <a:lnTo>
                  <a:pt x="3245242" y="2468276"/>
                </a:lnTo>
                <a:lnTo>
                  <a:pt x="3264820" y="2427255"/>
                </a:lnTo>
                <a:lnTo>
                  <a:pt x="3283246" y="2385834"/>
                </a:lnTo>
                <a:lnTo>
                  <a:pt x="3300520" y="2344037"/>
                </a:lnTo>
                <a:lnTo>
                  <a:pt x="3316643" y="2301888"/>
                </a:lnTo>
                <a:lnTo>
                  <a:pt x="3331614" y="2259411"/>
                </a:lnTo>
                <a:lnTo>
                  <a:pt x="3345434" y="2216632"/>
                </a:lnTo>
                <a:lnTo>
                  <a:pt x="3358102" y="2173573"/>
                </a:lnTo>
                <a:lnTo>
                  <a:pt x="3369618" y="2130260"/>
                </a:lnTo>
                <a:lnTo>
                  <a:pt x="3379982" y="2086716"/>
                </a:lnTo>
                <a:lnTo>
                  <a:pt x="3389195" y="2042967"/>
                </a:lnTo>
                <a:lnTo>
                  <a:pt x="3397257" y="1999035"/>
                </a:lnTo>
                <a:lnTo>
                  <a:pt x="3404167" y="1954946"/>
                </a:lnTo>
                <a:lnTo>
                  <a:pt x="3409925" y="1910723"/>
                </a:lnTo>
                <a:lnTo>
                  <a:pt x="3414531" y="1866391"/>
                </a:lnTo>
                <a:lnTo>
                  <a:pt x="3417986" y="1821974"/>
                </a:lnTo>
                <a:lnTo>
                  <a:pt x="3420289" y="1777497"/>
                </a:lnTo>
                <a:lnTo>
                  <a:pt x="3421441" y="1732983"/>
                </a:lnTo>
                <a:lnTo>
                  <a:pt x="3421441" y="1688457"/>
                </a:lnTo>
                <a:lnTo>
                  <a:pt x="3420289" y="1643943"/>
                </a:lnTo>
                <a:lnTo>
                  <a:pt x="3417986" y="1599466"/>
                </a:lnTo>
                <a:lnTo>
                  <a:pt x="3414531" y="1555049"/>
                </a:lnTo>
                <a:lnTo>
                  <a:pt x="3409925" y="1510717"/>
                </a:lnTo>
                <a:lnTo>
                  <a:pt x="3404167" y="1466494"/>
                </a:lnTo>
                <a:lnTo>
                  <a:pt x="3397257" y="1422405"/>
                </a:lnTo>
                <a:lnTo>
                  <a:pt x="3389195" y="1378473"/>
                </a:lnTo>
                <a:lnTo>
                  <a:pt x="3379982" y="1334723"/>
                </a:lnTo>
                <a:lnTo>
                  <a:pt x="3369618" y="1291180"/>
                </a:lnTo>
                <a:lnTo>
                  <a:pt x="3358102" y="1247867"/>
                </a:lnTo>
                <a:lnTo>
                  <a:pt x="3345434" y="1204808"/>
                </a:lnTo>
                <a:lnTo>
                  <a:pt x="3331614" y="1162028"/>
                </a:lnTo>
                <a:lnTo>
                  <a:pt x="3316643" y="1119552"/>
                </a:lnTo>
                <a:lnTo>
                  <a:pt x="3300520" y="1077403"/>
                </a:lnTo>
                <a:lnTo>
                  <a:pt x="3283246" y="1035606"/>
                </a:lnTo>
                <a:lnTo>
                  <a:pt x="3264820" y="994185"/>
                </a:lnTo>
                <a:lnTo>
                  <a:pt x="3245242" y="953164"/>
                </a:lnTo>
                <a:lnTo>
                  <a:pt x="3224513" y="912567"/>
                </a:lnTo>
                <a:lnTo>
                  <a:pt x="3202632" y="872419"/>
                </a:lnTo>
                <a:lnTo>
                  <a:pt x="3179600" y="832744"/>
                </a:lnTo>
                <a:lnTo>
                  <a:pt x="3155415" y="793566"/>
                </a:lnTo>
                <a:lnTo>
                  <a:pt x="3130080" y="754910"/>
                </a:lnTo>
                <a:lnTo>
                  <a:pt x="3103592" y="716800"/>
                </a:lnTo>
                <a:lnTo>
                  <a:pt x="3075953" y="679259"/>
                </a:lnTo>
                <a:lnTo>
                  <a:pt x="3047163" y="642313"/>
                </a:lnTo>
                <a:lnTo>
                  <a:pt x="3017220" y="605985"/>
                </a:lnTo>
                <a:lnTo>
                  <a:pt x="2986127" y="570300"/>
                </a:lnTo>
                <a:lnTo>
                  <a:pt x="2953881" y="535282"/>
                </a:lnTo>
                <a:lnTo>
                  <a:pt x="2920484" y="500956"/>
                </a:lnTo>
                <a:lnTo>
                  <a:pt x="2886157" y="467559"/>
                </a:lnTo>
                <a:lnTo>
                  <a:pt x="2851139" y="435313"/>
                </a:lnTo>
                <a:lnTo>
                  <a:pt x="2815454" y="404219"/>
                </a:lnTo>
                <a:lnTo>
                  <a:pt x="2779127" y="374277"/>
                </a:lnTo>
                <a:lnTo>
                  <a:pt x="2742180" y="345487"/>
                </a:lnTo>
                <a:lnTo>
                  <a:pt x="2704640" y="317848"/>
                </a:lnTo>
                <a:lnTo>
                  <a:pt x="2666529" y="291360"/>
                </a:lnTo>
                <a:lnTo>
                  <a:pt x="2627873" y="266025"/>
                </a:lnTo>
                <a:lnTo>
                  <a:pt x="2588696" y="241840"/>
                </a:lnTo>
                <a:lnTo>
                  <a:pt x="2549021" y="218808"/>
                </a:lnTo>
                <a:lnTo>
                  <a:pt x="2508873" y="196927"/>
                </a:lnTo>
                <a:lnTo>
                  <a:pt x="2468276" y="176198"/>
                </a:lnTo>
                <a:lnTo>
                  <a:pt x="2427255" y="156620"/>
                </a:lnTo>
                <a:lnTo>
                  <a:pt x="2385834" y="138194"/>
                </a:lnTo>
                <a:lnTo>
                  <a:pt x="2344037" y="120920"/>
                </a:lnTo>
                <a:lnTo>
                  <a:pt x="2301888" y="104797"/>
                </a:lnTo>
                <a:lnTo>
                  <a:pt x="2259411" y="89826"/>
                </a:lnTo>
                <a:lnTo>
                  <a:pt x="2216632" y="76007"/>
                </a:lnTo>
                <a:lnTo>
                  <a:pt x="2173573" y="63339"/>
                </a:lnTo>
                <a:lnTo>
                  <a:pt x="2130260" y="51823"/>
                </a:lnTo>
                <a:lnTo>
                  <a:pt x="2086716" y="41458"/>
                </a:lnTo>
                <a:lnTo>
                  <a:pt x="2042967" y="32245"/>
                </a:lnTo>
                <a:lnTo>
                  <a:pt x="1999035" y="24184"/>
                </a:lnTo>
                <a:lnTo>
                  <a:pt x="1954945" y="17274"/>
                </a:lnTo>
                <a:lnTo>
                  <a:pt x="1910723" y="11516"/>
                </a:lnTo>
                <a:lnTo>
                  <a:pt x="1866391" y="6909"/>
                </a:lnTo>
                <a:lnTo>
                  <a:pt x="1821974" y="3454"/>
                </a:lnTo>
                <a:lnTo>
                  <a:pt x="1777497" y="1151"/>
                </a:lnTo>
                <a:lnTo>
                  <a:pt x="1732983" y="0"/>
                </a:lnTo>
                <a:close/>
              </a:path>
            </a:pathLst>
          </a:custGeom>
          <a:solidFill>
            <a:srgbClr val="38464C"/>
          </a:solidFill>
        </p:spPr>
        <p:txBody>
          <a:bodyPr wrap="square" lIns="0" tIns="0" rIns="0" bIns="0" rtlCol="0"/>
          <a:lstStyle/>
          <a:p>
            <a:pPr defTabSz="554492"/>
            <a:endParaRPr sz="1092" kern="0">
              <a:solidFill>
                <a:sysClr val="windowText" lastClr="000000"/>
              </a:solidFill>
            </a:endParaRPr>
          </a:p>
        </p:txBody>
      </p:sp>
      <p:sp>
        <p:nvSpPr>
          <p:cNvPr id="25" name="object 11">
            <a:extLst>
              <a:ext uri="{FF2B5EF4-FFF2-40B4-BE49-F238E27FC236}">
                <a16:creationId xmlns:a16="http://schemas.microsoft.com/office/drawing/2014/main" id="{C75D59DC-600A-569A-CA9A-D8F40D5F5F55}"/>
              </a:ext>
            </a:extLst>
          </p:cNvPr>
          <p:cNvSpPr/>
          <p:nvPr/>
        </p:nvSpPr>
        <p:spPr>
          <a:xfrm>
            <a:off x="1818967" y="3788278"/>
            <a:ext cx="2075113" cy="2075113"/>
          </a:xfrm>
          <a:custGeom>
            <a:avLst/>
            <a:gdLst/>
            <a:ahLst/>
            <a:cxnLst/>
            <a:rect l="l" t="t" r="r" b="b"/>
            <a:pathLst>
              <a:path w="3422015" h="3422015">
                <a:moveTo>
                  <a:pt x="1732977" y="0"/>
                </a:moveTo>
                <a:lnTo>
                  <a:pt x="1688452" y="0"/>
                </a:lnTo>
                <a:lnTo>
                  <a:pt x="1643938" y="1151"/>
                </a:lnTo>
                <a:lnTo>
                  <a:pt x="1599460" y="3454"/>
                </a:lnTo>
                <a:lnTo>
                  <a:pt x="1555044" y="6909"/>
                </a:lnTo>
                <a:lnTo>
                  <a:pt x="1510712" y="11516"/>
                </a:lnTo>
                <a:lnTo>
                  <a:pt x="1466489" y="17274"/>
                </a:lnTo>
                <a:lnTo>
                  <a:pt x="1422400" y="24184"/>
                </a:lnTo>
                <a:lnTo>
                  <a:pt x="1378468" y="32245"/>
                </a:lnTo>
                <a:lnTo>
                  <a:pt x="1334718" y="41458"/>
                </a:lnTo>
                <a:lnTo>
                  <a:pt x="1291175" y="51823"/>
                </a:lnTo>
                <a:lnTo>
                  <a:pt x="1247862" y="63339"/>
                </a:lnTo>
                <a:lnTo>
                  <a:pt x="1204803" y="76007"/>
                </a:lnTo>
                <a:lnTo>
                  <a:pt x="1162024" y="89826"/>
                </a:lnTo>
                <a:lnTo>
                  <a:pt x="1119547" y="104797"/>
                </a:lnTo>
                <a:lnTo>
                  <a:pt x="1077398" y="120920"/>
                </a:lnTo>
                <a:lnTo>
                  <a:pt x="1035601" y="138194"/>
                </a:lnTo>
                <a:lnTo>
                  <a:pt x="994180" y="156620"/>
                </a:lnTo>
                <a:lnTo>
                  <a:pt x="953159" y="176198"/>
                </a:lnTo>
                <a:lnTo>
                  <a:pt x="912562" y="196927"/>
                </a:lnTo>
                <a:lnTo>
                  <a:pt x="872414" y="218808"/>
                </a:lnTo>
                <a:lnTo>
                  <a:pt x="832739" y="241840"/>
                </a:lnTo>
                <a:lnTo>
                  <a:pt x="793561" y="266025"/>
                </a:lnTo>
                <a:lnTo>
                  <a:pt x="754905" y="291360"/>
                </a:lnTo>
                <a:lnTo>
                  <a:pt x="716795" y="317848"/>
                </a:lnTo>
                <a:lnTo>
                  <a:pt x="679254" y="345487"/>
                </a:lnTo>
                <a:lnTo>
                  <a:pt x="642308" y="374277"/>
                </a:lnTo>
                <a:lnTo>
                  <a:pt x="605980" y="404219"/>
                </a:lnTo>
                <a:lnTo>
                  <a:pt x="570295" y="435313"/>
                </a:lnTo>
                <a:lnTo>
                  <a:pt x="535277" y="467559"/>
                </a:lnTo>
                <a:lnTo>
                  <a:pt x="500950" y="500956"/>
                </a:lnTo>
                <a:lnTo>
                  <a:pt x="467554" y="535282"/>
                </a:lnTo>
                <a:lnTo>
                  <a:pt x="435308" y="570300"/>
                </a:lnTo>
                <a:lnTo>
                  <a:pt x="404215" y="605985"/>
                </a:lnTo>
                <a:lnTo>
                  <a:pt x="374273" y="642313"/>
                </a:lnTo>
                <a:lnTo>
                  <a:pt x="345483" y="679259"/>
                </a:lnTo>
                <a:lnTo>
                  <a:pt x="317844" y="716800"/>
                </a:lnTo>
                <a:lnTo>
                  <a:pt x="291357" y="754910"/>
                </a:lnTo>
                <a:lnTo>
                  <a:pt x="266022" y="793566"/>
                </a:lnTo>
                <a:lnTo>
                  <a:pt x="241838" y="832744"/>
                </a:lnTo>
                <a:lnTo>
                  <a:pt x="218806" y="872419"/>
                </a:lnTo>
                <a:lnTo>
                  <a:pt x="196925" y="912567"/>
                </a:lnTo>
                <a:lnTo>
                  <a:pt x="176196" y="953164"/>
                </a:lnTo>
                <a:lnTo>
                  <a:pt x="156619" y="994185"/>
                </a:lnTo>
                <a:lnTo>
                  <a:pt x="138193" y="1035606"/>
                </a:lnTo>
                <a:lnTo>
                  <a:pt x="120919" y="1077403"/>
                </a:lnTo>
                <a:lnTo>
                  <a:pt x="104796" y="1119552"/>
                </a:lnTo>
                <a:lnTo>
                  <a:pt x="89825" y="1162028"/>
                </a:lnTo>
                <a:lnTo>
                  <a:pt x="76006" y="1204808"/>
                </a:lnTo>
                <a:lnTo>
                  <a:pt x="63338" y="1247867"/>
                </a:lnTo>
                <a:lnTo>
                  <a:pt x="51822" y="1291180"/>
                </a:lnTo>
                <a:lnTo>
                  <a:pt x="41457" y="1334723"/>
                </a:lnTo>
                <a:lnTo>
                  <a:pt x="32245" y="1378473"/>
                </a:lnTo>
                <a:lnTo>
                  <a:pt x="24183" y="1422405"/>
                </a:lnTo>
                <a:lnTo>
                  <a:pt x="17274" y="1466494"/>
                </a:lnTo>
                <a:lnTo>
                  <a:pt x="11516" y="1510717"/>
                </a:lnTo>
                <a:lnTo>
                  <a:pt x="6909" y="1555049"/>
                </a:lnTo>
                <a:lnTo>
                  <a:pt x="3454" y="1599466"/>
                </a:lnTo>
                <a:lnTo>
                  <a:pt x="1151" y="1643943"/>
                </a:lnTo>
                <a:lnTo>
                  <a:pt x="0" y="1688457"/>
                </a:lnTo>
                <a:lnTo>
                  <a:pt x="0" y="1732983"/>
                </a:lnTo>
                <a:lnTo>
                  <a:pt x="1151" y="1777497"/>
                </a:lnTo>
                <a:lnTo>
                  <a:pt x="3454" y="1821974"/>
                </a:lnTo>
                <a:lnTo>
                  <a:pt x="6909" y="1866391"/>
                </a:lnTo>
                <a:lnTo>
                  <a:pt x="11516" y="1910723"/>
                </a:lnTo>
                <a:lnTo>
                  <a:pt x="17274" y="1954946"/>
                </a:lnTo>
                <a:lnTo>
                  <a:pt x="24183" y="1999035"/>
                </a:lnTo>
                <a:lnTo>
                  <a:pt x="32245" y="2042967"/>
                </a:lnTo>
                <a:lnTo>
                  <a:pt x="41457" y="2086716"/>
                </a:lnTo>
                <a:lnTo>
                  <a:pt x="51822" y="2130260"/>
                </a:lnTo>
                <a:lnTo>
                  <a:pt x="63338" y="2173573"/>
                </a:lnTo>
                <a:lnTo>
                  <a:pt x="76006" y="2216632"/>
                </a:lnTo>
                <a:lnTo>
                  <a:pt x="89825" y="2259411"/>
                </a:lnTo>
                <a:lnTo>
                  <a:pt x="104796" y="2301888"/>
                </a:lnTo>
                <a:lnTo>
                  <a:pt x="120919" y="2344037"/>
                </a:lnTo>
                <a:lnTo>
                  <a:pt x="138193" y="2385834"/>
                </a:lnTo>
                <a:lnTo>
                  <a:pt x="156619" y="2427255"/>
                </a:lnTo>
                <a:lnTo>
                  <a:pt x="176196" y="2468276"/>
                </a:lnTo>
                <a:lnTo>
                  <a:pt x="196925" y="2508873"/>
                </a:lnTo>
                <a:lnTo>
                  <a:pt x="218806" y="2549021"/>
                </a:lnTo>
                <a:lnTo>
                  <a:pt x="241838" y="2588696"/>
                </a:lnTo>
                <a:lnTo>
                  <a:pt x="266022" y="2627874"/>
                </a:lnTo>
                <a:lnTo>
                  <a:pt x="291357" y="2666530"/>
                </a:lnTo>
                <a:lnTo>
                  <a:pt x="317844" y="2704640"/>
                </a:lnTo>
                <a:lnTo>
                  <a:pt x="345483" y="2742181"/>
                </a:lnTo>
                <a:lnTo>
                  <a:pt x="374273" y="2779127"/>
                </a:lnTo>
                <a:lnTo>
                  <a:pt x="404215" y="2815455"/>
                </a:lnTo>
                <a:lnTo>
                  <a:pt x="435308" y="2851140"/>
                </a:lnTo>
                <a:lnTo>
                  <a:pt x="467554" y="2886157"/>
                </a:lnTo>
                <a:lnTo>
                  <a:pt x="500950" y="2920484"/>
                </a:lnTo>
                <a:lnTo>
                  <a:pt x="535277" y="2953881"/>
                </a:lnTo>
                <a:lnTo>
                  <a:pt x="570295" y="2986127"/>
                </a:lnTo>
                <a:lnTo>
                  <a:pt x="605980" y="3017221"/>
                </a:lnTo>
                <a:lnTo>
                  <a:pt x="642308" y="3047163"/>
                </a:lnTo>
                <a:lnTo>
                  <a:pt x="679254" y="3075953"/>
                </a:lnTo>
                <a:lnTo>
                  <a:pt x="716795" y="3103592"/>
                </a:lnTo>
                <a:lnTo>
                  <a:pt x="754905" y="3130080"/>
                </a:lnTo>
                <a:lnTo>
                  <a:pt x="793561" y="3155415"/>
                </a:lnTo>
                <a:lnTo>
                  <a:pt x="832739" y="3179599"/>
                </a:lnTo>
                <a:lnTo>
                  <a:pt x="872414" y="3202632"/>
                </a:lnTo>
                <a:lnTo>
                  <a:pt x="912562" y="3224513"/>
                </a:lnTo>
                <a:lnTo>
                  <a:pt x="953159" y="3245242"/>
                </a:lnTo>
                <a:lnTo>
                  <a:pt x="994180" y="3264820"/>
                </a:lnTo>
                <a:lnTo>
                  <a:pt x="1035601" y="3283246"/>
                </a:lnTo>
                <a:lnTo>
                  <a:pt x="1077398" y="3300520"/>
                </a:lnTo>
                <a:lnTo>
                  <a:pt x="1119547" y="3316643"/>
                </a:lnTo>
                <a:lnTo>
                  <a:pt x="1162024" y="3331614"/>
                </a:lnTo>
                <a:lnTo>
                  <a:pt x="1204803" y="3345433"/>
                </a:lnTo>
                <a:lnTo>
                  <a:pt x="1247862" y="3358101"/>
                </a:lnTo>
                <a:lnTo>
                  <a:pt x="1291175" y="3369617"/>
                </a:lnTo>
                <a:lnTo>
                  <a:pt x="1334718" y="3379982"/>
                </a:lnTo>
                <a:lnTo>
                  <a:pt x="1378468" y="3389195"/>
                </a:lnTo>
                <a:lnTo>
                  <a:pt x="1422400" y="3397256"/>
                </a:lnTo>
                <a:lnTo>
                  <a:pt x="1466489" y="3404166"/>
                </a:lnTo>
                <a:lnTo>
                  <a:pt x="1510712" y="3409924"/>
                </a:lnTo>
                <a:lnTo>
                  <a:pt x="1555044" y="3414531"/>
                </a:lnTo>
                <a:lnTo>
                  <a:pt x="1599460" y="3417986"/>
                </a:lnTo>
                <a:lnTo>
                  <a:pt x="1643938" y="3420289"/>
                </a:lnTo>
                <a:lnTo>
                  <a:pt x="1688452" y="3421440"/>
                </a:lnTo>
                <a:lnTo>
                  <a:pt x="1732977" y="3421440"/>
                </a:lnTo>
                <a:lnTo>
                  <a:pt x="1777491" y="3420289"/>
                </a:lnTo>
                <a:lnTo>
                  <a:pt x="1821969" y="3417986"/>
                </a:lnTo>
                <a:lnTo>
                  <a:pt x="1866385" y="3414531"/>
                </a:lnTo>
                <a:lnTo>
                  <a:pt x="1910717" y="3409924"/>
                </a:lnTo>
                <a:lnTo>
                  <a:pt x="1954940" y="3404166"/>
                </a:lnTo>
                <a:lnTo>
                  <a:pt x="1999029" y="3397256"/>
                </a:lnTo>
                <a:lnTo>
                  <a:pt x="2042961" y="3389195"/>
                </a:lnTo>
                <a:lnTo>
                  <a:pt x="2086711" y="3379982"/>
                </a:lnTo>
                <a:lnTo>
                  <a:pt x="2130254" y="3369617"/>
                </a:lnTo>
                <a:lnTo>
                  <a:pt x="2173567" y="3358101"/>
                </a:lnTo>
                <a:lnTo>
                  <a:pt x="2216626" y="3345433"/>
                </a:lnTo>
                <a:lnTo>
                  <a:pt x="2259405" y="3331614"/>
                </a:lnTo>
                <a:lnTo>
                  <a:pt x="2301882" y="3316643"/>
                </a:lnTo>
                <a:lnTo>
                  <a:pt x="2344031" y="3300520"/>
                </a:lnTo>
                <a:lnTo>
                  <a:pt x="2385828" y="3283246"/>
                </a:lnTo>
                <a:lnTo>
                  <a:pt x="2427249" y="3264820"/>
                </a:lnTo>
                <a:lnTo>
                  <a:pt x="2468270" y="3245242"/>
                </a:lnTo>
                <a:lnTo>
                  <a:pt x="2508867" y="3224513"/>
                </a:lnTo>
                <a:lnTo>
                  <a:pt x="2549015" y="3202632"/>
                </a:lnTo>
                <a:lnTo>
                  <a:pt x="2588690" y="3179599"/>
                </a:lnTo>
                <a:lnTo>
                  <a:pt x="2627867" y="3155415"/>
                </a:lnTo>
                <a:lnTo>
                  <a:pt x="2666524" y="3130080"/>
                </a:lnTo>
                <a:lnTo>
                  <a:pt x="2704634" y="3103592"/>
                </a:lnTo>
                <a:lnTo>
                  <a:pt x="2742175" y="3075953"/>
                </a:lnTo>
                <a:lnTo>
                  <a:pt x="2779121" y="3047163"/>
                </a:lnTo>
                <a:lnTo>
                  <a:pt x="2815449" y="3017221"/>
                </a:lnTo>
                <a:lnTo>
                  <a:pt x="2851134" y="2986127"/>
                </a:lnTo>
                <a:lnTo>
                  <a:pt x="2886152" y="2953881"/>
                </a:lnTo>
                <a:lnTo>
                  <a:pt x="2920479" y="2920484"/>
                </a:lnTo>
                <a:lnTo>
                  <a:pt x="2953876" y="2886157"/>
                </a:lnTo>
                <a:lnTo>
                  <a:pt x="2986122" y="2851140"/>
                </a:lnTo>
                <a:lnTo>
                  <a:pt x="3017215" y="2815455"/>
                </a:lnTo>
                <a:lnTo>
                  <a:pt x="3047158" y="2779127"/>
                </a:lnTo>
                <a:lnTo>
                  <a:pt x="3075949" y="2742181"/>
                </a:lnTo>
                <a:lnTo>
                  <a:pt x="3103588" y="2704640"/>
                </a:lnTo>
                <a:lnTo>
                  <a:pt x="3130075" y="2666530"/>
                </a:lnTo>
                <a:lnTo>
                  <a:pt x="3155411" y="2627874"/>
                </a:lnTo>
                <a:lnTo>
                  <a:pt x="3179595" y="2588696"/>
                </a:lnTo>
                <a:lnTo>
                  <a:pt x="3202628" y="2549021"/>
                </a:lnTo>
                <a:lnTo>
                  <a:pt x="3224509" y="2508873"/>
                </a:lnTo>
                <a:lnTo>
                  <a:pt x="3245238" y="2468276"/>
                </a:lnTo>
                <a:lnTo>
                  <a:pt x="3264816" y="2427255"/>
                </a:lnTo>
                <a:lnTo>
                  <a:pt x="3283242" y="2385834"/>
                </a:lnTo>
                <a:lnTo>
                  <a:pt x="3300516" y="2344037"/>
                </a:lnTo>
                <a:lnTo>
                  <a:pt x="3316639" y="2301888"/>
                </a:lnTo>
                <a:lnTo>
                  <a:pt x="3331610" y="2259411"/>
                </a:lnTo>
                <a:lnTo>
                  <a:pt x="3345430" y="2216632"/>
                </a:lnTo>
                <a:lnTo>
                  <a:pt x="3358098" y="2173573"/>
                </a:lnTo>
                <a:lnTo>
                  <a:pt x="3369614" y="2130260"/>
                </a:lnTo>
                <a:lnTo>
                  <a:pt x="3379979" y="2086716"/>
                </a:lnTo>
                <a:lnTo>
                  <a:pt x="3389192" y="2042967"/>
                </a:lnTo>
                <a:lnTo>
                  <a:pt x="3397253" y="1999035"/>
                </a:lnTo>
                <a:lnTo>
                  <a:pt x="3404163" y="1954946"/>
                </a:lnTo>
                <a:lnTo>
                  <a:pt x="3409921" y="1910723"/>
                </a:lnTo>
                <a:lnTo>
                  <a:pt x="3414527" y="1866391"/>
                </a:lnTo>
                <a:lnTo>
                  <a:pt x="3417982" y="1821974"/>
                </a:lnTo>
                <a:lnTo>
                  <a:pt x="3420286" y="1777497"/>
                </a:lnTo>
                <a:lnTo>
                  <a:pt x="3421437" y="1732983"/>
                </a:lnTo>
                <a:lnTo>
                  <a:pt x="3421437" y="1688457"/>
                </a:lnTo>
                <a:lnTo>
                  <a:pt x="3420286" y="1643943"/>
                </a:lnTo>
                <a:lnTo>
                  <a:pt x="3417982" y="1599466"/>
                </a:lnTo>
                <a:lnTo>
                  <a:pt x="3414527" y="1555049"/>
                </a:lnTo>
                <a:lnTo>
                  <a:pt x="3409921" y="1510717"/>
                </a:lnTo>
                <a:lnTo>
                  <a:pt x="3404163" y="1466494"/>
                </a:lnTo>
                <a:lnTo>
                  <a:pt x="3397253" y="1422405"/>
                </a:lnTo>
                <a:lnTo>
                  <a:pt x="3389192" y="1378473"/>
                </a:lnTo>
                <a:lnTo>
                  <a:pt x="3379979" y="1334723"/>
                </a:lnTo>
                <a:lnTo>
                  <a:pt x="3369614" y="1291180"/>
                </a:lnTo>
                <a:lnTo>
                  <a:pt x="3358098" y="1247867"/>
                </a:lnTo>
                <a:lnTo>
                  <a:pt x="3345430" y="1204808"/>
                </a:lnTo>
                <a:lnTo>
                  <a:pt x="3331610" y="1162028"/>
                </a:lnTo>
                <a:lnTo>
                  <a:pt x="3316639" y="1119552"/>
                </a:lnTo>
                <a:lnTo>
                  <a:pt x="3300516" y="1077403"/>
                </a:lnTo>
                <a:lnTo>
                  <a:pt x="3283242" y="1035606"/>
                </a:lnTo>
                <a:lnTo>
                  <a:pt x="3264816" y="994185"/>
                </a:lnTo>
                <a:lnTo>
                  <a:pt x="3245238" y="953164"/>
                </a:lnTo>
                <a:lnTo>
                  <a:pt x="3224509" y="912567"/>
                </a:lnTo>
                <a:lnTo>
                  <a:pt x="3202628" y="872419"/>
                </a:lnTo>
                <a:lnTo>
                  <a:pt x="3179595" y="832744"/>
                </a:lnTo>
                <a:lnTo>
                  <a:pt x="3155411" y="793566"/>
                </a:lnTo>
                <a:lnTo>
                  <a:pt x="3130075" y="754910"/>
                </a:lnTo>
                <a:lnTo>
                  <a:pt x="3103588" y="716800"/>
                </a:lnTo>
                <a:lnTo>
                  <a:pt x="3075949" y="679259"/>
                </a:lnTo>
                <a:lnTo>
                  <a:pt x="3047158" y="642313"/>
                </a:lnTo>
                <a:lnTo>
                  <a:pt x="3017215" y="605985"/>
                </a:lnTo>
                <a:lnTo>
                  <a:pt x="2986122" y="570300"/>
                </a:lnTo>
                <a:lnTo>
                  <a:pt x="2953876" y="535282"/>
                </a:lnTo>
                <a:lnTo>
                  <a:pt x="2920479" y="500956"/>
                </a:lnTo>
                <a:lnTo>
                  <a:pt x="2886152" y="467559"/>
                </a:lnTo>
                <a:lnTo>
                  <a:pt x="2851134" y="435313"/>
                </a:lnTo>
                <a:lnTo>
                  <a:pt x="2815449" y="404219"/>
                </a:lnTo>
                <a:lnTo>
                  <a:pt x="2779121" y="374277"/>
                </a:lnTo>
                <a:lnTo>
                  <a:pt x="2742175" y="345487"/>
                </a:lnTo>
                <a:lnTo>
                  <a:pt x="2704634" y="317848"/>
                </a:lnTo>
                <a:lnTo>
                  <a:pt x="2666524" y="291360"/>
                </a:lnTo>
                <a:lnTo>
                  <a:pt x="2627867" y="266025"/>
                </a:lnTo>
                <a:lnTo>
                  <a:pt x="2588690" y="241840"/>
                </a:lnTo>
                <a:lnTo>
                  <a:pt x="2549015" y="218808"/>
                </a:lnTo>
                <a:lnTo>
                  <a:pt x="2508867" y="196927"/>
                </a:lnTo>
                <a:lnTo>
                  <a:pt x="2468270" y="176198"/>
                </a:lnTo>
                <a:lnTo>
                  <a:pt x="2427249" y="156620"/>
                </a:lnTo>
                <a:lnTo>
                  <a:pt x="2385828" y="138194"/>
                </a:lnTo>
                <a:lnTo>
                  <a:pt x="2344031" y="120920"/>
                </a:lnTo>
                <a:lnTo>
                  <a:pt x="2301882" y="104797"/>
                </a:lnTo>
                <a:lnTo>
                  <a:pt x="2259405" y="89826"/>
                </a:lnTo>
                <a:lnTo>
                  <a:pt x="2216626" y="76007"/>
                </a:lnTo>
                <a:lnTo>
                  <a:pt x="2173567" y="63339"/>
                </a:lnTo>
                <a:lnTo>
                  <a:pt x="2130254" y="51823"/>
                </a:lnTo>
                <a:lnTo>
                  <a:pt x="2086711" y="41458"/>
                </a:lnTo>
                <a:lnTo>
                  <a:pt x="2042961" y="32245"/>
                </a:lnTo>
                <a:lnTo>
                  <a:pt x="1999029" y="24184"/>
                </a:lnTo>
                <a:lnTo>
                  <a:pt x="1954940" y="17274"/>
                </a:lnTo>
                <a:lnTo>
                  <a:pt x="1910717" y="11516"/>
                </a:lnTo>
                <a:lnTo>
                  <a:pt x="1866385" y="6909"/>
                </a:lnTo>
                <a:lnTo>
                  <a:pt x="1821969" y="3454"/>
                </a:lnTo>
                <a:lnTo>
                  <a:pt x="1777491" y="1151"/>
                </a:lnTo>
                <a:lnTo>
                  <a:pt x="1732977" y="0"/>
                </a:lnTo>
                <a:close/>
              </a:path>
            </a:pathLst>
          </a:custGeom>
          <a:solidFill>
            <a:srgbClr val="F8DC3C"/>
          </a:solidFill>
        </p:spPr>
        <p:txBody>
          <a:bodyPr wrap="square" lIns="0" tIns="0" rIns="0" bIns="0" rtlCol="0"/>
          <a:lstStyle/>
          <a:p>
            <a:pPr defTabSz="554492"/>
            <a:endParaRPr sz="1092" kern="0">
              <a:solidFill>
                <a:sysClr val="windowText" lastClr="000000"/>
              </a:solidFill>
            </a:endParaRPr>
          </a:p>
        </p:txBody>
      </p:sp>
      <p:sp>
        <p:nvSpPr>
          <p:cNvPr id="32" name="TextBox 31">
            <a:extLst>
              <a:ext uri="{FF2B5EF4-FFF2-40B4-BE49-F238E27FC236}">
                <a16:creationId xmlns:a16="http://schemas.microsoft.com/office/drawing/2014/main" id="{A7B542EE-E5FB-0AAE-C3CB-9BD9FA3E114D}"/>
              </a:ext>
            </a:extLst>
          </p:cNvPr>
          <p:cNvSpPr txBox="1"/>
          <p:nvPr/>
        </p:nvSpPr>
        <p:spPr>
          <a:xfrm rot="20508270" flipH="1">
            <a:off x="-123345" y="5684152"/>
            <a:ext cx="2777275" cy="558936"/>
          </a:xfrm>
          <a:prstGeom prst="rect">
            <a:avLst/>
          </a:prstGeom>
          <a:noFill/>
        </p:spPr>
        <p:txBody>
          <a:bodyPr wrap="square" rtlCol="0">
            <a:spAutoFit/>
          </a:bodyPr>
          <a:lstStyle/>
          <a:p>
            <a:pPr algn="ctr" defTabSz="554492"/>
            <a:r>
              <a:rPr lang="en-US" sz="1940" b="1" kern="0" dirty="0">
                <a:solidFill>
                  <a:prstClr val="black"/>
                </a:solidFill>
                <a:latin typeface="Arial" panose="020B0604020202020204" pitchFamily="34" charset="0"/>
                <a:cs typeface="Arial" panose="020B0604020202020204" pitchFamily="34" charset="0"/>
              </a:rPr>
              <a:t>LECTURE TWO</a:t>
            </a:r>
            <a:endParaRPr lang="en-US" sz="1940" kern="0" dirty="0">
              <a:solidFill>
                <a:prstClr val="black"/>
              </a:solidFill>
              <a:latin typeface="Arial" panose="020B0604020202020204" pitchFamily="34" charset="0"/>
              <a:cs typeface="Arial" panose="020B0604020202020204" pitchFamily="34" charset="0"/>
            </a:endParaRPr>
          </a:p>
          <a:p>
            <a:pPr defTabSz="554492"/>
            <a:endParaRPr lang="en-US" sz="1092" kern="0" dirty="0">
              <a:solidFill>
                <a:sysClr val="windowText" lastClr="000000"/>
              </a:solidFill>
            </a:endParaRPr>
          </a:p>
        </p:txBody>
      </p:sp>
      <p:grpSp>
        <p:nvGrpSpPr>
          <p:cNvPr id="33" name="object 12">
            <a:extLst>
              <a:ext uri="{FF2B5EF4-FFF2-40B4-BE49-F238E27FC236}">
                <a16:creationId xmlns:a16="http://schemas.microsoft.com/office/drawing/2014/main" id="{96A1F89F-A782-28E9-A618-8A653D27CC32}"/>
              </a:ext>
            </a:extLst>
          </p:cNvPr>
          <p:cNvGrpSpPr/>
          <p:nvPr/>
        </p:nvGrpSpPr>
        <p:grpSpPr>
          <a:xfrm rot="7393496">
            <a:off x="1091003" y="6015223"/>
            <a:ext cx="634586" cy="317678"/>
            <a:chOff x="4909132" y="1558300"/>
            <a:chExt cx="1046480" cy="523875"/>
          </a:xfrm>
          <a:solidFill>
            <a:srgbClr val="FFFF00"/>
          </a:solidFill>
        </p:grpSpPr>
        <p:sp>
          <p:nvSpPr>
            <p:cNvPr id="34" name="object 13">
              <a:extLst>
                <a:ext uri="{FF2B5EF4-FFF2-40B4-BE49-F238E27FC236}">
                  <a16:creationId xmlns:a16="http://schemas.microsoft.com/office/drawing/2014/main" id="{766883AC-88AD-B6E3-1153-DBEE5F9A2802}"/>
                </a:ext>
              </a:extLst>
            </p:cNvPr>
            <p:cNvSpPr/>
            <p:nvPr/>
          </p:nvSpPr>
          <p:spPr>
            <a:xfrm>
              <a:off x="4977133" y="1660204"/>
              <a:ext cx="962660" cy="406400"/>
            </a:xfrm>
            <a:custGeom>
              <a:avLst/>
              <a:gdLst/>
              <a:ahLst/>
              <a:cxnLst/>
              <a:rect l="l" t="t" r="r" b="b"/>
              <a:pathLst>
                <a:path w="962660" h="406400">
                  <a:moveTo>
                    <a:pt x="962213" y="406163"/>
                  </a:moveTo>
                  <a:lnTo>
                    <a:pt x="903116" y="404020"/>
                  </a:lnTo>
                  <a:lnTo>
                    <a:pt x="845520" y="400380"/>
                  </a:lnTo>
                  <a:lnTo>
                    <a:pt x="789425" y="395242"/>
                  </a:lnTo>
                  <a:lnTo>
                    <a:pt x="734830" y="388606"/>
                  </a:lnTo>
                  <a:lnTo>
                    <a:pt x="681736" y="380473"/>
                  </a:lnTo>
                  <a:lnTo>
                    <a:pt x="630143" y="370842"/>
                  </a:lnTo>
                  <a:lnTo>
                    <a:pt x="580050" y="359714"/>
                  </a:lnTo>
                  <a:lnTo>
                    <a:pt x="531457" y="347088"/>
                  </a:lnTo>
                  <a:lnTo>
                    <a:pt x="484366" y="332965"/>
                  </a:lnTo>
                  <a:lnTo>
                    <a:pt x="438775" y="317344"/>
                  </a:lnTo>
                  <a:lnTo>
                    <a:pt x="394684" y="300226"/>
                  </a:lnTo>
                  <a:lnTo>
                    <a:pt x="352095" y="281610"/>
                  </a:lnTo>
                  <a:lnTo>
                    <a:pt x="311006" y="261496"/>
                  </a:lnTo>
                  <a:lnTo>
                    <a:pt x="271417" y="239885"/>
                  </a:lnTo>
                  <a:lnTo>
                    <a:pt x="233329" y="216777"/>
                  </a:lnTo>
                  <a:lnTo>
                    <a:pt x="196742" y="192171"/>
                  </a:lnTo>
                  <a:lnTo>
                    <a:pt x="161656" y="166067"/>
                  </a:lnTo>
                  <a:lnTo>
                    <a:pt x="128070" y="138466"/>
                  </a:lnTo>
                  <a:lnTo>
                    <a:pt x="95984" y="109367"/>
                  </a:lnTo>
                  <a:lnTo>
                    <a:pt x="65400" y="78771"/>
                  </a:lnTo>
                  <a:lnTo>
                    <a:pt x="36316" y="46678"/>
                  </a:lnTo>
                  <a:lnTo>
                    <a:pt x="8732" y="13086"/>
                  </a:lnTo>
                  <a:lnTo>
                    <a:pt x="0" y="0"/>
                  </a:lnTo>
                </a:path>
              </a:pathLst>
            </a:custGeom>
            <a:grpFill/>
            <a:ln w="31412">
              <a:solidFill>
                <a:srgbClr val="FFFF00"/>
              </a:solidFill>
            </a:ln>
          </p:spPr>
          <p:txBody>
            <a:bodyPr wrap="square" lIns="0" tIns="0" rIns="0" bIns="0" rtlCol="0"/>
            <a:lstStyle/>
            <a:p>
              <a:pPr defTabSz="554492"/>
              <a:endParaRPr sz="1092" kern="0">
                <a:solidFill>
                  <a:sysClr val="windowText" lastClr="000000"/>
                </a:solidFill>
              </a:endParaRPr>
            </a:p>
          </p:txBody>
        </p:sp>
        <p:sp>
          <p:nvSpPr>
            <p:cNvPr id="35" name="object 14">
              <a:extLst>
                <a:ext uri="{FF2B5EF4-FFF2-40B4-BE49-F238E27FC236}">
                  <a16:creationId xmlns:a16="http://schemas.microsoft.com/office/drawing/2014/main" id="{D9DF7EBA-6844-4ECA-5B09-77AB22C43712}"/>
                </a:ext>
              </a:extLst>
            </p:cNvPr>
            <p:cNvSpPr/>
            <p:nvPr/>
          </p:nvSpPr>
          <p:spPr>
            <a:xfrm>
              <a:off x="4909132" y="1558300"/>
              <a:ext cx="134620" cy="153670"/>
            </a:xfrm>
            <a:custGeom>
              <a:avLst/>
              <a:gdLst/>
              <a:ahLst/>
              <a:cxnLst/>
              <a:rect l="l" t="t" r="r" b="b"/>
              <a:pathLst>
                <a:path w="134620" h="153669">
                  <a:moveTo>
                    <a:pt x="0" y="0"/>
                  </a:moveTo>
                  <a:lnTo>
                    <a:pt x="19235" y="153328"/>
                  </a:lnTo>
                  <a:lnTo>
                    <a:pt x="134203" y="76609"/>
                  </a:lnTo>
                  <a:lnTo>
                    <a:pt x="0" y="0"/>
                  </a:lnTo>
                  <a:close/>
                </a:path>
              </a:pathLst>
            </a:custGeom>
            <a:grpFill/>
            <a:ln>
              <a:solidFill>
                <a:srgbClr val="FFFF00"/>
              </a:solidFill>
            </a:ln>
          </p:spPr>
          <p:txBody>
            <a:bodyPr wrap="square" lIns="0" tIns="0" rIns="0" bIns="0" rtlCol="0"/>
            <a:lstStyle/>
            <a:p>
              <a:pPr defTabSz="554492"/>
              <a:endParaRPr sz="1092" kern="0">
                <a:solidFill>
                  <a:sysClr val="windowText" lastClr="000000"/>
                </a:solidFill>
              </a:endParaRPr>
            </a:p>
          </p:txBody>
        </p:sp>
      </p:grpSp>
      <p:sp>
        <p:nvSpPr>
          <p:cNvPr id="3" name="object 6">
            <a:extLst>
              <a:ext uri="{FF2B5EF4-FFF2-40B4-BE49-F238E27FC236}">
                <a16:creationId xmlns:a16="http://schemas.microsoft.com/office/drawing/2014/main" id="{17EB07BA-6502-02B4-F714-1D0BBDBBDF5B}"/>
              </a:ext>
            </a:extLst>
          </p:cNvPr>
          <p:cNvSpPr txBox="1"/>
          <p:nvPr/>
        </p:nvSpPr>
        <p:spPr>
          <a:xfrm rot="772261">
            <a:off x="1655438" y="4482611"/>
            <a:ext cx="2655458" cy="315292"/>
          </a:xfrm>
          <a:prstGeom prst="rect">
            <a:avLst/>
          </a:prstGeom>
        </p:spPr>
        <p:txBody>
          <a:bodyPr vert="horz" wrap="square" lIns="0" tIns="7316" rIns="0" bIns="0" rtlCol="0">
            <a:spAutoFit/>
          </a:bodyPr>
          <a:lstStyle/>
          <a:p>
            <a:pPr marL="7701" defTabSz="554492">
              <a:spcBef>
                <a:spcPts val="58"/>
              </a:spcBef>
            </a:pPr>
            <a:r>
              <a:rPr lang="en-US" sz="2001" b="1" kern="0" spc="-130" dirty="0">
                <a:solidFill>
                  <a:srgbClr val="FFFFFF"/>
                </a:solidFill>
                <a:latin typeface="Arial"/>
                <a:cs typeface="Arial"/>
              </a:rPr>
              <a:t> Data Types</a:t>
            </a:r>
            <a:endParaRPr sz="2001" kern="0" dirty="0">
              <a:solidFill>
                <a:sysClr val="windowText" lastClr="000000"/>
              </a:solidFill>
              <a:latin typeface="Arial"/>
              <a:cs typeface="Arial"/>
            </a:endParaRPr>
          </a:p>
        </p:txBody>
      </p:sp>
    </p:spTree>
    <p:extLst>
      <p:ext uri="{BB962C8B-B14F-4D97-AF65-F5344CB8AC3E}">
        <p14:creationId xmlns:p14="http://schemas.microsoft.com/office/powerpoint/2010/main" val="390638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76886" y="825442"/>
            <a:ext cx="2438229" cy="6032422"/>
          </a:xfrm>
          <a:custGeom>
            <a:avLst/>
            <a:gdLst/>
            <a:ahLst/>
            <a:cxnLst/>
            <a:rect l="l" t="t" r="r" b="b"/>
            <a:pathLst>
              <a:path w="4020820" h="9947910">
                <a:moveTo>
                  <a:pt x="4020819" y="0"/>
                </a:moveTo>
                <a:lnTo>
                  <a:pt x="0" y="0"/>
                </a:lnTo>
                <a:lnTo>
                  <a:pt x="0" y="9947341"/>
                </a:lnTo>
                <a:lnTo>
                  <a:pt x="4020819" y="9947341"/>
                </a:lnTo>
                <a:lnTo>
                  <a:pt x="4020819"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sp>
        <p:nvSpPr>
          <p:cNvPr id="3" name="object 3"/>
          <p:cNvSpPr/>
          <p:nvPr/>
        </p:nvSpPr>
        <p:spPr>
          <a:xfrm>
            <a:off x="9753343" y="825442"/>
            <a:ext cx="2438229" cy="6032422"/>
          </a:xfrm>
          <a:custGeom>
            <a:avLst/>
            <a:gdLst/>
            <a:ahLst/>
            <a:cxnLst/>
            <a:rect l="l" t="t" r="r" b="b"/>
            <a:pathLst>
              <a:path w="4020819" h="9947910">
                <a:moveTo>
                  <a:pt x="4020819" y="0"/>
                </a:moveTo>
                <a:lnTo>
                  <a:pt x="0" y="0"/>
                </a:lnTo>
                <a:lnTo>
                  <a:pt x="0" y="9947341"/>
                </a:lnTo>
                <a:lnTo>
                  <a:pt x="4020819" y="9947341"/>
                </a:lnTo>
                <a:lnTo>
                  <a:pt x="4020819"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grpSp>
        <p:nvGrpSpPr>
          <p:cNvPr id="4" name="object 4"/>
          <p:cNvGrpSpPr/>
          <p:nvPr/>
        </p:nvGrpSpPr>
        <p:grpSpPr>
          <a:xfrm>
            <a:off x="428" y="0"/>
            <a:ext cx="12191144" cy="6857615"/>
            <a:chOff x="0" y="0"/>
            <a:chExt cx="20104100" cy="11308715"/>
          </a:xfrm>
        </p:grpSpPr>
        <p:sp>
          <p:nvSpPr>
            <p:cNvPr id="5" name="object 5"/>
            <p:cNvSpPr/>
            <p:nvPr/>
          </p:nvSpPr>
          <p:spPr>
            <a:xfrm>
              <a:off x="0" y="1361215"/>
              <a:ext cx="4020820" cy="9947910"/>
            </a:xfrm>
            <a:custGeom>
              <a:avLst/>
              <a:gdLst/>
              <a:ahLst/>
              <a:cxnLst/>
              <a:rect l="l" t="t" r="r" b="b"/>
              <a:pathLst>
                <a:path w="4020820" h="9947910">
                  <a:moveTo>
                    <a:pt x="4020819" y="0"/>
                  </a:moveTo>
                  <a:lnTo>
                    <a:pt x="0" y="0"/>
                  </a:lnTo>
                  <a:lnTo>
                    <a:pt x="0" y="9947341"/>
                  </a:lnTo>
                  <a:lnTo>
                    <a:pt x="4020819" y="9947341"/>
                  </a:lnTo>
                  <a:lnTo>
                    <a:pt x="4020819"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pic>
          <p:nvPicPr>
            <p:cNvPr id="6" name="object 6"/>
            <p:cNvPicPr/>
            <p:nvPr/>
          </p:nvPicPr>
          <p:blipFill>
            <a:blip r:embed="rId2" cstate="print"/>
            <a:stretch>
              <a:fillRect/>
            </a:stretch>
          </p:blipFill>
          <p:spPr>
            <a:xfrm>
              <a:off x="0" y="0"/>
              <a:ext cx="20104099" cy="1361215"/>
            </a:xfrm>
            <a:prstGeom prst="rect">
              <a:avLst/>
            </a:prstGeom>
          </p:spPr>
        </p:pic>
      </p:grpSp>
      <p:sp>
        <p:nvSpPr>
          <p:cNvPr id="7" name="object 7"/>
          <p:cNvSpPr txBox="1">
            <a:spLocks noGrp="1"/>
          </p:cNvSpPr>
          <p:nvPr>
            <p:ph type="title"/>
          </p:nvPr>
        </p:nvSpPr>
        <p:spPr>
          <a:xfrm>
            <a:off x="366275" y="178023"/>
            <a:ext cx="5422739" cy="315164"/>
          </a:xfrm>
          <a:prstGeom prst="rect">
            <a:avLst/>
          </a:prstGeom>
        </p:spPr>
        <p:txBody>
          <a:bodyPr vert="horz" wrap="square" lIns="0" tIns="7316" rIns="0" bIns="0" rtlCol="0">
            <a:spAutoFit/>
          </a:bodyPr>
          <a:lstStyle/>
          <a:p>
            <a:pPr marL="7701">
              <a:spcBef>
                <a:spcPts val="58"/>
              </a:spcBef>
              <a:tabLst>
                <a:tab pos="989229" algn="l"/>
                <a:tab pos="2024666" algn="l"/>
                <a:tab pos="3177163" algn="l"/>
                <a:tab pos="3647326" algn="l"/>
              </a:tabLst>
            </a:pPr>
            <a:r>
              <a:rPr sz="2000" dirty="0"/>
              <a:t>WHICH</a:t>
            </a:r>
            <a:r>
              <a:rPr lang="en-US" sz="2000" dirty="0"/>
              <a:t> </a:t>
            </a:r>
            <a:r>
              <a:rPr sz="2000" dirty="0"/>
              <a:t>ARRA</a:t>
            </a:r>
            <a:r>
              <a:rPr lang="en-US" sz="2000" dirty="0"/>
              <a:t>Y </a:t>
            </a:r>
            <a:r>
              <a:rPr sz="2000" dirty="0"/>
              <a:t>METHOD</a:t>
            </a:r>
            <a:r>
              <a:rPr lang="en-US" sz="2000" dirty="0"/>
              <a:t> </a:t>
            </a:r>
            <a:r>
              <a:rPr sz="2000" dirty="0"/>
              <a:t>TO</a:t>
            </a:r>
            <a:r>
              <a:rPr lang="en-US" sz="2000" dirty="0"/>
              <a:t> </a:t>
            </a:r>
            <a:r>
              <a:rPr sz="2000" dirty="0"/>
              <a:t>USE?</a:t>
            </a:r>
          </a:p>
        </p:txBody>
      </p:sp>
      <p:grpSp>
        <p:nvGrpSpPr>
          <p:cNvPr id="8" name="object 8"/>
          <p:cNvGrpSpPr/>
          <p:nvPr/>
        </p:nvGrpSpPr>
        <p:grpSpPr>
          <a:xfrm>
            <a:off x="4776203" y="226432"/>
            <a:ext cx="520222" cy="4611918"/>
            <a:chOff x="7840920" y="390040"/>
            <a:chExt cx="857885" cy="7605395"/>
          </a:xfrm>
        </p:grpSpPr>
        <p:pic>
          <p:nvPicPr>
            <p:cNvPr id="9" name="object 9"/>
            <p:cNvPicPr/>
            <p:nvPr/>
          </p:nvPicPr>
          <p:blipFill>
            <a:blip r:embed="rId3" cstate="print"/>
            <a:stretch>
              <a:fillRect/>
            </a:stretch>
          </p:blipFill>
          <p:spPr>
            <a:xfrm>
              <a:off x="7840920" y="390040"/>
              <a:ext cx="628253" cy="628253"/>
            </a:xfrm>
            <a:prstGeom prst="rect">
              <a:avLst/>
            </a:prstGeom>
          </p:spPr>
        </p:pic>
        <p:pic>
          <p:nvPicPr>
            <p:cNvPr id="10" name="object 10"/>
            <p:cNvPicPr/>
            <p:nvPr/>
          </p:nvPicPr>
          <p:blipFill>
            <a:blip r:embed="rId4" cstate="print"/>
            <a:stretch>
              <a:fillRect/>
            </a:stretch>
          </p:blipFill>
          <p:spPr>
            <a:xfrm>
              <a:off x="8457386" y="7754121"/>
              <a:ext cx="240830" cy="240830"/>
            </a:xfrm>
            <a:prstGeom prst="rect">
              <a:avLst/>
            </a:prstGeom>
          </p:spPr>
        </p:pic>
        <p:pic>
          <p:nvPicPr>
            <p:cNvPr id="11" name="object 11"/>
            <p:cNvPicPr/>
            <p:nvPr/>
          </p:nvPicPr>
          <p:blipFill>
            <a:blip r:embed="rId4" cstate="print"/>
            <a:stretch>
              <a:fillRect/>
            </a:stretch>
          </p:blipFill>
          <p:spPr>
            <a:xfrm>
              <a:off x="8457386" y="4089689"/>
              <a:ext cx="240830" cy="240830"/>
            </a:xfrm>
            <a:prstGeom prst="rect">
              <a:avLst/>
            </a:prstGeom>
          </p:spPr>
        </p:pic>
        <p:pic>
          <p:nvPicPr>
            <p:cNvPr id="12" name="object 12"/>
            <p:cNvPicPr/>
            <p:nvPr/>
          </p:nvPicPr>
          <p:blipFill>
            <a:blip r:embed="rId4" cstate="print"/>
            <a:stretch>
              <a:fillRect/>
            </a:stretch>
          </p:blipFill>
          <p:spPr>
            <a:xfrm>
              <a:off x="8457386" y="2545391"/>
              <a:ext cx="240830" cy="240830"/>
            </a:xfrm>
            <a:prstGeom prst="rect">
              <a:avLst/>
            </a:prstGeom>
          </p:spPr>
        </p:pic>
      </p:grpSp>
      <p:sp>
        <p:nvSpPr>
          <p:cNvPr id="13" name="object 13"/>
          <p:cNvSpPr txBox="1"/>
          <p:nvPr/>
        </p:nvSpPr>
        <p:spPr>
          <a:xfrm>
            <a:off x="5525257" y="4979930"/>
            <a:ext cx="1141716" cy="275301"/>
          </a:xfrm>
          <a:prstGeom prst="rect">
            <a:avLst/>
          </a:prstGeom>
          <a:solidFill>
            <a:srgbClr val="F4DB1D"/>
          </a:solidFill>
        </p:spPr>
        <p:txBody>
          <a:bodyPr vert="horz" wrap="square" lIns="0" tIns="69312" rIns="0" bIns="0" rtlCol="0">
            <a:spAutoFit/>
          </a:bodyPr>
          <a:lstStyle/>
          <a:p>
            <a:pPr marL="313442" defTabSz="554492">
              <a:spcBef>
                <a:spcPts val="546"/>
              </a:spcBef>
            </a:pPr>
            <a:r>
              <a:rPr sz="1334" b="1" kern="0" spc="-6" dirty="0">
                <a:solidFill>
                  <a:srgbClr val="444444"/>
                </a:solidFill>
                <a:latin typeface="Courier New"/>
                <a:cs typeface="Courier New"/>
              </a:rPr>
              <a:t>.find</a:t>
            </a:r>
            <a:endParaRPr sz="1334" kern="0">
              <a:solidFill>
                <a:sysClr val="windowText" lastClr="000000"/>
              </a:solidFill>
              <a:latin typeface="Courier New"/>
              <a:cs typeface="Courier New"/>
            </a:endParaRPr>
          </a:p>
        </p:txBody>
      </p:sp>
      <p:sp>
        <p:nvSpPr>
          <p:cNvPr id="14" name="object 14"/>
          <p:cNvSpPr txBox="1"/>
          <p:nvPr/>
        </p:nvSpPr>
        <p:spPr>
          <a:xfrm>
            <a:off x="5525257" y="1812621"/>
            <a:ext cx="1141716" cy="275301"/>
          </a:xfrm>
          <a:prstGeom prst="rect">
            <a:avLst/>
          </a:prstGeom>
          <a:solidFill>
            <a:srgbClr val="F4DB1D"/>
          </a:solidFill>
        </p:spPr>
        <p:txBody>
          <a:bodyPr vert="horz" wrap="square" lIns="0" tIns="69312" rIns="0" bIns="0" rtlCol="0">
            <a:spAutoFit/>
          </a:bodyPr>
          <a:lstStyle/>
          <a:p>
            <a:pPr marL="159031" defTabSz="554492">
              <a:spcBef>
                <a:spcPts val="546"/>
              </a:spcBef>
            </a:pPr>
            <a:r>
              <a:rPr sz="1334" b="1" kern="0" spc="-6" dirty="0">
                <a:solidFill>
                  <a:srgbClr val="444444"/>
                </a:solidFill>
                <a:latin typeface="Courier New"/>
                <a:cs typeface="Courier New"/>
              </a:rPr>
              <a:t>.indexOf</a:t>
            </a:r>
            <a:endParaRPr sz="1334" kern="0">
              <a:solidFill>
                <a:sysClr val="windowText" lastClr="000000"/>
              </a:solidFill>
              <a:latin typeface="Courier New"/>
              <a:cs typeface="Courier New"/>
            </a:endParaRPr>
          </a:p>
        </p:txBody>
      </p:sp>
      <p:sp>
        <p:nvSpPr>
          <p:cNvPr id="15" name="object 15"/>
          <p:cNvSpPr txBox="1"/>
          <p:nvPr/>
        </p:nvSpPr>
        <p:spPr>
          <a:xfrm>
            <a:off x="5525257" y="2752532"/>
            <a:ext cx="1141716" cy="275301"/>
          </a:xfrm>
          <a:prstGeom prst="rect">
            <a:avLst/>
          </a:prstGeom>
          <a:solidFill>
            <a:srgbClr val="F4DB1D"/>
          </a:solidFill>
        </p:spPr>
        <p:txBody>
          <a:bodyPr vert="horz" wrap="square" lIns="0" tIns="69312" rIns="0" bIns="0" rtlCol="0">
            <a:spAutoFit/>
          </a:bodyPr>
          <a:lstStyle/>
          <a:p>
            <a:pPr marL="56219" defTabSz="554492">
              <a:spcBef>
                <a:spcPts val="546"/>
              </a:spcBef>
            </a:pPr>
            <a:r>
              <a:rPr sz="1334" b="1" kern="0" spc="-6" dirty="0">
                <a:solidFill>
                  <a:srgbClr val="444444"/>
                </a:solidFill>
                <a:latin typeface="Courier New"/>
                <a:cs typeface="Courier New"/>
              </a:rPr>
              <a:t>.findIndex</a:t>
            </a:r>
            <a:endParaRPr sz="1334" kern="0">
              <a:solidFill>
                <a:sysClr val="windowText" lastClr="000000"/>
              </a:solidFill>
              <a:latin typeface="Courier New"/>
              <a:cs typeface="Courier New"/>
            </a:endParaRPr>
          </a:p>
        </p:txBody>
      </p:sp>
      <p:sp>
        <p:nvSpPr>
          <p:cNvPr id="16" name="object 16"/>
          <p:cNvSpPr txBox="1"/>
          <p:nvPr/>
        </p:nvSpPr>
        <p:spPr>
          <a:xfrm>
            <a:off x="5375275" y="2457185"/>
            <a:ext cx="1678111" cy="191630"/>
          </a:xfrm>
          <a:prstGeom prst="rect">
            <a:avLst/>
          </a:prstGeom>
        </p:spPr>
        <p:txBody>
          <a:bodyPr vert="horz" wrap="square" lIns="0" tIns="9627" rIns="0" bIns="0" rtlCol="0">
            <a:spAutoFit/>
          </a:bodyPr>
          <a:lstStyle/>
          <a:p>
            <a:pPr marL="7701" defTabSz="554492">
              <a:spcBef>
                <a:spcPts val="76"/>
              </a:spcBef>
            </a:pPr>
            <a:r>
              <a:rPr sz="1182" kern="0" dirty="0">
                <a:solidFill>
                  <a:srgbClr val="444444"/>
                </a:solidFill>
                <a:latin typeface="Arial"/>
                <a:cs typeface="Arial"/>
              </a:rPr>
              <a:t>Based</a:t>
            </a:r>
            <a:r>
              <a:rPr sz="1182" kern="0" spc="-15" dirty="0">
                <a:solidFill>
                  <a:srgbClr val="444444"/>
                </a:solidFill>
                <a:latin typeface="Arial"/>
                <a:cs typeface="Arial"/>
              </a:rPr>
              <a:t> </a:t>
            </a:r>
            <a:r>
              <a:rPr sz="1182" kern="0" dirty="0">
                <a:solidFill>
                  <a:srgbClr val="444444"/>
                </a:solidFill>
                <a:latin typeface="Arial"/>
                <a:cs typeface="Arial"/>
              </a:rPr>
              <a:t>on</a:t>
            </a:r>
            <a:r>
              <a:rPr sz="1182" kern="0" spc="-15" dirty="0">
                <a:solidFill>
                  <a:srgbClr val="444444"/>
                </a:solidFill>
                <a:latin typeface="Arial"/>
                <a:cs typeface="Arial"/>
              </a:rPr>
              <a:t> </a:t>
            </a:r>
            <a:r>
              <a:rPr sz="1182" kern="0" spc="42" dirty="0">
                <a:solidFill>
                  <a:srgbClr val="444444"/>
                </a:solidFill>
                <a:latin typeface="Arial"/>
                <a:cs typeface="Arial"/>
              </a:rPr>
              <a:t>test</a:t>
            </a:r>
            <a:r>
              <a:rPr sz="1182" kern="0" spc="-15" dirty="0">
                <a:solidFill>
                  <a:srgbClr val="444444"/>
                </a:solidFill>
                <a:latin typeface="Arial"/>
                <a:cs typeface="Arial"/>
              </a:rPr>
              <a:t> </a:t>
            </a:r>
            <a:r>
              <a:rPr sz="1182" kern="0" spc="-6" dirty="0">
                <a:solidFill>
                  <a:srgbClr val="444444"/>
                </a:solidFill>
                <a:latin typeface="Arial"/>
                <a:cs typeface="Arial"/>
              </a:rPr>
              <a:t>condition:</a:t>
            </a:r>
            <a:endParaRPr sz="1182" kern="0">
              <a:solidFill>
                <a:sysClr val="windowText" lastClr="000000"/>
              </a:solidFill>
              <a:latin typeface="Arial"/>
              <a:cs typeface="Arial"/>
            </a:endParaRPr>
          </a:p>
        </p:txBody>
      </p:sp>
      <p:sp>
        <p:nvSpPr>
          <p:cNvPr id="17" name="object 17"/>
          <p:cNvSpPr txBox="1"/>
          <p:nvPr/>
        </p:nvSpPr>
        <p:spPr>
          <a:xfrm>
            <a:off x="5375275" y="1520721"/>
            <a:ext cx="1095894" cy="191630"/>
          </a:xfrm>
          <a:prstGeom prst="rect">
            <a:avLst/>
          </a:prstGeom>
        </p:spPr>
        <p:txBody>
          <a:bodyPr vert="horz" wrap="square" lIns="0" tIns="9627" rIns="0" bIns="0" rtlCol="0">
            <a:spAutoFit/>
          </a:bodyPr>
          <a:lstStyle/>
          <a:p>
            <a:pPr marL="7701" defTabSz="554492">
              <a:spcBef>
                <a:spcPts val="76"/>
              </a:spcBef>
            </a:pPr>
            <a:r>
              <a:rPr sz="1182" kern="0" dirty="0">
                <a:solidFill>
                  <a:srgbClr val="444444"/>
                </a:solidFill>
                <a:latin typeface="Arial"/>
                <a:cs typeface="Arial"/>
              </a:rPr>
              <a:t>Based</a:t>
            </a:r>
            <a:r>
              <a:rPr sz="1182" kern="0" spc="-12" dirty="0">
                <a:solidFill>
                  <a:srgbClr val="444444"/>
                </a:solidFill>
                <a:latin typeface="Arial"/>
                <a:cs typeface="Arial"/>
              </a:rPr>
              <a:t> </a:t>
            </a:r>
            <a:r>
              <a:rPr sz="1182" kern="0" dirty="0">
                <a:solidFill>
                  <a:srgbClr val="444444"/>
                </a:solidFill>
                <a:latin typeface="Arial"/>
                <a:cs typeface="Arial"/>
              </a:rPr>
              <a:t>on</a:t>
            </a:r>
            <a:r>
              <a:rPr sz="1182" kern="0" spc="-9" dirty="0">
                <a:solidFill>
                  <a:srgbClr val="444444"/>
                </a:solidFill>
                <a:latin typeface="Arial"/>
                <a:cs typeface="Arial"/>
              </a:rPr>
              <a:t> </a:t>
            </a:r>
            <a:r>
              <a:rPr sz="1182" kern="0" spc="-6" dirty="0">
                <a:solidFill>
                  <a:srgbClr val="444444"/>
                </a:solidFill>
                <a:latin typeface="Arial"/>
                <a:cs typeface="Arial"/>
              </a:rPr>
              <a:t>value:</a:t>
            </a:r>
            <a:endParaRPr sz="1182" kern="0" dirty="0">
              <a:solidFill>
                <a:sysClr val="windowText" lastClr="000000"/>
              </a:solidFill>
              <a:latin typeface="Arial"/>
              <a:cs typeface="Arial"/>
            </a:endParaRPr>
          </a:p>
        </p:txBody>
      </p:sp>
      <p:sp>
        <p:nvSpPr>
          <p:cNvPr id="18" name="object 18"/>
          <p:cNvSpPr txBox="1"/>
          <p:nvPr/>
        </p:nvSpPr>
        <p:spPr>
          <a:xfrm>
            <a:off x="3150554" y="1021624"/>
            <a:ext cx="1014645" cy="237985"/>
          </a:xfrm>
          <a:prstGeom prst="rect">
            <a:avLst/>
          </a:prstGeom>
        </p:spPr>
        <p:txBody>
          <a:bodyPr vert="horz" wrap="square" lIns="0" tIns="9242" rIns="0" bIns="0" rtlCol="0">
            <a:spAutoFit/>
          </a:bodyPr>
          <a:lstStyle/>
          <a:p>
            <a:pPr marL="7701" defTabSz="554492">
              <a:spcBef>
                <a:spcPts val="73"/>
              </a:spcBef>
            </a:pPr>
            <a:r>
              <a:rPr sz="1486" b="1" kern="0" spc="-121" dirty="0">
                <a:solidFill>
                  <a:srgbClr val="444444"/>
                </a:solidFill>
                <a:latin typeface="Arial"/>
                <a:cs typeface="Arial"/>
              </a:rPr>
              <a:t>A</a:t>
            </a:r>
            <a:r>
              <a:rPr sz="1486" b="1" kern="0" spc="-39" dirty="0">
                <a:solidFill>
                  <a:srgbClr val="444444"/>
                </a:solidFill>
                <a:latin typeface="Arial"/>
                <a:cs typeface="Arial"/>
              </a:rPr>
              <a:t> </a:t>
            </a:r>
            <a:r>
              <a:rPr sz="1486" b="1" kern="0" spc="-49" dirty="0">
                <a:solidFill>
                  <a:srgbClr val="444444"/>
                </a:solidFill>
                <a:latin typeface="Arial"/>
                <a:cs typeface="Arial"/>
              </a:rPr>
              <a:t>new</a:t>
            </a:r>
            <a:r>
              <a:rPr sz="1486" b="1" kern="0" spc="-45" dirty="0">
                <a:solidFill>
                  <a:srgbClr val="444444"/>
                </a:solidFill>
                <a:latin typeface="Arial"/>
                <a:cs typeface="Arial"/>
              </a:rPr>
              <a:t> </a:t>
            </a:r>
            <a:r>
              <a:rPr sz="1486" b="1" kern="0" spc="-39" dirty="0">
                <a:solidFill>
                  <a:srgbClr val="444444"/>
                </a:solidFill>
                <a:latin typeface="Arial"/>
                <a:cs typeface="Arial"/>
              </a:rPr>
              <a:t>array</a:t>
            </a:r>
            <a:endParaRPr sz="1486" kern="0">
              <a:solidFill>
                <a:sysClr val="windowText" lastClr="000000"/>
              </a:solidFill>
              <a:latin typeface="Arial"/>
              <a:cs typeface="Arial"/>
            </a:endParaRPr>
          </a:p>
        </p:txBody>
      </p:sp>
      <p:sp>
        <p:nvSpPr>
          <p:cNvPr id="19" name="object 19"/>
          <p:cNvSpPr txBox="1"/>
          <p:nvPr/>
        </p:nvSpPr>
        <p:spPr>
          <a:xfrm>
            <a:off x="7578933" y="1050991"/>
            <a:ext cx="1910690" cy="237985"/>
          </a:xfrm>
          <a:prstGeom prst="rect">
            <a:avLst/>
          </a:prstGeom>
        </p:spPr>
        <p:txBody>
          <a:bodyPr vert="horz" wrap="square" lIns="0" tIns="9242" rIns="0" bIns="0" rtlCol="0">
            <a:spAutoFit/>
          </a:bodyPr>
          <a:lstStyle/>
          <a:p>
            <a:pPr marL="7701" defTabSz="554492">
              <a:spcBef>
                <a:spcPts val="73"/>
              </a:spcBef>
            </a:pPr>
            <a:r>
              <a:rPr sz="1486" b="1" kern="0" spc="-76" dirty="0">
                <a:solidFill>
                  <a:srgbClr val="444444"/>
                </a:solidFill>
                <a:latin typeface="Arial"/>
                <a:cs typeface="Arial"/>
              </a:rPr>
              <a:t>Know</a:t>
            </a:r>
            <a:r>
              <a:rPr sz="1486" b="1" kern="0" spc="-30" dirty="0">
                <a:solidFill>
                  <a:srgbClr val="444444"/>
                </a:solidFill>
                <a:latin typeface="Arial"/>
                <a:cs typeface="Arial"/>
              </a:rPr>
              <a:t> </a:t>
            </a:r>
            <a:r>
              <a:rPr sz="1486" b="1" kern="0" dirty="0">
                <a:solidFill>
                  <a:srgbClr val="444444"/>
                </a:solidFill>
                <a:latin typeface="Arial"/>
                <a:cs typeface="Arial"/>
              </a:rPr>
              <a:t>if</a:t>
            </a:r>
            <a:r>
              <a:rPr sz="1486" b="1" kern="0" spc="-27" dirty="0">
                <a:solidFill>
                  <a:srgbClr val="444444"/>
                </a:solidFill>
                <a:latin typeface="Arial"/>
                <a:cs typeface="Arial"/>
              </a:rPr>
              <a:t> </a:t>
            </a:r>
            <a:r>
              <a:rPr sz="1486" b="1" kern="0" spc="-49" dirty="0">
                <a:solidFill>
                  <a:srgbClr val="444444"/>
                </a:solidFill>
                <a:latin typeface="Arial"/>
                <a:cs typeface="Arial"/>
              </a:rPr>
              <a:t>array</a:t>
            </a:r>
            <a:r>
              <a:rPr sz="1486" b="1" kern="0" spc="-27" dirty="0">
                <a:solidFill>
                  <a:srgbClr val="444444"/>
                </a:solidFill>
                <a:latin typeface="Arial"/>
                <a:cs typeface="Arial"/>
              </a:rPr>
              <a:t> </a:t>
            </a:r>
            <a:r>
              <a:rPr sz="1486" b="1" kern="0" spc="-39" dirty="0">
                <a:solidFill>
                  <a:srgbClr val="444444"/>
                </a:solidFill>
                <a:latin typeface="Arial"/>
                <a:cs typeface="Arial"/>
              </a:rPr>
              <a:t>includes</a:t>
            </a:r>
            <a:endParaRPr sz="1486" kern="0">
              <a:solidFill>
                <a:sysClr val="windowText" lastClr="000000"/>
              </a:solidFill>
              <a:latin typeface="Arial"/>
              <a:cs typeface="Arial"/>
            </a:endParaRPr>
          </a:p>
        </p:txBody>
      </p:sp>
      <p:sp>
        <p:nvSpPr>
          <p:cNvPr id="20" name="object 20"/>
          <p:cNvSpPr txBox="1"/>
          <p:nvPr/>
        </p:nvSpPr>
        <p:spPr>
          <a:xfrm>
            <a:off x="5477263" y="1050991"/>
            <a:ext cx="1237597" cy="237985"/>
          </a:xfrm>
          <a:prstGeom prst="rect">
            <a:avLst/>
          </a:prstGeom>
        </p:spPr>
        <p:txBody>
          <a:bodyPr vert="horz" wrap="square" lIns="0" tIns="9242" rIns="0" bIns="0" rtlCol="0">
            <a:spAutoFit/>
          </a:bodyPr>
          <a:lstStyle/>
          <a:p>
            <a:pPr marL="7701" defTabSz="554492">
              <a:spcBef>
                <a:spcPts val="73"/>
              </a:spcBef>
            </a:pPr>
            <a:r>
              <a:rPr sz="1486" b="1" kern="0" spc="-94" dirty="0">
                <a:solidFill>
                  <a:srgbClr val="444444"/>
                </a:solidFill>
                <a:latin typeface="Arial"/>
                <a:cs typeface="Arial"/>
              </a:rPr>
              <a:t>An</a:t>
            </a:r>
            <a:r>
              <a:rPr sz="1486" b="1" kern="0" spc="-39" dirty="0">
                <a:solidFill>
                  <a:srgbClr val="444444"/>
                </a:solidFill>
                <a:latin typeface="Arial"/>
                <a:cs typeface="Arial"/>
              </a:rPr>
              <a:t> </a:t>
            </a:r>
            <a:r>
              <a:rPr sz="1486" b="1" kern="0" spc="-49" dirty="0">
                <a:solidFill>
                  <a:srgbClr val="444444"/>
                </a:solidFill>
                <a:latin typeface="Arial"/>
                <a:cs typeface="Arial"/>
              </a:rPr>
              <a:t>array</a:t>
            </a:r>
            <a:r>
              <a:rPr sz="1486" b="1" kern="0" spc="-42" dirty="0">
                <a:solidFill>
                  <a:srgbClr val="444444"/>
                </a:solidFill>
                <a:latin typeface="Arial"/>
                <a:cs typeface="Arial"/>
              </a:rPr>
              <a:t> </a:t>
            </a:r>
            <a:r>
              <a:rPr sz="1486" b="1" kern="0" spc="-36" dirty="0">
                <a:solidFill>
                  <a:srgbClr val="444444"/>
                </a:solidFill>
                <a:latin typeface="Arial"/>
                <a:cs typeface="Arial"/>
              </a:rPr>
              <a:t>index</a:t>
            </a:r>
            <a:endParaRPr sz="1486" kern="0">
              <a:solidFill>
                <a:sysClr val="windowText" lastClr="000000"/>
              </a:solidFill>
              <a:latin typeface="Arial"/>
              <a:cs typeface="Arial"/>
            </a:endParaRPr>
          </a:p>
        </p:txBody>
      </p:sp>
      <p:sp>
        <p:nvSpPr>
          <p:cNvPr id="21" name="object 21"/>
          <p:cNvSpPr txBox="1"/>
          <p:nvPr/>
        </p:nvSpPr>
        <p:spPr>
          <a:xfrm>
            <a:off x="10049995" y="1021624"/>
            <a:ext cx="1845229" cy="237985"/>
          </a:xfrm>
          <a:prstGeom prst="rect">
            <a:avLst/>
          </a:prstGeom>
        </p:spPr>
        <p:txBody>
          <a:bodyPr vert="horz" wrap="square" lIns="0" tIns="9242" rIns="0" bIns="0" rtlCol="0">
            <a:spAutoFit/>
          </a:bodyPr>
          <a:lstStyle/>
          <a:p>
            <a:pPr marL="7701" defTabSz="554492">
              <a:spcBef>
                <a:spcPts val="73"/>
              </a:spcBef>
            </a:pPr>
            <a:r>
              <a:rPr sz="1486" b="1" kern="0" spc="-97" dirty="0">
                <a:solidFill>
                  <a:srgbClr val="444444"/>
                </a:solidFill>
                <a:latin typeface="Arial"/>
                <a:cs typeface="Arial"/>
              </a:rPr>
              <a:t>To</a:t>
            </a:r>
            <a:r>
              <a:rPr sz="1486" b="1" kern="0" spc="-39" dirty="0">
                <a:solidFill>
                  <a:srgbClr val="444444"/>
                </a:solidFill>
                <a:latin typeface="Arial"/>
                <a:cs typeface="Arial"/>
              </a:rPr>
              <a:t> </a:t>
            </a:r>
            <a:r>
              <a:rPr sz="1486" b="1" kern="0" spc="-30" dirty="0">
                <a:solidFill>
                  <a:srgbClr val="444444"/>
                </a:solidFill>
                <a:latin typeface="Arial"/>
                <a:cs typeface="Arial"/>
              </a:rPr>
              <a:t>transform</a:t>
            </a:r>
            <a:r>
              <a:rPr sz="1486" b="1" kern="0" spc="-76" dirty="0">
                <a:solidFill>
                  <a:srgbClr val="444444"/>
                </a:solidFill>
                <a:latin typeface="Arial"/>
                <a:cs typeface="Arial"/>
              </a:rPr>
              <a:t> </a:t>
            </a:r>
            <a:r>
              <a:rPr sz="1486" b="1" kern="0" dirty="0">
                <a:solidFill>
                  <a:srgbClr val="444444"/>
                </a:solidFill>
                <a:latin typeface="Arial"/>
                <a:cs typeface="Arial"/>
              </a:rPr>
              <a:t>to</a:t>
            </a:r>
            <a:r>
              <a:rPr sz="1486" b="1" kern="0" spc="-64" dirty="0">
                <a:solidFill>
                  <a:srgbClr val="444444"/>
                </a:solidFill>
                <a:latin typeface="Arial"/>
                <a:cs typeface="Arial"/>
              </a:rPr>
              <a:t> </a:t>
            </a:r>
            <a:r>
              <a:rPr sz="1486" b="1" kern="0" spc="-27" dirty="0">
                <a:solidFill>
                  <a:srgbClr val="444444"/>
                </a:solidFill>
                <a:latin typeface="Arial"/>
                <a:cs typeface="Arial"/>
              </a:rPr>
              <a:t>value</a:t>
            </a:r>
            <a:endParaRPr sz="1486" kern="0">
              <a:solidFill>
                <a:sysClr val="windowText" lastClr="000000"/>
              </a:solidFill>
              <a:latin typeface="Arial"/>
              <a:cs typeface="Arial"/>
            </a:endParaRPr>
          </a:p>
        </p:txBody>
      </p:sp>
      <p:sp>
        <p:nvSpPr>
          <p:cNvPr id="22" name="object 22"/>
          <p:cNvSpPr txBox="1"/>
          <p:nvPr/>
        </p:nvSpPr>
        <p:spPr>
          <a:xfrm>
            <a:off x="5363185" y="4241938"/>
            <a:ext cx="1690048" cy="637902"/>
          </a:xfrm>
          <a:prstGeom prst="rect">
            <a:avLst/>
          </a:prstGeom>
        </p:spPr>
        <p:txBody>
          <a:bodyPr vert="horz" wrap="square" lIns="0" tIns="9242" rIns="0" bIns="0" rtlCol="0">
            <a:spAutoFit/>
          </a:bodyPr>
          <a:lstStyle/>
          <a:p>
            <a:pPr marL="7701" defTabSz="554492">
              <a:spcBef>
                <a:spcPts val="73"/>
              </a:spcBef>
            </a:pPr>
            <a:r>
              <a:rPr sz="1486" b="1" kern="0" spc="-94" dirty="0">
                <a:solidFill>
                  <a:srgbClr val="444444"/>
                </a:solidFill>
                <a:latin typeface="Arial"/>
                <a:cs typeface="Arial"/>
              </a:rPr>
              <a:t>An</a:t>
            </a:r>
            <a:r>
              <a:rPr sz="1486" b="1" kern="0" spc="-39" dirty="0">
                <a:solidFill>
                  <a:srgbClr val="444444"/>
                </a:solidFill>
                <a:latin typeface="Arial"/>
                <a:cs typeface="Arial"/>
              </a:rPr>
              <a:t> </a:t>
            </a:r>
            <a:r>
              <a:rPr sz="1486" b="1" kern="0" spc="-49" dirty="0">
                <a:solidFill>
                  <a:srgbClr val="444444"/>
                </a:solidFill>
                <a:latin typeface="Arial"/>
                <a:cs typeface="Arial"/>
              </a:rPr>
              <a:t>array</a:t>
            </a:r>
            <a:r>
              <a:rPr sz="1486" b="1" kern="0" spc="-42" dirty="0">
                <a:solidFill>
                  <a:srgbClr val="444444"/>
                </a:solidFill>
                <a:latin typeface="Arial"/>
                <a:cs typeface="Arial"/>
              </a:rPr>
              <a:t> </a:t>
            </a:r>
            <a:r>
              <a:rPr sz="1486" b="1" kern="0" spc="-6" dirty="0">
                <a:solidFill>
                  <a:srgbClr val="444444"/>
                </a:solidFill>
                <a:latin typeface="Arial"/>
                <a:cs typeface="Arial"/>
              </a:rPr>
              <a:t>element</a:t>
            </a:r>
            <a:endParaRPr sz="1486" kern="0">
              <a:solidFill>
                <a:sysClr val="windowText" lastClr="000000"/>
              </a:solidFill>
              <a:latin typeface="Arial"/>
              <a:cs typeface="Arial"/>
            </a:endParaRPr>
          </a:p>
          <a:p>
            <a:pPr marL="19638" defTabSz="554492">
              <a:spcBef>
                <a:spcPts val="1665"/>
              </a:spcBef>
            </a:pPr>
            <a:r>
              <a:rPr sz="1182" kern="0" dirty="0">
                <a:solidFill>
                  <a:srgbClr val="444444"/>
                </a:solidFill>
                <a:latin typeface="Arial"/>
                <a:cs typeface="Arial"/>
              </a:rPr>
              <a:t>Based</a:t>
            </a:r>
            <a:r>
              <a:rPr sz="1182" kern="0" spc="-15" dirty="0">
                <a:solidFill>
                  <a:srgbClr val="444444"/>
                </a:solidFill>
                <a:latin typeface="Arial"/>
                <a:cs typeface="Arial"/>
              </a:rPr>
              <a:t> </a:t>
            </a:r>
            <a:r>
              <a:rPr sz="1182" kern="0" dirty="0">
                <a:solidFill>
                  <a:srgbClr val="444444"/>
                </a:solidFill>
                <a:latin typeface="Arial"/>
                <a:cs typeface="Arial"/>
              </a:rPr>
              <a:t>on</a:t>
            </a:r>
            <a:r>
              <a:rPr sz="1182" kern="0" spc="-15" dirty="0">
                <a:solidFill>
                  <a:srgbClr val="444444"/>
                </a:solidFill>
                <a:latin typeface="Arial"/>
                <a:cs typeface="Arial"/>
              </a:rPr>
              <a:t> </a:t>
            </a:r>
            <a:r>
              <a:rPr sz="1182" kern="0" spc="42" dirty="0">
                <a:solidFill>
                  <a:srgbClr val="444444"/>
                </a:solidFill>
                <a:latin typeface="Arial"/>
                <a:cs typeface="Arial"/>
              </a:rPr>
              <a:t>test</a:t>
            </a:r>
            <a:r>
              <a:rPr sz="1182" kern="0" spc="-15" dirty="0">
                <a:solidFill>
                  <a:srgbClr val="444444"/>
                </a:solidFill>
                <a:latin typeface="Arial"/>
                <a:cs typeface="Arial"/>
              </a:rPr>
              <a:t> </a:t>
            </a:r>
            <a:r>
              <a:rPr sz="1182" kern="0" spc="-6" dirty="0">
                <a:solidFill>
                  <a:srgbClr val="444444"/>
                </a:solidFill>
                <a:latin typeface="Arial"/>
                <a:cs typeface="Arial"/>
              </a:rPr>
              <a:t>condition:</a:t>
            </a:r>
            <a:endParaRPr sz="1182" kern="0">
              <a:solidFill>
                <a:sysClr val="windowText" lastClr="000000"/>
              </a:solidFill>
              <a:latin typeface="Arial"/>
              <a:cs typeface="Arial"/>
            </a:endParaRPr>
          </a:p>
        </p:txBody>
      </p:sp>
      <p:sp>
        <p:nvSpPr>
          <p:cNvPr id="23" name="object 23"/>
          <p:cNvSpPr txBox="1"/>
          <p:nvPr/>
        </p:nvSpPr>
        <p:spPr>
          <a:xfrm>
            <a:off x="7963486" y="2752532"/>
            <a:ext cx="1141716" cy="275301"/>
          </a:xfrm>
          <a:prstGeom prst="rect">
            <a:avLst/>
          </a:prstGeom>
          <a:solidFill>
            <a:srgbClr val="F4DB1D"/>
          </a:solidFill>
        </p:spPr>
        <p:txBody>
          <a:bodyPr vert="horz" wrap="square" lIns="0" tIns="69312" rIns="0" bIns="0" rtlCol="0">
            <a:spAutoFit/>
          </a:bodyPr>
          <a:lstStyle/>
          <a:p>
            <a:pPr marL="313442" defTabSz="554492">
              <a:spcBef>
                <a:spcPts val="546"/>
              </a:spcBef>
            </a:pPr>
            <a:r>
              <a:rPr sz="1334" b="1" kern="0" spc="-6" dirty="0">
                <a:solidFill>
                  <a:srgbClr val="444444"/>
                </a:solidFill>
                <a:latin typeface="Courier New"/>
                <a:cs typeface="Courier New"/>
              </a:rPr>
              <a:t>.some</a:t>
            </a:r>
            <a:endParaRPr sz="1334" kern="0">
              <a:solidFill>
                <a:sysClr val="windowText" lastClr="000000"/>
              </a:solidFill>
              <a:latin typeface="Courier New"/>
              <a:cs typeface="Courier New"/>
            </a:endParaRPr>
          </a:p>
        </p:txBody>
      </p:sp>
      <p:sp>
        <p:nvSpPr>
          <p:cNvPr id="24" name="object 24"/>
          <p:cNvSpPr txBox="1"/>
          <p:nvPr/>
        </p:nvSpPr>
        <p:spPr>
          <a:xfrm>
            <a:off x="7963486" y="1812621"/>
            <a:ext cx="1141716" cy="275301"/>
          </a:xfrm>
          <a:prstGeom prst="rect">
            <a:avLst/>
          </a:prstGeom>
          <a:solidFill>
            <a:srgbClr val="F4DB1D"/>
          </a:solidFill>
        </p:spPr>
        <p:txBody>
          <a:bodyPr vert="horz" wrap="square" lIns="0" tIns="69312" rIns="0" bIns="0" rtlCol="0">
            <a:spAutoFit/>
          </a:bodyPr>
          <a:lstStyle/>
          <a:p>
            <a:pPr marL="107818" defTabSz="554492">
              <a:spcBef>
                <a:spcPts val="546"/>
              </a:spcBef>
            </a:pPr>
            <a:r>
              <a:rPr sz="1334" b="1" kern="0" spc="-6" dirty="0">
                <a:solidFill>
                  <a:srgbClr val="444444"/>
                </a:solidFill>
                <a:latin typeface="Courier New"/>
                <a:cs typeface="Courier New"/>
              </a:rPr>
              <a:t>.includes</a:t>
            </a:r>
            <a:endParaRPr sz="1334" kern="0">
              <a:solidFill>
                <a:sysClr val="windowText" lastClr="000000"/>
              </a:solidFill>
              <a:latin typeface="Courier New"/>
              <a:cs typeface="Courier New"/>
            </a:endParaRPr>
          </a:p>
        </p:txBody>
      </p:sp>
      <p:sp>
        <p:nvSpPr>
          <p:cNvPr id="25" name="object 25"/>
          <p:cNvSpPr txBox="1"/>
          <p:nvPr/>
        </p:nvSpPr>
        <p:spPr>
          <a:xfrm>
            <a:off x="7963486" y="3198218"/>
            <a:ext cx="1141716" cy="275301"/>
          </a:xfrm>
          <a:prstGeom prst="rect">
            <a:avLst/>
          </a:prstGeom>
          <a:solidFill>
            <a:srgbClr val="F4DB1D"/>
          </a:solidFill>
        </p:spPr>
        <p:txBody>
          <a:bodyPr vert="horz" wrap="square" lIns="0" tIns="69312" rIns="0" bIns="0" rtlCol="0">
            <a:spAutoFit/>
          </a:bodyPr>
          <a:lstStyle/>
          <a:p>
            <a:pPr marL="261844" defTabSz="554492">
              <a:spcBef>
                <a:spcPts val="546"/>
              </a:spcBef>
            </a:pPr>
            <a:r>
              <a:rPr sz="1334" b="1" kern="0" spc="-6" dirty="0">
                <a:solidFill>
                  <a:srgbClr val="444444"/>
                </a:solidFill>
                <a:latin typeface="Courier New"/>
                <a:cs typeface="Courier New"/>
              </a:rPr>
              <a:t>.every</a:t>
            </a:r>
            <a:endParaRPr sz="1334" kern="0">
              <a:solidFill>
                <a:sysClr val="windowText" lastClr="000000"/>
              </a:solidFill>
              <a:latin typeface="Courier New"/>
              <a:cs typeface="Courier New"/>
            </a:endParaRPr>
          </a:p>
        </p:txBody>
      </p:sp>
      <p:grpSp>
        <p:nvGrpSpPr>
          <p:cNvPr id="26" name="object 26"/>
          <p:cNvGrpSpPr/>
          <p:nvPr/>
        </p:nvGrpSpPr>
        <p:grpSpPr>
          <a:xfrm>
            <a:off x="5842935" y="0"/>
            <a:ext cx="4308873" cy="4848347"/>
            <a:chOff x="9634727" y="0"/>
            <a:chExt cx="7105650" cy="7995284"/>
          </a:xfrm>
        </p:grpSpPr>
        <p:pic>
          <p:nvPicPr>
            <p:cNvPr id="27" name="object 27"/>
            <p:cNvPicPr/>
            <p:nvPr/>
          </p:nvPicPr>
          <p:blipFill>
            <a:blip r:embed="rId4" cstate="print"/>
            <a:stretch>
              <a:fillRect/>
            </a:stretch>
          </p:blipFill>
          <p:spPr>
            <a:xfrm>
              <a:off x="12478206" y="2545391"/>
              <a:ext cx="240830" cy="240830"/>
            </a:xfrm>
            <a:prstGeom prst="rect">
              <a:avLst/>
            </a:prstGeom>
          </p:spPr>
        </p:pic>
        <p:pic>
          <p:nvPicPr>
            <p:cNvPr id="28" name="object 28"/>
            <p:cNvPicPr/>
            <p:nvPr/>
          </p:nvPicPr>
          <p:blipFill>
            <a:blip r:embed="rId4" cstate="print"/>
            <a:stretch>
              <a:fillRect/>
            </a:stretch>
          </p:blipFill>
          <p:spPr>
            <a:xfrm>
              <a:off x="12478206" y="4089689"/>
              <a:ext cx="240830" cy="240830"/>
            </a:xfrm>
            <a:prstGeom prst="rect">
              <a:avLst/>
            </a:prstGeom>
          </p:spPr>
        </p:pic>
        <p:pic>
          <p:nvPicPr>
            <p:cNvPr id="29" name="object 29"/>
            <p:cNvPicPr/>
            <p:nvPr/>
          </p:nvPicPr>
          <p:blipFill>
            <a:blip r:embed="rId4" cstate="print"/>
            <a:stretch>
              <a:fillRect/>
            </a:stretch>
          </p:blipFill>
          <p:spPr>
            <a:xfrm>
              <a:off x="12478206" y="7754122"/>
              <a:ext cx="240830" cy="240830"/>
            </a:xfrm>
            <a:prstGeom prst="rect">
              <a:avLst/>
            </a:prstGeom>
          </p:spPr>
        </p:pic>
        <p:pic>
          <p:nvPicPr>
            <p:cNvPr id="30" name="object 30"/>
            <p:cNvPicPr/>
            <p:nvPr/>
          </p:nvPicPr>
          <p:blipFill>
            <a:blip r:embed="rId4" cstate="print"/>
            <a:stretch>
              <a:fillRect/>
            </a:stretch>
          </p:blipFill>
          <p:spPr>
            <a:xfrm>
              <a:off x="16338905" y="7754122"/>
              <a:ext cx="240830" cy="240830"/>
            </a:xfrm>
            <a:prstGeom prst="rect">
              <a:avLst/>
            </a:prstGeom>
          </p:spPr>
        </p:pic>
        <p:pic>
          <p:nvPicPr>
            <p:cNvPr id="31" name="object 31"/>
            <p:cNvPicPr/>
            <p:nvPr/>
          </p:nvPicPr>
          <p:blipFill>
            <a:blip r:embed="rId4" cstate="print"/>
            <a:stretch>
              <a:fillRect/>
            </a:stretch>
          </p:blipFill>
          <p:spPr>
            <a:xfrm>
              <a:off x="16499026" y="2545391"/>
              <a:ext cx="240830" cy="240830"/>
            </a:xfrm>
            <a:prstGeom prst="rect">
              <a:avLst/>
            </a:prstGeom>
          </p:spPr>
        </p:pic>
        <p:pic>
          <p:nvPicPr>
            <p:cNvPr id="32" name="object 32"/>
            <p:cNvPicPr/>
            <p:nvPr/>
          </p:nvPicPr>
          <p:blipFill>
            <a:blip r:embed="rId5" cstate="print"/>
            <a:stretch>
              <a:fillRect/>
            </a:stretch>
          </p:blipFill>
          <p:spPr>
            <a:xfrm>
              <a:off x="9634727" y="0"/>
              <a:ext cx="4931160" cy="2184160"/>
            </a:xfrm>
            <a:prstGeom prst="rect">
              <a:avLst/>
            </a:prstGeom>
          </p:spPr>
        </p:pic>
        <p:pic>
          <p:nvPicPr>
            <p:cNvPr id="33" name="object 33"/>
            <p:cNvPicPr/>
            <p:nvPr/>
          </p:nvPicPr>
          <p:blipFill>
            <a:blip r:embed="rId2" cstate="print"/>
            <a:stretch>
              <a:fillRect/>
            </a:stretch>
          </p:blipFill>
          <p:spPr>
            <a:xfrm>
              <a:off x="10367689" y="194099"/>
              <a:ext cx="3465236" cy="995655"/>
            </a:xfrm>
            <a:prstGeom prst="rect">
              <a:avLst/>
            </a:prstGeom>
          </p:spPr>
        </p:pic>
      </p:grpSp>
      <p:sp>
        <p:nvSpPr>
          <p:cNvPr id="34" name="object 34"/>
          <p:cNvSpPr txBox="1"/>
          <p:nvPr/>
        </p:nvSpPr>
        <p:spPr>
          <a:xfrm>
            <a:off x="7813504" y="1520721"/>
            <a:ext cx="1095894" cy="191630"/>
          </a:xfrm>
          <a:prstGeom prst="rect">
            <a:avLst/>
          </a:prstGeom>
        </p:spPr>
        <p:txBody>
          <a:bodyPr vert="horz" wrap="square" lIns="0" tIns="9627" rIns="0" bIns="0" rtlCol="0">
            <a:spAutoFit/>
          </a:bodyPr>
          <a:lstStyle/>
          <a:p>
            <a:pPr marL="7701" defTabSz="554492">
              <a:spcBef>
                <a:spcPts val="76"/>
              </a:spcBef>
            </a:pPr>
            <a:r>
              <a:rPr sz="1182" kern="0" dirty="0">
                <a:solidFill>
                  <a:srgbClr val="444444"/>
                </a:solidFill>
                <a:latin typeface="Arial"/>
                <a:cs typeface="Arial"/>
              </a:rPr>
              <a:t>Based</a:t>
            </a:r>
            <a:r>
              <a:rPr sz="1182" kern="0" spc="-12" dirty="0">
                <a:solidFill>
                  <a:srgbClr val="444444"/>
                </a:solidFill>
                <a:latin typeface="Arial"/>
                <a:cs typeface="Arial"/>
              </a:rPr>
              <a:t> </a:t>
            </a:r>
            <a:r>
              <a:rPr sz="1182" kern="0" dirty="0">
                <a:solidFill>
                  <a:srgbClr val="444444"/>
                </a:solidFill>
                <a:latin typeface="Arial"/>
                <a:cs typeface="Arial"/>
              </a:rPr>
              <a:t>on</a:t>
            </a:r>
            <a:r>
              <a:rPr sz="1182" kern="0" spc="-9" dirty="0">
                <a:solidFill>
                  <a:srgbClr val="444444"/>
                </a:solidFill>
                <a:latin typeface="Arial"/>
                <a:cs typeface="Arial"/>
              </a:rPr>
              <a:t> </a:t>
            </a:r>
            <a:r>
              <a:rPr sz="1182" kern="0" spc="-6" dirty="0">
                <a:solidFill>
                  <a:srgbClr val="444444"/>
                </a:solidFill>
                <a:latin typeface="Arial"/>
                <a:cs typeface="Arial"/>
              </a:rPr>
              <a:t>value:</a:t>
            </a:r>
            <a:endParaRPr sz="1182" kern="0">
              <a:solidFill>
                <a:sysClr val="windowText" lastClr="000000"/>
              </a:solidFill>
              <a:latin typeface="Arial"/>
              <a:cs typeface="Arial"/>
            </a:endParaRPr>
          </a:p>
        </p:txBody>
      </p:sp>
      <p:sp>
        <p:nvSpPr>
          <p:cNvPr id="35" name="object 35"/>
          <p:cNvSpPr txBox="1"/>
          <p:nvPr/>
        </p:nvSpPr>
        <p:spPr>
          <a:xfrm>
            <a:off x="7813505" y="2457185"/>
            <a:ext cx="1678111" cy="191630"/>
          </a:xfrm>
          <a:prstGeom prst="rect">
            <a:avLst/>
          </a:prstGeom>
        </p:spPr>
        <p:txBody>
          <a:bodyPr vert="horz" wrap="square" lIns="0" tIns="9627" rIns="0" bIns="0" rtlCol="0">
            <a:spAutoFit/>
          </a:bodyPr>
          <a:lstStyle/>
          <a:p>
            <a:pPr marL="7701" defTabSz="554492">
              <a:spcBef>
                <a:spcPts val="76"/>
              </a:spcBef>
            </a:pPr>
            <a:r>
              <a:rPr sz="1182" kern="0" dirty="0">
                <a:solidFill>
                  <a:srgbClr val="444444"/>
                </a:solidFill>
                <a:latin typeface="Arial"/>
                <a:cs typeface="Arial"/>
              </a:rPr>
              <a:t>Based</a:t>
            </a:r>
            <a:r>
              <a:rPr sz="1182" kern="0" spc="-15" dirty="0">
                <a:solidFill>
                  <a:srgbClr val="444444"/>
                </a:solidFill>
                <a:latin typeface="Arial"/>
                <a:cs typeface="Arial"/>
              </a:rPr>
              <a:t> </a:t>
            </a:r>
            <a:r>
              <a:rPr sz="1182" kern="0" dirty="0">
                <a:solidFill>
                  <a:srgbClr val="444444"/>
                </a:solidFill>
                <a:latin typeface="Arial"/>
                <a:cs typeface="Arial"/>
              </a:rPr>
              <a:t>on</a:t>
            </a:r>
            <a:r>
              <a:rPr sz="1182" kern="0" spc="-15" dirty="0">
                <a:solidFill>
                  <a:srgbClr val="444444"/>
                </a:solidFill>
                <a:latin typeface="Arial"/>
                <a:cs typeface="Arial"/>
              </a:rPr>
              <a:t> </a:t>
            </a:r>
            <a:r>
              <a:rPr sz="1182" kern="0" spc="42" dirty="0">
                <a:solidFill>
                  <a:srgbClr val="444444"/>
                </a:solidFill>
                <a:latin typeface="Arial"/>
                <a:cs typeface="Arial"/>
              </a:rPr>
              <a:t>test</a:t>
            </a:r>
            <a:r>
              <a:rPr sz="1182" kern="0" spc="-15" dirty="0">
                <a:solidFill>
                  <a:srgbClr val="444444"/>
                </a:solidFill>
                <a:latin typeface="Arial"/>
                <a:cs typeface="Arial"/>
              </a:rPr>
              <a:t> </a:t>
            </a:r>
            <a:r>
              <a:rPr sz="1182" kern="0" spc="-6" dirty="0">
                <a:solidFill>
                  <a:srgbClr val="444444"/>
                </a:solidFill>
                <a:latin typeface="Arial"/>
                <a:cs typeface="Arial"/>
              </a:rPr>
              <a:t>condition:</a:t>
            </a:r>
            <a:endParaRPr sz="1182" kern="0">
              <a:solidFill>
                <a:sysClr val="windowText" lastClr="000000"/>
              </a:solidFill>
              <a:latin typeface="Arial"/>
              <a:cs typeface="Arial"/>
            </a:endParaRPr>
          </a:p>
        </p:txBody>
      </p:sp>
      <p:sp>
        <p:nvSpPr>
          <p:cNvPr id="36" name="object 36"/>
          <p:cNvSpPr txBox="1"/>
          <p:nvPr/>
        </p:nvSpPr>
        <p:spPr>
          <a:xfrm>
            <a:off x="7963486" y="4979930"/>
            <a:ext cx="1141716" cy="275301"/>
          </a:xfrm>
          <a:prstGeom prst="rect">
            <a:avLst/>
          </a:prstGeom>
          <a:solidFill>
            <a:srgbClr val="F4DB1D"/>
          </a:solidFill>
        </p:spPr>
        <p:txBody>
          <a:bodyPr vert="horz" wrap="square" lIns="0" tIns="69312" rIns="0" bIns="0" rtlCol="0">
            <a:spAutoFit/>
          </a:bodyPr>
          <a:lstStyle/>
          <a:p>
            <a:pPr marL="313442" defTabSz="554492">
              <a:spcBef>
                <a:spcPts val="546"/>
              </a:spcBef>
            </a:pPr>
            <a:r>
              <a:rPr sz="1334" b="1" kern="0" spc="-6" dirty="0">
                <a:solidFill>
                  <a:srgbClr val="444444"/>
                </a:solidFill>
                <a:latin typeface="Courier New"/>
                <a:cs typeface="Courier New"/>
              </a:rPr>
              <a:t>.join</a:t>
            </a:r>
            <a:endParaRPr sz="1334" kern="0">
              <a:solidFill>
                <a:sysClr val="windowText" lastClr="000000"/>
              </a:solidFill>
              <a:latin typeface="Courier New"/>
              <a:cs typeface="Courier New"/>
            </a:endParaRPr>
          </a:p>
        </p:txBody>
      </p:sp>
      <p:sp>
        <p:nvSpPr>
          <p:cNvPr id="37" name="object 37"/>
          <p:cNvSpPr txBox="1"/>
          <p:nvPr/>
        </p:nvSpPr>
        <p:spPr>
          <a:xfrm>
            <a:off x="7813504" y="4241938"/>
            <a:ext cx="1823666" cy="637902"/>
          </a:xfrm>
          <a:prstGeom prst="rect">
            <a:avLst/>
          </a:prstGeom>
        </p:spPr>
        <p:txBody>
          <a:bodyPr vert="horz" wrap="square" lIns="0" tIns="9242" rIns="0" bIns="0" rtlCol="0">
            <a:spAutoFit/>
          </a:bodyPr>
          <a:lstStyle/>
          <a:p>
            <a:pPr marL="189066" defTabSz="554492">
              <a:spcBef>
                <a:spcPts val="73"/>
              </a:spcBef>
            </a:pPr>
            <a:r>
              <a:rPr sz="1486" b="1" kern="0" spc="-121" dirty="0">
                <a:solidFill>
                  <a:srgbClr val="444444"/>
                </a:solidFill>
                <a:latin typeface="Arial"/>
                <a:cs typeface="Arial"/>
              </a:rPr>
              <a:t>A</a:t>
            </a:r>
            <a:r>
              <a:rPr sz="1486" b="1" kern="0" spc="-39" dirty="0">
                <a:solidFill>
                  <a:srgbClr val="444444"/>
                </a:solidFill>
                <a:latin typeface="Arial"/>
                <a:cs typeface="Arial"/>
              </a:rPr>
              <a:t> </a:t>
            </a:r>
            <a:r>
              <a:rPr sz="1486" b="1" kern="0" spc="-49" dirty="0">
                <a:solidFill>
                  <a:srgbClr val="444444"/>
                </a:solidFill>
                <a:latin typeface="Arial"/>
                <a:cs typeface="Arial"/>
              </a:rPr>
              <a:t>new</a:t>
            </a:r>
            <a:r>
              <a:rPr sz="1486" b="1" kern="0" spc="-45" dirty="0">
                <a:solidFill>
                  <a:srgbClr val="444444"/>
                </a:solidFill>
                <a:latin typeface="Arial"/>
                <a:cs typeface="Arial"/>
              </a:rPr>
              <a:t> </a:t>
            </a:r>
            <a:r>
              <a:rPr sz="1486" b="1" kern="0" spc="-6" dirty="0">
                <a:solidFill>
                  <a:srgbClr val="444444"/>
                </a:solidFill>
                <a:latin typeface="Arial"/>
                <a:cs typeface="Arial"/>
              </a:rPr>
              <a:t>string</a:t>
            </a:r>
            <a:endParaRPr sz="1486" kern="0">
              <a:solidFill>
                <a:sysClr val="windowText" lastClr="000000"/>
              </a:solidFill>
              <a:latin typeface="Arial"/>
              <a:cs typeface="Arial"/>
            </a:endParaRPr>
          </a:p>
          <a:p>
            <a:pPr marL="7701" defTabSz="554492">
              <a:spcBef>
                <a:spcPts val="1665"/>
              </a:spcBef>
            </a:pPr>
            <a:r>
              <a:rPr sz="1182" kern="0" dirty="0">
                <a:solidFill>
                  <a:srgbClr val="444444"/>
                </a:solidFill>
                <a:latin typeface="Arial"/>
                <a:cs typeface="Arial"/>
              </a:rPr>
              <a:t>Based</a:t>
            </a:r>
            <a:r>
              <a:rPr sz="1182" kern="0" spc="36" dirty="0">
                <a:solidFill>
                  <a:srgbClr val="444444"/>
                </a:solidFill>
                <a:latin typeface="Arial"/>
                <a:cs typeface="Arial"/>
              </a:rPr>
              <a:t> </a:t>
            </a:r>
            <a:r>
              <a:rPr sz="1182" kern="0" dirty="0">
                <a:solidFill>
                  <a:srgbClr val="444444"/>
                </a:solidFill>
                <a:latin typeface="Arial"/>
                <a:cs typeface="Arial"/>
              </a:rPr>
              <a:t>on</a:t>
            </a:r>
            <a:r>
              <a:rPr sz="1182" kern="0" spc="36" dirty="0">
                <a:solidFill>
                  <a:srgbClr val="444444"/>
                </a:solidFill>
                <a:latin typeface="Arial"/>
                <a:cs typeface="Arial"/>
              </a:rPr>
              <a:t> </a:t>
            </a:r>
            <a:r>
              <a:rPr sz="1182" kern="0" dirty="0">
                <a:solidFill>
                  <a:srgbClr val="444444"/>
                </a:solidFill>
                <a:latin typeface="Arial"/>
                <a:cs typeface="Arial"/>
              </a:rPr>
              <a:t>separator</a:t>
            </a:r>
            <a:r>
              <a:rPr sz="1182" kern="0" spc="39" dirty="0">
                <a:solidFill>
                  <a:srgbClr val="444444"/>
                </a:solidFill>
                <a:latin typeface="Arial"/>
                <a:cs typeface="Arial"/>
              </a:rPr>
              <a:t> </a:t>
            </a:r>
            <a:r>
              <a:rPr sz="1182" kern="0" spc="-6" dirty="0">
                <a:solidFill>
                  <a:srgbClr val="444444"/>
                </a:solidFill>
                <a:latin typeface="Arial"/>
                <a:cs typeface="Arial"/>
              </a:rPr>
              <a:t>string:</a:t>
            </a:r>
            <a:endParaRPr sz="1182" kern="0">
              <a:solidFill>
                <a:sysClr val="windowText" lastClr="000000"/>
              </a:solidFill>
              <a:latin typeface="Arial"/>
              <a:cs typeface="Arial"/>
            </a:endParaRPr>
          </a:p>
        </p:txBody>
      </p:sp>
      <p:sp>
        <p:nvSpPr>
          <p:cNvPr id="38" name="object 38"/>
          <p:cNvSpPr txBox="1"/>
          <p:nvPr/>
        </p:nvSpPr>
        <p:spPr>
          <a:xfrm>
            <a:off x="10401716" y="4979930"/>
            <a:ext cx="1141716" cy="275301"/>
          </a:xfrm>
          <a:prstGeom prst="rect">
            <a:avLst/>
          </a:prstGeom>
          <a:solidFill>
            <a:srgbClr val="F4DB1D"/>
          </a:solidFill>
        </p:spPr>
        <p:txBody>
          <a:bodyPr vert="horz" wrap="square" lIns="0" tIns="69312" rIns="0" bIns="0" rtlCol="0">
            <a:spAutoFit/>
          </a:bodyPr>
          <a:lstStyle/>
          <a:p>
            <a:pPr marL="159031" defTabSz="554492">
              <a:spcBef>
                <a:spcPts val="546"/>
              </a:spcBef>
            </a:pPr>
            <a:r>
              <a:rPr sz="1334" b="1" kern="0" spc="-6" dirty="0">
                <a:solidFill>
                  <a:srgbClr val="444444"/>
                </a:solidFill>
                <a:latin typeface="Courier New"/>
                <a:cs typeface="Courier New"/>
              </a:rPr>
              <a:t>.forEach</a:t>
            </a:r>
            <a:endParaRPr sz="1334" kern="0">
              <a:solidFill>
                <a:sysClr val="windowText" lastClr="000000"/>
              </a:solidFill>
              <a:latin typeface="Courier New"/>
              <a:cs typeface="Courier New"/>
            </a:endParaRPr>
          </a:p>
        </p:txBody>
      </p:sp>
      <p:sp>
        <p:nvSpPr>
          <p:cNvPr id="39" name="object 39"/>
          <p:cNvSpPr txBox="1"/>
          <p:nvPr/>
        </p:nvSpPr>
        <p:spPr>
          <a:xfrm>
            <a:off x="10154636" y="4241938"/>
            <a:ext cx="1565673" cy="637902"/>
          </a:xfrm>
          <a:prstGeom prst="rect">
            <a:avLst/>
          </a:prstGeom>
        </p:spPr>
        <p:txBody>
          <a:bodyPr vert="horz" wrap="square" lIns="0" tIns="9242" rIns="0" bIns="0" rtlCol="0">
            <a:spAutoFit/>
          </a:bodyPr>
          <a:lstStyle/>
          <a:p>
            <a:pPr marL="77783" defTabSz="554492">
              <a:spcBef>
                <a:spcPts val="73"/>
              </a:spcBef>
            </a:pPr>
            <a:r>
              <a:rPr sz="1486" b="1" kern="0" spc="-97" dirty="0">
                <a:solidFill>
                  <a:srgbClr val="444444"/>
                </a:solidFill>
                <a:latin typeface="Arial"/>
                <a:cs typeface="Arial"/>
              </a:rPr>
              <a:t>To</a:t>
            </a:r>
            <a:r>
              <a:rPr sz="1486" b="1" kern="0" spc="-39" dirty="0">
                <a:solidFill>
                  <a:srgbClr val="444444"/>
                </a:solidFill>
                <a:latin typeface="Arial"/>
                <a:cs typeface="Arial"/>
              </a:rPr>
              <a:t> </a:t>
            </a:r>
            <a:r>
              <a:rPr sz="1486" b="1" kern="0" spc="-24" dirty="0">
                <a:solidFill>
                  <a:srgbClr val="444444"/>
                </a:solidFill>
                <a:latin typeface="Arial"/>
                <a:cs typeface="Arial"/>
              </a:rPr>
              <a:t>just</a:t>
            </a:r>
            <a:r>
              <a:rPr sz="1486" b="1" kern="0" spc="-58" dirty="0">
                <a:solidFill>
                  <a:srgbClr val="444444"/>
                </a:solidFill>
                <a:latin typeface="Arial"/>
                <a:cs typeface="Arial"/>
              </a:rPr>
              <a:t> </a:t>
            </a:r>
            <a:r>
              <a:rPr sz="1486" b="1" kern="0" spc="-49" dirty="0">
                <a:solidFill>
                  <a:srgbClr val="444444"/>
                </a:solidFill>
                <a:latin typeface="Arial"/>
                <a:cs typeface="Arial"/>
              </a:rPr>
              <a:t>loop </a:t>
            </a:r>
            <a:r>
              <a:rPr sz="1486" b="1" kern="0" spc="-36" dirty="0">
                <a:solidFill>
                  <a:srgbClr val="444444"/>
                </a:solidFill>
                <a:latin typeface="Arial"/>
                <a:cs typeface="Arial"/>
              </a:rPr>
              <a:t>array</a:t>
            </a:r>
            <a:endParaRPr sz="1486" kern="0">
              <a:solidFill>
                <a:sysClr val="windowText" lastClr="000000"/>
              </a:solidFill>
              <a:latin typeface="Arial"/>
              <a:cs typeface="Arial"/>
            </a:endParaRPr>
          </a:p>
          <a:p>
            <a:pPr marL="7701" defTabSz="554492">
              <a:spcBef>
                <a:spcPts val="1665"/>
              </a:spcBef>
            </a:pPr>
            <a:r>
              <a:rPr sz="1182" kern="0" dirty="0">
                <a:solidFill>
                  <a:srgbClr val="444444"/>
                </a:solidFill>
                <a:latin typeface="Arial"/>
                <a:cs typeface="Arial"/>
              </a:rPr>
              <a:t>Based</a:t>
            </a:r>
            <a:r>
              <a:rPr sz="1182" kern="0" spc="-12" dirty="0">
                <a:solidFill>
                  <a:srgbClr val="444444"/>
                </a:solidFill>
                <a:latin typeface="Arial"/>
                <a:cs typeface="Arial"/>
              </a:rPr>
              <a:t> </a:t>
            </a:r>
            <a:r>
              <a:rPr sz="1182" kern="0" dirty="0">
                <a:solidFill>
                  <a:srgbClr val="444444"/>
                </a:solidFill>
                <a:latin typeface="Arial"/>
                <a:cs typeface="Arial"/>
              </a:rPr>
              <a:t>on</a:t>
            </a:r>
            <a:r>
              <a:rPr sz="1182" kern="0" spc="-9" dirty="0">
                <a:solidFill>
                  <a:srgbClr val="444444"/>
                </a:solidFill>
                <a:latin typeface="Arial"/>
                <a:cs typeface="Arial"/>
              </a:rPr>
              <a:t> </a:t>
            </a:r>
            <a:r>
              <a:rPr sz="1182" kern="0" spc="-6" dirty="0">
                <a:solidFill>
                  <a:srgbClr val="444444"/>
                </a:solidFill>
                <a:latin typeface="Arial"/>
                <a:cs typeface="Arial"/>
              </a:rPr>
              <a:t>callback:</a:t>
            </a:r>
            <a:endParaRPr sz="1182" kern="0">
              <a:solidFill>
                <a:sysClr val="windowText" lastClr="000000"/>
              </a:solidFill>
              <a:latin typeface="Arial"/>
              <a:cs typeface="Arial"/>
            </a:endParaRPr>
          </a:p>
        </p:txBody>
      </p:sp>
      <p:sp>
        <p:nvSpPr>
          <p:cNvPr id="40" name="object 40"/>
          <p:cNvSpPr txBox="1"/>
          <p:nvPr/>
        </p:nvSpPr>
        <p:spPr>
          <a:xfrm>
            <a:off x="10106906" y="5524127"/>
            <a:ext cx="1731250" cy="430452"/>
          </a:xfrm>
          <a:prstGeom prst="rect">
            <a:avLst/>
          </a:prstGeom>
        </p:spPr>
        <p:txBody>
          <a:bodyPr vert="horz" wrap="square" lIns="0" tIns="7316" rIns="0" bIns="0" rtlCol="0">
            <a:spAutoFit/>
          </a:bodyPr>
          <a:lstStyle/>
          <a:p>
            <a:pPr marL="349638" marR="3081" indent="-342322" defTabSz="554492">
              <a:lnSpc>
                <a:spcPct val="132800"/>
              </a:lnSpc>
              <a:spcBef>
                <a:spcPts val="58"/>
              </a:spcBef>
            </a:pPr>
            <a:r>
              <a:rPr sz="1092" i="1" kern="0" spc="-49" dirty="0">
                <a:solidFill>
                  <a:srgbClr val="444444"/>
                </a:solidFill>
                <a:latin typeface="Arial"/>
                <a:cs typeface="Arial"/>
              </a:rPr>
              <a:t>(Does</a:t>
            </a:r>
            <a:r>
              <a:rPr sz="1092" i="1" kern="0" spc="-39" dirty="0">
                <a:solidFill>
                  <a:srgbClr val="444444"/>
                </a:solidFill>
                <a:latin typeface="Arial"/>
                <a:cs typeface="Arial"/>
              </a:rPr>
              <a:t> </a:t>
            </a:r>
            <a:r>
              <a:rPr sz="1092" i="1" kern="0" dirty="0">
                <a:solidFill>
                  <a:srgbClr val="444444"/>
                </a:solidFill>
                <a:latin typeface="Arial"/>
                <a:cs typeface="Arial"/>
              </a:rPr>
              <a:t>not</a:t>
            </a:r>
            <a:r>
              <a:rPr sz="1092" i="1" kern="0" spc="-36" dirty="0">
                <a:solidFill>
                  <a:srgbClr val="444444"/>
                </a:solidFill>
                <a:latin typeface="Arial"/>
                <a:cs typeface="Arial"/>
              </a:rPr>
              <a:t> </a:t>
            </a:r>
            <a:r>
              <a:rPr sz="1092" i="1" kern="0" spc="-18" dirty="0">
                <a:solidFill>
                  <a:srgbClr val="444444"/>
                </a:solidFill>
                <a:latin typeface="Arial"/>
                <a:cs typeface="Arial"/>
              </a:rPr>
              <a:t>create</a:t>
            </a:r>
            <a:r>
              <a:rPr sz="1092" i="1" kern="0" spc="-39" dirty="0">
                <a:solidFill>
                  <a:srgbClr val="444444"/>
                </a:solidFill>
                <a:latin typeface="Arial"/>
                <a:cs typeface="Arial"/>
              </a:rPr>
              <a:t> </a:t>
            </a:r>
            <a:r>
              <a:rPr sz="1092" i="1" kern="0" spc="-49" dirty="0">
                <a:solidFill>
                  <a:srgbClr val="444444"/>
                </a:solidFill>
                <a:latin typeface="Arial"/>
                <a:cs typeface="Arial"/>
              </a:rPr>
              <a:t>a</a:t>
            </a:r>
            <a:r>
              <a:rPr sz="1092" i="1" kern="0" spc="-39" dirty="0">
                <a:solidFill>
                  <a:srgbClr val="444444"/>
                </a:solidFill>
                <a:latin typeface="Arial"/>
                <a:cs typeface="Arial"/>
              </a:rPr>
              <a:t> </a:t>
            </a:r>
            <a:r>
              <a:rPr sz="1092" i="1" kern="0" spc="-36" dirty="0">
                <a:solidFill>
                  <a:srgbClr val="444444"/>
                </a:solidFill>
                <a:latin typeface="Arial"/>
                <a:cs typeface="Arial"/>
              </a:rPr>
              <a:t>new array, </a:t>
            </a:r>
            <a:r>
              <a:rPr sz="1092" i="1" kern="0" dirty="0">
                <a:solidFill>
                  <a:srgbClr val="444444"/>
                </a:solidFill>
                <a:latin typeface="Arial"/>
                <a:cs typeface="Arial"/>
              </a:rPr>
              <a:t>just</a:t>
            </a:r>
            <a:r>
              <a:rPr sz="1092" i="1" kern="0" spc="-21" dirty="0">
                <a:solidFill>
                  <a:srgbClr val="444444"/>
                </a:solidFill>
                <a:latin typeface="Arial"/>
                <a:cs typeface="Arial"/>
              </a:rPr>
              <a:t> </a:t>
            </a:r>
            <a:r>
              <a:rPr sz="1092" i="1" kern="0" spc="-12" dirty="0">
                <a:solidFill>
                  <a:srgbClr val="444444"/>
                </a:solidFill>
                <a:latin typeface="Arial"/>
                <a:cs typeface="Arial"/>
              </a:rPr>
              <a:t>loops</a:t>
            </a:r>
            <a:r>
              <a:rPr sz="1092" i="1" kern="0" spc="-21" dirty="0">
                <a:solidFill>
                  <a:srgbClr val="444444"/>
                </a:solidFill>
                <a:latin typeface="Arial"/>
                <a:cs typeface="Arial"/>
              </a:rPr>
              <a:t> </a:t>
            </a:r>
            <a:r>
              <a:rPr sz="1092" i="1" kern="0" spc="-36" dirty="0">
                <a:solidFill>
                  <a:srgbClr val="444444"/>
                </a:solidFill>
                <a:latin typeface="Arial"/>
                <a:cs typeface="Arial"/>
              </a:rPr>
              <a:t>over</a:t>
            </a:r>
            <a:r>
              <a:rPr sz="1092" i="1" kern="0" spc="-18" dirty="0">
                <a:solidFill>
                  <a:srgbClr val="444444"/>
                </a:solidFill>
                <a:latin typeface="Arial"/>
                <a:cs typeface="Arial"/>
              </a:rPr>
              <a:t> </a:t>
            </a:r>
            <a:r>
              <a:rPr sz="1092" i="1" kern="0" spc="-15" dirty="0">
                <a:solidFill>
                  <a:srgbClr val="444444"/>
                </a:solidFill>
                <a:latin typeface="Arial"/>
                <a:cs typeface="Arial"/>
              </a:rPr>
              <a:t>it)</a:t>
            </a:r>
            <a:endParaRPr sz="1092" kern="0">
              <a:solidFill>
                <a:sysClr val="windowText" lastClr="000000"/>
              </a:solidFill>
              <a:latin typeface="Arial"/>
              <a:cs typeface="Arial"/>
            </a:endParaRPr>
          </a:p>
        </p:txBody>
      </p:sp>
      <p:sp>
        <p:nvSpPr>
          <p:cNvPr id="41" name="object 41"/>
          <p:cNvSpPr txBox="1"/>
          <p:nvPr/>
        </p:nvSpPr>
        <p:spPr>
          <a:xfrm>
            <a:off x="10401716" y="1812621"/>
            <a:ext cx="1141716" cy="275301"/>
          </a:xfrm>
          <a:prstGeom prst="rect">
            <a:avLst/>
          </a:prstGeom>
          <a:solidFill>
            <a:srgbClr val="F4DB1D"/>
          </a:solidFill>
        </p:spPr>
        <p:txBody>
          <a:bodyPr vert="horz" wrap="square" lIns="0" tIns="69312" rIns="0" bIns="0" rtlCol="0">
            <a:spAutoFit/>
          </a:bodyPr>
          <a:lstStyle/>
          <a:p>
            <a:pPr marL="210630" defTabSz="554492">
              <a:spcBef>
                <a:spcPts val="546"/>
              </a:spcBef>
            </a:pPr>
            <a:r>
              <a:rPr sz="1334" b="1" kern="0" spc="-6" dirty="0">
                <a:solidFill>
                  <a:srgbClr val="444444"/>
                </a:solidFill>
                <a:latin typeface="Courier New"/>
                <a:cs typeface="Courier New"/>
              </a:rPr>
              <a:t>.reduce</a:t>
            </a:r>
            <a:endParaRPr sz="1334" kern="0">
              <a:solidFill>
                <a:sysClr val="windowText" lastClr="000000"/>
              </a:solidFill>
              <a:latin typeface="Courier New"/>
              <a:cs typeface="Courier New"/>
            </a:endParaRPr>
          </a:p>
        </p:txBody>
      </p:sp>
      <p:sp>
        <p:nvSpPr>
          <p:cNvPr id="42" name="object 42"/>
          <p:cNvSpPr txBox="1"/>
          <p:nvPr/>
        </p:nvSpPr>
        <p:spPr>
          <a:xfrm>
            <a:off x="10251732" y="1520721"/>
            <a:ext cx="1584156" cy="191630"/>
          </a:xfrm>
          <a:prstGeom prst="rect">
            <a:avLst/>
          </a:prstGeom>
        </p:spPr>
        <p:txBody>
          <a:bodyPr vert="horz" wrap="square" lIns="0" tIns="9627" rIns="0" bIns="0" rtlCol="0">
            <a:spAutoFit/>
          </a:bodyPr>
          <a:lstStyle/>
          <a:p>
            <a:pPr marL="7701" defTabSz="554492">
              <a:spcBef>
                <a:spcPts val="76"/>
              </a:spcBef>
            </a:pPr>
            <a:r>
              <a:rPr sz="1182" kern="0" dirty="0">
                <a:solidFill>
                  <a:srgbClr val="444444"/>
                </a:solidFill>
                <a:latin typeface="Arial"/>
                <a:cs typeface="Arial"/>
              </a:rPr>
              <a:t>Based</a:t>
            </a:r>
            <a:r>
              <a:rPr sz="1182" kern="0" spc="-12" dirty="0">
                <a:solidFill>
                  <a:srgbClr val="444444"/>
                </a:solidFill>
                <a:latin typeface="Arial"/>
                <a:cs typeface="Arial"/>
              </a:rPr>
              <a:t> </a:t>
            </a:r>
            <a:r>
              <a:rPr sz="1182" kern="0" dirty="0">
                <a:solidFill>
                  <a:srgbClr val="444444"/>
                </a:solidFill>
                <a:latin typeface="Arial"/>
                <a:cs typeface="Arial"/>
              </a:rPr>
              <a:t>on</a:t>
            </a:r>
            <a:r>
              <a:rPr sz="1182" kern="0" spc="-9" dirty="0">
                <a:solidFill>
                  <a:srgbClr val="444444"/>
                </a:solidFill>
                <a:latin typeface="Arial"/>
                <a:cs typeface="Arial"/>
              </a:rPr>
              <a:t> </a:t>
            </a:r>
            <a:r>
              <a:rPr sz="1182" kern="0" spc="-6" dirty="0">
                <a:solidFill>
                  <a:srgbClr val="444444"/>
                </a:solidFill>
                <a:latin typeface="Arial"/>
                <a:cs typeface="Arial"/>
              </a:rPr>
              <a:t>accumulator:</a:t>
            </a:r>
            <a:endParaRPr sz="1182" kern="0">
              <a:solidFill>
                <a:sysClr val="windowText" lastClr="000000"/>
              </a:solidFill>
              <a:latin typeface="Arial"/>
              <a:cs typeface="Arial"/>
            </a:endParaRPr>
          </a:p>
        </p:txBody>
      </p:sp>
      <p:sp>
        <p:nvSpPr>
          <p:cNvPr id="43" name="object 43"/>
          <p:cNvSpPr txBox="1"/>
          <p:nvPr/>
        </p:nvSpPr>
        <p:spPr>
          <a:xfrm>
            <a:off x="10140698" y="2366479"/>
            <a:ext cx="1663864" cy="877497"/>
          </a:xfrm>
          <a:prstGeom prst="rect">
            <a:avLst/>
          </a:prstGeom>
        </p:spPr>
        <p:txBody>
          <a:bodyPr vert="horz" wrap="square" lIns="0" tIns="7316" rIns="0" bIns="0" rtlCol="0">
            <a:spAutoFit/>
          </a:bodyPr>
          <a:lstStyle/>
          <a:p>
            <a:pPr marL="7316" marR="3081" algn="ctr" defTabSz="554492">
              <a:lnSpc>
                <a:spcPct val="132800"/>
              </a:lnSpc>
              <a:spcBef>
                <a:spcPts val="58"/>
              </a:spcBef>
            </a:pPr>
            <a:r>
              <a:rPr sz="1092" i="1" kern="0" spc="-12" dirty="0">
                <a:solidFill>
                  <a:srgbClr val="444444"/>
                </a:solidFill>
                <a:latin typeface="Arial"/>
                <a:cs typeface="Arial"/>
              </a:rPr>
              <a:t>(Boil</a:t>
            </a:r>
            <a:r>
              <a:rPr sz="1092" i="1" kern="0" spc="-33" dirty="0">
                <a:solidFill>
                  <a:srgbClr val="444444"/>
                </a:solidFill>
                <a:latin typeface="Arial"/>
                <a:cs typeface="Arial"/>
              </a:rPr>
              <a:t> </a:t>
            </a:r>
            <a:r>
              <a:rPr sz="1092" i="1" kern="0" spc="-21" dirty="0">
                <a:solidFill>
                  <a:srgbClr val="444444"/>
                </a:solidFill>
                <a:latin typeface="Arial"/>
                <a:cs typeface="Arial"/>
              </a:rPr>
              <a:t>down</a:t>
            </a:r>
            <a:r>
              <a:rPr sz="1092" i="1" kern="0" spc="-33" dirty="0">
                <a:solidFill>
                  <a:srgbClr val="444444"/>
                </a:solidFill>
                <a:latin typeface="Arial"/>
                <a:cs typeface="Arial"/>
              </a:rPr>
              <a:t> </a:t>
            </a:r>
            <a:r>
              <a:rPr sz="1092" i="1" kern="0" spc="-30" dirty="0">
                <a:solidFill>
                  <a:srgbClr val="444444"/>
                </a:solidFill>
                <a:latin typeface="Arial"/>
                <a:cs typeface="Arial"/>
              </a:rPr>
              <a:t>array</a:t>
            </a:r>
            <a:r>
              <a:rPr sz="1092" i="1" kern="0" spc="-33" dirty="0">
                <a:solidFill>
                  <a:srgbClr val="444444"/>
                </a:solidFill>
                <a:latin typeface="Arial"/>
                <a:cs typeface="Arial"/>
              </a:rPr>
              <a:t> </a:t>
            </a:r>
            <a:r>
              <a:rPr sz="1092" i="1" kern="0" dirty="0">
                <a:solidFill>
                  <a:srgbClr val="444444"/>
                </a:solidFill>
                <a:latin typeface="Arial"/>
                <a:cs typeface="Arial"/>
              </a:rPr>
              <a:t>to</a:t>
            </a:r>
            <a:r>
              <a:rPr sz="1092" i="1" kern="0" spc="-33" dirty="0">
                <a:solidFill>
                  <a:srgbClr val="444444"/>
                </a:solidFill>
                <a:latin typeface="Arial"/>
                <a:cs typeface="Arial"/>
              </a:rPr>
              <a:t> </a:t>
            </a:r>
            <a:r>
              <a:rPr sz="1092" i="1" kern="0" spc="-6" dirty="0">
                <a:solidFill>
                  <a:srgbClr val="444444"/>
                </a:solidFill>
                <a:latin typeface="Arial"/>
                <a:cs typeface="Arial"/>
              </a:rPr>
              <a:t>single </a:t>
            </a:r>
            <a:r>
              <a:rPr sz="1092" i="1" kern="0" spc="-33" dirty="0">
                <a:solidFill>
                  <a:srgbClr val="444444"/>
                </a:solidFill>
                <a:latin typeface="Arial"/>
                <a:cs typeface="Arial"/>
              </a:rPr>
              <a:t>value</a:t>
            </a:r>
            <a:r>
              <a:rPr sz="1092" i="1" kern="0" spc="-30" dirty="0">
                <a:solidFill>
                  <a:srgbClr val="444444"/>
                </a:solidFill>
                <a:latin typeface="Arial"/>
                <a:cs typeface="Arial"/>
              </a:rPr>
              <a:t> </a:t>
            </a:r>
            <a:r>
              <a:rPr sz="1092" i="1" kern="0" dirty="0">
                <a:solidFill>
                  <a:srgbClr val="444444"/>
                </a:solidFill>
                <a:latin typeface="Arial"/>
                <a:cs typeface="Arial"/>
              </a:rPr>
              <a:t>of</a:t>
            </a:r>
            <a:r>
              <a:rPr sz="1092" i="1" kern="0" spc="-30" dirty="0">
                <a:solidFill>
                  <a:srgbClr val="444444"/>
                </a:solidFill>
                <a:latin typeface="Arial"/>
                <a:cs typeface="Arial"/>
              </a:rPr>
              <a:t> </a:t>
            </a:r>
            <a:r>
              <a:rPr sz="1092" i="1" kern="0" spc="-33" dirty="0">
                <a:solidFill>
                  <a:srgbClr val="444444"/>
                </a:solidFill>
                <a:latin typeface="Arial"/>
                <a:cs typeface="Arial"/>
              </a:rPr>
              <a:t>any</a:t>
            </a:r>
            <a:r>
              <a:rPr sz="1092" i="1" kern="0" spc="-30" dirty="0">
                <a:solidFill>
                  <a:srgbClr val="444444"/>
                </a:solidFill>
                <a:latin typeface="Arial"/>
                <a:cs typeface="Arial"/>
              </a:rPr>
              <a:t> </a:t>
            </a:r>
            <a:r>
              <a:rPr sz="1092" i="1" kern="0" spc="-18" dirty="0">
                <a:solidFill>
                  <a:srgbClr val="444444"/>
                </a:solidFill>
                <a:latin typeface="Arial"/>
                <a:cs typeface="Arial"/>
              </a:rPr>
              <a:t>type:</a:t>
            </a:r>
            <a:r>
              <a:rPr sz="1092" i="1" kern="0" spc="-30" dirty="0">
                <a:solidFill>
                  <a:srgbClr val="444444"/>
                </a:solidFill>
                <a:latin typeface="Arial"/>
                <a:cs typeface="Arial"/>
              </a:rPr>
              <a:t> </a:t>
            </a:r>
            <a:r>
              <a:rPr sz="1092" i="1" kern="0" spc="-6" dirty="0">
                <a:solidFill>
                  <a:srgbClr val="444444"/>
                </a:solidFill>
                <a:latin typeface="Arial"/>
                <a:cs typeface="Arial"/>
              </a:rPr>
              <a:t>number, </a:t>
            </a:r>
            <a:r>
              <a:rPr sz="1092" i="1" kern="0" spc="-12" dirty="0">
                <a:solidFill>
                  <a:srgbClr val="444444"/>
                </a:solidFill>
                <a:latin typeface="Arial"/>
                <a:cs typeface="Arial"/>
              </a:rPr>
              <a:t>string,</a:t>
            </a:r>
            <a:r>
              <a:rPr sz="1092" i="1" kern="0" spc="-39" dirty="0">
                <a:solidFill>
                  <a:srgbClr val="444444"/>
                </a:solidFill>
                <a:latin typeface="Arial"/>
                <a:cs typeface="Arial"/>
              </a:rPr>
              <a:t> </a:t>
            </a:r>
            <a:r>
              <a:rPr sz="1092" i="1" kern="0" spc="-36" dirty="0">
                <a:solidFill>
                  <a:srgbClr val="444444"/>
                </a:solidFill>
                <a:latin typeface="Arial"/>
                <a:cs typeface="Arial"/>
              </a:rPr>
              <a:t>boolean,</a:t>
            </a:r>
            <a:r>
              <a:rPr sz="1092" i="1" kern="0" spc="-39" dirty="0">
                <a:solidFill>
                  <a:srgbClr val="444444"/>
                </a:solidFill>
                <a:latin typeface="Arial"/>
                <a:cs typeface="Arial"/>
              </a:rPr>
              <a:t> </a:t>
            </a:r>
            <a:r>
              <a:rPr sz="1092" i="1" kern="0" dirty="0">
                <a:solidFill>
                  <a:srgbClr val="444444"/>
                </a:solidFill>
                <a:latin typeface="Arial"/>
                <a:cs typeface="Arial"/>
              </a:rPr>
              <a:t>or</a:t>
            </a:r>
            <a:r>
              <a:rPr sz="1092" i="1" kern="0" spc="-39" dirty="0">
                <a:solidFill>
                  <a:srgbClr val="444444"/>
                </a:solidFill>
                <a:latin typeface="Arial"/>
                <a:cs typeface="Arial"/>
              </a:rPr>
              <a:t> </a:t>
            </a:r>
            <a:r>
              <a:rPr sz="1092" i="1" kern="0" spc="-55" dirty="0">
                <a:solidFill>
                  <a:srgbClr val="444444"/>
                </a:solidFill>
                <a:latin typeface="Arial"/>
                <a:cs typeface="Arial"/>
              </a:rPr>
              <a:t>even</a:t>
            </a:r>
            <a:r>
              <a:rPr sz="1092" i="1" kern="0" spc="-39" dirty="0">
                <a:solidFill>
                  <a:srgbClr val="444444"/>
                </a:solidFill>
                <a:latin typeface="Arial"/>
                <a:cs typeface="Arial"/>
              </a:rPr>
              <a:t> </a:t>
            </a:r>
            <a:r>
              <a:rPr sz="1092" i="1" kern="0" spc="-15" dirty="0">
                <a:solidFill>
                  <a:srgbClr val="444444"/>
                </a:solidFill>
                <a:latin typeface="Arial"/>
                <a:cs typeface="Arial"/>
              </a:rPr>
              <a:t>new </a:t>
            </a:r>
            <a:r>
              <a:rPr sz="1092" i="1" kern="0" spc="-30" dirty="0">
                <a:solidFill>
                  <a:srgbClr val="444444"/>
                </a:solidFill>
                <a:latin typeface="Arial"/>
                <a:cs typeface="Arial"/>
              </a:rPr>
              <a:t>array</a:t>
            </a:r>
            <a:r>
              <a:rPr sz="1092" i="1" kern="0" spc="-45" dirty="0">
                <a:solidFill>
                  <a:srgbClr val="444444"/>
                </a:solidFill>
                <a:latin typeface="Arial"/>
                <a:cs typeface="Arial"/>
              </a:rPr>
              <a:t> </a:t>
            </a:r>
            <a:r>
              <a:rPr sz="1092" i="1" kern="0" dirty="0">
                <a:solidFill>
                  <a:srgbClr val="444444"/>
                </a:solidFill>
                <a:latin typeface="Arial"/>
                <a:cs typeface="Arial"/>
              </a:rPr>
              <a:t>or</a:t>
            </a:r>
            <a:r>
              <a:rPr sz="1092" i="1" kern="0" spc="-49" dirty="0">
                <a:solidFill>
                  <a:srgbClr val="444444"/>
                </a:solidFill>
                <a:latin typeface="Arial"/>
                <a:cs typeface="Arial"/>
              </a:rPr>
              <a:t> </a:t>
            </a:r>
            <a:r>
              <a:rPr sz="1092" i="1" kern="0" spc="-6" dirty="0">
                <a:solidFill>
                  <a:srgbClr val="444444"/>
                </a:solidFill>
                <a:latin typeface="Arial"/>
                <a:cs typeface="Arial"/>
              </a:rPr>
              <a:t>object)</a:t>
            </a:r>
            <a:endParaRPr sz="1092" kern="0">
              <a:solidFill>
                <a:sysClr val="windowText" lastClr="000000"/>
              </a:solidFill>
              <a:latin typeface="Arial"/>
              <a:cs typeface="Arial"/>
            </a:endParaRPr>
          </a:p>
        </p:txBody>
      </p:sp>
      <p:sp>
        <p:nvSpPr>
          <p:cNvPr id="44" name="object 44"/>
          <p:cNvSpPr txBox="1"/>
          <p:nvPr/>
        </p:nvSpPr>
        <p:spPr>
          <a:xfrm>
            <a:off x="6683506" y="210753"/>
            <a:ext cx="1315766" cy="391873"/>
          </a:xfrm>
          <a:prstGeom prst="rect">
            <a:avLst/>
          </a:prstGeom>
        </p:spPr>
        <p:txBody>
          <a:bodyPr vert="horz" wrap="square" lIns="0" tIns="9242" rIns="0" bIns="0" rtlCol="0">
            <a:spAutoFit/>
          </a:bodyPr>
          <a:lstStyle/>
          <a:p>
            <a:pPr marL="7701" defTabSz="554492">
              <a:spcBef>
                <a:spcPts val="73"/>
              </a:spcBef>
              <a:tabLst>
                <a:tab pos="278401" algn="l"/>
              </a:tabLst>
            </a:pPr>
            <a:r>
              <a:rPr sz="2486" b="1" kern="0" spc="-263" dirty="0">
                <a:solidFill>
                  <a:srgbClr val="FAFBFB"/>
                </a:solidFill>
                <a:latin typeface="Calibri"/>
                <a:cs typeface="Calibri"/>
              </a:rPr>
              <a:t>“I</a:t>
            </a:r>
            <a:r>
              <a:rPr sz="2486" b="1" kern="0" dirty="0">
                <a:solidFill>
                  <a:srgbClr val="FAFBFB"/>
                </a:solidFill>
                <a:latin typeface="Calibri"/>
                <a:cs typeface="Calibri"/>
              </a:rPr>
              <a:t>	</a:t>
            </a:r>
            <a:r>
              <a:rPr sz="2486" b="1" kern="0" spc="-270" dirty="0">
                <a:solidFill>
                  <a:srgbClr val="FAFBFB"/>
                </a:solidFill>
                <a:latin typeface="Calibri"/>
                <a:cs typeface="Calibri"/>
              </a:rPr>
              <a:t>WANT...:”</a:t>
            </a:r>
            <a:endParaRPr sz="2486" kern="0">
              <a:solidFill>
                <a:sysClr val="windowText" lastClr="000000"/>
              </a:solidFill>
              <a:latin typeface="Calibri"/>
              <a:cs typeface="Calibri"/>
            </a:endParaRPr>
          </a:p>
        </p:txBody>
      </p:sp>
      <p:sp>
        <p:nvSpPr>
          <p:cNvPr id="45" name="object 45"/>
          <p:cNvSpPr txBox="1"/>
          <p:nvPr/>
        </p:nvSpPr>
        <p:spPr>
          <a:xfrm>
            <a:off x="648799" y="4121508"/>
            <a:ext cx="1141716" cy="275301"/>
          </a:xfrm>
          <a:prstGeom prst="rect">
            <a:avLst/>
          </a:prstGeom>
          <a:solidFill>
            <a:srgbClr val="F4DB1D"/>
          </a:solidFill>
        </p:spPr>
        <p:txBody>
          <a:bodyPr vert="horz" wrap="square" lIns="0" tIns="69312" rIns="0" bIns="0" rtlCol="0">
            <a:spAutoFit/>
          </a:bodyPr>
          <a:lstStyle/>
          <a:p>
            <a:pPr marL="210630" defTabSz="554492">
              <a:spcBef>
                <a:spcPts val="546"/>
              </a:spcBef>
            </a:pPr>
            <a:r>
              <a:rPr sz="1334" b="1" kern="0" spc="-6" dirty="0">
                <a:solidFill>
                  <a:srgbClr val="444444"/>
                </a:solidFill>
                <a:latin typeface="Courier New"/>
                <a:cs typeface="Courier New"/>
              </a:rPr>
              <a:t>.splice</a:t>
            </a:r>
            <a:endParaRPr sz="1334" kern="0">
              <a:solidFill>
                <a:sysClr val="windowText" lastClr="000000"/>
              </a:solidFill>
              <a:latin typeface="Courier New"/>
              <a:cs typeface="Courier New"/>
            </a:endParaRPr>
          </a:p>
        </p:txBody>
      </p:sp>
      <p:sp>
        <p:nvSpPr>
          <p:cNvPr id="46" name="object 46"/>
          <p:cNvSpPr txBox="1"/>
          <p:nvPr/>
        </p:nvSpPr>
        <p:spPr>
          <a:xfrm>
            <a:off x="642450" y="5071591"/>
            <a:ext cx="1141716" cy="275301"/>
          </a:xfrm>
          <a:prstGeom prst="rect">
            <a:avLst/>
          </a:prstGeom>
          <a:solidFill>
            <a:srgbClr val="F4DB1D"/>
          </a:solidFill>
        </p:spPr>
        <p:txBody>
          <a:bodyPr vert="horz" wrap="square" lIns="0" tIns="69312" rIns="0" bIns="0" rtlCol="0">
            <a:spAutoFit/>
          </a:bodyPr>
          <a:lstStyle/>
          <a:p>
            <a:pPr marL="159031" defTabSz="554492">
              <a:spcBef>
                <a:spcPts val="546"/>
              </a:spcBef>
            </a:pPr>
            <a:r>
              <a:rPr sz="1334" b="1" kern="0" spc="-6" dirty="0">
                <a:solidFill>
                  <a:srgbClr val="444444"/>
                </a:solidFill>
                <a:latin typeface="Courier New"/>
                <a:cs typeface="Courier New"/>
              </a:rPr>
              <a:t>.reverse</a:t>
            </a:r>
            <a:endParaRPr sz="1334" kern="0">
              <a:solidFill>
                <a:sysClr val="windowText" lastClr="000000"/>
              </a:solidFill>
              <a:latin typeface="Courier New"/>
              <a:cs typeface="Courier New"/>
            </a:endParaRPr>
          </a:p>
        </p:txBody>
      </p:sp>
      <p:sp>
        <p:nvSpPr>
          <p:cNvPr id="47" name="object 47"/>
          <p:cNvSpPr txBox="1"/>
          <p:nvPr/>
        </p:nvSpPr>
        <p:spPr>
          <a:xfrm>
            <a:off x="648799" y="5516060"/>
            <a:ext cx="1141716" cy="275301"/>
          </a:xfrm>
          <a:prstGeom prst="rect">
            <a:avLst/>
          </a:prstGeom>
          <a:solidFill>
            <a:srgbClr val="F4DB1D"/>
          </a:solidFill>
        </p:spPr>
        <p:txBody>
          <a:bodyPr vert="horz" wrap="square" lIns="0" tIns="69312" rIns="0" bIns="0" rtlCol="0">
            <a:spAutoFit/>
          </a:bodyPr>
          <a:lstStyle/>
          <a:p>
            <a:pPr marL="313442" defTabSz="554492">
              <a:spcBef>
                <a:spcPts val="546"/>
              </a:spcBef>
            </a:pPr>
            <a:r>
              <a:rPr sz="1334" b="1" kern="0" spc="-6" dirty="0">
                <a:solidFill>
                  <a:srgbClr val="444444"/>
                </a:solidFill>
                <a:latin typeface="Courier New"/>
                <a:cs typeface="Courier New"/>
              </a:rPr>
              <a:t>.sort</a:t>
            </a:r>
            <a:endParaRPr sz="1334" kern="0">
              <a:solidFill>
                <a:sysClr val="windowText" lastClr="000000"/>
              </a:solidFill>
              <a:latin typeface="Courier New"/>
              <a:cs typeface="Courier New"/>
            </a:endParaRPr>
          </a:p>
        </p:txBody>
      </p:sp>
      <p:sp>
        <p:nvSpPr>
          <p:cNvPr id="48" name="object 48"/>
          <p:cNvSpPr txBox="1"/>
          <p:nvPr/>
        </p:nvSpPr>
        <p:spPr>
          <a:xfrm>
            <a:off x="648799" y="1812621"/>
            <a:ext cx="1141716" cy="275301"/>
          </a:xfrm>
          <a:prstGeom prst="rect">
            <a:avLst/>
          </a:prstGeom>
          <a:solidFill>
            <a:srgbClr val="F4DB1D"/>
          </a:solidFill>
        </p:spPr>
        <p:txBody>
          <a:bodyPr vert="horz" wrap="square" lIns="0" tIns="69312" rIns="0" bIns="0" rtlCol="0">
            <a:spAutoFit/>
          </a:bodyPr>
          <a:lstStyle/>
          <a:p>
            <a:pPr marL="313442" defTabSz="554492">
              <a:spcBef>
                <a:spcPts val="546"/>
              </a:spcBef>
            </a:pPr>
            <a:r>
              <a:rPr sz="1334" b="1" kern="0" spc="-6" dirty="0">
                <a:solidFill>
                  <a:srgbClr val="444444"/>
                </a:solidFill>
                <a:latin typeface="Courier New"/>
                <a:cs typeface="Courier New"/>
              </a:rPr>
              <a:t>.push</a:t>
            </a:r>
            <a:endParaRPr sz="1334" kern="0">
              <a:solidFill>
                <a:sysClr val="windowText" lastClr="000000"/>
              </a:solidFill>
              <a:latin typeface="Courier New"/>
              <a:cs typeface="Courier New"/>
            </a:endParaRPr>
          </a:p>
        </p:txBody>
      </p:sp>
      <p:sp>
        <p:nvSpPr>
          <p:cNvPr id="49" name="object 49"/>
          <p:cNvSpPr txBox="1"/>
          <p:nvPr/>
        </p:nvSpPr>
        <p:spPr>
          <a:xfrm>
            <a:off x="648799" y="3232570"/>
            <a:ext cx="1141716" cy="275301"/>
          </a:xfrm>
          <a:prstGeom prst="rect">
            <a:avLst/>
          </a:prstGeom>
          <a:solidFill>
            <a:srgbClr val="F4DB1D"/>
          </a:solidFill>
        </p:spPr>
        <p:txBody>
          <a:bodyPr vert="horz" wrap="square" lIns="0" tIns="69312" rIns="0" bIns="0" rtlCol="0">
            <a:spAutoFit/>
          </a:bodyPr>
          <a:lstStyle/>
          <a:p>
            <a:pPr marL="364656" defTabSz="554492">
              <a:spcBef>
                <a:spcPts val="546"/>
              </a:spcBef>
            </a:pPr>
            <a:r>
              <a:rPr sz="1334" b="1" kern="0" spc="-12" dirty="0">
                <a:solidFill>
                  <a:srgbClr val="444444"/>
                </a:solidFill>
                <a:latin typeface="Courier New"/>
                <a:cs typeface="Courier New"/>
              </a:rPr>
              <a:t>.pop</a:t>
            </a:r>
            <a:endParaRPr sz="1334" kern="0">
              <a:solidFill>
                <a:sysClr val="windowText" lastClr="000000"/>
              </a:solidFill>
              <a:latin typeface="Courier New"/>
              <a:cs typeface="Courier New"/>
            </a:endParaRPr>
          </a:p>
        </p:txBody>
      </p:sp>
      <p:sp>
        <p:nvSpPr>
          <p:cNvPr id="50" name="object 50"/>
          <p:cNvSpPr txBox="1"/>
          <p:nvPr/>
        </p:nvSpPr>
        <p:spPr>
          <a:xfrm>
            <a:off x="648799" y="3677039"/>
            <a:ext cx="1141716" cy="275301"/>
          </a:xfrm>
          <a:prstGeom prst="rect">
            <a:avLst/>
          </a:prstGeom>
          <a:solidFill>
            <a:srgbClr val="F4DB1D"/>
          </a:solidFill>
        </p:spPr>
        <p:txBody>
          <a:bodyPr vert="horz" wrap="square" lIns="0" tIns="69312" rIns="0" bIns="0" rtlCol="0">
            <a:spAutoFit/>
          </a:bodyPr>
          <a:lstStyle/>
          <a:p>
            <a:pPr marL="261844" defTabSz="554492">
              <a:spcBef>
                <a:spcPts val="546"/>
              </a:spcBef>
            </a:pPr>
            <a:r>
              <a:rPr sz="1334" b="1" kern="0" spc="-6" dirty="0">
                <a:solidFill>
                  <a:srgbClr val="444444"/>
                </a:solidFill>
                <a:latin typeface="Courier New"/>
                <a:cs typeface="Courier New"/>
              </a:rPr>
              <a:t>.shift</a:t>
            </a:r>
            <a:endParaRPr sz="1334" kern="0">
              <a:solidFill>
                <a:sysClr val="windowText" lastClr="000000"/>
              </a:solidFill>
              <a:latin typeface="Courier New"/>
              <a:cs typeface="Courier New"/>
            </a:endParaRPr>
          </a:p>
        </p:txBody>
      </p:sp>
      <p:sp>
        <p:nvSpPr>
          <p:cNvPr id="51" name="object 51"/>
          <p:cNvSpPr txBox="1"/>
          <p:nvPr/>
        </p:nvSpPr>
        <p:spPr>
          <a:xfrm>
            <a:off x="648799" y="2257090"/>
            <a:ext cx="1141716" cy="275301"/>
          </a:xfrm>
          <a:prstGeom prst="rect">
            <a:avLst/>
          </a:prstGeom>
          <a:solidFill>
            <a:srgbClr val="F4DB1D"/>
          </a:solidFill>
        </p:spPr>
        <p:txBody>
          <a:bodyPr vert="horz" wrap="square" lIns="0" tIns="69312" rIns="0" bIns="0" rtlCol="0">
            <a:spAutoFit/>
          </a:bodyPr>
          <a:lstStyle/>
          <a:p>
            <a:pPr marL="159031" defTabSz="554492">
              <a:spcBef>
                <a:spcPts val="546"/>
              </a:spcBef>
            </a:pPr>
            <a:r>
              <a:rPr sz="1334" b="1" kern="0" spc="-6" dirty="0">
                <a:solidFill>
                  <a:srgbClr val="444444"/>
                </a:solidFill>
                <a:latin typeface="Courier New"/>
                <a:cs typeface="Courier New"/>
              </a:rPr>
              <a:t>.unshift</a:t>
            </a:r>
            <a:endParaRPr sz="1334" kern="0">
              <a:solidFill>
                <a:sysClr val="windowText" lastClr="000000"/>
              </a:solidFill>
              <a:latin typeface="Courier New"/>
              <a:cs typeface="Courier New"/>
            </a:endParaRPr>
          </a:p>
        </p:txBody>
      </p:sp>
      <p:pic>
        <p:nvPicPr>
          <p:cNvPr id="52" name="object 52"/>
          <p:cNvPicPr/>
          <p:nvPr/>
        </p:nvPicPr>
        <p:blipFill>
          <a:blip r:embed="rId4" cstate="print"/>
          <a:stretch>
            <a:fillRect/>
          </a:stretch>
        </p:blipFill>
        <p:spPr>
          <a:xfrm>
            <a:off x="223632" y="1518129"/>
            <a:ext cx="146040" cy="146040"/>
          </a:xfrm>
          <a:prstGeom prst="rect">
            <a:avLst/>
          </a:prstGeom>
        </p:spPr>
      </p:pic>
      <p:sp>
        <p:nvSpPr>
          <p:cNvPr id="53" name="object 53"/>
          <p:cNvSpPr txBox="1"/>
          <p:nvPr/>
        </p:nvSpPr>
        <p:spPr>
          <a:xfrm>
            <a:off x="193695" y="1050991"/>
            <a:ext cx="2052009" cy="637902"/>
          </a:xfrm>
          <a:prstGeom prst="rect">
            <a:avLst/>
          </a:prstGeom>
        </p:spPr>
        <p:txBody>
          <a:bodyPr vert="horz" wrap="square" lIns="0" tIns="9242" rIns="0" bIns="0" rtlCol="0">
            <a:spAutoFit/>
          </a:bodyPr>
          <a:lstStyle/>
          <a:p>
            <a:pPr marL="7701" defTabSz="554492">
              <a:spcBef>
                <a:spcPts val="73"/>
              </a:spcBef>
            </a:pPr>
            <a:r>
              <a:rPr sz="1486" b="1" kern="0" spc="-97" dirty="0">
                <a:solidFill>
                  <a:srgbClr val="444444"/>
                </a:solidFill>
                <a:latin typeface="Arial"/>
                <a:cs typeface="Arial"/>
              </a:rPr>
              <a:t>To</a:t>
            </a:r>
            <a:r>
              <a:rPr sz="1486" b="1" kern="0" spc="-39" dirty="0">
                <a:solidFill>
                  <a:srgbClr val="444444"/>
                </a:solidFill>
                <a:latin typeface="Arial"/>
                <a:cs typeface="Arial"/>
              </a:rPr>
              <a:t> </a:t>
            </a:r>
            <a:r>
              <a:rPr sz="1486" b="1" kern="0" spc="-12" dirty="0">
                <a:solidFill>
                  <a:srgbClr val="444444"/>
                </a:solidFill>
                <a:latin typeface="Arial"/>
                <a:cs typeface="Arial"/>
              </a:rPr>
              <a:t>mutate</a:t>
            </a:r>
            <a:r>
              <a:rPr sz="1486" b="1" kern="0" spc="-73" dirty="0">
                <a:solidFill>
                  <a:srgbClr val="444444"/>
                </a:solidFill>
                <a:latin typeface="Arial"/>
                <a:cs typeface="Arial"/>
              </a:rPr>
              <a:t> </a:t>
            </a:r>
            <a:r>
              <a:rPr sz="1486" b="1" kern="0" spc="-36" dirty="0">
                <a:solidFill>
                  <a:srgbClr val="444444"/>
                </a:solidFill>
                <a:latin typeface="Arial"/>
                <a:cs typeface="Arial"/>
              </a:rPr>
              <a:t>original</a:t>
            </a:r>
            <a:r>
              <a:rPr sz="1486" b="1" kern="0" spc="-55" dirty="0">
                <a:solidFill>
                  <a:srgbClr val="444444"/>
                </a:solidFill>
                <a:latin typeface="Arial"/>
                <a:cs typeface="Arial"/>
              </a:rPr>
              <a:t> </a:t>
            </a:r>
            <a:r>
              <a:rPr sz="1486" b="1" kern="0" spc="-30" dirty="0">
                <a:solidFill>
                  <a:srgbClr val="444444"/>
                </a:solidFill>
                <a:latin typeface="Arial"/>
                <a:cs typeface="Arial"/>
              </a:rPr>
              <a:t>array</a:t>
            </a:r>
            <a:endParaRPr sz="1486" kern="0">
              <a:solidFill>
                <a:sysClr val="windowText" lastClr="000000"/>
              </a:solidFill>
              <a:latin typeface="Arial"/>
              <a:cs typeface="Arial"/>
            </a:endParaRPr>
          </a:p>
          <a:p>
            <a:pPr marL="283792" defTabSz="554492">
              <a:spcBef>
                <a:spcPts val="1719"/>
              </a:spcBef>
            </a:pPr>
            <a:r>
              <a:rPr sz="1182" kern="0" dirty="0">
                <a:solidFill>
                  <a:srgbClr val="444444"/>
                </a:solidFill>
                <a:latin typeface="Arial"/>
                <a:cs typeface="Arial"/>
              </a:rPr>
              <a:t>Add</a:t>
            </a:r>
            <a:r>
              <a:rPr sz="1182" kern="0" spc="-18" dirty="0">
                <a:solidFill>
                  <a:srgbClr val="444444"/>
                </a:solidFill>
                <a:latin typeface="Arial"/>
                <a:cs typeface="Arial"/>
              </a:rPr>
              <a:t> </a:t>
            </a:r>
            <a:r>
              <a:rPr sz="1182" kern="0" spc="52" dirty="0">
                <a:solidFill>
                  <a:srgbClr val="444444"/>
                </a:solidFill>
                <a:latin typeface="Arial"/>
                <a:cs typeface="Arial"/>
              </a:rPr>
              <a:t>to</a:t>
            </a:r>
            <a:r>
              <a:rPr sz="1182" kern="0" spc="-18" dirty="0">
                <a:solidFill>
                  <a:srgbClr val="444444"/>
                </a:solidFill>
                <a:latin typeface="Arial"/>
                <a:cs typeface="Arial"/>
              </a:rPr>
              <a:t> </a:t>
            </a:r>
            <a:r>
              <a:rPr sz="1182" kern="0" spc="-6" dirty="0">
                <a:solidFill>
                  <a:srgbClr val="444444"/>
                </a:solidFill>
                <a:latin typeface="Arial"/>
                <a:cs typeface="Arial"/>
              </a:rPr>
              <a:t>original:</a:t>
            </a:r>
            <a:endParaRPr sz="1182" kern="0">
              <a:solidFill>
                <a:sysClr val="windowText" lastClr="000000"/>
              </a:solidFill>
              <a:latin typeface="Arial"/>
              <a:cs typeface="Arial"/>
            </a:endParaRPr>
          </a:p>
        </p:txBody>
      </p:sp>
      <p:grpSp>
        <p:nvGrpSpPr>
          <p:cNvPr id="54" name="object 54"/>
          <p:cNvGrpSpPr/>
          <p:nvPr/>
        </p:nvGrpSpPr>
        <p:grpSpPr>
          <a:xfrm>
            <a:off x="223632" y="1518130"/>
            <a:ext cx="2642313" cy="4010832"/>
            <a:chOff x="368080" y="2503508"/>
            <a:chExt cx="4357370" cy="6614159"/>
          </a:xfrm>
        </p:grpSpPr>
        <p:pic>
          <p:nvPicPr>
            <p:cNvPr id="55" name="object 55"/>
            <p:cNvPicPr/>
            <p:nvPr/>
          </p:nvPicPr>
          <p:blipFill>
            <a:blip r:embed="rId4" cstate="print"/>
            <a:stretch>
              <a:fillRect/>
            </a:stretch>
          </p:blipFill>
          <p:spPr>
            <a:xfrm>
              <a:off x="368080" y="4857182"/>
              <a:ext cx="240830" cy="240830"/>
            </a:xfrm>
            <a:prstGeom prst="rect">
              <a:avLst/>
            </a:prstGeom>
          </p:spPr>
        </p:pic>
        <p:pic>
          <p:nvPicPr>
            <p:cNvPr id="56" name="object 56"/>
            <p:cNvPicPr/>
            <p:nvPr/>
          </p:nvPicPr>
          <p:blipFill>
            <a:blip r:embed="rId4" cstate="print"/>
            <a:stretch>
              <a:fillRect/>
            </a:stretch>
          </p:blipFill>
          <p:spPr>
            <a:xfrm>
              <a:off x="368080" y="7917779"/>
              <a:ext cx="240830" cy="240830"/>
            </a:xfrm>
            <a:prstGeom prst="rect">
              <a:avLst/>
            </a:prstGeom>
          </p:spPr>
        </p:pic>
        <p:pic>
          <p:nvPicPr>
            <p:cNvPr id="57" name="object 57"/>
            <p:cNvPicPr/>
            <p:nvPr/>
          </p:nvPicPr>
          <p:blipFill>
            <a:blip r:embed="rId4" cstate="print"/>
            <a:stretch>
              <a:fillRect/>
            </a:stretch>
          </p:blipFill>
          <p:spPr>
            <a:xfrm>
              <a:off x="4436566" y="2503508"/>
              <a:ext cx="240830" cy="240830"/>
            </a:xfrm>
            <a:prstGeom prst="rect">
              <a:avLst/>
            </a:prstGeom>
          </p:spPr>
        </p:pic>
        <p:pic>
          <p:nvPicPr>
            <p:cNvPr id="58" name="object 58"/>
            <p:cNvPicPr/>
            <p:nvPr/>
          </p:nvPicPr>
          <p:blipFill>
            <a:blip r:embed="rId4" cstate="print"/>
            <a:stretch>
              <a:fillRect/>
            </a:stretch>
          </p:blipFill>
          <p:spPr>
            <a:xfrm>
              <a:off x="4484232" y="4082336"/>
              <a:ext cx="240830" cy="240830"/>
            </a:xfrm>
            <a:prstGeom prst="rect">
              <a:avLst/>
            </a:prstGeom>
          </p:spPr>
        </p:pic>
        <p:pic>
          <p:nvPicPr>
            <p:cNvPr id="59" name="object 59"/>
            <p:cNvPicPr/>
            <p:nvPr/>
          </p:nvPicPr>
          <p:blipFill>
            <a:blip r:embed="rId4" cstate="print"/>
            <a:stretch>
              <a:fillRect/>
            </a:stretch>
          </p:blipFill>
          <p:spPr>
            <a:xfrm>
              <a:off x="4484232" y="5676141"/>
              <a:ext cx="240830" cy="240830"/>
            </a:xfrm>
            <a:prstGeom prst="rect">
              <a:avLst/>
            </a:prstGeom>
          </p:spPr>
        </p:pic>
        <p:pic>
          <p:nvPicPr>
            <p:cNvPr id="60" name="object 60"/>
            <p:cNvPicPr/>
            <p:nvPr/>
          </p:nvPicPr>
          <p:blipFill>
            <a:blip r:embed="rId4" cstate="print"/>
            <a:stretch>
              <a:fillRect/>
            </a:stretch>
          </p:blipFill>
          <p:spPr>
            <a:xfrm>
              <a:off x="4436566" y="7261342"/>
              <a:ext cx="240830" cy="240830"/>
            </a:xfrm>
            <a:prstGeom prst="rect">
              <a:avLst/>
            </a:prstGeom>
          </p:spPr>
        </p:pic>
        <p:pic>
          <p:nvPicPr>
            <p:cNvPr id="61" name="object 61"/>
            <p:cNvPicPr/>
            <p:nvPr/>
          </p:nvPicPr>
          <p:blipFill>
            <a:blip r:embed="rId4" cstate="print"/>
            <a:stretch>
              <a:fillRect/>
            </a:stretch>
          </p:blipFill>
          <p:spPr>
            <a:xfrm>
              <a:off x="4436566" y="8876453"/>
              <a:ext cx="240830" cy="240830"/>
            </a:xfrm>
            <a:prstGeom prst="rect">
              <a:avLst/>
            </a:prstGeom>
          </p:spPr>
        </p:pic>
      </p:grpSp>
      <p:sp>
        <p:nvSpPr>
          <p:cNvPr id="62" name="object 62"/>
          <p:cNvSpPr txBox="1"/>
          <p:nvPr/>
        </p:nvSpPr>
        <p:spPr>
          <a:xfrm>
            <a:off x="469913" y="2922593"/>
            <a:ext cx="1520620" cy="191630"/>
          </a:xfrm>
          <a:prstGeom prst="rect">
            <a:avLst/>
          </a:prstGeom>
        </p:spPr>
        <p:txBody>
          <a:bodyPr vert="horz" wrap="square" lIns="0" tIns="9627" rIns="0" bIns="0" rtlCol="0">
            <a:spAutoFit/>
          </a:bodyPr>
          <a:lstStyle/>
          <a:p>
            <a:pPr marL="7701" defTabSz="554492">
              <a:spcBef>
                <a:spcPts val="76"/>
              </a:spcBef>
            </a:pPr>
            <a:r>
              <a:rPr sz="1182" kern="0" dirty="0">
                <a:solidFill>
                  <a:srgbClr val="444444"/>
                </a:solidFill>
                <a:latin typeface="Arial"/>
                <a:cs typeface="Arial"/>
              </a:rPr>
              <a:t>Remove</a:t>
            </a:r>
            <a:r>
              <a:rPr sz="1182" kern="0" spc="-49" dirty="0">
                <a:solidFill>
                  <a:srgbClr val="444444"/>
                </a:solidFill>
                <a:latin typeface="Arial"/>
                <a:cs typeface="Arial"/>
              </a:rPr>
              <a:t> </a:t>
            </a:r>
            <a:r>
              <a:rPr sz="1182" kern="0" spc="39" dirty="0">
                <a:solidFill>
                  <a:srgbClr val="444444"/>
                </a:solidFill>
                <a:latin typeface="Arial"/>
                <a:cs typeface="Arial"/>
              </a:rPr>
              <a:t>from</a:t>
            </a:r>
            <a:r>
              <a:rPr sz="1182" kern="0" spc="-45" dirty="0">
                <a:solidFill>
                  <a:srgbClr val="444444"/>
                </a:solidFill>
                <a:latin typeface="Arial"/>
                <a:cs typeface="Arial"/>
              </a:rPr>
              <a:t> </a:t>
            </a:r>
            <a:r>
              <a:rPr sz="1182" kern="0" spc="-6" dirty="0">
                <a:solidFill>
                  <a:srgbClr val="444444"/>
                </a:solidFill>
                <a:latin typeface="Arial"/>
                <a:cs typeface="Arial"/>
              </a:rPr>
              <a:t>original:</a:t>
            </a:r>
            <a:endParaRPr sz="1182" kern="0">
              <a:solidFill>
                <a:sysClr val="windowText" lastClr="000000"/>
              </a:solidFill>
              <a:latin typeface="Arial"/>
              <a:cs typeface="Arial"/>
            </a:endParaRPr>
          </a:p>
        </p:txBody>
      </p:sp>
      <p:sp>
        <p:nvSpPr>
          <p:cNvPr id="63" name="object 63"/>
          <p:cNvSpPr txBox="1"/>
          <p:nvPr/>
        </p:nvSpPr>
        <p:spPr>
          <a:xfrm>
            <a:off x="1890113" y="1894055"/>
            <a:ext cx="323454" cy="176613"/>
          </a:xfrm>
          <a:prstGeom prst="rect">
            <a:avLst/>
          </a:prstGeom>
        </p:spPr>
        <p:txBody>
          <a:bodyPr vert="horz" wrap="square" lIns="0" tIns="8471" rIns="0" bIns="0" rtlCol="0">
            <a:spAutoFit/>
          </a:bodyPr>
          <a:lstStyle/>
          <a:p>
            <a:pPr marL="7701" defTabSz="554492">
              <a:spcBef>
                <a:spcPts val="67"/>
              </a:spcBef>
            </a:pPr>
            <a:r>
              <a:rPr sz="1092" i="1" kern="0" spc="-24" dirty="0">
                <a:solidFill>
                  <a:srgbClr val="444444"/>
                </a:solidFill>
                <a:latin typeface="Arial"/>
                <a:cs typeface="Arial"/>
              </a:rPr>
              <a:t>(end)</a:t>
            </a:r>
            <a:endParaRPr sz="1092" kern="0">
              <a:solidFill>
                <a:sysClr val="windowText" lastClr="000000"/>
              </a:solidFill>
              <a:latin typeface="Arial"/>
              <a:cs typeface="Arial"/>
            </a:endParaRPr>
          </a:p>
        </p:txBody>
      </p:sp>
      <p:sp>
        <p:nvSpPr>
          <p:cNvPr id="64" name="object 64"/>
          <p:cNvSpPr txBox="1"/>
          <p:nvPr/>
        </p:nvSpPr>
        <p:spPr>
          <a:xfrm>
            <a:off x="1858192" y="2338523"/>
            <a:ext cx="387375" cy="176613"/>
          </a:xfrm>
          <a:prstGeom prst="rect">
            <a:avLst/>
          </a:prstGeom>
        </p:spPr>
        <p:txBody>
          <a:bodyPr vert="horz" wrap="square" lIns="0" tIns="8471" rIns="0" bIns="0" rtlCol="0">
            <a:spAutoFit/>
          </a:bodyPr>
          <a:lstStyle/>
          <a:p>
            <a:pPr marL="7701" defTabSz="554492">
              <a:spcBef>
                <a:spcPts val="67"/>
              </a:spcBef>
            </a:pPr>
            <a:r>
              <a:rPr sz="1092" i="1" kern="0" spc="-6" dirty="0">
                <a:solidFill>
                  <a:srgbClr val="444444"/>
                </a:solidFill>
                <a:latin typeface="Arial"/>
                <a:cs typeface="Arial"/>
              </a:rPr>
              <a:t>(start)</a:t>
            </a:r>
            <a:endParaRPr sz="1092" kern="0">
              <a:solidFill>
                <a:sysClr val="windowText" lastClr="000000"/>
              </a:solidFill>
              <a:latin typeface="Arial"/>
              <a:cs typeface="Arial"/>
            </a:endParaRPr>
          </a:p>
        </p:txBody>
      </p:sp>
      <p:sp>
        <p:nvSpPr>
          <p:cNvPr id="65" name="object 65"/>
          <p:cNvSpPr txBox="1"/>
          <p:nvPr/>
        </p:nvSpPr>
        <p:spPr>
          <a:xfrm>
            <a:off x="1896462" y="3314004"/>
            <a:ext cx="323454" cy="176613"/>
          </a:xfrm>
          <a:prstGeom prst="rect">
            <a:avLst/>
          </a:prstGeom>
        </p:spPr>
        <p:txBody>
          <a:bodyPr vert="horz" wrap="square" lIns="0" tIns="8471" rIns="0" bIns="0" rtlCol="0">
            <a:spAutoFit/>
          </a:bodyPr>
          <a:lstStyle/>
          <a:p>
            <a:pPr marL="7701" defTabSz="554492">
              <a:spcBef>
                <a:spcPts val="67"/>
              </a:spcBef>
            </a:pPr>
            <a:r>
              <a:rPr sz="1092" i="1" kern="0" spc="-24" dirty="0">
                <a:solidFill>
                  <a:srgbClr val="444444"/>
                </a:solidFill>
                <a:latin typeface="Arial"/>
                <a:cs typeface="Arial"/>
              </a:rPr>
              <a:t>(end)</a:t>
            </a:r>
            <a:endParaRPr sz="1092" kern="0">
              <a:solidFill>
                <a:sysClr val="windowText" lastClr="000000"/>
              </a:solidFill>
              <a:latin typeface="Arial"/>
              <a:cs typeface="Arial"/>
            </a:endParaRPr>
          </a:p>
        </p:txBody>
      </p:sp>
      <p:sp>
        <p:nvSpPr>
          <p:cNvPr id="66" name="object 66"/>
          <p:cNvSpPr txBox="1"/>
          <p:nvPr/>
        </p:nvSpPr>
        <p:spPr>
          <a:xfrm>
            <a:off x="1864541" y="3758473"/>
            <a:ext cx="387375" cy="176613"/>
          </a:xfrm>
          <a:prstGeom prst="rect">
            <a:avLst/>
          </a:prstGeom>
        </p:spPr>
        <p:txBody>
          <a:bodyPr vert="horz" wrap="square" lIns="0" tIns="8471" rIns="0" bIns="0" rtlCol="0">
            <a:spAutoFit/>
          </a:bodyPr>
          <a:lstStyle/>
          <a:p>
            <a:pPr marL="7701" defTabSz="554492">
              <a:spcBef>
                <a:spcPts val="67"/>
              </a:spcBef>
            </a:pPr>
            <a:r>
              <a:rPr sz="1092" i="1" kern="0" spc="-6" dirty="0">
                <a:solidFill>
                  <a:srgbClr val="444444"/>
                </a:solidFill>
                <a:latin typeface="Arial"/>
                <a:cs typeface="Arial"/>
              </a:rPr>
              <a:t>(start)</a:t>
            </a:r>
            <a:endParaRPr sz="1092" kern="0">
              <a:solidFill>
                <a:sysClr val="windowText" lastClr="000000"/>
              </a:solidFill>
              <a:latin typeface="Arial"/>
              <a:cs typeface="Arial"/>
            </a:endParaRPr>
          </a:p>
        </p:txBody>
      </p:sp>
      <p:sp>
        <p:nvSpPr>
          <p:cNvPr id="67" name="object 67"/>
          <p:cNvSpPr txBox="1"/>
          <p:nvPr/>
        </p:nvSpPr>
        <p:spPr>
          <a:xfrm>
            <a:off x="1893013" y="4202941"/>
            <a:ext cx="317678" cy="176613"/>
          </a:xfrm>
          <a:prstGeom prst="rect">
            <a:avLst/>
          </a:prstGeom>
        </p:spPr>
        <p:txBody>
          <a:bodyPr vert="horz" wrap="square" lIns="0" tIns="8471" rIns="0" bIns="0" rtlCol="0">
            <a:spAutoFit/>
          </a:bodyPr>
          <a:lstStyle/>
          <a:p>
            <a:pPr marL="7701" defTabSz="554492">
              <a:spcBef>
                <a:spcPts val="67"/>
              </a:spcBef>
            </a:pPr>
            <a:r>
              <a:rPr sz="1092" i="1" kern="0" spc="-21" dirty="0">
                <a:solidFill>
                  <a:srgbClr val="444444"/>
                </a:solidFill>
                <a:latin typeface="Arial"/>
                <a:cs typeface="Arial"/>
              </a:rPr>
              <a:t>(any)</a:t>
            </a:r>
            <a:endParaRPr sz="1092" kern="0">
              <a:solidFill>
                <a:sysClr val="windowText" lastClr="000000"/>
              </a:solidFill>
              <a:latin typeface="Arial"/>
              <a:cs typeface="Arial"/>
            </a:endParaRPr>
          </a:p>
        </p:txBody>
      </p:sp>
      <p:sp>
        <p:nvSpPr>
          <p:cNvPr id="68" name="object 68"/>
          <p:cNvSpPr txBox="1"/>
          <p:nvPr/>
        </p:nvSpPr>
        <p:spPr>
          <a:xfrm>
            <a:off x="469913" y="4778543"/>
            <a:ext cx="509825" cy="191630"/>
          </a:xfrm>
          <a:prstGeom prst="rect">
            <a:avLst/>
          </a:prstGeom>
        </p:spPr>
        <p:txBody>
          <a:bodyPr vert="horz" wrap="square" lIns="0" tIns="9627" rIns="0" bIns="0" rtlCol="0">
            <a:spAutoFit/>
          </a:bodyPr>
          <a:lstStyle/>
          <a:p>
            <a:pPr marL="7701" defTabSz="554492">
              <a:spcBef>
                <a:spcPts val="76"/>
              </a:spcBef>
            </a:pPr>
            <a:r>
              <a:rPr sz="1182" kern="0" spc="-6" dirty="0">
                <a:solidFill>
                  <a:srgbClr val="444444"/>
                </a:solidFill>
                <a:latin typeface="Arial"/>
                <a:cs typeface="Arial"/>
              </a:rPr>
              <a:t>Others:</a:t>
            </a:r>
            <a:endParaRPr sz="1182" kern="0">
              <a:solidFill>
                <a:sysClr val="windowText" lastClr="000000"/>
              </a:solidFill>
              <a:latin typeface="Arial"/>
              <a:cs typeface="Arial"/>
            </a:endParaRPr>
          </a:p>
        </p:txBody>
      </p:sp>
      <p:sp>
        <p:nvSpPr>
          <p:cNvPr id="69" name="object 69"/>
          <p:cNvSpPr txBox="1"/>
          <p:nvPr/>
        </p:nvSpPr>
        <p:spPr>
          <a:xfrm>
            <a:off x="642450" y="5962246"/>
            <a:ext cx="1141716" cy="275301"/>
          </a:xfrm>
          <a:prstGeom prst="rect">
            <a:avLst/>
          </a:prstGeom>
          <a:solidFill>
            <a:srgbClr val="F4DB1D"/>
          </a:solidFill>
        </p:spPr>
        <p:txBody>
          <a:bodyPr vert="horz" wrap="square" lIns="0" tIns="69312" rIns="0" bIns="0" rtlCol="0">
            <a:spAutoFit/>
          </a:bodyPr>
          <a:lstStyle/>
          <a:p>
            <a:pPr marL="313442" defTabSz="554492">
              <a:spcBef>
                <a:spcPts val="546"/>
              </a:spcBef>
            </a:pPr>
            <a:r>
              <a:rPr sz="1334" b="1" kern="0" spc="-6" dirty="0">
                <a:solidFill>
                  <a:srgbClr val="444444"/>
                </a:solidFill>
                <a:latin typeface="Courier New"/>
                <a:cs typeface="Courier New"/>
              </a:rPr>
              <a:t>.fill</a:t>
            </a:r>
            <a:endParaRPr sz="1334" kern="0">
              <a:solidFill>
                <a:sysClr val="windowText" lastClr="000000"/>
              </a:solidFill>
              <a:latin typeface="Courier New"/>
              <a:cs typeface="Courier New"/>
            </a:endParaRPr>
          </a:p>
        </p:txBody>
      </p:sp>
      <p:sp>
        <p:nvSpPr>
          <p:cNvPr id="70" name="object 70"/>
          <p:cNvSpPr txBox="1"/>
          <p:nvPr/>
        </p:nvSpPr>
        <p:spPr>
          <a:xfrm>
            <a:off x="3087028" y="3708787"/>
            <a:ext cx="1141716" cy="275301"/>
          </a:xfrm>
          <a:prstGeom prst="rect">
            <a:avLst/>
          </a:prstGeom>
          <a:solidFill>
            <a:srgbClr val="F4DB1D"/>
          </a:solidFill>
        </p:spPr>
        <p:txBody>
          <a:bodyPr vert="horz" wrap="square" lIns="0" tIns="69312" rIns="0" bIns="0" rtlCol="0">
            <a:spAutoFit/>
          </a:bodyPr>
          <a:lstStyle/>
          <a:p>
            <a:pPr marL="261844" defTabSz="554492">
              <a:spcBef>
                <a:spcPts val="546"/>
              </a:spcBef>
            </a:pPr>
            <a:r>
              <a:rPr sz="1334" b="1" kern="0" spc="-6" dirty="0">
                <a:solidFill>
                  <a:srgbClr val="444444"/>
                </a:solidFill>
                <a:latin typeface="Courier New"/>
                <a:cs typeface="Courier New"/>
              </a:rPr>
              <a:t>.slice</a:t>
            </a:r>
            <a:endParaRPr sz="1334" kern="0">
              <a:solidFill>
                <a:sysClr val="windowText" lastClr="000000"/>
              </a:solidFill>
              <a:latin typeface="Courier New"/>
              <a:cs typeface="Courier New"/>
            </a:endParaRPr>
          </a:p>
        </p:txBody>
      </p:sp>
      <p:sp>
        <p:nvSpPr>
          <p:cNvPr id="71" name="object 71"/>
          <p:cNvSpPr txBox="1"/>
          <p:nvPr/>
        </p:nvSpPr>
        <p:spPr>
          <a:xfrm>
            <a:off x="3087028" y="4695965"/>
            <a:ext cx="1141716" cy="275301"/>
          </a:xfrm>
          <a:prstGeom prst="rect">
            <a:avLst/>
          </a:prstGeom>
          <a:solidFill>
            <a:srgbClr val="F4DB1D"/>
          </a:solidFill>
        </p:spPr>
        <p:txBody>
          <a:bodyPr vert="horz" wrap="square" lIns="0" tIns="69312" rIns="0" bIns="0" rtlCol="0">
            <a:spAutoFit/>
          </a:bodyPr>
          <a:lstStyle/>
          <a:p>
            <a:pPr marL="210630" defTabSz="554492">
              <a:spcBef>
                <a:spcPts val="546"/>
              </a:spcBef>
            </a:pPr>
            <a:r>
              <a:rPr sz="1334" b="1" kern="0" spc="-6" dirty="0">
                <a:solidFill>
                  <a:srgbClr val="444444"/>
                </a:solidFill>
                <a:latin typeface="Courier New"/>
                <a:cs typeface="Courier New"/>
              </a:rPr>
              <a:t>.concat</a:t>
            </a:r>
            <a:endParaRPr sz="1334" kern="0">
              <a:solidFill>
                <a:sysClr val="windowText" lastClr="000000"/>
              </a:solidFill>
              <a:latin typeface="Courier New"/>
              <a:cs typeface="Courier New"/>
            </a:endParaRPr>
          </a:p>
        </p:txBody>
      </p:sp>
      <p:sp>
        <p:nvSpPr>
          <p:cNvPr id="72" name="object 72"/>
          <p:cNvSpPr txBox="1"/>
          <p:nvPr/>
        </p:nvSpPr>
        <p:spPr>
          <a:xfrm>
            <a:off x="3087028" y="1812621"/>
            <a:ext cx="1141716" cy="275301"/>
          </a:xfrm>
          <a:prstGeom prst="rect">
            <a:avLst/>
          </a:prstGeom>
          <a:solidFill>
            <a:srgbClr val="F4DB1D"/>
          </a:solidFill>
        </p:spPr>
        <p:txBody>
          <a:bodyPr vert="horz" wrap="square" lIns="0" tIns="69312" rIns="0" bIns="0" rtlCol="0">
            <a:spAutoFit/>
          </a:bodyPr>
          <a:lstStyle/>
          <a:p>
            <a:pPr marL="364656" defTabSz="554492">
              <a:spcBef>
                <a:spcPts val="546"/>
              </a:spcBef>
            </a:pPr>
            <a:r>
              <a:rPr sz="1334" b="1" kern="0" spc="-12" dirty="0">
                <a:solidFill>
                  <a:srgbClr val="444444"/>
                </a:solidFill>
                <a:latin typeface="Courier New"/>
                <a:cs typeface="Courier New"/>
              </a:rPr>
              <a:t>.map</a:t>
            </a:r>
            <a:endParaRPr sz="1334" kern="0">
              <a:solidFill>
                <a:sysClr val="windowText" lastClr="000000"/>
              </a:solidFill>
              <a:latin typeface="Courier New"/>
              <a:cs typeface="Courier New"/>
            </a:endParaRPr>
          </a:p>
        </p:txBody>
      </p:sp>
      <p:sp>
        <p:nvSpPr>
          <p:cNvPr id="73" name="object 73"/>
          <p:cNvSpPr txBox="1"/>
          <p:nvPr/>
        </p:nvSpPr>
        <p:spPr>
          <a:xfrm>
            <a:off x="3087028" y="2762704"/>
            <a:ext cx="1141716" cy="275301"/>
          </a:xfrm>
          <a:prstGeom prst="rect">
            <a:avLst/>
          </a:prstGeom>
          <a:solidFill>
            <a:srgbClr val="F4DB1D"/>
          </a:solidFill>
        </p:spPr>
        <p:txBody>
          <a:bodyPr vert="horz" wrap="square" lIns="0" tIns="69312" rIns="0" bIns="0" rtlCol="0">
            <a:spAutoFit/>
          </a:bodyPr>
          <a:lstStyle/>
          <a:p>
            <a:pPr marL="210630" defTabSz="554492">
              <a:spcBef>
                <a:spcPts val="546"/>
              </a:spcBef>
            </a:pPr>
            <a:r>
              <a:rPr sz="1334" b="1" kern="0" spc="-6" dirty="0">
                <a:solidFill>
                  <a:srgbClr val="444444"/>
                </a:solidFill>
                <a:latin typeface="Courier New"/>
                <a:cs typeface="Courier New"/>
              </a:rPr>
              <a:t>.filter</a:t>
            </a:r>
            <a:endParaRPr sz="1334" kern="0">
              <a:solidFill>
                <a:sysClr val="windowText" lastClr="000000"/>
              </a:solidFill>
              <a:latin typeface="Courier New"/>
              <a:cs typeface="Courier New"/>
            </a:endParaRPr>
          </a:p>
        </p:txBody>
      </p:sp>
      <p:sp>
        <p:nvSpPr>
          <p:cNvPr id="74" name="object 74"/>
          <p:cNvSpPr txBox="1"/>
          <p:nvPr/>
        </p:nvSpPr>
        <p:spPr>
          <a:xfrm>
            <a:off x="3087028" y="5663817"/>
            <a:ext cx="1141716" cy="275301"/>
          </a:xfrm>
          <a:prstGeom prst="rect">
            <a:avLst/>
          </a:prstGeom>
          <a:solidFill>
            <a:srgbClr val="F4DB1D"/>
          </a:solidFill>
        </p:spPr>
        <p:txBody>
          <a:bodyPr vert="horz" wrap="square" lIns="0" tIns="69312" rIns="0" bIns="0" rtlCol="0">
            <a:spAutoFit/>
          </a:bodyPr>
          <a:lstStyle/>
          <a:p>
            <a:pPr marL="313442" defTabSz="554492">
              <a:spcBef>
                <a:spcPts val="546"/>
              </a:spcBef>
            </a:pPr>
            <a:r>
              <a:rPr sz="1334" b="1" kern="0" spc="-6" dirty="0">
                <a:solidFill>
                  <a:srgbClr val="444444"/>
                </a:solidFill>
                <a:latin typeface="Courier New"/>
                <a:cs typeface="Courier New"/>
              </a:rPr>
              <a:t>.flat</a:t>
            </a:r>
            <a:endParaRPr sz="1334" kern="0">
              <a:solidFill>
                <a:sysClr val="windowText" lastClr="000000"/>
              </a:solidFill>
              <a:latin typeface="Courier New"/>
              <a:cs typeface="Courier New"/>
            </a:endParaRPr>
          </a:p>
        </p:txBody>
      </p:sp>
      <p:sp>
        <p:nvSpPr>
          <p:cNvPr id="75" name="object 75"/>
          <p:cNvSpPr txBox="1"/>
          <p:nvPr/>
        </p:nvSpPr>
        <p:spPr>
          <a:xfrm>
            <a:off x="3087028" y="6108949"/>
            <a:ext cx="1141716" cy="275301"/>
          </a:xfrm>
          <a:prstGeom prst="rect">
            <a:avLst/>
          </a:prstGeom>
          <a:solidFill>
            <a:srgbClr val="F4DB1D"/>
          </a:solidFill>
        </p:spPr>
        <p:txBody>
          <a:bodyPr vert="horz" wrap="square" lIns="0" tIns="69312" rIns="0" bIns="0" rtlCol="0">
            <a:spAutoFit/>
          </a:bodyPr>
          <a:lstStyle/>
          <a:p>
            <a:pPr marL="159031" defTabSz="554492">
              <a:spcBef>
                <a:spcPts val="546"/>
              </a:spcBef>
            </a:pPr>
            <a:r>
              <a:rPr sz="1334" b="1" kern="0" spc="-6" dirty="0">
                <a:solidFill>
                  <a:srgbClr val="444444"/>
                </a:solidFill>
                <a:latin typeface="Courier New"/>
                <a:cs typeface="Courier New"/>
              </a:rPr>
              <a:t>.flatMap</a:t>
            </a:r>
            <a:endParaRPr sz="1334" kern="0">
              <a:solidFill>
                <a:sysClr val="windowText" lastClr="000000"/>
              </a:solidFill>
              <a:latin typeface="Courier New"/>
              <a:cs typeface="Courier New"/>
            </a:endParaRPr>
          </a:p>
        </p:txBody>
      </p:sp>
      <p:sp>
        <p:nvSpPr>
          <p:cNvPr id="76" name="object 76"/>
          <p:cNvSpPr txBox="1"/>
          <p:nvPr/>
        </p:nvSpPr>
        <p:spPr>
          <a:xfrm>
            <a:off x="2937047" y="1495323"/>
            <a:ext cx="1673491" cy="191630"/>
          </a:xfrm>
          <a:prstGeom prst="rect">
            <a:avLst/>
          </a:prstGeom>
        </p:spPr>
        <p:txBody>
          <a:bodyPr vert="horz" wrap="square" lIns="0" tIns="9627" rIns="0" bIns="0" rtlCol="0">
            <a:spAutoFit/>
          </a:bodyPr>
          <a:lstStyle/>
          <a:p>
            <a:pPr marL="7701" defTabSz="554492">
              <a:spcBef>
                <a:spcPts val="76"/>
              </a:spcBef>
            </a:pPr>
            <a:r>
              <a:rPr sz="1182" kern="0" dirty="0">
                <a:solidFill>
                  <a:srgbClr val="444444"/>
                </a:solidFill>
                <a:latin typeface="Arial"/>
                <a:cs typeface="Arial"/>
              </a:rPr>
              <a:t>Computed</a:t>
            </a:r>
            <a:r>
              <a:rPr sz="1182" kern="0" spc="21" dirty="0">
                <a:solidFill>
                  <a:srgbClr val="444444"/>
                </a:solidFill>
                <a:latin typeface="Arial"/>
                <a:cs typeface="Arial"/>
              </a:rPr>
              <a:t> </a:t>
            </a:r>
            <a:r>
              <a:rPr sz="1182" kern="0" spc="39" dirty="0">
                <a:solidFill>
                  <a:srgbClr val="444444"/>
                </a:solidFill>
                <a:latin typeface="Arial"/>
                <a:cs typeface="Arial"/>
              </a:rPr>
              <a:t>from</a:t>
            </a:r>
            <a:r>
              <a:rPr sz="1182" kern="0" spc="21" dirty="0">
                <a:solidFill>
                  <a:srgbClr val="444444"/>
                </a:solidFill>
                <a:latin typeface="Arial"/>
                <a:cs typeface="Arial"/>
              </a:rPr>
              <a:t> </a:t>
            </a:r>
            <a:r>
              <a:rPr sz="1182" kern="0" spc="-6" dirty="0">
                <a:solidFill>
                  <a:srgbClr val="444444"/>
                </a:solidFill>
                <a:latin typeface="Arial"/>
                <a:cs typeface="Arial"/>
              </a:rPr>
              <a:t>original:</a:t>
            </a:r>
            <a:endParaRPr sz="1182" kern="0">
              <a:solidFill>
                <a:sysClr val="windowText" lastClr="000000"/>
              </a:solidFill>
              <a:latin typeface="Arial"/>
              <a:cs typeface="Arial"/>
            </a:endParaRPr>
          </a:p>
        </p:txBody>
      </p:sp>
      <p:sp>
        <p:nvSpPr>
          <p:cNvPr id="77" name="object 77"/>
          <p:cNvSpPr txBox="1"/>
          <p:nvPr/>
        </p:nvSpPr>
        <p:spPr>
          <a:xfrm>
            <a:off x="2965951" y="2452727"/>
            <a:ext cx="1668100" cy="191630"/>
          </a:xfrm>
          <a:prstGeom prst="rect">
            <a:avLst/>
          </a:prstGeom>
        </p:spPr>
        <p:txBody>
          <a:bodyPr vert="horz" wrap="square" lIns="0" tIns="9627" rIns="0" bIns="0" rtlCol="0">
            <a:spAutoFit/>
          </a:bodyPr>
          <a:lstStyle/>
          <a:p>
            <a:pPr marL="7701" defTabSz="554492">
              <a:spcBef>
                <a:spcPts val="76"/>
              </a:spcBef>
            </a:pPr>
            <a:r>
              <a:rPr sz="1182" kern="0" dirty="0">
                <a:solidFill>
                  <a:srgbClr val="444444"/>
                </a:solidFill>
                <a:latin typeface="Arial"/>
                <a:cs typeface="Arial"/>
              </a:rPr>
              <a:t>Filtered</a:t>
            </a:r>
            <a:r>
              <a:rPr sz="1182" kern="0" spc="82" dirty="0">
                <a:solidFill>
                  <a:srgbClr val="444444"/>
                </a:solidFill>
                <a:latin typeface="Arial"/>
                <a:cs typeface="Arial"/>
              </a:rPr>
              <a:t> </a:t>
            </a:r>
            <a:r>
              <a:rPr sz="1182" kern="0" dirty="0">
                <a:solidFill>
                  <a:srgbClr val="444444"/>
                </a:solidFill>
                <a:latin typeface="Arial"/>
                <a:cs typeface="Arial"/>
              </a:rPr>
              <a:t>using</a:t>
            </a:r>
            <a:r>
              <a:rPr sz="1182" kern="0" spc="85" dirty="0">
                <a:solidFill>
                  <a:srgbClr val="444444"/>
                </a:solidFill>
                <a:latin typeface="Arial"/>
                <a:cs typeface="Arial"/>
              </a:rPr>
              <a:t> </a:t>
            </a:r>
            <a:r>
              <a:rPr sz="1182" kern="0" spc="-6" dirty="0">
                <a:solidFill>
                  <a:srgbClr val="444444"/>
                </a:solidFill>
                <a:latin typeface="Arial"/>
                <a:cs typeface="Arial"/>
              </a:rPr>
              <a:t>condition:</a:t>
            </a:r>
            <a:endParaRPr sz="1182" kern="0">
              <a:solidFill>
                <a:sysClr val="windowText" lastClr="000000"/>
              </a:solidFill>
              <a:latin typeface="Arial"/>
              <a:cs typeface="Arial"/>
            </a:endParaRPr>
          </a:p>
        </p:txBody>
      </p:sp>
      <p:sp>
        <p:nvSpPr>
          <p:cNvPr id="78" name="object 78"/>
          <p:cNvSpPr txBox="1"/>
          <p:nvPr/>
        </p:nvSpPr>
        <p:spPr>
          <a:xfrm>
            <a:off x="4315218" y="1894055"/>
            <a:ext cx="362346" cy="176613"/>
          </a:xfrm>
          <a:prstGeom prst="rect">
            <a:avLst/>
          </a:prstGeom>
        </p:spPr>
        <p:txBody>
          <a:bodyPr vert="horz" wrap="square" lIns="0" tIns="8471" rIns="0" bIns="0" rtlCol="0">
            <a:spAutoFit/>
          </a:bodyPr>
          <a:lstStyle/>
          <a:p>
            <a:pPr marL="7701" defTabSz="554492">
              <a:spcBef>
                <a:spcPts val="67"/>
              </a:spcBef>
            </a:pPr>
            <a:r>
              <a:rPr sz="1092" i="1" kern="0" spc="-6" dirty="0">
                <a:solidFill>
                  <a:srgbClr val="444444"/>
                </a:solidFill>
                <a:latin typeface="Arial"/>
                <a:cs typeface="Arial"/>
              </a:rPr>
              <a:t>(loop)</a:t>
            </a:r>
            <a:endParaRPr sz="1092" kern="0">
              <a:solidFill>
                <a:sysClr val="windowText" lastClr="000000"/>
              </a:solidFill>
              <a:latin typeface="Arial"/>
              <a:cs typeface="Arial"/>
            </a:endParaRPr>
          </a:p>
        </p:txBody>
      </p:sp>
      <p:sp>
        <p:nvSpPr>
          <p:cNvPr id="79" name="object 79"/>
          <p:cNvSpPr txBox="1"/>
          <p:nvPr/>
        </p:nvSpPr>
        <p:spPr>
          <a:xfrm>
            <a:off x="2965951" y="3419211"/>
            <a:ext cx="1281495" cy="191630"/>
          </a:xfrm>
          <a:prstGeom prst="rect">
            <a:avLst/>
          </a:prstGeom>
        </p:spPr>
        <p:txBody>
          <a:bodyPr vert="horz" wrap="square" lIns="0" tIns="9627" rIns="0" bIns="0" rtlCol="0">
            <a:spAutoFit/>
          </a:bodyPr>
          <a:lstStyle/>
          <a:p>
            <a:pPr marL="7701" defTabSz="554492">
              <a:spcBef>
                <a:spcPts val="76"/>
              </a:spcBef>
            </a:pPr>
            <a:r>
              <a:rPr sz="1182" kern="0" dirty="0">
                <a:solidFill>
                  <a:srgbClr val="444444"/>
                </a:solidFill>
                <a:latin typeface="Arial"/>
                <a:cs typeface="Arial"/>
              </a:rPr>
              <a:t>Portion</a:t>
            </a:r>
            <a:r>
              <a:rPr sz="1182" kern="0" spc="55" dirty="0">
                <a:solidFill>
                  <a:srgbClr val="444444"/>
                </a:solidFill>
                <a:latin typeface="Arial"/>
                <a:cs typeface="Arial"/>
              </a:rPr>
              <a:t> </a:t>
            </a:r>
            <a:r>
              <a:rPr sz="1182" kern="0" spc="52" dirty="0">
                <a:solidFill>
                  <a:srgbClr val="444444"/>
                </a:solidFill>
                <a:latin typeface="Arial"/>
                <a:cs typeface="Arial"/>
              </a:rPr>
              <a:t>of</a:t>
            </a:r>
            <a:r>
              <a:rPr sz="1182" kern="0" spc="55" dirty="0">
                <a:solidFill>
                  <a:srgbClr val="444444"/>
                </a:solidFill>
                <a:latin typeface="Arial"/>
                <a:cs typeface="Arial"/>
              </a:rPr>
              <a:t> </a:t>
            </a:r>
            <a:r>
              <a:rPr sz="1182" kern="0" spc="-6" dirty="0">
                <a:solidFill>
                  <a:srgbClr val="444444"/>
                </a:solidFill>
                <a:latin typeface="Arial"/>
                <a:cs typeface="Arial"/>
              </a:rPr>
              <a:t>original:</a:t>
            </a:r>
            <a:endParaRPr sz="1182" kern="0">
              <a:solidFill>
                <a:sysClr val="windowText" lastClr="000000"/>
              </a:solidFill>
              <a:latin typeface="Arial"/>
              <a:cs typeface="Arial"/>
            </a:endParaRPr>
          </a:p>
        </p:txBody>
      </p:sp>
      <p:sp>
        <p:nvSpPr>
          <p:cNvPr id="80" name="object 80"/>
          <p:cNvSpPr txBox="1"/>
          <p:nvPr/>
        </p:nvSpPr>
        <p:spPr>
          <a:xfrm>
            <a:off x="2937047" y="4380479"/>
            <a:ext cx="1647691" cy="191630"/>
          </a:xfrm>
          <a:prstGeom prst="rect">
            <a:avLst/>
          </a:prstGeom>
        </p:spPr>
        <p:txBody>
          <a:bodyPr vert="horz" wrap="square" lIns="0" tIns="9627" rIns="0" bIns="0" rtlCol="0">
            <a:spAutoFit/>
          </a:bodyPr>
          <a:lstStyle/>
          <a:p>
            <a:pPr marL="7701" defTabSz="554492">
              <a:spcBef>
                <a:spcPts val="76"/>
              </a:spcBef>
            </a:pPr>
            <a:r>
              <a:rPr sz="1182" kern="0" dirty="0">
                <a:solidFill>
                  <a:srgbClr val="444444"/>
                </a:solidFill>
                <a:latin typeface="Arial"/>
                <a:cs typeface="Arial"/>
              </a:rPr>
              <a:t>Adding</a:t>
            </a:r>
            <a:r>
              <a:rPr sz="1182" kern="0" spc="64" dirty="0">
                <a:solidFill>
                  <a:srgbClr val="444444"/>
                </a:solidFill>
                <a:latin typeface="Arial"/>
                <a:cs typeface="Arial"/>
              </a:rPr>
              <a:t> </a:t>
            </a:r>
            <a:r>
              <a:rPr sz="1182" kern="0" dirty="0">
                <a:solidFill>
                  <a:srgbClr val="444444"/>
                </a:solidFill>
                <a:latin typeface="Arial"/>
                <a:cs typeface="Arial"/>
              </a:rPr>
              <a:t>original</a:t>
            </a:r>
            <a:r>
              <a:rPr sz="1182" kern="0" spc="64" dirty="0">
                <a:solidFill>
                  <a:srgbClr val="444444"/>
                </a:solidFill>
                <a:latin typeface="Arial"/>
                <a:cs typeface="Arial"/>
              </a:rPr>
              <a:t> </a:t>
            </a:r>
            <a:r>
              <a:rPr sz="1182" kern="0" spc="52" dirty="0">
                <a:solidFill>
                  <a:srgbClr val="444444"/>
                </a:solidFill>
                <a:latin typeface="Arial"/>
                <a:cs typeface="Arial"/>
              </a:rPr>
              <a:t>to</a:t>
            </a:r>
            <a:r>
              <a:rPr sz="1182" kern="0" spc="67" dirty="0">
                <a:solidFill>
                  <a:srgbClr val="444444"/>
                </a:solidFill>
                <a:latin typeface="Arial"/>
                <a:cs typeface="Arial"/>
              </a:rPr>
              <a:t> </a:t>
            </a:r>
            <a:r>
              <a:rPr sz="1182" kern="0" spc="-6" dirty="0">
                <a:solidFill>
                  <a:srgbClr val="444444"/>
                </a:solidFill>
                <a:latin typeface="Arial"/>
                <a:cs typeface="Arial"/>
              </a:rPr>
              <a:t>other:</a:t>
            </a:r>
            <a:endParaRPr sz="1182" kern="0">
              <a:solidFill>
                <a:sysClr val="windowText" lastClr="000000"/>
              </a:solidFill>
              <a:latin typeface="Arial"/>
              <a:cs typeface="Arial"/>
            </a:endParaRPr>
          </a:p>
        </p:txBody>
      </p:sp>
      <p:sp>
        <p:nvSpPr>
          <p:cNvPr id="81" name="object 81"/>
          <p:cNvSpPr txBox="1"/>
          <p:nvPr/>
        </p:nvSpPr>
        <p:spPr>
          <a:xfrm>
            <a:off x="2937047" y="5359883"/>
            <a:ext cx="1556046" cy="191630"/>
          </a:xfrm>
          <a:prstGeom prst="rect">
            <a:avLst/>
          </a:prstGeom>
        </p:spPr>
        <p:txBody>
          <a:bodyPr vert="horz" wrap="square" lIns="0" tIns="9627" rIns="0" bIns="0" rtlCol="0">
            <a:spAutoFit/>
          </a:bodyPr>
          <a:lstStyle/>
          <a:p>
            <a:pPr marL="7701" defTabSz="554492">
              <a:spcBef>
                <a:spcPts val="76"/>
              </a:spcBef>
            </a:pPr>
            <a:r>
              <a:rPr sz="1182" kern="0" dirty="0">
                <a:solidFill>
                  <a:srgbClr val="444444"/>
                </a:solidFill>
                <a:latin typeface="Arial"/>
                <a:cs typeface="Arial"/>
              </a:rPr>
              <a:t>Flattening</a:t>
            </a:r>
            <a:r>
              <a:rPr sz="1182" kern="0" spc="130" dirty="0">
                <a:solidFill>
                  <a:srgbClr val="444444"/>
                </a:solidFill>
                <a:latin typeface="Arial"/>
                <a:cs typeface="Arial"/>
              </a:rPr>
              <a:t> </a:t>
            </a:r>
            <a:r>
              <a:rPr sz="1182" kern="0" dirty="0">
                <a:solidFill>
                  <a:srgbClr val="444444"/>
                </a:solidFill>
                <a:latin typeface="Arial"/>
                <a:cs typeface="Arial"/>
              </a:rPr>
              <a:t>the</a:t>
            </a:r>
            <a:r>
              <a:rPr sz="1182" kern="0" spc="127" dirty="0">
                <a:solidFill>
                  <a:srgbClr val="444444"/>
                </a:solidFill>
                <a:latin typeface="Arial"/>
                <a:cs typeface="Arial"/>
              </a:rPr>
              <a:t> </a:t>
            </a:r>
            <a:r>
              <a:rPr sz="1182" kern="0" spc="-6" dirty="0">
                <a:solidFill>
                  <a:srgbClr val="444444"/>
                </a:solidFill>
                <a:latin typeface="Arial"/>
                <a:cs typeface="Arial"/>
              </a:rPr>
              <a:t>original:</a:t>
            </a:r>
            <a:endParaRPr sz="1182" kern="0">
              <a:solidFill>
                <a:sysClr val="windowText" lastClr="000000"/>
              </a:solidFill>
              <a:latin typeface="Arial"/>
              <a:cs typeface="Arial"/>
            </a:endParaRPr>
          </a:p>
        </p:txBody>
      </p:sp>
    </p:spTree>
    <p:extLst>
      <p:ext uri="{BB962C8B-B14F-4D97-AF65-F5344CB8AC3E}">
        <p14:creationId xmlns:p14="http://schemas.microsoft.com/office/powerpoint/2010/main" val="386756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8026671" cy="380695"/>
          </a:xfrm>
          <a:prstGeom prst="rect">
            <a:avLst/>
          </a:prstGeom>
        </p:spPr>
        <p:txBody>
          <a:bodyPr vert="horz" wrap="square" lIns="0" tIns="7316" rIns="0" bIns="0" rtlCol="0">
            <a:spAutoFit/>
          </a:bodyPr>
          <a:lstStyle/>
          <a:p>
            <a:pPr marL="7701">
              <a:spcBef>
                <a:spcPts val="58"/>
              </a:spcBef>
              <a:tabLst>
                <a:tab pos="1210641" algn="l"/>
                <a:tab pos="2864876" algn="l"/>
                <a:tab pos="4119415" algn="l"/>
                <a:tab pos="4757081" algn="l"/>
                <a:tab pos="5378189" algn="l"/>
                <a:tab pos="7131385" algn="l"/>
              </a:tabLst>
            </a:pPr>
            <a:r>
              <a:rPr lang="en-US" sz="2426" dirty="0"/>
              <a:t>TASKS</a:t>
            </a:r>
            <a:endParaRPr sz="2426" dirty="0"/>
          </a:p>
        </p:txBody>
      </p:sp>
      <p:sp>
        <p:nvSpPr>
          <p:cNvPr id="4" name="Rectangle 3">
            <a:extLst>
              <a:ext uri="{FF2B5EF4-FFF2-40B4-BE49-F238E27FC236}">
                <a16:creationId xmlns:a16="http://schemas.microsoft.com/office/drawing/2014/main" id="{F655C54D-7ECA-4642-8EB4-399BFA5FD556}"/>
              </a:ext>
            </a:extLst>
          </p:cNvPr>
          <p:cNvSpPr/>
          <p:nvPr/>
        </p:nvSpPr>
        <p:spPr>
          <a:xfrm>
            <a:off x="247650" y="1127023"/>
            <a:ext cx="11410950" cy="1839606"/>
          </a:xfrm>
          <a:prstGeom prst="rect">
            <a:avLst/>
          </a:prstGeom>
        </p:spPr>
        <p:txBody>
          <a:bodyPr wrap="square">
            <a:spAutoFit/>
          </a:bodyPr>
          <a:lstStyle/>
          <a:p>
            <a:pPr lvl="0" algn="just">
              <a:lnSpc>
                <a:spcPct val="115000"/>
              </a:lnSpc>
            </a:pPr>
            <a:r>
              <a:rPr lang="en-US" sz="2000" dirty="0">
                <a:latin typeface="Times New Roman" panose="02020603050405020304" pitchFamily="18" charset="0"/>
                <a:ea typeface="Calibri" panose="020F0502020204030204" pitchFamily="34" charset="0"/>
                <a:cs typeface="Arial" panose="020B0604020202020204" pitchFamily="34" charset="0"/>
              </a:rPr>
              <a:t>1. Create an array that hold the following students grades : 60, 100,10,15,85, and handle the following:</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Sort the array numerically descending.</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Using the sorted Array find the highest student degree (first degree less than or equal to 100) [Use find()].</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100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Print the grades of all students with grades below 60 [Use filter()].</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object 3">
            <a:extLst>
              <a:ext uri="{FF2B5EF4-FFF2-40B4-BE49-F238E27FC236}">
                <a16:creationId xmlns:a16="http://schemas.microsoft.com/office/drawing/2014/main" id="{D2FDA030-5F6B-4ACB-B471-D3D5158C014F}"/>
              </a:ext>
            </a:extLst>
          </p:cNvPr>
          <p:cNvSpPr/>
          <p:nvPr/>
        </p:nvSpPr>
        <p:spPr>
          <a:xfrm>
            <a:off x="0" y="3268210"/>
            <a:ext cx="12192000" cy="3560762"/>
          </a:xfrm>
          <a:custGeom>
            <a:avLst/>
            <a:gdLst/>
            <a:ahLst/>
            <a:cxnLst/>
            <a:rect l="l" t="t" r="r" b="b"/>
            <a:pathLst>
              <a:path w="6701790" h="9947910">
                <a:moveTo>
                  <a:pt x="6701366" y="0"/>
                </a:moveTo>
                <a:lnTo>
                  <a:pt x="0" y="0"/>
                </a:lnTo>
                <a:lnTo>
                  <a:pt x="0" y="9947341"/>
                </a:lnTo>
                <a:lnTo>
                  <a:pt x="6701366" y="9947341"/>
                </a:lnTo>
                <a:lnTo>
                  <a:pt x="6701366" y="0"/>
                </a:lnTo>
                <a:close/>
              </a:path>
            </a:pathLst>
          </a:custGeom>
          <a:solidFill>
            <a:srgbClr val="E7E7E7"/>
          </a:solidFill>
        </p:spPr>
        <p:txBody>
          <a:bodyPr wrap="square" lIns="0" tIns="0" rIns="0" bIns="0" rtlCol="0"/>
          <a:lstStyle/>
          <a:p>
            <a:pPr marL="342900" marR="0" lvl="0" indent="-342900" algn="just" rtl="0">
              <a:lnSpc>
                <a:spcPct val="115000"/>
              </a:lnSpc>
              <a:spcBef>
                <a:spcPts val="0"/>
              </a:spcBef>
              <a:spcAft>
                <a:spcPts val="1000"/>
              </a:spcAft>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0286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3">
            <a:extLst>
              <a:ext uri="{FF2B5EF4-FFF2-40B4-BE49-F238E27FC236}">
                <a16:creationId xmlns:a16="http://schemas.microsoft.com/office/drawing/2014/main" id="{D79BCD1A-F0BB-0FE1-67AA-819A2CD4DF66}"/>
              </a:ext>
            </a:extLst>
          </p:cNvPr>
          <p:cNvSpPr/>
          <p:nvPr/>
        </p:nvSpPr>
        <p:spPr>
          <a:xfrm>
            <a:off x="6142574" y="-29028"/>
            <a:ext cx="6064753" cy="6858000"/>
          </a:xfrm>
          <a:custGeom>
            <a:avLst/>
            <a:gdLst/>
            <a:ahLst/>
            <a:cxnLst/>
            <a:rect l="l" t="t" r="r" b="b"/>
            <a:pathLst>
              <a:path w="6701790" h="9947910">
                <a:moveTo>
                  <a:pt x="6701366" y="0"/>
                </a:moveTo>
                <a:lnTo>
                  <a:pt x="0" y="0"/>
                </a:lnTo>
                <a:lnTo>
                  <a:pt x="0" y="9947341"/>
                </a:lnTo>
                <a:lnTo>
                  <a:pt x="6701366" y="9947341"/>
                </a:lnTo>
                <a:lnTo>
                  <a:pt x="6701366" y="0"/>
                </a:lnTo>
                <a:close/>
              </a:path>
            </a:pathLst>
          </a:custGeom>
          <a:solidFill>
            <a:srgbClr val="E7E7E7"/>
          </a:solidFill>
        </p:spPr>
        <p:txBody>
          <a:bodyPr wrap="square" lIns="0" tIns="0" rIns="0" bIns="0" rtlCol="0"/>
          <a:lstStyle/>
          <a:p>
            <a:pPr marL="342900" marR="0" lvl="0" indent="-342900" algn="just" rtl="0">
              <a:lnSpc>
                <a:spcPct val="115000"/>
              </a:lnSpc>
              <a:spcBef>
                <a:spcPts val="0"/>
              </a:spcBef>
              <a:spcAft>
                <a:spcPts val="1000"/>
              </a:spcAft>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0" name="Title 19">
            <a:extLst>
              <a:ext uri="{FF2B5EF4-FFF2-40B4-BE49-F238E27FC236}">
                <a16:creationId xmlns:a16="http://schemas.microsoft.com/office/drawing/2014/main" id="{B0A5F0D8-4D6B-6594-D209-E48EF3D1221E}"/>
              </a:ext>
            </a:extLst>
          </p:cNvPr>
          <p:cNvSpPr>
            <a:spLocks noGrp="1"/>
          </p:cNvSpPr>
          <p:nvPr>
            <p:ph type="title"/>
          </p:nvPr>
        </p:nvSpPr>
        <p:spPr/>
        <p:txBody>
          <a:bodyPr/>
          <a:lstStyle/>
          <a:p>
            <a:endParaRPr lang="en-US"/>
          </a:p>
        </p:txBody>
      </p:sp>
      <p:pic>
        <p:nvPicPr>
          <p:cNvPr id="21" name="object 2">
            <a:extLst>
              <a:ext uri="{FF2B5EF4-FFF2-40B4-BE49-F238E27FC236}">
                <a16:creationId xmlns:a16="http://schemas.microsoft.com/office/drawing/2014/main" id="{EA1C2A51-0AA5-0974-42A7-F41A497CBB14}"/>
              </a:ext>
            </a:extLst>
          </p:cNvPr>
          <p:cNvPicPr/>
          <p:nvPr/>
        </p:nvPicPr>
        <p:blipFill>
          <a:blip r:embed="rId2" cstate="print"/>
          <a:stretch>
            <a:fillRect/>
          </a:stretch>
        </p:blipFill>
        <p:spPr>
          <a:xfrm>
            <a:off x="428" y="0"/>
            <a:ext cx="12191144" cy="825442"/>
          </a:xfrm>
          <a:prstGeom prst="rect">
            <a:avLst/>
          </a:prstGeom>
        </p:spPr>
      </p:pic>
      <p:sp>
        <p:nvSpPr>
          <p:cNvPr id="22" name="object 3">
            <a:extLst>
              <a:ext uri="{FF2B5EF4-FFF2-40B4-BE49-F238E27FC236}">
                <a16:creationId xmlns:a16="http://schemas.microsoft.com/office/drawing/2014/main" id="{01240E39-B8DE-B58D-C295-478DEF80B16C}"/>
              </a:ext>
            </a:extLst>
          </p:cNvPr>
          <p:cNvSpPr txBox="1">
            <a:spLocks/>
          </p:cNvSpPr>
          <p:nvPr/>
        </p:nvSpPr>
        <p:spPr>
          <a:xfrm>
            <a:off x="412447" y="222391"/>
            <a:ext cx="4944194" cy="455331"/>
          </a:xfrm>
          <a:prstGeom prst="rect">
            <a:avLst/>
          </a:prstGeom>
        </p:spPr>
        <p:txBody>
          <a:bodyPr vert="horz" wrap="square" lIns="0" tIns="7316" rIns="0" bIns="0" rtlCol="0">
            <a:spAutoFit/>
          </a:bodyPr>
          <a:lstStyle>
            <a:lvl1pPr>
              <a:defRPr sz="3002" b="1" i="0">
                <a:solidFill>
                  <a:srgbClr val="FAFBFB"/>
                </a:solidFill>
                <a:latin typeface="Calibri"/>
                <a:ea typeface="+mj-ea"/>
                <a:cs typeface="Calibri"/>
              </a:defRPr>
            </a:lvl1pPr>
          </a:lstStyle>
          <a:p>
            <a:pPr marL="7701">
              <a:spcBef>
                <a:spcPts val="58"/>
              </a:spcBef>
              <a:tabLst>
                <a:tab pos="1261855" algn="l"/>
                <a:tab pos="1899906" algn="l"/>
              </a:tabLst>
            </a:pPr>
            <a:r>
              <a:rPr lang="en-US" sz="2911" kern="0">
                <a:latin typeface="Arial" panose="020B0604020202020204" pitchFamily="34" charset="0"/>
                <a:cs typeface="Arial" panose="020B0604020202020204" pitchFamily="34" charset="0"/>
              </a:rPr>
              <a:t>Tasks</a:t>
            </a:r>
            <a:endParaRPr lang="en-US" sz="2911" kern="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D206AB96-F330-6B37-8EDB-AAF7F4BC4899}"/>
              </a:ext>
            </a:extLst>
          </p:cNvPr>
          <p:cNvSpPr txBox="1"/>
          <p:nvPr/>
        </p:nvSpPr>
        <p:spPr>
          <a:xfrm>
            <a:off x="184128" y="1003465"/>
            <a:ext cx="5911872" cy="1839606"/>
          </a:xfrm>
          <a:prstGeom prst="rect">
            <a:avLst/>
          </a:prstGeom>
          <a:noFill/>
        </p:spPr>
        <p:txBody>
          <a:bodyPr wrap="square">
            <a:spAutoFit/>
          </a:bodyPr>
          <a:lstStyle/>
          <a:p>
            <a:pPr marR="0" lvl="0" algn="just" rtl="0">
              <a:lnSpc>
                <a:spcPct val="115000"/>
              </a:lnSpc>
              <a:spcBef>
                <a:spcPts val="0"/>
              </a:spcBef>
              <a:spcAft>
                <a:spcPts val="10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3. On your page, show alert for the user that say “Welcome to my site”, then show him prompt ask him to enter his name and write to the page  “ welcome + his name”. (Remark what happen to the home page after writing welcome page).</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A10E1B0B-9456-89FE-1153-21C76F6D3B9F}"/>
              </a:ext>
            </a:extLst>
          </p:cNvPr>
          <p:cNvSpPr txBox="1"/>
          <p:nvPr/>
        </p:nvSpPr>
        <p:spPr>
          <a:xfrm>
            <a:off x="6415314" y="1003465"/>
            <a:ext cx="5457387" cy="4701928"/>
          </a:xfrm>
          <a:prstGeom prst="rect">
            <a:avLst/>
          </a:prstGeom>
          <a:noFill/>
        </p:spPr>
        <p:txBody>
          <a:bodyPr wrap="square">
            <a:spAutoFit/>
          </a:bodyPr>
          <a:lstStyle/>
          <a:p>
            <a:pPr marR="0" lvl="0" algn="just" rtl="0">
              <a:lnSpc>
                <a:spcPct val="115000"/>
              </a:lnSpc>
              <a:spcBef>
                <a:spcPts val="0"/>
              </a:spcBef>
              <a:spcAft>
                <a:spcPts val="10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5. On contact page prompt user to enter his name, make sure that name is string, and let the user enter his birth year and make sure that it is a number, and it is less than 2010, and then calculate his age. For each prompt if user input valid show him next prompt, if not valid show him the same prompt again until user enters it correctly (use loops). And after validating user input, write all user input on the page in that format: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83895" marR="0" algn="just">
              <a:lnSpc>
                <a:spcPct val="115000"/>
              </a:lnSpc>
              <a:spcBef>
                <a:spcPts val="0"/>
              </a:spcBef>
              <a:spcAft>
                <a:spcPts val="1000"/>
              </a:spcAft>
            </a:pPr>
            <a:r>
              <a:rPr lang="en-US" sz="2000" b="1" u="sng" dirty="0">
                <a:effectLst/>
                <a:latin typeface="Times New Roman" panose="02020603050405020304" pitchFamily="18" charset="0"/>
                <a:ea typeface="Calibri" panose="020F0502020204030204" pitchFamily="34" charset="0"/>
                <a:cs typeface="Arial" panose="020B0604020202020204" pitchFamily="34" charset="0"/>
              </a:rPr>
              <a:t>Name:</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ahmed</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83895" marR="0" algn="just">
              <a:lnSpc>
                <a:spcPct val="115000"/>
              </a:lnSpc>
              <a:spcBef>
                <a:spcPts val="0"/>
              </a:spcBef>
              <a:spcAft>
                <a:spcPts val="1000"/>
              </a:spcAft>
            </a:pPr>
            <a:r>
              <a:rPr lang="en-US" sz="2000" b="1" u="sng" dirty="0">
                <a:effectLst/>
                <a:latin typeface="Times New Roman" panose="02020603050405020304" pitchFamily="18" charset="0"/>
                <a:ea typeface="Calibri" panose="020F0502020204030204" pitchFamily="34" charset="0"/>
                <a:cs typeface="Arial" panose="020B0604020202020204" pitchFamily="34" charset="0"/>
              </a:rPr>
              <a:t>Birth year:</a:t>
            </a:r>
            <a:r>
              <a:rPr lang="en-US" sz="2000" dirty="0">
                <a:effectLst/>
                <a:latin typeface="Times New Roman" panose="02020603050405020304" pitchFamily="18" charset="0"/>
                <a:ea typeface="Calibri" panose="020F0502020204030204" pitchFamily="34" charset="0"/>
                <a:cs typeface="Arial" panose="020B0604020202020204" pitchFamily="34" charset="0"/>
              </a:rPr>
              <a:t> 1981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83895" marR="0" algn="just">
              <a:lnSpc>
                <a:spcPct val="115000"/>
              </a:lnSpc>
              <a:spcBef>
                <a:spcPts val="0"/>
              </a:spcBef>
              <a:spcAft>
                <a:spcPts val="1000"/>
              </a:spcAft>
            </a:pPr>
            <a:r>
              <a:rPr lang="en-US" sz="2000" b="1" u="sng" dirty="0">
                <a:effectLst/>
                <a:latin typeface="Times New Roman" panose="02020603050405020304" pitchFamily="18" charset="0"/>
                <a:ea typeface="Calibri" panose="020F0502020204030204" pitchFamily="34" charset="0"/>
                <a:cs typeface="Arial" panose="020B0604020202020204" pitchFamily="34" charset="0"/>
              </a:rPr>
              <a:t>Age:</a:t>
            </a:r>
            <a:r>
              <a:rPr lang="en-US" sz="2000" dirty="0">
                <a:effectLst/>
                <a:latin typeface="Times New Roman" panose="02020603050405020304" pitchFamily="18" charset="0"/>
                <a:ea typeface="Calibri" panose="020F0502020204030204" pitchFamily="34" charset="0"/>
                <a:cs typeface="Arial" panose="020B0604020202020204" pitchFamily="34" charset="0"/>
              </a:rPr>
              <a:t> 30</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BA60538-4504-48BC-B23C-8E4EC969D690}"/>
              </a:ext>
            </a:extLst>
          </p:cNvPr>
          <p:cNvSpPr/>
          <p:nvPr/>
        </p:nvSpPr>
        <p:spPr>
          <a:xfrm>
            <a:off x="184128" y="3354429"/>
            <a:ext cx="5266958" cy="1485663"/>
          </a:xfrm>
          <a:prstGeom prst="rect">
            <a:avLst/>
          </a:prstGeom>
        </p:spPr>
        <p:txBody>
          <a:bodyPr wrap="square">
            <a:spAutoFit/>
          </a:bodyPr>
          <a:lstStyle/>
          <a:p>
            <a:pPr lvl="0" algn="just">
              <a:lnSpc>
                <a:spcPct val="115000"/>
              </a:lnSpc>
              <a:spcAft>
                <a:spcPts val="1000"/>
              </a:spcAft>
            </a:pPr>
            <a:r>
              <a:rPr lang="en-US" sz="2000" dirty="0">
                <a:latin typeface="Times New Roman" panose="02020603050405020304" pitchFamily="18" charset="0"/>
                <a:ea typeface="Calibri" panose="020F0502020204030204" pitchFamily="34" charset="0"/>
                <a:cs typeface="Arial" panose="020B0604020202020204" pitchFamily="34" charset="0"/>
              </a:rPr>
              <a:t>4. Ask the user to enter his Email, and use function strings (</a:t>
            </a:r>
            <a:r>
              <a:rPr lang="en-US" sz="2000" u="sng" dirty="0">
                <a:latin typeface="Times New Roman" panose="02020603050405020304" pitchFamily="18" charset="0"/>
                <a:ea typeface="Calibri" panose="020F0502020204030204" pitchFamily="34" charset="0"/>
                <a:cs typeface="Arial" panose="020B0604020202020204" pitchFamily="34" charset="0"/>
              </a:rPr>
              <a:t>Don’t use </a:t>
            </a:r>
            <a:r>
              <a:rPr lang="en-US" sz="2000" u="sng" dirty="0" err="1">
                <a:latin typeface="Times New Roman" panose="02020603050405020304" pitchFamily="18" charset="0"/>
                <a:ea typeface="Calibri" panose="020F0502020204030204" pitchFamily="34" charset="0"/>
                <a:cs typeface="Arial" panose="020B0604020202020204" pitchFamily="34" charset="0"/>
              </a:rPr>
              <a:t>RegExp</a:t>
            </a:r>
            <a:r>
              <a:rPr lang="en-US" sz="2000" u="sng" dirty="0">
                <a:latin typeface="Times New Roman" panose="02020603050405020304" pitchFamily="18" charset="0"/>
                <a:ea typeface="Calibri" panose="020F0502020204030204" pitchFamily="34" charset="0"/>
                <a:cs typeface="Arial" panose="020B0604020202020204" pitchFamily="34" charset="0"/>
              </a:rPr>
              <a:t>)</a:t>
            </a:r>
            <a:r>
              <a:rPr lang="en-US" sz="2000" dirty="0">
                <a:latin typeface="Times New Roman" panose="02020603050405020304" pitchFamily="18" charset="0"/>
                <a:ea typeface="Calibri" panose="020F0502020204030204" pitchFamily="34" charset="0"/>
                <a:cs typeface="Arial" panose="020B0604020202020204" pitchFamily="34" charset="0"/>
              </a:rPr>
              <a:t> to check if the Email contains @, and not in the first or last index.</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8018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0A5F0D8-4D6B-6594-D209-E48EF3D1221E}"/>
              </a:ext>
            </a:extLst>
          </p:cNvPr>
          <p:cNvSpPr>
            <a:spLocks noGrp="1"/>
          </p:cNvSpPr>
          <p:nvPr>
            <p:ph type="title"/>
          </p:nvPr>
        </p:nvSpPr>
        <p:spPr/>
        <p:txBody>
          <a:bodyPr/>
          <a:lstStyle/>
          <a:p>
            <a:endParaRPr lang="en-US"/>
          </a:p>
        </p:txBody>
      </p:sp>
      <p:pic>
        <p:nvPicPr>
          <p:cNvPr id="21" name="object 2">
            <a:extLst>
              <a:ext uri="{FF2B5EF4-FFF2-40B4-BE49-F238E27FC236}">
                <a16:creationId xmlns:a16="http://schemas.microsoft.com/office/drawing/2014/main" id="{EA1C2A51-0AA5-0974-42A7-F41A497CBB14}"/>
              </a:ext>
            </a:extLst>
          </p:cNvPr>
          <p:cNvPicPr/>
          <p:nvPr/>
        </p:nvPicPr>
        <p:blipFill>
          <a:blip r:embed="rId2" cstate="print"/>
          <a:stretch>
            <a:fillRect/>
          </a:stretch>
        </p:blipFill>
        <p:spPr>
          <a:xfrm>
            <a:off x="428" y="0"/>
            <a:ext cx="12191144" cy="825442"/>
          </a:xfrm>
          <a:prstGeom prst="rect">
            <a:avLst/>
          </a:prstGeom>
        </p:spPr>
      </p:pic>
      <p:sp>
        <p:nvSpPr>
          <p:cNvPr id="22" name="object 3">
            <a:extLst>
              <a:ext uri="{FF2B5EF4-FFF2-40B4-BE49-F238E27FC236}">
                <a16:creationId xmlns:a16="http://schemas.microsoft.com/office/drawing/2014/main" id="{01240E39-B8DE-B58D-C295-478DEF80B16C}"/>
              </a:ext>
            </a:extLst>
          </p:cNvPr>
          <p:cNvSpPr txBox="1">
            <a:spLocks/>
          </p:cNvSpPr>
          <p:nvPr/>
        </p:nvSpPr>
        <p:spPr>
          <a:xfrm>
            <a:off x="412447" y="222391"/>
            <a:ext cx="4944194" cy="455331"/>
          </a:xfrm>
          <a:prstGeom prst="rect">
            <a:avLst/>
          </a:prstGeom>
        </p:spPr>
        <p:txBody>
          <a:bodyPr vert="horz" wrap="square" lIns="0" tIns="7316" rIns="0" bIns="0" rtlCol="0">
            <a:spAutoFit/>
          </a:bodyPr>
          <a:lstStyle>
            <a:lvl1pPr>
              <a:defRPr sz="3002" b="1" i="0">
                <a:solidFill>
                  <a:srgbClr val="FAFBFB"/>
                </a:solidFill>
                <a:latin typeface="Calibri"/>
                <a:ea typeface="+mj-ea"/>
                <a:cs typeface="Calibri"/>
              </a:defRPr>
            </a:lvl1pPr>
          </a:lstStyle>
          <a:p>
            <a:pPr marL="7701">
              <a:spcBef>
                <a:spcPts val="58"/>
              </a:spcBef>
              <a:tabLst>
                <a:tab pos="1261855" algn="l"/>
                <a:tab pos="1899906" algn="l"/>
              </a:tabLst>
            </a:pPr>
            <a:r>
              <a:rPr lang="en-US" sz="2911" kern="0">
                <a:latin typeface="Arial" panose="020B0604020202020204" pitchFamily="34" charset="0"/>
                <a:cs typeface="Arial" panose="020B0604020202020204" pitchFamily="34" charset="0"/>
              </a:rPr>
              <a:t>Tasks</a:t>
            </a:r>
            <a:endParaRPr lang="en-US" sz="2911" kern="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8F6B728B-4933-4416-A85A-D36CA27FA568}"/>
              </a:ext>
            </a:extLst>
          </p:cNvPr>
          <p:cNvSpPr/>
          <p:nvPr/>
        </p:nvSpPr>
        <p:spPr>
          <a:xfrm>
            <a:off x="365873" y="1211970"/>
            <a:ext cx="11325225" cy="5025094"/>
          </a:xfrm>
          <a:prstGeom prst="rect">
            <a:avLst/>
          </a:prstGeom>
        </p:spPr>
        <p:txBody>
          <a:bodyPr wrap="square">
            <a:spAutoFit/>
          </a:bodyPr>
          <a:lstStyle/>
          <a:p>
            <a:pPr lvl="0" algn="just">
              <a:lnSpc>
                <a:spcPct val="115000"/>
              </a:lnSpc>
            </a:pPr>
            <a:r>
              <a:rPr lang="en-US" sz="2000" dirty="0">
                <a:latin typeface="Times New Roman" panose="02020603050405020304" pitchFamily="18" charset="0"/>
                <a:ea typeface="Calibri" panose="020F0502020204030204" pitchFamily="34" charset="0"/>
                <a:cs typeface="Arial" panose="020B0604020202020204" pitchFamily="34" charset="0"/>
              </a:rPr>
              <a:t>6.  Prompt user to enter his Full Name and email address, and </a:t>
            </a:r>
            <a:r>
              <a:rPr lang="en-US" sz="2000" u="sng" dirty="0">
                <a:latin typeface="Times New Roman" panose="02020603050405020304" pitchFamily="18" charset="0"/>
                <a:ea typeface="Calibri" panose="020F0502020204030204" pitchFamily="34" charset="0"/>
                <a:cs typeface="Arial" panose="020B0604020202020204" pitchFamily="34" charset="0"/>
              </a:rPr>
              <a:t>use regular expression only (don't use string functions)</a:t>
            </a:r>
            <a:r>
              <a:rPr lang="en-US" sz="2000" dirty="0">
                <a:latin typeface="Times New Roman" panose="02020603050405020304" pitchFamily="18" charset="0"/>
                <a:ea typeface="Calibri" panose="020F0502020204030204" pitchFamily="34" charset="0"/>
                <a:cs typeface="Arial" panose="020B0604020202020204" pitchFamily="34" charset="0"/>
              </a:rPr>
              <a:t> to validate his input to make sure it is in correct format using these criteria: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Full Name should be characters only (without numbers or special characters) and has the following structure:</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Arial" panose="020B0604020202020204" pitchFamily="34" charset="0"/>
              </a:rPr>
              <a:t>Characters (alphabetic only) more than 3.</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Arial" panose="020B0604020202020204" pitchFamily="34" charset="0"/>
              </a:rPr>
              <a:t>Then one space.</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Arial" panose="020B0604020202020204" pitchFamily="34" charset="0"/>
              </a:rPr>
              <a:t>And finally some other characters (alphabetic only) more than 3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Arial" panose="020B0604020202020204" pitchFamily="34" charset="0"/>
              </a:rPr>
              <a:t>This pattern may be repeated, so it can contain other spaces but after each space must be 3 alphabetic characters at least (like full name, each part is 3 letters at least, and separated by a space).</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Arial" panose="020B0604020202020204" pitchFamily="34" charset="0"/>
              </a:rPr>
              <a:t>And shouldn’t start or end with spaces or special characters.</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Email must be from Egypt (.</a:t>
            </a:r>
            <a:r>
              <a:rPr lang="en-US" sz="2000" dirty="0" err="1">
                <a:latin typeface="Times New Roman" panose="02020603050405020304" pitchFamily="18" charset="0"/>
                <a:ea typeface="Calibri" panose="020F0502020204030204" pitchFamily="34" charset="0"/>
                <a:cs typeface="Arial" panose="020B0604020202020204" pitchFamily="34" charset="0"/>
              </a:rPr>
              <a:t>eg</a:t>
            </a:r>
            <a:r>
              <a:rPr lang="en-US" sz="2000" dirty="0">
                <a:latin typeface="Times New Roman" panose="02020603050405020304" pitchFamily="18" charset="0"/>
                <a:ea typeface="Calibri" panose="020F0502020204030204" pitchFamily="34" charset="0"/>
                <a:cs typeface="Arial" panose="020B0604020202020204" pitchFamily="34" charset="0"/>
              </a:rPr>
              <a:t> domain), for example </a:t>
            </a:r>
            <a:r>
              <a:rPr lang="en-US" sz="2000" u="sng" dirty="0">
                <a:solidFill>
                  <a:srgbClr val="0000FF"/>
                </a:solidFill>
                <a:latin typeface="Times New Roman" panose="02020603050405020304" pitchFamily="18" charset="0"/>
                <a:ea typeface="Calibri" panose="020F0502020204030204" pitchFamily="34" charset="0"/>
                <a:cs typeface="Arial" panose="020B0604020202020204" pitchFamily="34" charset="0"/>
                <a:hlinkClick r:id="rId3"/>
              </a:rPr>
              <a:t>name@domain.com.eg</a:t>
            </a:r>
            <a:r>
              <a:rPr lang="en-US" sz="2000" dirty="0">
                <a:latin typeface="Times New Roman" panose="02020603050405020304" pitchFamily="18" charset="0"/>
                <a:ea typeface="Calibri" panose="020F0502020204030204" pitchFamily="34" charset="0"/>
                <a:cs typeface="Arial" panose="020B0604020202020204" pitchFamily="34" charset="0"/>
              </a:rPr>
              <a:t> (.com.eg, .net.eg, .edu.eg or .org.eg [.</a:t>
            </a:r>
            <a:r>
              <a:rPr lang="en-US" sz="2000" dirty="0" err="1">
                <a:latin typeface="Times New Roman" panose="02020603050405020304" pitchFamily="18" charset="0"/>
                <a:ea typeface="Calibri" panose="020F0502020204030204" pitchFamily="34" charset="0"/>
                <a:cs typeface="Arial" panose="020B0604020202020204" pitchFamily="34" charset="0"/>
              </a:rPr>
              <a:t>eg</a:t>
            </a:r>
            <a:r>
              <a:rPr lang="en-US" sz="2000" dirty="0">
                <a:latin typeface="Times New Roman" panose="02020603050405020304" pitchFamily="18" charset="0"/>
                <a:ea typeface="Calibri" panose="020F0502020204030204" pitchFamily="34" charset="0"/>
                <a:cs typeface="Arial" panose="020B0604020202020204" pitchFamily="34" charset="0"/>
              </a:rPr>
              <a:t> is a must], don’t allow any other domains).</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Make the prompt appear to the user for each of the inputs until he enters correct format (Repeat the prompt for each wrong input of each one until he enters it correctly).</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5033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8026671" cy="380695"/>
          </a:xfrm>
          <a:prstGeom prst="rect">
            <a:avLst/>
          </a:prstGeom>
        </p:spPr>
        <p:txBody>
          <a:bodyPr vert="horz" wrap="square" lIns="0" tIns="7316" rIns="0" bIns="0" rtlCol="0">
            <a:spAutoFit/>
          </a:bodyPr>
          <a:lstStyle/>
          <a:p>
            <a:pPr marL="7701">
              <a:spcBef>
                <a:spcPts val="58"/>
              </a:spcBef>
              <a:tabLst>
                <a:tab pos="1210641" algn="l"/>
                <a:tab pos="2864876" algn="l"/>
                <a:tab pos="4119415" algn="l"/>
                <a:tab pos="4757081" algn="l"/>
                <a:tab pos="5378189" algn="l"/>
                <a:tab pos="7131385" algn="l"/>
              </a:tabLst>
            </a:pPr>
            <a:r>
              <a:rPr lang="en-US" sz="2426" dirty="0"/>
              <a:t>TASKS </a:t>
            </a:r>
            <a:r>
              <a:rPr lang="en-US" sz="2426" dirty="0">
                <a:solidFill>
                  <a:srgbClr val="FF0000"/>
                </a:solidFill>
              </a:rPr>
              <a:t>“BONUS”</a:t>
            </a:r>
            <a:endParaRPr sz="2426" dirty="0">
              <a:solidFill>
                <a:srgbClr val="FF0000"/>
              </a:solidFill>
            </a:endParaRPr>
          </a:p>
        </p:txBody>
      </p:sp>
      <p:pic>
        <p:nvPicPr>
          <p:cNvPr id="5" name="Picture 4">
            <a:extLst>
              <a:ext uri="{FF2B5EF4-FFF2-40B4-BE49-F238E27FC236}">
                <a16:creationId xmlns:a16="http://schemas.microsoft.com/office/drawing/2014/main" id="{D97207D0-4EF7-4660-8C6E-8E6D74977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25442"/>
            <a:ext cx="12191144" cy="6075420"/>
          </a:xfrm>
          <a:prstGeom prst="rect">
            <a:avLst/>
          </a:prstGeom>
        </p:spPr>
      </p:pic>
    </p:spTree>
    <p:extLst>
      <p:ext uri="{BB962C8B-B14F-4D97-AF65-F5344CB8AC3E}">
        <p14:creationId xmlns:p14="http://schemas.microsoft.com/office/powerpoint/2010/main" val="61189722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700</Words>
  <Application>Microsoft Office PowerPoint</Application>
  <PresentationFormat>Widescreen</PresentationFormat>
  <Paragraphs>84</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Berlin Sans FB</vt:lpstr>
      <vt:lpstr>Calibri</vt:lpstr>
      <vt:lpstr>Courier New</vt:lpstr>
      <vt:lpstr>Symbol</vt:lpstr>
      <vt:lpstr>Times New Roman</vt:lpstr>
      <vt:lpstr>1_Office Theme</vt:lpstr>
      <vt:lpstr>PowerPoint Presentation</vt:lpstr>
      <vt:lpstr>WHICH ARRAY METHOD TO USE?</vt:lpstr>
      <vt:lpstr>TASKS</vt:lpstr>
      <vt:lpstr>PowerPoint Presentation</vt:lpstr>
      <vt:lpstr>PowerPoint Presentation</vt:lpstr>
      <vt:lpstr>TASKS “BONUS”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Ryhab Farouq</dc:creator>
  <cp:lastModifiedBy>Rehab farouk elsayed</cp:lastModifiedBy>
  <cp:revision>18</cp:revision>
  <dcterms:created xsi:type="dcterms:W3CDTF">2023-03-17T10:28:00Z</dcterms:created>
  <dcterms:modified xsi:type="dcterms:W3CDTF">2023-12-04T11:23:54Z</dcterms:modified>
</cp:coreProperties>
</file>