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262" r:id="rId4"/>
    <p:sldId id="275" r:id="rId5"/>
    <p:sldId id="274" r:id="rId6"/>
    <p:sldId id="511" r:id="rId7"/>
    <p:sldId id="289" r:id="rId8"/>
    <p:sldId id="278" r:id="rId9"/>
    <p:sldId id="290" r:id="rId10"/>
    <p:sldId id="509" r:id="rId11"/>
    <p:sldId id="281" r:id="rId12"/>
    <p:sldId id="282" r:id="rId13"/>
    <p:sldId id="510" r:id="rId14"/>
    <p:sldId id="512" r:id="rId15"/>
    <p:sldId id="527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300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63272-CDFC-4E55-A450-BAF4E2A376E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79E1-E211-4985-BB7A-E0204BF2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A30AC7-F799-4000-ABAA-8C93C2606285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010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73" y="157387"/>
            <a:ext cx="4457435" cy="472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2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4449" y="4139451"/>
            <a:ext cx="4092754" cy="1234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4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5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873" y="178023"/>
            <a:ext cx="6704830" cy="461986"/>
          </a:xfrm>
        </p:spPr>
        <p:txBody>
          <a:bodyPr lIns="0" tIns="0" rIns="0" bIns="0"/>
          <a:lstStyle>
            <a:lvl1pPr>
              <a:defRPr sz="3002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193" y="1796924"/>
            <a:ext cx="5755964" cy="200696"/>
          </a:xfrm>
        </p:spPr>
        <p:txBody>
          <a:bodyPr lIns="0" tIns="0" rIns="0" bIns="0"/>
          <a:lstStyle>
            <a:lvl1pPr>
              <a:defRPr sz="1304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25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873" y="178023"/>
            <a:ext cx="6704830" cy="461986"/>
          </a:xfrm>
        </p:spPr>
        <p:txBody>
          <a:bodyPr lIns="0" tIns="0" rIns="0" bIns="0"/>
          <a:lstStyle>
            <a:lvl1pPr>
              <a:defRPr sz="3002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3545" y="2001466"/>
            <a:ext cx="4600689" cy="214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5181" y="1373205"/>
            <a:ext cx="4912999" cy="2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98" b="1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9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873" y="178023"/>
            <a:ext cx="6704830" cy="461986"/>
          </a:xfrm>
        </p:spPr>
        <p:txBody>
          <a:bodyPr lIns="0" tIns="0" rIns="0" bIns="0"/>
          <a:lstStyle>
            <a:lvl1pPr>
              <a:defRPr sz="3002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76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78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873" y="178023"/>
            <a:ext cx="6704830" cy="761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193" y="1796924"/>
            <a:ext cx="5755964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74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196" y="0"/>
            <a:ext cx="7238376" cy="6857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" y="6154501"/>
            <a:ext cx="703018" cy="70301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67485" y="2163097"/>
            <a:ext cx="6828148" cy="1711208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endParaRPr sz="5488" dirty="0"/>
          </a:p>
          <a:p>
            <a:pPr marL="7701">
              <a:spcBef>
                <a:spcPts val="64"/>
              </a:spcBef>
            </a:pPr>
            <a:r>
              <a:rPr lang="en-US" sz="5488" spc="-30" dirty="0"/>
              <a:t>	JavaScript Course</a:t>
            </a:r>
            <a:endParaRPr sz="5488" dirty="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7128" y="6167224"/>
            <a:ext cx="253982" cy="25398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 rot="11257215">
            <a:off x="5897755" y="5563423"/>
            <a:ext cx="634586" cy="317678"/>
            <a:chOff x="4909132" y="1558300"/>
            <a:chExt cx="1046480" cy="523875"/>
          </a:xfrm>
        </p:grpSpPr>
        <p:sp>
          <p:nvSpPr>
            <p:cNvPr id="13" name="object 13"/>
            <p:cNvSpPr/>
            <p:nvPr/>
          </p:nvSpPr>
          <p:spPr>
            <a:xfrm>
              <a:off x="4977133" y="1660204"/>
              <a:ext cx="962660" cy="406400"/>
            </a:xfrm>
            <a:custGeom>
              <a:avLst/>
              <a:gdLst/>
              <a:ahLst/>
              <a:cxnLst/>
              <a:rect l="l" t="t" r="r" b="b"/>
              <a:pathLst>
                <a:path w="962660" h="406400">
                  <a:moveTo>
                    <a:pt x="962213" y="406163"/>
                  </a:moveTo>
                  <a:lnTo>
                    <a:pt x="903116" y="404020"/>
                  </a:lnTo>
                  <a:lnTo>
                    <a:pt x="845520" y="400380"/>
                  </a:lnTo>
                  <a:lnTo>
                    <a:pt x="789425" y="395242"/>
                  </a:lnTo>
                  <a:lnTo>
                    <a:pt x="734830" y="388606"/>
                  </a:lnTo>
                  <a:lnTo>
                    <a:pt x="681736" y="380473"/>
                  </a:lnTo>
                  <a:lnTo>
                    <a:pt x="630143" y="370842"/>
                  </a:lnTo>
                  <a:lnTo>
                    <a:pt x="580050" y="359714"/>
                  </a:lnTo>
                  <a:lnTo>
                    <a:pt x="531457" y="347088"/>
                  </a:lnTo>
                  <a:lnTo>
                    <a:pt x="484366" y="332965"/>
                  </a:lnTo>
                  <a:lnTo>
                    <a:pt x="438775" y="317344"/>
                  </a:lnTo>
                  <a:lnTo>
                    <a:pt x="394684" y="300226"/>
                  </a:lnTo>
                  <a:lnTo>
                    <a:pt x="352095" y="281610"/>
                  </a:lnTo>
                  <a:lnTo>
                    <a:pt x="311006" y="261496"/>
                  </a:lnTo>
                  <a:lnTo>
                    <a:pt x="271417" y="239885"/>
                  </a:lnTo>
                  <a:lnTo>
                    <a:pt x="233329" y="216777"/>
                  </a:lnTo>
                  <a:lnTo>
                    <a:pt x="196742" y="192171"/>
                  </a:lnTo>
                  <a:lnTo>
                    <a:pt x="161656" y="166067"/>
                  </a:lnTo>
                  <a:lnTo>
                    <a:pt x="128070" y="138466"/>
                  </a:lnTo>
                  <a:lnTo>
                    <a:pt x="95984" y="109367"/>
                  </a:lnTo>
                  <a:lnTo>
                    <a:pt x="65400" y="78771"/>
                  </a:lnTo>
                  <a:lnTo>
                    <a:pt x="36316" y="46678"/>
                  </a:lnTo>
                  <a:lnTo>
                    <a:pt x="8732" y="13086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E52C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09132" y="1558300"/>
              <a:ext cx="134620" cy="153670"/>
            </a:xfrm>
            <a:custGeom>
              <a:avLst/>
              <a:gdLst/>
              <a:ahLst/>
              <a:cxnLst/>
              <a:rect l="l" t="t" r="r" b="b"/>
              <a:pathLst>
                <a:path w="134620" h="153669">
                  <a:moveTo>
                    <a:pt x="0" y="0"/>
                  </a:moveTo>
                  <a:lnTo>
                    <a:pt x="19235" y="153328"/>
                  </a:lnTo>
                  <a:lnTo>
                    <a:pt x="134203" y="76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C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008238" y="5651891"/>
            <a:ext cx="598005" cy="480176"/>
            <a:chOff x="4299574" y="9269727"/>
            <a:chExt cx="986155" cy="791845"/>
          </a:xfrm>
        </p:grpSpPr>
        <p:sp>
          <p:nvSpPr>
            <p:cNvPr id="17" name="object 17"/>
            <p:cNvSpPr/>
            <p:nvPr/>
          </p:nvSpPr>
          <p:spPr>
            <a:xfrm>
              <a:off x="4359693" y="9285434"/>
              <a:ext cx="910590" cy="660400"/>
            </a:xfrm>
            <a:custGeom>
              <a:avLst/>
              <a:gdLst/>
              <a:ahLst/>
              <a:cxnLst/>
              <a:rect l="l" t="t" r="r" b="b"/>
              <a:pathLst>
                <a:path w="910589" h="660400">
                  <a:moveTo>
                    <a:pt x="910277" y="0"/>
                  </a:moveTo>
                  <a:lnTo>
                    <a:pt x="854187" y="9696"/>
                  </a:lnTo>
                  <a:lnTo>
                    <a:pt x="799695" y="20888"/>
                  </a:lnTo>
                  <a:lnTo>
                    <a:pt x="746802" y="33576"/>
                  </a:lnTo>
                  <a:lnTo>
                    <a:pt x="695506" y="47759"/>
                  </a:lnTo>
                  <a:lnTo>
                    <a:pt x="645808" y="63438"/>
                  </a:lnTo>
                  <a:lnTo>
                    <a:pt x="597708" y="80613"/>
                  </a:lnTo>
                  <a:lnTo>
                    <a:pt x="551207" y="99283"/>
                  </a:lnTo>
                  <a:lnTo>
                    <a:pt x="506303" y="119449"/>
                  </a:lnTo>
                  <a:lnTo>
                    <a:pt x="462997" y="141111"/>
                  </a:lnTo>
                  <a:lnTo>
                    <a:pt x="421289" y="164269"/>
                  </a:lnTo>
                  <a:lnTo>
                    <a:pt x="381179" y="188922"/>
                  </a:lnTo>
                  <a:lnTo>
                    <a:pt x="342667" y="215071"/>
                  </a:lnTo>
                  <a:lnTo>
                    <a:pt x="305753" y="242716"/>
                  </a:lnTo>
                  <a:lnTo>
                    <a:pt x="270437" y="271856"/>
                  </a:lnTo>
                  <a:lnTo>
                    <a:pt x="236720" y="302492"/>
                  </a:lnTo>
                  <a:lnTo>
                    <a:pt x="204600" y="334624"/>
                  </a:lnTo>
                  <a:lnTo>
                    <a:pt x="174078" y="368251"/>
                  </a:lnTo>
                  <a:lnTo>
                    <a:pt x="145154" y="403374"/>
                  </a:lnTo>
                  <a:lnTo>
                    <a:pt x="117828" y="439993"/>
                  </a:lnTo>
                  <a:lnTo>
                    <a:pt x="92100" y="478107"/>
                  </a:lnTo>
                  <a:lnTo>
                    <a:pt x="67970" y="517717"/>
                  </a:lnTo>
                  <a:lnTo>
                    <a:pt x="45438" y="558823"/>
                  </a:lnTo>
                  <a:lnTo>
                    <a:pt x="24503" y="601425"/>
                  </a:lnTo>
                  <a:lnTo>
                    <a:pt x="5167" y="645522"/>
                  </a:lnTo>
                  <a:lnTo>
                    <a:pt x="0" y="660387"/>
                  </a:lnTo>
                </a:path>
              </a:pathLst>
            </a:custGeom>
            <a:ln w="31412">
              <a:solidFill>
                <a:srgbClr val="E52C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99574" y="9908293"/>
              <a:ext cx="130810" cy="153670"/>
            </a:xfrm>
            <a:custGeom>
              <a:avLst/>
              <a:gdLst/>
              <a:ahLst/>
              <a:cxnLst/>
              <a:rect l="l" t="t" r="r" b="b"/>
              <a:pathLst>
                <a:path w="130810" h="153670">
                  <a:moveTo>
                    <a:pt x="0" y="0"/>
                  </a:moveTo>
                  <a:lnTo>
                    <a:pt x="19890" y="153244"/>
                  </a:lnTo>
                  <a:lnTo>
                    <a:pt x="130552" y="45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C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B0E323-8E81-39A3-CB84-00178B746F60}"/>
              </a:ext>
            </a:extLst>
          </p:cNvPr>
          <p:cNvSpPr txBox="1"/>
          <p:nvPr/>
        </p:nvSpPr>
        <p:spPr>
          <a:xfrm>
            <a:off x="5367485" y="6096904"/>
            <a:ext cx="2753981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/>
            <a:r>
              <a:rPr lang="en-US" sz="1940" b="1" kern="0" dirty="0">
                <a:solidFill>
                  <a:srgbClr val="FFFF00"/>
                </a:solidFill>
                <a:latin typeface="Ink Free" panose="03080402000500000000" pitchFamily="66" charset="0"/>
              </a:rPr>
              <a:t>Eng / Ryhab Farouq</a:t>
            </a: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DF70DBDC-A53C-3148-203A-0147F6172EB9}"/>
              </a:ext>
            </a:extLst>
          </p:cNvPr>
          <p:cNvSpPr txBox="1">
            <a:spLocks/>
          </p:cNvSpPr>
          <p:nvPr/>
        </p:nvSpPr>
        <p:spPr>
          <a:xfrm>
            <a:off x="1496652" y="1489405"/>
            <a:ext cx="5708962" cy="85385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7701" defTabSz="554492">
              <a:spcBef>
                <a:spcPts val="73"/>
              </a:spcBef>
            </a:pPr>
            <a:r>
              <a:rPr lang="en-US" sz="5488" kern="0" spc="-45" dirty="0">
                <a:solidFill>
                  <a:prstClr val="black">
                    <a:lumMod val="85000"/>
                    <a:lumOff val="15000"/>
                  </a:prstClr>
                </a:solidFill>
              </a:rPr>
              <a:t>Slides </a:t>
            </a:r>
            <a:r>
              <a:rPr lang="en-US" sz="5488" kern="0" spc="-15" dirty="0">
                <a:solidFill>
                  <a:prstClr val="black">
                    <a:lumMod val="85000"/>
                    <a:lumOff val="15000"/>
                  </a:prstClr>
                </a:solidFill>
              </a:rPr>
              <a:t>for</a:t>
            </a:r>
            <a:endParaRPr lang="en-US" sz="5488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69C62-BEAB-1ECD-0827-CFEBB3E5F1A3}"/>
              </a:ext>
            </a:extLst>
          </p:cNvPr>
          <p:cNvSpPr txBox="1"/>
          <p:nvPr/>
        </p:nvSpPr>
        <p:spPr>
          <a:xfrm>
            <a:off x="551071" y="1534482"/>
            <a:ext cx="8942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 defTabSz="554492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 :  file with extension .</a:t>
            </a:r>
            <a:r>
              <a:rPr lang="en-US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000" kern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37" indent="-285737" defTabSz="554492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HTML  :  within script tag </a:t>
            </a:r>
          </a:p>
          <a:p>
            <a:pPr marL="285737" indent="-285737" defTabSz="554492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Script  :  event handling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0A19D-8B93-1EAB-9866-6C0507FB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31" y="-134405"/>
            <a:ext cx="6646507" cy="712680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A288E5CA-72E3-71A4-0D31-9A656FF8D0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7555" y="-74141"/>
            <a:ext cx="12347110" cy="82544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AD16135-7C7F-C5C9-40E7-494BC22D2541}"/>
              </a:ext>
            </a:extLst>
          </p:cNvPr>
          <p:cNvSpPr txBox="1">
            <a:spLocks/>
          </p:cNvSpPr>
          <p:nvPr/>
        </p:nvSpPr>
        <p:spPr>
          <a:xfrm>
            <a:off x="366240" y="148250"/>
            <a:ext cx="7531827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701" defTabSz="554492">
              <a:spcBef>
                <a:spcPts val="58"/>
              </a:spcBef>
              <a:tabLst>
                <a:tab pos="1760898" algn="l"/>
                <a:tab pos="3382787" algn="l"/>
                <a:tab pos="4284221" algn="l"/>
                <a:tab pos="5253428" algn="l"/>
                <a:tab pos="5968492" algn="l"/>
              </a:tabLst>
            </a:pPr>
            <a:r>
              <a:rPr lang="en-US" sz="2426" b="1" kern="0" dirty="0">
                <a:solidFill>
                  <a:prstClr val="white"/>
                </a:solidFill>
                <a:latin typeface="Calibri"/>
              </a:rPr>
              <a:t>WHERE TO WRITE JAVASCRIPT</a:t>
            </a:r>
          </a:p>
        </p:txBody>
      </p:sp>
    </p:spTree>
    <p:extLst>
      <p:ext uri="{BB962C8B-B14F-4D97-AF65-F5344CB8AC3E}">
        <p14:creationId xmlns:p14="http://schemas.microsoft.com/office/powerpoint/2010/main" val="5896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5657453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sz="2426" dirty="0"/>
              <a:t>OBJECTS</a:t>
            </a:r>
            <a:r>
              <a:rPr lang="en-US" sz="2426" dirty="0"/>
              <a:t> </a:t>
            </a:r>
            <a:r>
              <a:rPr sz="2426" dirty="0"/>
              <a:t>AND	PRIMITIVES</a:t>
            </a:r>
            <a:r>
              <a:rPr lang="en-US" sz="2426" dirty="0"/>
              <a:t> DATATYPES</a:t>
            </a:r>
            <a:endParaRPr sz="2426" dirty="0"/>
          </a:p>
        </p:txBody>
      </p:sp>
      <p:sp>
        <p:nvSpPr>
          <p:cNvPr id="4" name="object 4"/>
          <p:cNvSpPr txBox="1"/>
          <p:nvPr/>
        </p:nvSpPr>
        <p:spPr>
          <a:xfrm>
            <a:off x="5612702" y="1412647"/>
            <a:ext cx="966897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2486" b="1" kern="0" spc="-203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5005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494" y="3892652"/>
            <a:ext cx="94610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b="1" kern="0" spc="-13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7808" y="1975217"/>
            <a:ext cx="901051" cy="1043910"/>
            <a:chOff x="8092633" y="3257279"/>
            <a:chExt cx="1485900" cy="1721485"/>
          </a:xfrm>
        </p:grpSpPr>
        <p:sp>
          <p:nvSpPr>
            <p:cNvPr id="8" name="object 8"/>
            <p:cNvSpPr/>
            <p:nvPr/>
          </p:nvSpPr>
          <p:spPr>
            <a:xfrm>
              <a:off x="8299424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1231730" y="0"/>
                  </a:moveTo>
                  <a:lnTo>
                    <a:pt x="30711" y="1397471"/>
                  </a:lnTo>
                  <a:lnTo>
                    <a:pt x="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926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99326" y="0"/>
                  </a:moveTo>
                  <a:lnTo>
                    <a:pt x="0" y="395103"/>
                  </a:lnTo>
                  <a:lnTo>
                    <a:pt x="375677" y="237502"/>
                  </a:lnTo>
                  <a:lnTo>
                    <a:pt x="9932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7112232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416" y="3892941"/>
            <a:ext cx="124645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b="1" kern="0" spc="-36" dirty="0">
                <a:solidFill>
                  <a:srgbClr val="444444"/>
                </a:solidFill>
                <a:latin typeface="Arial"/>
                <a:cs typeface="Arial"/>
              </a:rPr>
              <a:t>PRIMITIVE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7415" y="1975217"/>
            <a:ext cx="901051" cy="1043910"/>
            <a:chOff x="10598577" y="3257279"/>
            <a:chExt cx="1485900" cy="1721485"/>
          </a:xfrm>
        </p:grpSpPr>
        <p:sp>
          <p:nvSpPr>
            <p:cNvPr id="14" name="object 14"/>
            <p:cNvSpPr/>
            <p:nvPr/>
          </p:nvSpPr>
          <p:spPr>
            <a:xfrm>
              <a:off x="10645696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0" y="0"/>
                  </a:moveTo>
                  <a:lnTo>
                    <a:pt x="1201018" y="1397471"/>
                  </a:lnTo>
                  <a:lnTo>
                    <a:pt x="123173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85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276358" y="0"/>
                  </a:moveTo>
                  <a:lnTo>
                    <a:pt x="0" y="237502"/>
                  </a:lnTo>
                  <a:lnTo>
                    <a:pt x="375684" y="395103"/>
                  </a:lnTo>
                  <a:lnTo>
                    <a:pt x="27635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69615" y="2200317"/>
            <a:ext cx="175897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73" dirty="0">
                <a:solidFill>
                  <a:srgbClr val="444444"/>
                </a:solidFill>
                <a:latin typeface="Arial"/>
                <a:cs typeface="Arial"/>
              </a:rPr>
              <a:t>EVERYTHING</a:t>
            </a:r>
            <a:r>
              <a:rPr sz="1577" b="1" kern="0" spc="-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-79" dirty="0">
                <a:solidFill>
                  <a:srgbClr val="444444"/>
                </a:solidFill>
                <a:latin typeface="Arial"/>
                <a:cs typeface="Arial"/>
              </a:rPr>
              <a:t>ELSE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1734" y="3926833"/>
            <a:ext cx="28879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91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404818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628424" algn="l"/>
                <a:tab pos="924539" algn="l"/>
                <a:tab pos="2351970" algn="l"/>
                <a:tab pos="3189870" algn="l"/>
              </a:tabLst>
            </a:pPr>
            <a:r>
              <a:rPr sz="2426" dirty="0"/>
              <a:t>THE	7	PRIMITIVE	DATATYPES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043" y="1362261"/>
            <a:ext cx="215885" cy="2158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2367" y="1329162"/>
            <a:ext cx="3433621" cy="7868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352334" indent="-352334" defTabSz="554492">
              <a:spcBef>
                <a:spcPts val="61"/>
              </a:spcBef>
              <a:buClr>
                <a:srgbClr val="444444"/>
              </a:buClr>
              <a:buFontTx/>
              <a:buAutoNum type="arabicPeriod"/>
              <a:tabLst>
                <a:tab pos="352334" algn="l"/>
                <a:tab pos="353104" algn="l"/>
              </a:tabLst>
            </a:pP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Number:</a:t>
            </a:r>
            <a:r>
              <a:rPr sz="1698" kern="0" spc="-33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Floating</a:t>
            </a:r>
            <a:r>
              <a:rPr sz="1698" kern="0" spc="-4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point</a:t>
            </a:r>
            <a:r>
              <a:rPr sz="1698" kern="0" spc="-4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numbers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2334" indent="-352334" defTabSz="554492">
              <a:spcBef>
                <a:spcPts val="1998"/>
              </a:spcBef>
              <a:buClr>
                <a:srgbClr val="444444"/>
              </a:buClr>
              <a:buFontTx/>
              <a:buAutoNum type="arabicPeriod"/>
              <a:tabLst>
                <a:tab pos="352334" algn="l"/>
                <a:tab pos="353104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String:</a:t>
            </a: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39" dirty="0">
                <a:solidFill>
                  <a:srgbClr val="38464D"/>
                </a:solidFill>
                <a:latin typeface="Arial"/>
                <a:cs typeface="Arial"/>
              </a:rPr>
              <a:t>Sequence</a:t>
            </a:r>
            <a:r>
              <a:rPr sz="1698" kern="0" spc="-21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9" dirty="0">
                <a:solidFill>
                  <a:srgbClr val="38464D"/>
                </a:solidFill>
                <a:latin typeface="Arial"/>
                <a:cs typeface="Arial"/>
              </a:rPr>
              <a:t>of</a:t>
            </a:r>
            <a:r>
              <a:rPr sz="1698" kern="0" spc="-21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characters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0051" y="1874629"/>
            <a:ext cx="215885" cy="2158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01331" y="1329162"/>
            <a:ext cx="3078206" cy="7868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27456" defTabSz="554492">
              <a:spcBef>
                <a:spcPts val="61"/>
              </a:spcBef>
            </a:pPr>
            <a:r>
              <a:rPr sz="1698" kern="0" spc="-36" dirty="0">
                <a:solidFill>
                  <a:srgbClr val="38464D"/>
                </a:solidFill>
                <a:latin typeface="Arial"/>
                <a:cs typeface="Arial"/>
              </a:rPr>
              <a:t>Used</a:t>
            </a:r>
            <a:r>
              <a:rPr sz="1698" kern="0" spc="-73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0" dirty="0">
                <a:solidFill>
                  <a:srgbClr val="38464D"/>
                </a:solidFill>
                <a:latin typeface="Arial"/>
                <a:cs typeface="Arial"/>
              </a:rPr>
              <a:t>for</a:t>
            </a:r>
            <a:r>
              <a:rPr sz="1698" kern="0" spc="-6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decimals</a:t>
            </a:r>
            <a:r>
              <a:rPr sz="1698" kern="0" spc="-6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and</a:t>
            </a:r>
            <a:r>
              <a:rPr sz="1698" kern="0" spc="-6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integers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998"/>
              </a:spcBef>
            </a:pPr>
            <a:r>
              <a:rPr sz="1698" kern="0" spc="-36" dirty="0">
                <a:solidFill>
                  <a:srgbClr val="38464D"/>
                </a:solidFill>
                <a:latin typeface="Arial"/>
                <a:cs typeface="Arial"/>
              </a:rPr>
              <a:t>Used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0" dirty="0">
                <a:solidFill>
                  <a:srgbClr val="38464D"/>
                </a:solidFill>
                <a:latin typeface="Arial"/>
                <a:cs typeface="Arial"/>
              </a:rPr>
              <a:t>for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38464D"/>
                </a:solidFill>
                <a:latin typeface="Arial"/>
                <a:cs typeface="Arial"/>
              </a:rPr>
              <a:t>text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5097" y="2386996"/>
            <a:ext cx="215885" cy="2158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666" y="2353896"/>
            <a:ext cx="8472576" cy="247915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360420" indent="-353104" defTabSz="554492">
              <a:spcBef>
                <a:spcPts val="61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  <a:tab pos="6071304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Boolean:</a:t>
            </a:r>
            <a:r>
              <a:rPr sz="1698" kern="0" spc="-8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Logical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type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38464D"/>
                </a:solidFill>
                <a:latin typeface="Arial"/>
                <a:cs typeface="Arial"/>
              </a:rPr>
              <a:t>that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can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only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27" dirty="0">
                <a:solidFill>
                  <a:srgbClr val="38464D"/>
                </a:solidFill>
                <a:latin typeface="Arial"/>
                <a:cs typeface="Arial"/>
              </a:rPr>
              <a:t>be</a:t>
            </a:r>
            <a:r>
              <a:rPr sz="1698" kern="0" spc="-7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Courier New"/>
                <a:cs typeface="Courier New"/>
              </a:rPr>
              <a:t>true</a:t>
            </a:r>
            <a:r>
              <a:rPr sz="1698" kern="0" spc="-606" dirty="0">
                <a:solidFill>
                  <a:srgbClr val="38464D"/>
                </a:solidFill>
                <a:latin typeface="Courier New"/>
                <a:cs typeface="Courier New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or</a:t>
            </a:r>
            <a:r>
              <a:rPr sz="1698" kern="0" spc="-76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Courier New"/>
                <a:cs typeface="Courier New"/>
              </a:rPr>
              <a:t>false</a:t>
            </a:r>
            <a:r>
              <a:rPr sz="1698" kern="0" dirty="0">
                <a:solidFill>
                  <a:srgbClr val="38464D"/>
                </a:solidFill>
                <a:latin typeface="Courier New"/>
                <a:cs typeface="Courier New"/>
              </a:rPr>
              <a:t>	</a:t>
            </a:r>
            <a:r>
              <a:rPr sz="1698" kern="0" spc="-36" dirty="0">
                <a:solidFill>
                  <a:srgbClr val="38464D"/>
                </a:solidFill>
                <a:latin typeface="Arial"/>
                <a:cs typeface="Arial"/>
              </a:rPr>
              <a:t>Used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0" dirty="0">
                <a:solidFill>
                  <a:srgbClr val="38464D"/>
                </a:solidFill>
                <a:latin typeface="Arial"/>
                <a:cs typeface="Arial"/>
              </a:rPr>
              <a:t>for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taking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decisions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  <a:buClr>
                <a:srgbClr val="444444"/>
              </a:buClr>
              <a:buFont typeface="Arial"/>
              <a:buAutoNum type="arabicPeriod" startAt="3"/>
            </a:pPr>
            <a:endParaRPr sz="282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Undefined:</a:t>
            </a:r>
            <a:r>
              <a:rPr sz="1698" kern="0" spc="-61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49" dirty="0">
                <a:solidFill>
                  <a:srgbClr val="38464D"/>
                </a:solidFill>
                <a:latin typeface="Arial"/>
                <a:cs typeface="Arial"/>
              </a:rPr>
              <a:t>Value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taken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by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a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8" dirty="0">
                <a:solidFill>
                  <a:srgbClr val="38464D"/>
                </a:solidFill>
                <a:latin typeface="Arial"/>
                <a:cs typeface="Arial"/>
              </a:rPr>
              <a:t>variable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38464D"/>
                </a:solidFill>
                <a:latin typeface="Arial"/>
                <a:cs typeface="Arial"/>
              </a:rPr>
              <a:t>that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is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not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yet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38464D"/>
                </a:solidFill>
                <a:latin typeface="Arial"/>
                <a:cs typeface="Arial"/>
              </a:rPr>
              <a:t>defined</a:t>
            </a:r>
            <a:r>
              <a:rPr sz="1698" kern="0" spc="-67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38464D"/>
                </a:solidFill>
                <a:latin typeface="Arial"/>
                <a:cs typeface="Arial"/>
              </a:rPr>
              <a:t>(‘empty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value’)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spcBef>
                <a:spcPts val="1910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Null: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Also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means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‘empty</a:t>
            </a:r>
            <a:r>
              <a:rPr sz="1698" kern="0" spc="-64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value’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spcBef>
                <a:spcPts val="1913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  <a:tab pos="6400919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Symbol</a:t>
            </a:r>
            <a:r>
              <a:rPr sz="1698" kern="0" spc="-4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(ES2015):</a:t>
            </a:r>
            <a:r>
              <a:rPr sz="1698" kern="0" spc="-5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49" dirty="0">
                <a:solidFill>
                  <a:srgbClr val="38464D"/>
                </a:solidFill>
                <a:latin typeface="Arial"/>
                <a:cs typeface="Arial"/>
              </a:rPr>
              <a:t>Value</a:t>
            </a:r>
            <a:r>
              <a:rPr sz="1698" kern="0" spc="-58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38464D"/>
                </a:solidFill>
                <a:latin typeface="Arial"/>
                <a:cs typeface="Arial"/>
              </a:rPr>
              <a:t>that</a:t>
            </a:r>
            <a:r>
              <a:rPr sz="1698" kern="0" spc="-5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is</a:t>
            </a:r>
            <a:r>
              <a:rPr sz="1698" kern="0" spc="-58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unique</a:t>
            </a:r>
            <a:r>
              <a:rPr sz="1698" kern="0" spc="-5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and</a:t>
            </a:r>
            <a:r>
              <a:rPr sz="1698" kern="0" spc="-58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cannot</a:t>
            </a:r>
            <a:r>
              <a:rPr sz="1698" kern="0" spc="-5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27" dirty="0">
                <a:solidFill>
                  <a:srgbClr val="38464D"/>
                </a:solidFill>
                <a:latin typeface="Arial"/>
                <a:cs typeface="Arial"/>
              </a:rPr>
              <a:t>be</a:t>
            </a:r>
            <a:r>
              <a:rPr sz="1698" kern="0" spc="-58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changed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	</a:t>
            </a:r>
            <a:endParaRPr sz="1698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60420" indent="-353104" defTabSz="554492">
              <a:spcBef>
                <a:spcPts val="1913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BigInt</a:t>
            </a:r>
            <a:r>
              <a:rPr sz="1698" kern="0" spc="-3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(ES2020):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24" dirty="0">
                <a:solidFill>
                  <a:srgbClr val="38464D"/>
                </a:solidFill>
                <a:latin typeface="Arial"/>
                <a:cs typeface="Arial"/>
              </a:rPr>
              <a:t>Larger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integers</a:t>
            </a:r>
            <a:r>
              <a:rPr sz="1698" kern="0" spc="-4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than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the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Number</a:t>
            </a:r>
            <a:r>
              <a:rPr sz="1698" kern="0" spc="-4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type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can</a:t>
            </a:r>
            <a:r>
              <a:rPr sz="1698" kern="0" spc="-5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38464D"/>
                </a:solidFill>
                <a:latin typeface="Arial"/>
                <a:cs typeface="Arial"/>
              </a:rPr>
              <a:t>hold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4593" y="5248522"/>
            <a:ext cx="8511852" cy="1251074"/>
            <a:chOff x="2958710" y="8655201"/>
            <a:chExt cx="14036675" cy="2063114"/>
          </a:xfrm>
        </p:grpSpPr>
        <p:sp>
          <p:nvSpPr>
            <p:cNvPr id="11" name="object 11"/>
            <p:cNvSpPr/>
            <p:nvPr/>
          </p:nvSpPr>
          <p:spPr>
            <a:xfrm>
              <a:off x="2958710" y="8655201"/>
              <a:ext cx="14036675" cy="1754505"/>
            </a:xfrm>
            <a:custGeom>
              <a:avLst/>
              <a:gdLst/>
              <a:ahLst/>
              <a:cxnLst/>
              <a:rect l="l" t="t" r="r" b="b"/>
              <a:pathLst>
                <a:path w="14036675" h="1754504">
                  <a:moveTo>
                    <a:pt x="14036494" y="0"/>
                  </a:moveTo>
                  <a:lnTo>
                    <a:pt x="0" y="0"/>
                  </a:lnTo>
                  <a:lnTo>
                    <a:pt x="0" y="1754235"/>
                  </a:lnTo>
                  <a:lnTo>
                    <a:pt x="14036494" y="1754235"/>
                  </a:lnTo>
                  <a:lnTo>
                    <a:pt x="1403649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15" y="9090970"/>
              <a:ext cx="376951" cy="3769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82682" y="10164469"/>
              <a:ext cx="907415" cy="532765"/>
            </a:xfrm>
            <a:custGeom>
              <a:avLst/>
              <a:gdLst/>
              <a:ahLst/>
              <a:cxnLst/>
              <a:rect l="l" t="t" r="r" b="b"/>
              <a:pathLst>
                <a:path w="907415" h="532765">
                  <a:moveTo>
                    <a:pt x="907075" y="530199"/>
                  </a:moveTo>
                  <a:lnTo>
                    <a:pt x="850542" y="532462"/>
                  </a:lnTo>
                  <a:lnTo>
                    <a:pt x="795660" y="532681"/>
                  </a:lnTo>
                  <a:lnTo>
                    <a:pt x="742430" y="530854"/>
                  </a:lnTo>
                  <a:lnTo>
                    <a:pt x="690851" y="526983"/>
                  </a:lnTo>
                  <a:lnTo>
                    <a:pt x="640923" y="521066"/>
                  </a:lnTo>
                  <a:lnTo>
                    <a:pt x="592647" y="513104"/>
                  </a:lnTo>
                  <a:lnTo>
                    <a:pt x="546023" y="503097"/>
                  </a:lnTo>
                  <a:lnTo>
                    <a:pt x="501049" y="491045"/>
                  </a:lnTo>
                  <a:lnTo>
                    <a:pt x="457727" y="476948"/>
                  </a:lnTo>
                  <a:lnTo>
                    <a:pt x="416057" y="460805"/>
                  </a:lnTo>
                  <a:lnTo>
                    <a:pt x="376038" y="442618"/>
                  </a:lnTo>
                  <a:lnTo>
                    <a:pt x="337671" y="422386"/>
                  </a:lnTo>
                  <a:lnTo>
                    <a:pt x="300954" y="400108"/>
                  </a:lnTo>
                  <a:lnTo>
                    <a:pt x="265890" y="375785"/>
                  </a:lnTo>
                  <a:lnTo>
                    <a:pt x="232476" y="349418"/>
                  </a:lnTo>
                  <a:lnTo>
                    <a:pt x="200714" y="321005"/>
                  </a:lnTo>
                  <a:lnTo>
                    <a:pt x="170604" y="290547"/>
                  </a:lnTo>
                  <a:lnTo>
                    <a:pt x="142145" y="258044"/>
                  </a:lnTo>
                  <a:lnTo>
                    <a:pt x="115337" y="223496"/>
                  </a:lnTo>
                  <a:lnTo>
                    <a:pt x="90181" y="186902"/>
                  </a:lnTo>
                  <a:lnTo>
                    <a:pt x="66676" y="148264"/>
                  </a:lnTo>
                  <a:lnTo>
                    <a:pt x="44823" y="107581"/>
                  </a:lnTo>
                  <a:lnTo>
                    <a:pt x="24621" y="64852"/>
                  </a:lnTo>
                  <a:lnTo>
                    <a:pt x="6071" y="2007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804552" y="10016133"/>
              <a:ext cx="168910" cy="194310"/>
            </a:xfrm>
            <a:custGeom>
              <a:avLst/>
              <a:gdLst/>
              <a:ahLst/>
              <a:cxnLst/>
              <a:rect l="l" t="t" r="r" b="b"/>
              <a:pathLst>
                <a:path w="168909" h="194309">
                  <a:moveTo>
                    <a:pt x="33278" y="0"/>
                  </a:moveTo>
                  <a:lnTo>
                    <a:pt x="0" y="193838"/>
                  </a:lnTo>
                  <a:lnTo>
                    <a:pt x="168382" y="142925"/>
                  </a:lnTo>
                  <a:lnTo>
                    <a:pt x="332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58190" y="1161597"/>
            <a:ext cx="10893092" cy="1666174"/>
            <a:chOff x="1249605" y="1915558"/>
            <a:chExt cx="17963515" cy="2747645"/>
          </a:xfrm>
        </p:grpSpPr>
        <p:sp>
          <p:nvSpPr>
            <p:cNvPr id="16" name="object 16"/>
            <p:cNvSpPr/>
            <p:nvPr/>
          </p:nvSpPr>
          <p:spPr>
            <a:xfrm>
              <a:off x="1249605" y="1915558"/>
              <a:ext cx="17963515" cy="2747645"/>
            </a:xfrm>
            <a:custGeom>
              <a:avLst/>
              <a:gdLst/>
              <a:ahLst/>
              <a:cxnLst/>
              <a:rect l="l" t="t" r="r" b="b"/>
              <a:pathLst>
                <a:path w="17963515" h="2747645">
                  <a:moveTo>
                    <a:pt x="0" y="0"/>
                  </a:moveTo>
                  <a:lnTo>
                    <a:pt x="17963002" y="0"/>
                  </a:lnTo>
                  <a:lnTo>
                    <a:pt x="17963002" y="2747457"/>
                  </a:lnTo>
                  <a:lnTo>
                    <a:pt x="0" y="2747457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2355" y="2171072"/>
              <a:ext cx="2076633" cy="5409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1699" y="3850341"/>
              <a:ext cx="2849705" cy="57589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756352" y="5437259"/>
            <a:ext cx="6969284" cy="11430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31200"/>
              </a:lnSpc>
              <a:spcBef>
                <a:spcPts val="58"/>
              </a:spcBef>
            </a:pP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kern="0" spc="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1486" kern="0" spc="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dynamic</a:t>
            </a:r>
            <a:r>
              <a:rPr sz="1486" kern="0" spc="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444444"/>
                </a:solidFill>
                <a:latin typeface="Arial"/>
                <a:cs typeface="Arial"/>
              </a:rPr>
              <a:t>typing: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79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i="1" kern="0" dirty="0">
                <a:solidFill>
                  <a:srgbClr val="444444"/>
                </a:solidFill>
                <a:latin typeface="Calibri"/>
                <a:cs typeface="Calibri"/>
              </a:rPr>
              <a:t>not</a:t>
            </a:r>
            <a:r>
              <a:rPr sz="1486" i="1" kern="0" spc="69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486" kern="0" spc="-24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manually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1486" kern="0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24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5" dirty="0">
                <a:solidFill>
                  <a:srgbClr val="444444"/>
                </a:solidFill>
                <a:latin typeface="Arial"/>
                <a:cs typeface="Arial"/>
              </a:rPr>
              <a:t>variable.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444444"/>
                </a:solidFill>
                <a:latin typeface="Arial"/>
                <a:cs typeface="Arial"/>
              </a:rPr>
              <a:t>Instead,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determined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21" dirty="0">
                <a:solidFill>
                  <a:srgbClr val="444444"/>
                </a:solidFill>
                <a:latin typeface="Arial"/>
                <a:cs typeface="Arial"/>
              </a:rPr>
              <a:t>automatically.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65413" defTabSz="554492"/>
            <a:r>
              <a:rPr sz="1304" kern="0" spc="-15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1304" kern="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has</a:t>
            </a:r>
            <a:r>
              <a:rPr sz="1304" kern="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type,</a:t>
            </a:r>
            <a:r>
              <a:rPr sz="1304" kern="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79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1304" kern="0" spc="-3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variable!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7917" y="2984291"/>
            <a:ext cx="1304052" cy="3682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404818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628424" algn="l"/>
                <a:tab pos="924539" algn="l"/>
                <a:tab pos="2351970" algn="l"/>
                <a:tab pos="3189870" algn="l"/>
              </a:tabLst>
            </a:pPr>
            <a:r>
              <a:rPr sz="2426" dirty="0"/>
              <a:t>THE</a:t>
            </a:r>
            <a:r>
              <a:rPr lang="en-US" sz="2426" dirty="0"/>
              <a:t> </a:t>
            </a:r>
            <a:r>
              <a:rPr sz="2426" dirty="0"/>
              <a:t>7</a:t>
            </a:r>
            <a:r>
              <a:rPr lang="en-US" sz="2426" dirty="0"/>
              <a:t> OBJECT </a:t>
            </a:r>
            <a:r>
              <a:rPr sz="2426" dirty="0"/>
              <a:t>DATATYPES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2367" y="1329162"/>
            <a:ext cx="3433621" cy="7868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352334" indent="-352334" defTabSz="554492">
              <a:spcBef>
                <a:spcPts val="61"/>
              </a:spcBef>
              <a:buClr>
                <a:srgbClr val="444444"/>
              </a:buClr>
              <a:buFontTx/>
              <a:buAutoNum type="arabicPeriod"/>
              <a:tabLst>
                <a:tab pos="352334" algn="l"/>
                <a:tab pos="353104" algn="l"/>
              </a:tabLst>
            </a:pP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Number:</a:t>
            </a:r>
            <a:r>
              <a:rPr sz="1698" kern="0" spc="-33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Floating</a:t>
            </a:r>
            <a:r>
              <a:rPr sz="1698" kern="0" spc="-4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point</a:t>
            </a:r>
            <a:r>
              <a:rPr sz="1698" kern="0" spc="-42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numbers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2334" indent="-352334" defTabSz="554492">
              <a:spcBef>
                <a:spcPts val="1998"/>
              </a:spcBef>
              <a:buClr>
                <a:srgbClr val="444444"/>
              </a:buClr>
              <a:buFontTx/>
              <a:buAutoNum type="arabicPeriod"/>
              <a:tabLst>
                <a:tab pos="352334" algn="l"/>
                <a:tab pos="353104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String:</a:t>
            </a:r>
            <a:r>
              <a:rPr sz="1698" kern="0" spc="-15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39" dirty="0">
                <a:solidFill>
                  <a:srgbClr val="38464D"/>
                </a:solidFill>
                <a:latin typeface="Arial"/>
                <a:cs typeface="Arial"/>
              </a:rPr>
              <a:t>Sequence</a:t>
            </a:r>
            <a:r>
              <a:rPr sz="1698" kern="0" spc="-21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39" dirty="0">
                <a:solidFill>
                  <a:srgbClr val="38464D"/>
                </a:solidFill>
                <a:latin typeface="Arial"/>
                <a:cs typeface="Arial"/>
              </a:rPr>
              <a:t>of</a:t>
            </a:r>
            <a:r>
              <a:rPr sz="1698" kern="0" spc="-21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38464D"/>
                </a:solidFill>
                <a:latin typeface="Arial"/>
                <a:cs typeface="Arial"/>
              </a:rPr>
              <a:t>characters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666" y="2353896"/>
            <a:ext cx="8472576" cy="247915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360420" indent="-353104" defTabSz="554492">
              <a:spcBef>
                <a:spcPts val="61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  <a:tab pos="6071304" algn="l"/>
              </a:tabLst>
            </a:pPr>
            <a:r>
              <a:rPr sz="1698" kern="0" dirty="0">
                <a:solidFill>
                  <a:srgbClr val="38464D"/>
                </a:solidFill>
                <a:latin typeface="Arial"/>
                <a:cs typeface="Arial"/>
              </a:rPr>
              <a:t>Boolean</a:t>
            </a:r>
            <a:endParaRPr lang="en-US"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  <a:buClr>
                <a:srgbClr val="444444"/>
              </a:buClr>
              <a:buFont typeface="Arial"/>
              <a:buAutoNum type="arabicPeriod" startAt="3"/>
            </a:pPr>
            <a:endParaRPr lang="en-US" sz="282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lang="en-US" sz="1698" kern="0" dirty="0">
                <a:solidFill>
                  <a:srgbClr val="38464D"/>
                </a:solidFill>
                <a:latin typeface="Arial"/>
                <a:cs typeface="Arial"/>
              </a:rPr>
              <a:t>Date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spcBef>
                <a:spcPts val="1910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lang="en-US" sz="1698" kern="0" dirty="0">
                <a:solidFill>
                  <a:srgbClr val="38464D"/>
                </a:solidFill>
                <a:latin typeface="Arial"/>
                <a:cs typeface="Arial"/>
              </a:rPr>
              <a:t>Array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0420" indent="-353104" defTabSz="554492">
              <a:spcBef>
                <a:spcPts val="1913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  <a:tab pos="6400919" algn="l"/>
              </a:tabLst>
            </a:pPr>
            <a:r>
              <a:rPr lang="en-US" sz="1698" kern="0" dirty="0" err="1">
                <a:solidFill>
                  <a:srgbClr val="38464D"/>
                </a:solidFill>
                <a:latin typeface="Arial"/>
                <a:cs typeface="Arial"/>
              </a:rPr>
              <a:t>Maths</a:t>
            </a:r>
            <a:endParaRPr sz="1698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60420" indent="-353104" defTabSz="554492">
              <a:spcBef>
                <a:spcPts val="1913"/>
              </a:spcBef>
              <a:buClr>
                <a:srgbClr val="444444"/>
              </a:buClr>
              <a:buFontTx/>
              <a:buAutoNum type="arabicPeriod" startAt="3"/>
              <a:tabLst>
                <a:tab pos="360035" algn="l"/>
                <a:tab pos="360805" algn="l"/>
              </a:tabLst>
            </a:pPr>
            <a:r>
              <a:rPr lang="en-US" sz="1698" kern="0" dirty="0">
                <a:solidFill>
                  <a:srgbClr val="38464D"/>
                </a:solidFill>
                <a:latin typeface="Arial"/>
                <a:cs typeface="Arial"/>
              </a:rPr>
              <a:t>Regular Expressions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8190" y="1161597"/>
            <a:ext cx="10893092" cy="1666174"/>
          </a:xfrm>
          <a:custGeom>
            <a:avLst/>
            <a:gdLst/>
            <a:ahLst/>
            <a:cxnLst/>
            <a:rect l="l" t="t" r="r" b="b"/>
            <a:pathLst>
              <a:path w="17963515" h="2747645">
                <a:moveTo>
                  <a:pt x="0" y="0"/>
                </a:moveTo>
                <a:lnTo>
                  <a:pt x="17963002" y="0"/>
                </a:lnTo>
                <a:lnTo>
                  <a:pt x="17963002" y="2747457"/>
                </a:lnTo>
                <a:lnTo>
                  <a:pt x="0" y="2747457"/>
                </a:lnTo>
                <a:lnTo>
                  <a:pt x="0" y="0"/>
                </a:lnTo>
                <a:close/>
              </a:path>
            </a:pathLst>
          </a:custGeom>
          <a:ln w="73296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8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700776"/>
            <a:ext cx="6064753" cy="6286220"/>
            <a:chOff x="6701366" y="1361517"/>
            <a:chExt cx="6701790" cy="9947910"/>
          </a:xfrm>
        </p:grpSpPr>
        <p:sp>
          <p:nvSpPr>
            <p:cNvPr id="3" name="object 3"/>
            <p:cNvSpPr/>
            <p:nvPr/>
          </p:nvSpPr>
          <p:spPr>
            <a:xfrm>
              <a:off x="6701366" y="1361517"/>
              <a:ext cx="6701790" cy="9947910"/>
            </a:xfrm>
            <a:custGeom>
              <a:avLst/>
              <a:gdLst/>
              <a:ahLst/>
              <a:cxnLst/>
              <a:rect l="l" t="t" r="r" b="b"/>
              <a:pathLst>
                <a:path w="6701790" h="9947910">
                  <a:moveTo>
                    <a:pt x="6701366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6701366" y="9947341"/>
                  </a:lnTo>
                  <a:lnTo>
                    <a:pt x="670136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9122" y="1948225"/>
              <a:ext cx="1566273" cy="8344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9355" y="176780"/>
            <a:ext cx="11222173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876406" algn="l"/>
                <a:tab pos="2124398" algn="l"/>
                <a:tab pos="3030839" algn="l"/>
                <a:tab pos="3651947" algn="l"/>
                <a:tab pos="4357384" algn="l"/>
                <a:tab pos="4810605" algn="l"/>
                <a:tab pos="5135984" algn="l"/>
                <a:tab pos="5775960" algn="l"/>
              </a:tabLst>
            </a:pPr>
            <a:r>
              <a:rPr lang="en-US" dirty="0"/>
              <a:t>DIFFERENCE BETWEEN PRIMITIVE AND OBJECT DATATYPES</a:t>
            </a:r>
            <a:endParaRPr dirty="0"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675" y="1064133"/>
            <a:ext cx="1925729" cy="50599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454967" y="1140216"/>
            <a:ext cx="8843134" cy="35390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  <a:tabLst>
                <a:tab pos="241050" algn="l"/>
                <a:tab pos="719300" algn="l"/>
                <a:tab pos="4140208" algn="l"/>
                <a:tab pos="4373942" algn="l"/>
                <a:tab pos="4713953" algn="l"/>
              </a:tabLst>
            </a:pPr>
            <a:r>
              <a:rPr sz="2244" b="1" kern="0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lang="en-US" sz="2244" b="1" kern="0" dirty="0">
                <a:solidFill>
                  <a:srgbClr val="FAFBFB"/>
                </a:solidFill>
                <a:latin typeface="Calibri"/>
                <a:cs typeface="Calibri"/>
              </a:rPr>
              <a:t>Primitive                                                                              Object</a:t>
            </a:r>
            <a:endParaRPr sz="2244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A1F27488-9DD2-510A-93DF-83354A666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7268" y="2379811"/>
            <a:ext cx="2278553" cy="2098378"/>
          </a:xfrm>
          <a:prstGeom prst="rect">
            <a:avLst/>
          </a:prstGeom>
        </p:spPr>
      </p:pic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07D4F594-A3CB-097C-82E3-C741204A0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468" y="2409138"/>
            <a:ext cx="2302159" cy="21395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9ABF195-A9E5-95EB-651B-AF49F9186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8" y="1685800"/>
            <a:ext cx="3662965" cy="79634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C419098-9F98-7FAF-7226-C4AA34742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79" y="1713320"/>
            <a:ext cx="3400208" cy="7879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0256BB1-ED03-5A6C-8274-15C959E1B8A3}"/>
              </a:ext>
            </a:extLst>
          </p:cNvPr>
          <p:cNvSpPr txBox="1"/>
          <p:nvPr/>
        </p:nvSpPr>
        <p:spPr>
          <a:xfrm>
            <a:off x="2322779" y="4510435"/>
            <a:ext cx="853119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2426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Stack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69500C-E715-59D9-11D4-E825EE5D334A}"/>
              </a:ext>
            </a:extLst>
          </p:cNvPr>
          <p:cNvSpPr txBox="1"/>
          <p:nvPr/>
        </p:nvSpPr>
        <p:spPr>
          <a:xfrm>
            <a:off x="8974087" y="4388738"/>
            <a:ext cx="84670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2426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6568AB-7532-A47F-FEC8-D68F66D3A60B}"/>
              </a:ext>
            </a:extLst>
          </p:cNvPr>
          <p:cNvSpPr txBox="1"/>
          <p:nvPr/>
        </p:nvSpPr>
        <p:spPr>
          <a:xfrm>
            <a:off x="2454968" y="3485359"/>
            <a:ext cx="579005" cy="260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1092" kern="0" dirty="0">
                <a:solidFill>
                  <a:prstClr val="white"/>
                </a:solidFill>
              </a:rPr>
              <a:t>x      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2850B1-5715-A703-3821-27DDEBE85253}"/>
              </a:ext>
            </a:extLst>
          </p:cNvPr>
          <p:cNvSpPr txBox="1"/>
          <p:nvPr/>
        </p:nvSpPr>
        <p:spPr>
          <a:xfrm>
            <a:off x="2437270" y="3951695"/>
            <a:ext cx="713657" cy="260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1092" kern="0" dirty="0">
                <a:solidFill>
                  <a:prstClr val="white"/>
                </a:solidFill>
              </a:rPr>
              <a:t>y      0x00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0DF437-721A-5DEA-667D-280A83930450}"/>
              </a:ext>
            </a:extLst>
          </p:cNvPr>
          <p:cNvCxnSpPr>
            <a:cxnSpLocks/>
          </p:cNvCxnSpPr>
          <p:nvPr/>
        </p:nvCxnSpPr>
        <p:spPr>
          <a:xfrm flipV="1">
            <a:off x="3635382" y="3291823"/>
            <a:ext cx="4841564" cy="5709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3DBD03-2EA6-09B3-D404-F29E88AACEBF}"/>
              </a:ext>
            </a:extLst>
          </p:cNvPr>
          <p:cNvSpPr txBox="1"/>
          <p:nvPr/>
        </p:nvSpPr>
        <p:spPr>
          <a:xfrm>
            <a:off x="9195995" y="3143021"/>
            <a:ext cx="411794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/>
            <a:r>
              <a:rPr lang="en-US" sz="1092" kern="0" dirty="0">
                <a:solidFill>
                  <a:prstClr val="white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4747BD-A3D0-23B0-235F-E3AA4C6F421A}"/>
              </a:ext>
            </a:extLst>
          </p:cNvPr>
          <p:cNvSpPr txBox="1"/>
          <p:nvPr/>
        </p:nvSpPr>
        <p:spPr>
          <a:xfrm>
            <a:off x="1537183" y="5735615"/>
            <a:ext cx="2513830" cy="540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291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Literal Creation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DC17E6-577E-2D80-0BE3-B1B4D1D2E4C4}"/>
              </a:ext>
            </a:extLst>
          </p:cNvPr>
          <p:cNvSpPr txBox="1"/>
          <p:nvPr/>
        </p:nvSpPr>
        <p:spPr>
          <a:xfrm>
            <a:off x="7438385" y="5852394"/>
            <a:ext cx="3363421" cy="540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291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Constructor Creation</a:t>
            </a:r>
          </a:p>
        </p:txBody>
      </p:sp>
    </p:spTree>
    <p:extLst>
      <p:ext uri="{BB962C8B-B14F-4D97-AF65-F5344CB8AC3E}">
        <p14:creationId xmlns:p14="http://schemas.microsoft.com/office/powerpoint/2010/main" val="72221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8026671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10641" algn="l"/>
                <a:tab pos="2864876" algn="l"/>
                <a:tab pos="4119415" algn="l"/>
                <a:tab pos="4757081" algn="l"/>
                <a:tab pos="5378189" algn="l"/>
                <a:tab pos="7131385" algn="l"/>
              </a:tabLst>
            </a:pPr>
            <a:r>
              <a:rPr sz="2426" dirty="0"/>
              <a:t>REVIEW:	PRIMITIVES,	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4163086" y="1605905"/>
            <a:ext cx="3866048" cy="3849105"/>
          </a:xfrm>
          <a:custGeom>
            <a:avLst/>
            <a:gdLst/>
            <a:ahLst/>
            <a:cxnLst/>
            <a:rect l="l" t="t" r="r" b="b"/>
            <a:pathLst>
              <a:path w="6375400" h="6347459">
                <a:moveTo>
                  <a:pt x="6375036" y="0"/>
                </a:moveTo>
                <a:lnTo>
                  <a:pt x="0" y="0"/>
                </a:lnTo>
                <a:lnTo>
                  <a:pt x="0" y="6346895"/>
                </a:lnTo>
                <a:lnTo>
                  <a:pt x="6375036" y="6346895"/>
                </a:lnTo>
                <a:lnTo>
                  <a:pt x="637503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9666" y="1883503"/>
            <a:ext cx="821728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789" b="1" kern="0" spc="-85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59408" y="1868667"/>
            <a:ext cx="4973493" cy="2927646"/>
            <a:chOff x="4384855" y="3081570"/>
            <a:chExt cx="8201659" cy="4827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4773" y="3081570"/>
              <a:ext cx="509244" cy="5092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59788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2240134" y="0"/>
                  </a:moveTo>
                  <a:lnTo>
                    <a:pt x="0" y="0"/>
                  </a:lnTo>
                  <a:lnTo>
                    <a:pt x="0" y="3733557"/>
                  </a:lnTo>
                  <a:lnTo>
                    <a:pt x="2240134" y="3733557"/>
                  </a:lnTo>
                  <a:lnTo>
                    <a:pt x="224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559788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0" y="0"/>
                  </a:moveTo>
                  <a:lnTo>
                    <a:pt x="2240134" y="0"/>
                  </a:lnTo>
                  <a:lnTo>
                    <a:pt x="2240134" y="3733557"/>
                  </a:lnTo>
                  <a:lnTo>
                    <a:pt x="0" y="373355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304176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2240134" y="0"/>
                  </a:moveTo>
                  <a:lnTo>
                    <a:pt x="0" y="0"/>
                  </a:lnTo>
                  <a:lnTo>
                    <a:pt x="0" y="3733557"/>
                  </a:lnTo>
                  <a:lnTo>
                    <a:pt x="2240134" y="3733557"/>
                  </a:lnTo>
                  <a:lnTo>
                    <a:pt x="224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304176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0" y="0"/>
                  </a:moveTo>
                  <a:lnTo>
                    <a:pt x="2240134" y="0"/>
                  </a:lnTo>
                  <a:lnTo>
                    <a:pt x="2240134" y="3733557"/>
                  </a:lnTo>
                  <a:lnTo>
                    <a:pt x="0" y="373355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5154" y="4534195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806530" y="520137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070228" y="5622914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632494" y="607808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64A9E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5633" y="6399376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09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760589" y="6111449"/>
              <a:ext cx="3977640" cy="1543685"/>
            </a:xfrm>
            <a:custGeom>
              <a:avLst/>
              <a:gdLst/>
              <a:ahLst/>
              <a:cxnLst/>
              <a:rect l="l" t="t" r="r" b="b"/>
              <a:pathLst>
                <a:path w="3977640" h="1543684">
                  <a:moveTo>
                    <a:pt x="1838515" y="1245019"/>
                  </a:moveTo>
                  <a:lnTo>
                    <a:pt x="0" y="1245019"/>
                  </a:lnTo>
                  <a:lnTo>
                    <a:pt x="0" y="1543151"/>
                  </a:lnTo>
                  <a:lnTo>
                    <a:pt x="1838515" y="1543151"/>
                  </a:lnTo>
                  <a:lnTo>
                    <a:pt x="1838515" y="1245019"/>
                  </a:lnTo>
                  <a:close/>
                </a:path>
                <a:path w="3977640" h="1543684">
                  <a:moveTo>
                    <a:pt x="1838515" y="830008"/>
                  </a:moveTo>
                  <a:lnTo>
                    <a:pt x="0" y="830008"/>
                  </a:lnTo>
                  <a:lnTo>
                    <a:pt x="0" y="1128141"/>
                  </a:lnTo>
                  <a:lnTo>
                    <a:pt x="1838515" y="1128141"/>
                  </a:lnTo>
                  <a:lnTo>
                    <a:pt x="1838515" y="830008"/>
                  </a:lnTo>
                  <a:close/>
                </a:path>
                <a:path w="3977640" h="1543684">
                  <a:moveTo>
                    <a:pt x="1838515" y="415010"/>
                  </a:moveTo>
                  <a:lnTo>
                    <a:pt x="0" y="415010"/>
                  </a:lnTo>
                  <a:lnTo>
                    <a:pt x="0" y="713130"/>
                  </a:lnTo>
                  <a:lnTo>
                    <a:pt x="1838515" y="713130"/>
                  </a:lnTo>
                  <a:lnTo>
                    <a:pt x="1838515" y="415010"/>
                  </a:lnTo>
                  <a:close/>
                </a:path>
                <a:path w="3977640" h="1543684">
                  <a:moveTo>
                    <a:pt x="1838515" y="0"/>
                  </a:moveTo>
                  <a:lnTo>
                    <a:pt x="0" y="0"/>
                  </a:lnTo>
                  <a:lnTo>
                    <a:pt x="0" y="298132"/>
                  </a:lnTo>
                  <a:lnTo>
                    <a:pt x="1838515" y="298132"/>
                  </a:lnTo>
                  <a:lnTo>
                    <a:pt x="1838515" y="0"/>
                  </a:lnTo>
                  <a:close/>
                </a:path>
                <a:path w="3977640" h="1543684">
                  <a:moveTo>
                    <a:pt x="3977500" y="984072"/>
                  </a:moveTo>
                  <a:lnTo>
                    <a:pt x="3601174" y="984072"/>
                  </a:lnTo>
                  <a:lnTo>
                    <a:pt x="3601174" y="1355725"/>
                  </a:lnTo>
                  <a:lnTo>
                    <a:pt x="3977500" y="1355725"/>
                  </a:lnTo>
                  <a:lnTo>
                    <a:pt x="3977500" y="984072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16287" y="5906263"/>
              <a:ext cx="3592195" cy="416559"/>
            </a:xfrm>
            <a:custGeom>
              <a:avLst/>
              <a:gdLst/>
              <a:ahLst/>
              <a:cxnLst/>
              <a:rect l="l" t="t" r="r" b="b"/>
              <a:pathLst>
                <a:path w="3592195" h="416560">
                  <a:moveTo>
                    <a:pt x="0" y="0"/>
                  </a:moveTo>
                  <a:lnTo>
                    <a:pt x="40305" y="15845"/>
                  </a:lnTo>
                  <a:lnTo>
                    <a:pt x="80869" y="31384"/>
                  </a:lnTo>
                  <a:lnTo>
                    <a:pt x="121690" y="46615"/>
                  </a:lnTo>
                  <a:lnTo>
                    <a:pt x="162769" y="61539"/>
                  </a:lnTo>
                  <a:lnTo>
                    <a:pt x="204105" y="76156"/>
                  </a:lnTo>
                  <a:lnTo>
                    <a:pt x="245700" y="90465"/>
                  </a:lnTo>
                  <a:lnTo>
                    <a:pt x="287552" y="104467"/>
                  </a:lnTo>
                  <a:lnTo>
                    <a:pt x="329661" y="118161"/>
                  </a:lnTo>
                  <a:lnTo>
                    <a:pt x="372029" y="131549"/>
                  </a:lnTo>
                  <a:lnTo>
                    <a:pt x="414654" y="144628"/>
                  </a:lnTo>
                  <a:lnTo>
                    <a:pt x="457537" y="157401"/>
                  </a:lnTo>
                  <a:lnTo>
                    <a:pt x="500678" y="169866"/>
                  </a:lnTo>
                  <a:lnTo>
                    <a:pt x="544076" y="182024"/>
                  </a:lnTo>
                  <a:lnTo>
                    <a:pt x="587733" y="193875"/>
                  </a:lnTo>
                  <a:lnTo>
                    <a:pt x="631647" y="205418"/>
                  </a:lnTo>
                  <a:lnTo>
                    <a:pt x="675818" y="216654"/>
                  </a:lnTo>
                  <a:lnTo>
                    <a:pt x="720248" y="227583"/>
                  </a:lnTo>
                  <a:lnTo>
                    <a:pt x="764935" y="238204"/>
                  </a:lnTo>
                  <a:lnTo>
                    <a:pt x="809880" y="248518"/>
                  </a:lnTo>
                  <a:lnTo>
                    <a:pt x="855082" y="258524"/>
                  </a:lnTo>
                  <a:lnTo>
                    <a:pt x="900543" y="268224"/>
                  </a:lnTo>
                  <a:lnTo>
                    <a:pt x="946261" y="277616"/>
                  </a:lnTo>
                  <a:lnTo>
                    <a:pt x="992237" y="286700"/>
                  </a:lnTo>
                  <a:lnTo>
                    <a:pt x="1038470" y="295477"/>
                  </a:lnTo>
                  <a:lnTo>
                    <a:pt x="1084961" y="303947"/>
                  </a:lnTo>
                  <a:lnTo>
                    <a:pt x="1131711" y="312110"/>
                  </a:lnTo>
                  <a:lnTo>
                    <a:pt x="1178717" y="319965"/>
                  </a:lnTo>
                  <a:lnTo>
                    <a:pt x="1225982" y="327513"/>
                  </a:lnTo>
                  <a:lnTo>
                    <a:pt x="1273504" y="334754"/>
                  </a:lnTo>
                  <a:lnTo>
                    <a:pt x="1321284" y="341687"/>
                  </a:lnTo>
                  <a:lnTo>
                    <a:pt x="1369322" y="348313"/>
                  </a:lnTo>
                  <a:lnTo>
                    <a:pt x="1417617" y="354632"/>
                  </a:lnTo>
                  <a:lnTo>
                    <a:pt x="1466170" y="360643"/>
                  </a:lnTo>
                  <a:lnTo>
                    <a:pt x="1514981" y="366347"/>
                  </a:lnTo>
                  <a:lnTo>
                    <a:pt x="1564050" y="371743"/>
                  </a:lnTo>
                  <a:lnTo>
                    <a:pt x="1613376" y="376833"/>
                  </a:lnTo>
                  <a:lnTo>
                    <a:pt x="1662960" y="381615"/>
                  </a:lnTo>
                  <a:lnTo>
                    <a:pt x="1712802" y="386089"/>
                  </a:lnTo>
                  <a:lnTo>
                    <a:pt x="1762902" y="390257"/>
                  </a:lnTo>
                  <a:lnTo>
                    <a:pt x="1813259" y="394117"/>
                  </a:lnTo>
                  <a:lnTo>
                    <a:pt x="1863874" y="397669"/>
                  </a:lnTo>
                  <a:lnTo>
                    <a:pt x="1914747" y="400915"/>
                  </a:lnTo>
                  <a:lnTo>
                    <a:pt x="1965877" y="403853"/>
                  </a:lnTo>
                  <a:lnTo>
                    <a:pt x="2017266" y="406483"/>
                  </a:lnTo>
                  <a:lnTo>
                    <a:pt x="2068912" y="408807"/>
                  </a:lnTo>
                  <a:lnTo>
                    <a:pt x="2120815" y="410823"/>
                  </a:lnTo>
                  <a:lnTo>
                    <a:pt x="2172977" y="412531"/>
                  </a:lnTo>
                  <a:lnTo>
                    <a:pt x="2225396" y="413932"/>
                  </a:lnTo>
                  <a:lnTo>
                    <a:pt x="2278073" y="415026"/>
                  </a:lnTo>
                  <a:lnTo>
                    <a:pt x="2331008" y="415813"/>
                  </a:lnTo>
                  <a:lnTo>
                    <a:pt x="2384200" y="416292"/>
                  </a:lnTo>
                  <a:lnTo>
                    <a:pt x="2437650" y="416464"/>
                  </a:lnTo>
                  <a:lnTo>
                    <a:pt x="2491358" y="416329"/>
                  </a:lnTo>
                  <a:lnTo>
                    <a:pt x="2545324" y="415886"/>
                  </a:lnTo>
                  <a:lnTo>
                    <a:pt x="2599547" y="415136"/>
                  </a:lnTo>
                  <a:lnTo>
                    <a:pt x="2654028" y="414079"/>
                  </a:lnTo>
                  <a:lnTo>
                    <a:pt x="2708767" y="412714"/>
                  </a:lnTo>
                  <a:lnTo>
                    <a:pt x="2763763" y="411042"/>
                  </a:lnTo>
                  <a:lnTo>
                    <a:pt x="2819018" y="409063"/>
                  </a:lnTo>
                  <a:lnTo>
                    <a:pt x="2874530" y="406776"/>
                  </a:lnTo>
                  <a:lnTo>
                    <a:pt x="2930299" y="404183"/>
                  </a:lnTo>
                  <a:lnTo>
                    <a:pt x="2986327" y="401281"/>
                  </a:lnTo>
                  <a:lnTo>
                    <a:pt x="3042612" y="398073"/>
                  </a:lnTo>
                  <a:lnTo>
                    <a:pt x="3099155" y="394557"/>
                  </a:lnTo>
                  <a:lnTo>
                    <a:pt x="3155956" y="390733"/>
                  </a:lnTo>
                  <a:lnTo>
                    <a:pt x="3213014" y="386603"/>
                  </a:lnTo>
                  <a:lnTo>
                    <a:pt x="3270330" y="382165"/>
                  </a:lnTo>
                  <a:lnTo>
                    <a:pt x="3327904" y="377419"/>
                  </a:lnTo>
                  <a:lnTo>
                    <a:pt x="3385736" y="372367"/>
                  </a:lnTo>
                  <a:lnTo>
                    <a:pt x="3443825" y="367007"/>
                  </a:lnTo>
                  <a:lnTo>
                    <a:pt x="3502172" y="361339"/>
                  </a:lnTo>
                  <a:lnTo>
                    <a:pt x="3560777" y="355365"/>
                  </a:lnTo>
                  <a:lnTo>
                    <a:pt x="3591996" y="35179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04" y="6136790"/>
              <a:ext cx="264160" cy="250190"/>
            </a:xfrm>
            <a:custGeom>
              <a:avLst/>
              <a:gdLst/>
              <a:ahLst/>
              <a:cxnLst/>
              <a:rect l="l" t="t" r="r" b="b"/>
              <a:pathLst>
                <a:path w="264159" h="250189">
                  <a:moveTo>
                    <a:pt x="0" y="0"/>
                  </a:moveTo>
                  <a:lnTo>
                    <a:pt x="28539" y="249675"/>
                  </a:lnTo>
                  <a:lnTo>
                    <a:pt x="263944" y="96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77943" y="4948339"/>
            <a:ext cx="117213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1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1577" b="1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-88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58927" y="4948339"/>
            <a:ext cx="53870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61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5119" y="1599556"/>
            <a:ext cx="2021974" cy="3440552"/>
            <a:chOff x="881745" y="2637786"/>
            <a:chExt cx="3334385" cy="5673725"/>
          </a:xfrm>
        </p:grpSpPr>
        <p:sp>
          <p:nvSpPr>
            <p:cNvPr id="23" name="object 23"/>
            <p:cNvSpPr/>
            <p:nvPr/>
          </p:nvSpPr>
          <p:spPr>
            <a:xfrm>
              <a:off x="881745" y="2637786"/>
              <a:ext cx="3334385" cy="5673725"/>
            </a:xfrm>
            <a:custGeom>
              <a:avLst/>
              <a:gdLst/>
              <a:ahLst/>
              <a:cxnLst/>
              <a:rect l="l" t="t" r="r" b="b"/>
              <a:pathLst>
                <a:path w="3334385" h="5673725">
                  <a:moveTo>
                    <a:pt x="3334248" y="0"/>
                  </a:moveTo>
                  <a:lnTo>
                    <a:pt x="0" y="0"/>
                  </a:lnTo>
                  <a:lnTo>
                    <a:pt x="0" y="5673519"/>
                  </a:lnTo>
                  <a:lnTo>
                    <a:pt x="3334248" y="5673519"/>
                  </a:lnTo>
                  <a:lnTo>
                    <a:pt x="33342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627" y="2797111"/>
              <a:ext cx="3018485" cy="8344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4061323"/>
              <a:ext cx="261772" cy="2617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4651881"/>
              <a:ext cx="261772" cy="2617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5242439"/>
              <a:ext cx="261772" cy="2617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5832997"/>
              <a:ext cx="261772" cy="2617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6423555"/>
              <a:ext cx="261772" cy="2617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7014112"/>
              <a:ext cx="261772" cy="2617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7604671"/>
              <a:ext cx="261772" cy="26177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35119" y="1599556"/>
            <a:ext cx="2021974" cy="3189832"/>
          </a:xfrm>
          <a:prstGeom prst="rect">
            <a:avLst/>
          </a:prstGeom>
        </p:spPr>
        <p:txBody>
          <a:bodyPr vert="horz" wrap="square" lIns="0" tIns="160957" rIns="0" bIns="0" rtlCol="0">
            <a:spAutoFit/>
          </a:bodyPr>
          <a:lstStyle/>
          <a:p>
            <a:pPr marL="465542" defTabSz="554492">
              <a:spcBef>
                <a:spcPts val="1267"/>
              </a:spcBef>
            </a:pPr>
            <a:r>
              <a:rPr sz="2244" b="1" kern="0" dirty="0">
                <a:solidFill>
                  <a:srgbClr val="FAFBFB"/>
                </a:solidFill>
                <a:latin typeface="Calibri"/>
                <a:cs typeface="Calibri"/>
              </a:rPr>
              <a:t>PRIMITIVES</a:t>
            </a:r>
            <a:endParaRPr sz="2244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587608" marR="610326" defTabSz="554492">
              <a:lnSpc>
                <a:spcPct val="168500"/>
              </a:lnSpc>
              <a:spcBef>
                <a:spcPts val="1510"/>
              </a:spcBef>
            </a:pPr>
            <a:r>
              <a:rPr sz="1395" kern="0" spc="-6" dirty="0">
                <a:solidFill>
                  <a:srgbClr val="444444"/>
                </a:solidFill>
                <a:latin typeface="Arial"/>
                <a:cs typeface="Arial"/>
              </a:rPr>
              <a:t>Number String Boolean Undefined </a:t>
            </a:r>
            <a:r>
              <a:rPr sz="1395" kern="0" spc="-12" dirty="0">
                <a:solidFill>
                  <a:srgbClr val="444444"/>
                </a:solidFill>
                <a:latin typeface="Arial"/>
                <a:cs typeface="Arial"/>
              </a:rPr>
              <a:t>Null </a:t>
            </a:r>
            <a:r>
              <a:rPr sz="1395" kern="0" spc="-6" dirty="0">
                <a:solidFill>
                  <a:srgbClr val="444444"/>
                </a:solidFill>
                <a:latin typeface="Arial"/>
                <a:cs typeface="Arial"/>
              </a:rPr>
              <a:t>Symbol BigInt</a:t>
            </a:r>
            <a:endParaRPr sz="13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34988" y="1605906"/>
            <a:ext cx="2021974" cy="2342347"/>
            <a:chOff x="15888103" y="2648257"/>
            <a:chExt cx="3334385" cy="3862704"/>
          </a:xfrm>
        </p:grpSpPr>
        <p:sp>
          <p:nvSpPr>
            <p:cNvPr id="34" name="object 34"/>
            <p:cNvSpPr/>
            <p:nvPr/>
          </p:nvSpPr>
          <p:spPr>
            <a:xfrm>
              <a:off x="15888103" y="2648257"/>
              <a:ext cx="3334385" cy="3862704"/>
            </a:xfrm>
            <a:custGeom>
              <a:avLst/>
              <a:gdLst/>
              <a:ahLst/>
              <a:cxnLst/>
              <a:rect l="l" t="t" r="r" b="b"/>
              <a:pathLst>
                <a:path w="3334384" h="3862704">
                  <a:moveTo>
                    <a:pt x="3334248" y="0"/>
                  </a:moveTo>
                  <a:lnTo>
                    <a:pt x="0" y="0"/>
                  </a:lnTo>
                  <a:lnTo>
                    <a:pt x="0" y="3862440"/>
                  </a:lnTo>
                  <a:lnTo>
                    <a:pt x="3334248" y="3862440"/>
                  </a:lnTo>
                  <a:lnTo>
                    <a:pt x="33342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5983" y="2807582"/>
              <a:ext cx="3018485" cy="8344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4071794"/>
              <a:ext cx="261772" cy="2617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4662352"/>
              <a:ext cx="261772" cy="2617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5252910"/>
              <a:ext cx="261772" cy="261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5843468"/>
              <a:ext cx="261772" cy="2617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634988" y="1605905"/>
            <a:ext cx="2021974" cy="2101458"/>
          </a:xfrm>
          <a:prstGeom prst="rect">
            <a:avLst/>
          </a:prstGeom>
        </p:spPr>
        <p:txBody>
          <a:bodyPr vert="horz" wrap="square" lIns="0" tIns="160957" rIns="0" bIns="0" rtlCol="0">
            <a:spAutoFit/>
          </a:bodyPr>
          <a:lstStyle/>
          <a:p>
            <a:pPr marL="589917" defTabSz="554492">
              <a:spcBef>
                <a:spcPts val="1267"/>
              </a:spcBef>
            </a:pPr>
            <a:r>
              <a:rPr sz="2244" b="1" kern="0" dirty="0">
                <a:solidFill>
                  <a:srgbClr val="FAFBFB"/>
                </a:solidFill>
                <a:latin typeface="Calibri"/>
                <a:cs typeface="Calibri"/>
              </a:rPr>
              <a:t>OBJECTS</a:t>
            </a:r>
            <a:endParaRPr sz="2244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550256" marR="448214" defTabSz="554492">
              <a:lnSpc>
                <a:spcPct val="168500"/>
              </a:lnSpc>
              <a:spcBef>
                <a:spcPts val="1510"/>
              </a:spcBef>
            </a:pP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1395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444444"/>
                </a:solidFill>
                <a:latin typeface="Arial"/>
                <a:cs typeface="Arial"/>
              </a:rPr>
              <a:t>literal Arrays Functions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1395" kern="0" spc="2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-85" dirty="0">
                <a:solidFill>
                  <a:srgbClr val="444444"/>
                </a:solidFill>
                <a:latin typeface="Arial"/>
                <a:cs typeface="Arial"/>
              </a:rPr>
              <a:t>more…</a:t>
            </a:r>
            <a:endParaRPr sz="13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97186" y="3391673"/>
            <a:ext cx="90682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100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r>
              <a:rPr sz="1395" b="1" kern="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95" b="1" kern="0" spc="-21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950123" y="2827263"/>
            <a:ext cx="2594180" cy="286488"/>
            <a:chOff x="11460561" y="4662366"/>
            <a:chExt cx="4277995" cy="472440"/>
          </a:xfrm>
        </p:grpSpPr>
        <p:sp>
          <p:nvSpPr>
            <p:cNvPr id="43" name="object 43"/>
            <p:cNvSpPr/>
            <p:nvPr/>
          </p:nvSpPr>
          <p:spPr>
            <a:xfrm>
              <a:off x="11674408" y="4693779"/>
              <a:ext cx="4032885" cy="326390"/>
            </a:xfrm>
            <a:custGeom>
              <a:avLst/>
              <a:gdLst/>
              <a:ahLst/>
              <a:cxnLst/>
              <a:rect l="l" t="t" r="r" b="b"/>
              <a:pathLst>
                <a:path w="4032884" h="326389">
                  <a:moveTo>
                    <a:pt x="4032344" y="146004"/>
                  </a:moveTo>
                  <a:lnTo>
                    <a:pt x="3990028" y="137102"/>
                  </a:lnTo>
                  <a:lnTo>
                    <a:pt x="3947518" y="128480"/>
                  </a:lnTo>
                  <a:lnTo>
                    <a:pt x="3904812" y="120139"/>
                  </a:lnTo>
                  <a:lnTo>
                    <a:pt x="3861911" y="112077"/>
                  </a:lnTo>
                  <a:lnTo>
                    <a:pt x="3818815" y="104295"/>
                  </a:lnTo>
                  <a:lnTo>
                    <a:pt x="3775523" y="96793"/>
                  </a:lnTo>
                  <a:lnTo>
                    <a:pt x="3732037" y="89571"/>
                  </a:lnTo>
                  <a:lnTo>
                    <a:pt x="3688356" y="82629"/>
                  </a:lnTo>
                  <a:lnTo>
                    <a:pt x="3644479" y="75967"/>
                  </a:lnTo>
                  <a:lnTo>
                    <a:pt x="3600408" y="69584"/>
                  </a:lnTo>
                  <a:lnTo>
                    <a:pt x="3556141" y="63482"/>
                  </a:lnTo>
                  <a:lnTo>
                    <a:pt x="3511679" y="57660"/>
                  </a:lnTo>
                  <a:lnTo>
                    <a:pt x="3467023" y="52117"/>
                  </a:lnTo>
                  <a:lnTo>
                    <a:pt x="3422171" y="46855"/>
                  </a:lnTo>
                  <a:lnTo>
                    <a:pt x="3377124" y="41872"/>
                  </a:lnTo>
                  <a:lnTo>
                    <a:pt x="3331882" y="37170"/>
                  </a:lnTo>
                  <a:lnTo>
                    <a:pt x="3286444" y="32747"/>
                  </a:lnTo>
                  <a:lnTo>
                    <a:pt x="3240812" y="28604"/>
                  </a:lnTo>
                  <a:lnTo>
                    <a:pt x="3194985" y="24741"/>
                  </a:lnTo>
                  <a:lnTo>
                    <a:pt x="3148962" y="21159"/>
                  </a:lnTo>
                  <a:lnTo>
                    <a:pt x="3102744" y="17856"/>
                  </a:lnTo>
                  <a:lnTo>
                    <a:pt x="3056332" y="14833"/>
                  </a:lnTo>
                  <a:lnTo>
                    <a:pt x="3009724" y="12090"/>
                  </a:lnTo>
                  <a:lnTo>
                    <a:pt x="2962921" y="9627"/>
                  </a:lnTo>
                  <a:lnTo>
                    <a:pt x="2915923" y="7443"/>
                  </a:lnTo>
                  <a:lnTo>
                    <a:pt x="2868730" y="5540"/>
                  </a:lnTo>
                  <a:lnTo>
                    <a:pt x="2821342" y="3917"/>
                  </a:lnTo>
                  <a:lnTo>
                    <a:pt x="2773758" y="2574"/>
                  </a:lnTo>
                  <a:lnTo>
                    <a:pt x="2725980" y="1510"/>
                  </a:lnTo>
                  <a:lnTo>
                    <a:pt x="2678007" y="727"/>
                  </a:lnTo>
                  <a:lnTo>
                    <a:pt x="2629838" y="223"/>
                  </a:lnTo>
                  <a:lnTo>
                    <a:pt x="2581474" y="0"/>
                  </a:lnTo>
                  <a:lnTo>
                    <a:pt x="2532915" y="56"/>
                  </a:lnTo>
                  <a:lnTo>
                    <a:pt x="2484162" y="392"/>
                  </a:lnTo>
                  <a:lnTo>
                    <a:pt x="2435213" y="1008"/>
                  </a:lnTo>
                  <a:lnTo>
                    <a:pt x="2386069" y="1904"/>
                  </a:lnTo>
                  <a:lnTo>
                    <a:pt x="2336729" y="3081"/>
                  </a:lnTo>
                  <a:lnTo>
                    <a:pt x="2287195" y="4537"/>
                  </a:lnTo>
                  <a:lnTo>
                    <a:pt x="2237466" y="6272"/>
                  </a:lnTo>
                  <a:lnTo>
                    <a:pt x="2187541" y="8288"/>
                  </a:lnTo>
                  <a:lnTo>
                    <a:pt x="2137422" y="10584"/>
                  </a:lnTo>
                  <a:lnTo>
                    <a:pt x="2087107" y="13160"/>
                  </a:lnTo>
                  <a:lnTo>
                    <a:pt x="2036597" y="16016"/>
                  </a:lnTo>
                  <a:lnTo>
                    <a:pt x="1985893" y="19151"/>
                  </a:lnTo>
                  <a:lnTo>
                    <a:pt x="1934993" y="22567"/>
                  </a:lnTo>
                  <a:lnTo>
                    <a:pt x="1883898" y="26262"/>
                  </a:lnTo>
                  <a:lnTo>
                    <a:pt x="1832607" y="30238"/>
                  </a:lnTo>
                  <a:lnTo>
                    <a:pt x="1781122" y="34493"/>
                  </a:lnTo>
                  <a:lnTo>
                    <a:pt x="1729442" y="39029"/>
                  </a:lnTo>
                  <a:lnTo>
                    <a:pt x="1677566" y="43844"/>
                  </a:lnTo>
                  <a:lnTo>
                    <a:pt x="1625496" y="48939"/>
                  </a:lnTo>
                  <a:lnTo>
                    <a:pt x="1573230" y="54314"/>
                  </a:lnTo>
                  <a:lnTo>
                    <a:pt x="1520770" y="59969"/>
                  </a:lnTo>
                  <a:lnTo>
                    <a:pt x="1468114" y="65904"/>
                  </a:lnTo>
                  <a:lnTo>
                    <a:pt x="1415263" y="72119"/>
                  </a:lnTo>
                  <a:lnTo>
                    <a:pt x="1362217" y="78614"/>
                  </a:lnTo>
                  <a:lnTo>
                    <a:pt x="1308976" y="85389"/>
                  </a:lnTo>
                  <a:lnTo>
                    <a:pt x="1255540" y="92444"/>
                  </a:lnTo>
                  <a:lnTo>
                    <a:pt x="1201908" y="99778"/>
                  </a:lnTo>
                  <a:lnTo>
                    <a:pt x="1148082" y="107393"/>
                  </a:lnTo>
                  <a:lnTo>
                    <a:pt x="1094060" y="115287"/>
                  </a:lnTo>
                  <a:lnTo>
                    <a:pt x="1039844" y="123462"/>
                  </a:lnTo>
                  <a:lnTo>
                    <a:pt x="985432" y="131916"/>
                  </a:lnTo>
                  <a:lnTo>
                    <a:pt x="930825" y="140651"/>
                  </a:lnTo>
                  <a:lnTo>
                    <a:pt x="876023" y="149665"/>
                  </a:lnTo>
                  <a:lnTo>
                    <a:pt x="821026" y="158959"/>
                  </a:lnTo>
                  <a:lnTo>
                    <a:pt x="765834" y="168534"/>
                  </a:lnTo>
                  <a:lnTo>
                    <a:pt x="710447" y="178388"/>
                  </a:lnTo>
                  <a:lnTo>
                    <a:pt x="654865" y="188522"/>
                  </a:lnTo>
                  <a:lnTo>
                    <a:pt x="599088" y="198936"/>
                  </a:lnTo>
                  <a:lnTo>
                    <a:pt x="543115" y="209630"/>
                  </a:lnTo>
                  <a:lnTo>
                    <a:pt x="486948" y="220604"/>
                  </a:lnTo>
                  <a:lnTo>
                    <a:pt x="430585" y="231857"/>
                  </a:lnTo>
                  <a:lnTo>
                    <a:pt x="374027" y="243391"/>
                  </a:lnTo>
                  <a:lnTo>
                    <a:pt x="317274" y="255205"/>
                  </a:lnTo>
                  <a:lnTo>
                    <a:pt x="260326" y="267298"/>
                  </a:lnTo>
                  <a:lnTo>
                    <a:pt x="203183" y="279672"/>
                  </a:lnTo>
                  <a:lnTo>
                    <a:pt x="145845" y="292325"/>
                  </a:lnTo>
                  <a:lnTo>
                    <a:pt x="88312" y="305259"/>
                  </a:lnTo>
                  <a:lnTo>
                    <a:pt x="30583" y="318472"/>
                  </a:lnTo>
                  <a:lnTo>
                    <a:pt x="0" y="325794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1460561" y="4890062"/>
              <a:ext cx="273685" cy="244475"/>
            </a:xfrm>
            <a:custGeom>
              <a:avLst/>
              <a:gdLst/>
              <a:ahLst/>
              <a:cxnLst/>
              <a:rect l="l" t="t" r="r" b="b"/>
              <a:pathLst>
                <a:path w="273684" h="244475">
                  <a:moveTo>
                    <a:pt x="215145" y="0"/>
                  </a:moveTo>
                  <a:lnTo>
                    <a:pt x="0" y="180703"/>
                  </a:lnTo>
                  <a:lnTo>
                    <a:pt x="273646" y="244395"/>
                  </a:lnTo>
                  <a:lnTo>
                    <a:pt x="2151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238353" y="2542537"/>
            <a:ext cx="906827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100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r>
              <a:rPr sz="1395" b="1" kern="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95" b="1" kern="0" spc="-21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0558" y="5645615"/>
            <a:ext cx="157106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21" dirty="0">
                <a:solidFill>
                  <a:srgbClr val="F2425D"/>
                </a:solidFill>
                <a:latin typeface="Arial"/>
                <a:cs typeface="Arial"/>
              </a:rPr>
              <a:t>PRIMITIVE</a:t>
            </a:r>
            <a:r>
              <a:rPr sz="1486" b="1" kern="0" spc="-58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486" b="1" kern="0" spc="-42" dirty="0">
                <a:solidFill>
                  <a:srgbClr val="F2425D"/>
                </a:solidFill>
                <a:latin typeface="Arial"/>
                <a:cs typeface="Arial"/>
              </a:rPr>
              <a:t>TYPES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1300" y="5173761"/>
            <a:ext cx="129767" cy="408168"/>
            <a:chOff x="2442067" y="8531914"/>
            <a:chExt cx="213995" cy="673100"/>
          </a:xfrm>
        </p:grpSpPr>
        <p:sp>
          <p:nvSpPr>
            <p:cNvPr id="48" name="object 48"/>
            <p:cNvSpPr/>
            <p:nvPr/>
          </p:nvSpPr>
          <p:spPr>
            <a:xfrm>
              <a:off x="2548870" y="8719343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36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442067" y="853191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770348" y="4568182"/>
            <a:ext cx="175127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  <a:tabLst>
                <a:tab pos="1158273" algn="l"/>
              </a:tabLst>
            </a:pPr>
            <a:r>
              <a:rPr sz="1486" b="1" kern="0" spc="-18" dirty="0">
                <a:solidFill>
                  <a:srgbClr val="F2425D"/>
                </a:solidFill>
                <a:latin typeface="Arial"/>
                <a:cs typeface="Arial"/>
              </a:rPr>
              <a:t>REFERENCE</a:t>
            </a:r>
            <a:r>
              <a:rPr sz="1486" b="1" kern="0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1486" b="1" kern="0" spc="-52" dirty="0">
                <a:solidFill>
                  <a:srgbClr val="F2425D"/>
                </a:solidFill>
                <a:latin typeface="Arial"/>
                <a:cs typeface="Arial"/>
              </a:rPr>
              <a:t>TYPES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581173" y="4082107"/>
            <a:ext cx="129767" cy="408168"/>
            <a:chOff x="17448432" y="6731697"/>
            <a:chExt cx="213995" cy="673100"/>
          </a:xfrm>
        </p:grpSpPr>
        <p:sp>
          <p:nvSpPr>
            <p:cNvPr id="52" name="object 52"/>
            <p:cNvSpPr/>
            <p:nvPr/>
          </p:nvSpPr>
          <p:spPr>
            <a:xfrm>
              <a:off x="17555235" y="6919126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36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7448432" y="6731697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4149"/>
            <a:chOff x="0" y="0"/>
            <a:chExt cx="20104100" cy="1130300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6362700" cy="9941560"/>
            </a:xfrm>
            <a:custGeom>
              <a:avLst/>
              <a:gdLst/>
              <a:ahLst/>
              <a:cxnLst/>
              <a:rect l="l" t="t" r="r" b="b"/>
              <a:pathLst>
                <a:path w="6362700" h="9941560">
                  <a:moveTo>
                    <a:pt x="6362216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6362216" y="9941240"/>
                  </a:lnTo>
                  <a:lnTo>
                    <a:pt x="63622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666" y="1200506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Arithmetic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39" y="3216125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200618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Logical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1" y="273105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spc="49" dirty="0">
                <a:solidFill>
                  <a:srgbClr val="444444"/>
                </a:solidFill>
                <a:latin typeface="Arial"/>
                <a:cs typeface="Arial"/>
              </a:rPr>
              <a:t>Bitwise 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695" y="222505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68541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Comparison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5D2FAB82-52C0-92BD-9A19-71B2A4E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5" y="178023"/>
            <a:ext cx="6704359" cy="503984"/>
          </a:xfrm>
        </p:spPr>
        <p:txBody>
          <a:bodyPr/>
          <a:lstStyle/>
          <a:p>
            <a:r>
              <a:rPr lang="en-US" sz="3275" dirty="0"/>
              <a:t>OPERATORS</a:t>
            </a:r>
            <a:endParaRPr lang="en-US" dirty="0"/>
          </a:p>
        </p:txBody>
      </p:sp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9C9C6F35-CA73-E58E-F6D2-6038FDC56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67378"/>
              </p:ext>
            </p:extLst>
          </p:nvPr>
        </p:nvGraphicFramePr>
        <p:xfrm>
          <a:off x="4478729" y="2042767"/>
          <a:ext cx="7115994" cy="443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5">
                <a:tc>
                  <a:txBody>
                    <a:bodyPr/>
                    <a:lstStyle/>
                    <a:p>
                      <a:pPr marL="3175" algn="ctr">
                        <a:lnSpc>
                          <a:spcPct val="20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20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0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61"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x=y+2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x=7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7">
                <a:tc>
                  <a:txBody>
                    <a:bodyPr/>
                    <a:lstStyle/>
                    <a:p>
                      <a:pPr marL="508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x=y-2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x=3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508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x=y*2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x=10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x=y/2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x=2.5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344">
                <a:tc>
                  <a:txBody>
                    <a:bodyPr/>
                    <a:lstStyle/>
                    <a:p>
                      <a:pPr marL="444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 marR="480059" indent="-37655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</a:t>
                      </a:r>
                      <a:r>
                        <a:rPr sz="1400" b="1" spc="-12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(division </a:t>
                      </a:r>
                      <a:r>
                        <a:rPr sz="1400" b="1" spc="-484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remainder)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x=y%2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x=1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861"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x=++y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x=6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x=--y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x=4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object 11">
            <a:extLst>
              <a:ext uri="{FF2B5EF4-FFF2-40B4-BE49-F238E27FC236}">
                <a16:creationId xmlns:a16="http://schemas.microsoft.com/office/drawing/2014/main" id="{9BAF8915-5F08-1DC0-5668-0C0FCF8463BB}"/>
              </a:ext>
            </a:extLst>
          </p:cNvPr>
          <p:cNvSpPr txBox="1"/>
          <p:nvPr/>
        </p:nvSpPr>
        <p:spPr>
          <a:xfrm>
            <a:off x="6604285" y="154703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kern="0" dirty="0">
                <a:solidFill>
                  <a:srgbClr val="444444"/>
                </a:solidFill>
                <a:latin typeface="Arial"/>
                <a:cs typeface="Arial"/>
              </a:rPr>
              <a:t>y  = 5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98C8FABE-37CF-B804-5111-19DE955816B6}"/>
              </a:ext>
            </a:extLst>
          </p:cNvPr>
          <p:cNvSpPr txBox="1"/>
          <p:nvPr/>
        </p:nvSpPr>
        <p:spPr>
          <a:xfrm>
            <a:off x="371666" y="1701297"/>
            <a:ext cx="3175628" cy="3515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Assignment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01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60" y="0"/>
            <a:ext cx="12191144" cy="6854149"/>
            <a:chOff x="0" y="0"/>
            <a:chExt cx="20104100" cy="1130300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6362700" cy="9941560"/>
            </a:xfrm>
            <a:custGeom>
              <a:avLst/>
              <a:gdLst/>
              <a:ahLst/>
              <a:cxnLst/>
              <a:rect l="l" t="t" r="r" b="b"/>
              <a:pathLst>
                <a:path w="6362700" h="9941560">
                  <a:moveTo>
                    <a:pt x="6362216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6362216" y="9941240"/>
                  </a:lnTo>
                  <a:lnTo>
                    <a:pt x="63622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666" y="1200506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Arithmetic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39" y="3216125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200618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Logical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1" y="273105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spc="49" dirty="0">
                <a:solidFill>
                  <a:srgbClr val="444444"/>
                </a:solidFill>
                <a:latin typeface="Arial"/>
                <a:cs typeface="Arial"/>
              </a:rPr>
              <a:t>Bitwise 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695" y="222505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68541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Comparison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5D2FAB82-52C0-92BD-9A19-71B2A4E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5" y="178023"/>
            <a:ext cx="6704359" cy="503984"/>
          </a:xfrm>
        </p:spPr>
        <p:txBody>
          <a:bodyPr/>
          <a:lstStyle/>
          <a:p>
            <a:r>
              <a:rPr lang="en-US" sz="3275" dirty="0"/>
              <a:t>OPERATORS</a:t>
            </a:r>
            <a:endParaRPr lang="en-US" dirty="0"/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9BAF8915-5F08-1DC0-5668-0C0FCF8463BB}"/>
              </a:ext>
            </a:extLst>
          </p:cNvPr>
          <p:cNvSpPr txBox="1"/>
          <p:nvPr/>
        </p:nvSpPr>
        <p:spPr>
          <a:xfrm>
            <a:off x="6604285" y="154703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kern="0" dirty="0">
                <a:solidFill>
                  <a:srgbClr val="444444"/>
                </a:solidFill>
                <a:latin typeface="Arial"/>
                <a:cs typeface="Arial"/>
              </a:rPr>
              <a:t>x = 10 , y  = 5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98C8FABE-37CF-B804-5111-19DE955816B6}"/>
              </a:ext>
            </a:extLst>
          </p:cNvPr>
          <p:cNvSpPr txBox="1"/>
          <p:nvPr/>
        </p:nvSpPr>
        <p:spPr>
          <a:xfrm>
            <a:off x="371666" y="1701297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Assignment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A5F68FA-06EC-FB07-0B3D-BB82AD71202A}"/>
              </a:ext>
            </a:extLst>
          </p:cNvPr>
          <p:cNvGraphicFramePr>
            <a:graphicFrameLocks noGrp="1"/>
          </p:cNvGraphicFramePr>
          <p:nvPr/>
        </p:nvGraphicFramePr>
        <p:xfrm>
          <a:off x="4513384" y="2220338"/>
          <a:ext cx="7023578" cy="4090406"/>
        </p:xfrm>
        <a:graphic>
          <a:graphicData uri="http://schemas.openxmlformats.org/drawingml/2006/table">
            <a:tbl>
              <a:tblPr firstRow="1" bandRow="1"/>
              <a:tblGrid>
                <a:gridCol w="164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23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20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900" b="1" spc="-1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0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x=y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200000"/>
                        </a:lnSpc>
                      </a:pP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+=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x+=y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x=x+y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x=15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1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-=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x-=y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x=x-y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*=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x*=y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x=x*y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x=50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spc="-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/=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x/=y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x=x/y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x=2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0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" algn="ctr">
                        <a:lnSpc>
                          <a:spcPct val="200000"/>
                        </a:lnSpc>
                      </a:pPr>
                      <a:r>
                        <a:rPr sz="1900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%=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x%=y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x=x%y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x=0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75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6" y="0"/>
            <a:ext cx="12191144" cy="6854149"/>
            <a:chOff x="0" y="0"/>
            <a:chExt cx="20104100" cy="1130300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6362700" cy="9941560"/>
            </a:xfrm>
            <a:custGeom>
              <a:avLst/>
              <a:gdLst/>
              <a:ahLst/>
              <a:cxnLst/>
              <a:rect l="l" t="t" r="r" b="b"/>
              <a:pathLst>
                <a:path w="6362700" h="9941560">
                  <a:moveTo>
                    <a:pt x="6362216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6362216" y="9941240"/>
                  </a:lnTo>
                  <a:lnTo>
                    <a:pt x="63622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666" y="1200506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Arithmetic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39" y="3216125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200618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Logical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1" y="2731051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spc="49" dirty="0">
                <a:solidFill>
                  <a:srgbClr val="444444"/>
                </a:solidFill>
                <a:latin typeface="Arial"/>
                <a:cs typeface="Arial"/>
              </a:rPr>
              <a:t>Bitwise 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695" y="2225051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marL="68541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Comparison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5D2FAB82-52C0-92BD-9A19-71B2A4E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5" y="178023"/>
            <a:ext cx="6704359" cy="503984"/>
          </a:xfrm>
        </p:spPr>
        <p:txBody>
          <a:bodyPr/>
          <a:lstStyle/>
          <a:p>
            <a:r>
              <a:rPr lang="en-US" sz="3275" dirty="0"/>
              <a:t>OPERATORS</a:t>
            </a:r>
            <a:endParaRPr lang="en-US" dirty="0"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98C8FABE-37CF-B804-5111-19DE955816B6}"/>
              </a:ext>
            </a:extLst>
          </p:cNvPr>
          <p:cNvSpPr txBox="1"/>
          <p:nvPr/>
        </p:nvSpPr>
        <p:spPr>
          <a:xfrm>
            <a:off x="371666" y="1701297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Assignment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15CFAA3-6AC7-F9AA-629E-8FB324982B8E}"/>
              </a:ext>
            </a:extLst>
          </p:cNvPr>
          <p:cNvGraphicFramePr>
            <a:graphicFrameLocks noGrp="1"/>
          </p:cNvGraphicFramePr>
          <p:nvPr/>
        </p:nvGraphicFramePr>
        <p:xfrm>
          <a:off x="4386313" y="1200506"/>
          <a:ext cx="7208408" cy="532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795">
                <a:tc>
                  <a:txBody>
                    <a:bodyPr/>
                    <a:lstStyle/>
                    <a:p>
                      <a:pPr marL="1748155" lvl="2">
                        <a:lnSpc>
                          <a:spcPct val="15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98880" algn="ctr">
                        <a:lnSpc>
                          <a:spcPct val="15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9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900" b="1" spc="-4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9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900" b="1" spc="-1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69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&lt;=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900" b="1" spc="-2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900" b="1" spc="-2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900" b="1" spc="-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900" b="1" spc="-3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94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&gt;=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900" b="1" spc="-8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900" b="1" spc="-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900" b="1" spc="-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900" b="1" spc="-3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69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==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Equality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694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!=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Inequality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69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===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Strict</a:t>
                      </a:r>
                      <a:r>
                        <a:rPr sz="1900" b="1" spc="-4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Equality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76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!==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Strict</a:t>
                      </a:r>
                      <a:r>
                        <a:rPr sz="1900" b="1" spc="-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Inequality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3104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9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4149"/>
            <a:chOff x="0" y="0"/>
            <a:chExt cx="20104100" cy="1130300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6362700" cy="9941560"/>
            </a:xfrm>
            <a:custGeom>
              <a:avLst/>
              <a:gdLst/>
              <a:ahLst/>
              <a:cxnLst/>
              <a:rect l="l" t="t" r="r" b="b"/>
              <a:pathLst>
                <a:path w="6362700" h="9941560">
                  <a:moveTo>
                    <a:pt x="6362216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6362216" y="9941240"/>
                  </a:lnTo>
                  <a:lnTo>
                    <a:pt x="63622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666" y="1200506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Arithmetic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39" y="3216125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marL="200618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Logical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1" y="2731051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spc="49" dirty="0">
                <a:solidFill>
                  <a:srgbClr val="444444"/>
                </a:solidFill>
                <a:latin typeface="Arial"/>
                <a:cs typeface="Arial"/>
              </a:rPr>
              <a:t>Bitwise 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695" y="2225051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marL="68541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Comparison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5D2FAB82-52C0-92BD-9A19-71B2A4E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5" y="178023"/>
            <a:ext cx="6704359" cy="503984"/>
          </a:xfrm>
        </p:spPr>
        <p:txBody>
          <a:bodyPr/>
          <a:lstStyle/>
          <a:p>
            <a:r>
              <a:rPr lang="en-US" sz="3275" dirty="0"/>
              <a:t>OPERATORS</a:t>
            </a:r>
            <a:endParaRPr lang="en-US" dirty="0"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98C8FABE-37CF-B804-5111-19DE955816B6}"/>
              </a:ext>
            </a:extLst>
          </p:cNvPr>
          <p:cNvSpPr txBox="1"/>
          <p:nvPr/>
        </p:nvSpPr>
        <p:spPr>
          <a:xfrm>
            <a:off x="371666" y="1701297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Assignment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D7B12B2-C8C9-1A55-C27B-9E401734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88816"/>
              </p:ext>
            </p:extLst>
          </p:nvPr>
        </p:nvGraphicFramePr>
        <p:xfrm>
          <a:off x="4230013" y="1303445"/>
          <a:ext cx="7610716" cy="1909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945">
                <a:tc>
                  <a:txBody>
                    <a:bodyPr/>
                    <a:lstStyle/>
                    <a:p>
                      <a:pPr marL="833755" algn="ctr">
                        <a:lnSpc>
                          <a:spcPct val="200000"/>
                        </a:lnSpc>
                      </a:pP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98880" algn="ctr">
                        <a:lnSpc>
                          <a:spcPct val="200000"/>
                        </a:lnSpc>
                      </a:pP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88"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295"/>
                        </a:spcBef>
                      </a:pP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endParaRPr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295"/>
                        </a:spcBef>
                      </a:pP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b="1" spc="-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tw</a:t>
                      </a:r>
                      <a:r>
                        <a:rPr sz="1700" b="1" spc="-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700" b="1" spc="-12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88"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295"/>
                        </a:spcBef>
                      </a:pP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endParaRPr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295"/>
                        </a:spcBef>
                      </a:pPr>
                      <a:r>
                        <a:rPr sz="17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Bitwise</a:t>
                      </a:r>
                      <a:r>
                        <a:rPr sz="1700" b="1" spc="-4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2719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196" y="0"/>
            <a:ext cx="7238376" cy="6857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0579" y="5891979"/>
            <a:ext cx="703018" cy="703018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0B67AF2F-9EBF-2DF7-CA09-3BA8F845630F}"/>
              </a:ext>
            </a:extLst>
          </p:cNvPr>
          <p:cNvSpPr txBox="1">
            <a:spLocks/>
          </p:cNvSpPr>
          <p:nvPr/>
        </p:nvSpPr>
        <p:spPr>
          <a:xfrm>
            <a:off x="7444259" y="3222677"/>
            <a:ext cx="3180635" cy="75465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497502" defTabSz="554492">
              <a:spcBef>
                <a:spcPts val="64"/>
              </a:spcBef>
            </a:pPr>
            <a:r>
              <a:rPr lang="en-US" sz="4851" kern="0" spc="-3" dirty="0">
                <a:solidFill>
                  <a:srgbClr val="FFFF00"/>
                </a:solidFill>
                <a:latin typeface="Berlin Sans FB" panose="020E0602020502020306" pitchFamily="34" charset="0"/>
              </a:rPr>
              <a:t>JavaScript</a:t>
            </a:r>
            <a:endParaRPr lang="en-US" sz="4851" kern="0" dirty="0">
              <a:solidFill>
                <a:srgbClr val="FFFF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4824293C-F79A-D5A7-55AB-6FF401F3830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3869" y="3510017"/>
            <a:ext cx="780064" cy="680794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E3DA42C4-EB3E-EACC-E514-83DB3F75A94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3969" y="2681101"/>
            <a:ext cx="731700" cy="375438"/>
          </a:xfrm>
          <a:prstGeom prst="rect">
            <a:avLst/>
          </a:prstGeom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6E8F8721-7DA8-0CA5-41DE-45A603C770EF}"/>
              </a:ext>
            </a:extLst>
          </p:cNvPr>
          <p:cNvSpPr/>
          <p:nvPr/>
        </p:nvSpPr>
        <p:spPr>
          <a:xfrm>
            <a:off x="7520752" y="3179374"/>
            <a:ext cx="1166360" cy="83174"/>
          </a:xfrm>
          <a:custGeom>
            <a:avLst/>
            <a:gdLst/>
            <a:ahLst/>
            <a:cxnLst/>
            <a:rect l="l" t="t" r="r" b="b"/>
            <a:pathLst>
              <a:path w="1923414" h="137160">
                <a:moveTo>
                  <a:pt x="6476" y="78739"/>
                </a:moveTo>
                <a:lnTo>
                  <a:pt x="0" y="87630"/>
                </a:lnTo>
                <a:lnTo>
                  <a:pt x="0" y="101600"/>
                </a:lnTo>
                <a:lnTo>
                  <a:pt x="6476" y="124460"/>
                </a:lnTo>
                <a:lnTo>
                  <a:pt x="12953" y="137160"/>
                </a:lnTo>
                <a:lnTo>
                  <a:pt x="19558" y="133350"/>
                </a:lnTo>
                <a:lnTo>
                  <a:pt x="34493" y="133350"/>
                </a:lnTo>
                <a:lnTo>
                  <a:pt x="39115" y="124460"/>
                </a:lnTo>
                <a:lnTo>
                  <a:pt x="130301" y="124460"/>
                </a:lnTo>
                <a:lnTo>
                  <a:pt x="130301" y="119380"/>
                </a:lnTo>
                <a:lnTo>
                  <a:pt x="136778" y="110489"/>
                </a:lnTo>
                <a:lnTo>
                  <a:pt x="215011" y="110489"/>
                </a:lnTo>
                <a:lnTo>
                  <a:pt x="215011" y="101600"/>
                </a:lnTo>
                <a:lnTo>
                  <a:pt x="221614" y="96520"/>
                </a:lnTo>
                <a:lnTo>
                  <a:pt x="446468" y="96520"/>
                </a:lnTo>
                <a:lnTo>
                  <a:pt x="449707" y="91439"/>
                </a:lnTo>
                <a:lnTo>
                  <a:pt x="26035" y="91439"/>
                </a:lnTo>
                <a:lnTo>
                  <a:pt x="19558" y="82550"/>
                </a:lnTo>
                <a:lnTo>
                  <a:pt x="6476" y="78739"/>
                </a:lnTo>
                <a:close/>
              </a:path>
              <a:path w="1923414" h="137160">
                <a:moveTo>
                  <a:pt x="34493" y="133350"/>
                </a:moveTo>
                <a:lnTo>
                  <a:pt x="19558" y="133350"/>
                </a:lnTo>
                <a:lnTo>
                  <a:pt x="32512" y="137160"/>
                </a:lnTo>
                <a:lnTo>
                  <a:pt x="34493" y="133350"/>
                </a:lnTo>
                <a:close/>
              </a:path>
              <a:path w="1923414" h="137160">
                <a:moveTo>
                  <a:pt x="123825" y="124460"/>
                </a:moveTo>
                <a:lnTo>
                  <a:pt x="84709" y="124460"/>
                </a:lnTo>
                <a:lnTo>
                  <a:pt x="84709" y="128270"/>
                </a:lnTo>
                <a:lnTo>
                  <a:pt x="91186" y="133350"/>
                </a:lnTo>
                <a:lnTo>
                  <a:pt x="97789" y="137160"/>
                </a:lnTo>
                <a:lnTo>
                  <a:pt x="104266" y="128270"/>
                </a:lnTo>
                <a:lnTo>
                  <a:pt x="123825" y="124460"/>
                </a:lnTo>
                <a:close/>
              </a:path>
              <a:path w="1923414" h="137160">
                <a:moveTo>
                  <a:pt x="65150" y="124460"/>
                </a:moveTo>
                <a:lnTo>
                  <a:pt x="39115" y="124460"/>
                </a:lnTo>
                <a:lnTo>
                  <a:pt x="45592" y="128270"/>
                </a:lnTo>
                <a:lnTo>
                  <a:pt x="45592" y="133350"/>
                </a:lnTo>
                <a:lnTo>
                  <a:pt x="52070" y="128270"/>
                </a:lnTo>
                <a:lnTo>
                  <a:pt x="65150" y="124460"/>
                </a:lnTo>
                <a:close/>
              </a:path>
              <a:path w="1923414" h="137160">
                <a:moveTo>
                  <a:pt x="130301" y="124460"/>
                </a:moveTo>
                <a:lnTo>
                  <a:pt x="123825" y="124460"/>
                </a:lnTo>
                <a:lnTo>
                  <a:pt x="117221" y="128270"/>
                </a:lnTo>
                <a:lnTo>
                  <a:pt x="130301" y="133350"/>
                </a:lnTo>
                <a:lnTo>
                  <a:pt x="130301" y="124460"/>
                </a:lnTo>
                <a:close/>
              </a:path>
              <a:path w="1923414" h="137160">
                <a:moveTo>
                  <a:pt x="215011" y="110489"/>
                </a:moveTo>
                <a:lnTo>
                  <a:pt x="136778" y="110489"/>
                </a:lnTo>
                <a:lnTo>
                  <a:pt x="143383" y="133350"/>
                </a:lnTo>
                <a:lnTo>
                  <a:pt x="149860" y="114300"/>
                </a:lnTo>
                <a:lnTo>
                  <a:pt x="212235" y="114300"/>
                </a:lnTo>
                <a:lnTo>
                  <a:pt x="215011" y="110489"/>
                </a:lnTo>
                <a:close/>
              </a:path>
              <a:path w="1923414" h="137160">
                <a:moveTo>
                  <a:pt x="175895" y="119380"/>
                </a:moveTo>
                <a:lnTo>
                  <a:pt x="162940" y="119380"/>
                </a:lnTo>
                <a:lnTo>
                  <a:pt x="169417" y="124460"/>
                </a:lnTo>
                <a:lnTo>
                  <a:pt x="169417" y="133350"/>
                </a:lnTo>
                <a:lnTo>
                  <a:pt x="175895" y="124460"/>
                </a:lnTo>
                <a:lnTo>
                  <a:pt x="175895" y="119380"/>
                </a:lnTo>
                <a:close/>
              </a:path>
              <a:path w="1923414" h="137160">
                <a:moveTo>
                  <a:pt x="212235" y="114300"/>
                </a:moveTo>
                <a:lnTo>
                  <a:pt x="149860" y="114300"/>
                </a:lnTo>
                <a:lnTo>
                  <a:pt x="156337" y="128270"/>
                </a:lnTo>
                <a:lnTo>
                  <a:pt x="156337" y="124460"/>
                </a:lnTo>
                <a:lnTo>
                  <a:pt x="162940" y="119380"/>
                </a:lnTo>
                <a:lnTo>
                  <a:pt x="208534" y="119380"/>
                </a:lnTo>
                <a:lnTo>
                  <a:pt x="212235" y="114300"/>
                </a:lnTo>
                <a:close/>
              </a:path>
              <a:path w="1923414" h="137160">
                <a:moveTo>
                  <a:pt x="195452" y="119380"/>
                </a:moveTo>
                <a:lnTo>
                  <a:pt x="175895" y="119380"/>
                </a:lnTo>
                <a:lnTo>
                  <a:pt x="182499" y="124460"/>
                </a:lnTo>
                <a:lnTo>
                  <a:pt x="182499" y="128270"/>
                </a:lnTo>
                <a:lnTo>
                  <a:pt x="195452" y="119380"/>
                </a:lnTo>
                <a:close/>
              </a:path>
              <a:path w="1923414" h="137160">
                <a:moveTo>
                  <a:pt x="397637" y="101600"/>
                </a:moveTo>
                <a:lnTo>
                  <a:pt x="241173" y="101600"/>
                </a:lnTo>
                <a:lnTo>
                  <a:pt x="241173" y="105410"/>
                </a:lnTo>
                <a:lnTo>
                  <a:pt x="234569" y="110489"/>
                </a:lnTo>
                <a:lnTo>
                  <a:pt x="228091" y="114300"/>
                </a:lnTo>
                <a:lnTo>
                  <a:pt x="228091" y="124460"/>
                </a:lnTo>
                <a:lnTo>
                  <a:pt x="241173" y="124460"/>
                </a:lnTo>
                <a:lnTo>
                  <a:pt x="247650" y="119380"/>
                </a:lnTo>
                <a:lnTo>
                  <a:pt x="254126" y="110489"/>
                </a:lnTo>
                <a:lnTo>
                  <a:pt x="289541" y="110489"/>
                </a:lnTo>
                <a:lnTo>
                  <a:pt x="293242" y="105410"/>
                </a:lnTo>
                <a:lnTo>
                  <a:pt x="397637" y="105410"/>
                </a:lnTo>
                <a:lnTo>
                  <a:pt x="397637" y="101600"/>
                </a:lnTo>
                <a:close/>
              </a:path>
              <a:path w="1923414" h="137160">
                <a:moveTo>
                  <a:pt x="289541" y="110489"/>
                </a:moveTo>
                <a:lnTo>
                  <a:pt x="286765" y="110489"/>
                </a:lnTo>
                <a:lnTo>
                  <a:pt x="286765" y="114300"/>
                </a:lnTo>
                <a:lnTo>
                  <a:pt x="289541" y="110489"/>
                </a:lnTo>
                <a:close/>
              </a:path>
              <a:path w="1923414" h="137160">
                <a:moveTo>
                  <a:pt x="446468" y="96520"/>
                </a:moveTo>
                <a:lnTo>
                  <a:pt x="221614" y="96520"/>
                </a:lnTo>
                <a:lnTo>
                  <a:pt x="221614" y="110489"/>
                </a:lnTo>
                <a:lnTo>
                  <a:pt x="228091" y="101600"/>
                </a:lnTo>
                <a:lnTo>
                  <a:pt x="443229" y="101600"/>
                </a:lnTo>
                <a:lnTo>
                  <a:pt x="446468" y="96520"/>
                </a:lnTo>
                <a:close/>
              </a:path>
              <a:path w="1923414" h="137160">
                <a:moveTo>
                  <a:pt x="384555" y="105410"/>
                </a:moveTo>
                <a:lnTo>
                  <a:pt x="299847" y="105410"/>
                </a:lnTo>
                <a:lnTo>
                  <a:pt x="293242" y="110489"/>
                </a:lnTo>
                <a:lnTo>
                  <a:pt x="364998" y="110489"/>
                </a:lnTo>
                <a:lnTo>
                  <a:pt x="384555" y="105410"/>
                </a:lnTo>
                <a:close/>
              </a:path>
              <a:path w="1923414" h="137160">
                <a:moveTo>
                  <a:pt x="221614" y="69850"/>
                </a:moveTo>
                <a:lnTo>
                  <a:pt x="169417" y="69850"/>
                </a:lnTo>
                <a:lnTo>
                  <a:pt x="123825" y="73660"/>
                </a:lnTo>
                <a:lnTo>
                  <a:pt x="104266" y="78739"/>
                </a:lnTo>
                <a:lnTo>
                  <a:pt x="91186" y="82550"/>
                </a:lnTo>
                <a:lnTo>
                  <a:pt x="527938" y="82550"/>
                </a:lnTo>
                <a:lnTo>
                  <a:pt x="534415" y="91439"/>
                </a:lnTo>
                <a:lnTo>
                  <a:pt x="547497" y="101600"/>
                </a:lnTo>
                <a:lnTo>
                  <a:pt x="560577" y="87630"/>
                </a:lnTo>
                <a:lnTo>
                  <a:pt x="664845" y="87630"/>
                </a:lnTo>
                <a:lnTo>
                  <a:pt x="671449" y="78739"/>
                </a:lnTo>
                <a:lnTo>
                  <a:pt x="753167" y="78739"/>
                </a:lnTo>
                <a:lnTo>
                  <a:pt x="762635" y="73660"/>
                </a:lnTo>
                <a:lnTo>
                  <a:pt x="247650" y="73660"/>
                </a:lnTo>
                <a:lnTo>
                  <a:pt x="221614" y="69850"/>
                </a:lnTo>
                <a:close/>
              </a:path>
              <a:path w="1923414" h="137160">
                <a:moveTo>
                  <a:pt x="514858" y="91439"/>
                </a:moveTo>
                <a:lnTo>
                  <a:pt x="456311" y="91439"/>
                </a:lnTo>
                <a:lnTo>
                  <a:pt x="495300" y="96520"/>
                </a:lnTo>
                <a:lnTo>
                  <a:pt x="514858" y="91439"/>
                </a:lnTo>
                <a:close/>
              </a:path>
              <a:path w="1923414" h="137160">
                <a:moveTo>
                  <a:pt x="567054" y="87630"/>
                </a:moveTo>
                <a:lnTo>
                  <a:pt x="560577" y="87630"/>
                </a:lnTo>
                <a:lnTo>
                  <a:pt x="560577" y="96520"/>
                </a:lnTo>
                <a:lnTo>
                  <a:pt x="567054" y="87630"/>
                </a:lnTo>
                <a:close/>
              </a:path>
              <a:path w="1923414" h="137160">
                <a:moveTo>
                  <a:pt x="573532" y="87630"/>
                </a:moveTo>
                <a:lnTo>
                  <a:pt x="567054" y="87630"/>
                </a:lnTo>
                <a:lnTo>
                  <a:pt x="573532" y="96520"/>
                </a:lnTo>
                <a:lnTo>
                  <a:pt x="573532" y="87630"/>
                </a:lnTo>
                <a:close/>
              </a:path>
              <a:path w="1923414" h="137160">
                <a:moveTo>
                  <a:pt x="664845" y="87630"/>
                </a:moveTo>
                <a:lnTo>
                  <a:pt x="606171" y="87630"/>
                </a:lnTo>
                <a:lnTo>
                  <a:pt x="606171" y="96520"/>
                </a:lnTo>
                <a:lnTo>
                  <a:pt x="612775" y="91439"/>
                </a:lnTo>
                <a:lnTo>
                  <a:pt x="671449" y="91439"/>
                </a:lnTo>
                <a:lnTo>
                  <a:pt x="664845" y="87630"/>
                </a:lnTo>
                <a:close/>
              </a:path>
              <a:path w="1923414" h="137160">
                <a:moveTo>
                  <a:pt x="753167" y="78739"/>
                </a:moveTo>
                <a:lnTo>
                  <a:pt x="671449" y="78739"/>
                </a:lnTo>
                <a:lnTo>
                  <a:pt x="677926" y="82550"/>
                </a:lnTo>
                <a:lnTo>
                  <a:pt x="677926" y="87630"/>
                </a:lnTo>
                <a:lnTo>
                  <a:pt x="684402" y="91439"/>
                </a:lnTo>
                <a:lnTo>
                  <a:pt x="697484" y="96520"/>
                </a:lnTo>
                <a:lnTo>
                  <a:pt x="736600" y="87630"/>
                </a:lnTo>
                <a:lnTo>
                  <a:pt x="753167" y="78739"/>
                </a:lnTo>
                <a:close/>
              </a:path>
              <a:path w="1923414" h="137160">
                <a:moveTo>
                  <a:pt x="91186" y="78739"/>
                </a:moveTo>
                <a:lnTo>
                  <a:pt x="52070" y="87630"/>
                </a:lnTo>
                <a:lnTo>
                  <a:pt x="39115" y="87630"/>
                </a:lnTo>
                <a:lnTo>
                  <a:pt x="26035" y="91439"/>
                </a:lnTo>
                <a:lnTo>
                  <a:pt x="521462" y="91439"/>
                </a:lnTo>
                <a:lnTo>
                  <a:pt x="527938" y="82550"/>
                </a:lnTo>
                <a:lnTo>
                  <a:pt x="91186" y="82550"/>
                </a:lnTo>
                <a:lnTo>
                  <a:pt x="91186" y="78739"/>
                </a:lnTo>
                <a:close/>
              </a:path>
              <a:path w="1923414" h="137160">
                <a:moveTo>
                  <a:pt x="606171" y="87630"/>
                </a:moveTo>
                <a:lnTo>
                  <a:pt x="586613" y="87630"/>
                </a:lnTo>
                <a:lnTo>
                  <a:pt x="593089" y="91439"/>
                </a:lnTo>
                <a:lnTo>
                  <a:pt x="606171" y="87630"/>
                </a:lnTo>
                <a:close/>
              </a:path>
              <a:path w="1923414" h="137160">
                <a:moveTo>
                  <a:pt x="1062609" y="73660"/>
                </a:moveTo>
                <a:lnTo>
                  <a:pt x="912622" y="73660"/>
                </a:lnTo>
                <a:lnTo>
                  <a:pt x="971296" y="82550"/>
                </a:lnTo>
                <a:lnTo>
                  <a:pt x="997330" y="87630"/>
                </a:lnTo>
                <a:lnTo>
                  <a:pt x="1023492" y="87630"/>
                </a:lnTo>
                <a:lnTo>
                  <a:pt x="1043051" y="82550"/>
                </a:lnTo>
                <a:lnTo>
                  <a:pt x="1062609" y="73660"/>
                </a:lnTo>
                <a:close/>
              </a:path>
              <a:path w="1923414" h="137160">
                <a:moveTo>
                  <a:pt x="260730" y="59689"/>
                </a:moveTo>
                <a:lnTo>
                  <a:pt x="254126" y="64770"/>
                </a:lnTo>
                <a:lnTo>
                  <a:pt x="247650" y="73660"/>
                </a:lnTo>
                <a:lnTo>
                  <a:pt x="762635" y="73660"/>
                </a:lnTo>
                <a:lnTo>
                  <a:pt x="769238" y="82550"/>
                </a:lnTo>
                <a:lnTo>
                  <a:pt x="782192" y="82550"/>
                </a:lnTo>
                <a:lnTo>
                  <a:pt x="795274" y="78739"/>
                </a:lnTo>
                <a:lnTo>
                  <a:pt x="801751" y="69850"/>
                </a:lnTo>
                <a:lnTo>
                  <a:pt x="260730" y="69850"/>
                </a:lnTo>
                <a:lnTo>
                  <a:pt x="260730" y="59689"/>
                </a:lnTo>
                <a:close/>
              </a:path>
              <a:path w="1923414" h="137160">
                <a:moveTo>
                  <a:pt x="1069086" y="69850"/>
                </a:moveTo>
                <a:lnTo>
                  <a:pt x="801751" y="69850"/>
                </a:lnTo>
                <a:lnTo>
                  <a:pt x="827913" y="78739"/>
                </a:lnTo>
                <a:lnTo>
                  <a:pt x="860425" y="82550"/>
                </a:lnTo>
                <a:lnTo>
                  <a:pt x="873505" y="73660"/>
                </a:lnTo>
                <a:lnTo>
                  <a:pt x="1062609" y="73660"/>
                </a:lnTo>
                <a:lnTo>
                  <a:pt x="1069086" y="69850"/>
                </a:lnTo>
                <a:close/>
              </a:path>
              <a:path w="1923414" h="137160">
                <a:moveTo>
                  <a:pt x="893063" y="73660"/>
                </a:moveTo>
                <a:lnTo>
                  <a:pt x="873505" y="73660"/>
                </a:lnTo>
                <a:lnTo>
                  <a:pt x="873505" y="82550"/>
                </a:lnTo>
                <a:lnTo>
                  <a:pt x="893063" y="73660"/>
                </a:lnTo>
                <a:close/>
              </a:path>
              <a:path w="1923414" h="137160">
                <a:moveTo>
                  <a:pt x="319404" y="55880"/>
                </a:moveTo>
                <a:lnTo>
                  <a:pt x="312800" y="69850"/>
                </a:lnTo>
                <a:lnTo>
                  <a:pt x="1069086" y="69850"/>
                </a:lnTo>
                <a:lnTo>
                  <a:pt x="1069086" y="82550"/>
                </a:lnTo>
                <a:lnTo>
                  <a:pt x="1134364" y="73660"/>
                </a:lnTo>
                <a:lnTo>
                  <a:pt x="1271270" y="73660"/>
                </a:lnTo>
                <a:lnTo>
                  <a:pt x="1316863" y="64770"/>
                </a:lnTo>
                <a:lnTo>
                  <a:pt x="1382014" y="64770"/>
                </a:lnTo>
                <a:lnTo>
                  <a:pt x="1383900" y="59689"/>
                </a:lnTo>
                <a:lnTo>
                  <a:pt x="319404" y="59689"/>
                </a:lnTo>
                <a:lnTo>
                  <a:pt x="319404" y="55880"/>
                </a:lnTo>
                <a:close/>
              </a:path>
              <a:path w="1923414" h="137160">
                <a:moveTo>
                  <a:pt x="1147317" y="73660"/>
                </a:moveTo>
                <a:lnTo>
                  <a:pt x="1134364" y="73660"/>
                </a:lnTo>
                <a:lnTo>
                  <a:pt x="1134364" y="78739"/>
                </a:lnTo>
                <a:lnTo>
                  <a:pt x="1140840" y="78739"/>
                </a:lnTo>
                <a:lnTo>
                  <a:pt x="1147317" y="73660"/>
                </a:lnTo>
                <a:close/>
              </a:path>
              <a:path w="1923414" h="137160">
                <a:moveTo>
                  <a:pt x="1271270" y="73660"/>
                </a:moveTo>
                <a:lnTo>
                  <a:pt x="1219073" y="73660"/>
                </a:lnTo>
                <a:lnTo>
                  <a:pt x="1225550" y="78739"/>
                </a:lnTo>
                <a:lnTo>
                  <a:pt x="1232153" y="78739"/>
                </a:lnTo>
                <a:lnTo>
                  <a:pt x="1271270" y="73660"/>
                </a:lnTo>
                <a:close/>
              </a:path>
              <a:path w="1923414" h="137160">
                <a:moveTo>
                  <a:pt x="1323339" y="64770"/>
                </a:moveTo>
                <a:lnTo>
                  <a:pt x="1316863" y="64770"/>
                </a:lnTo>
                <a:lnTo>
                  <a:pt x="1297304" y="78739"/>
                </a:lnTo>
                <a:lnTo>
                  <a:pt x="1323339" y="64770"/>
                </a:lnTo>
                <a:close/>
              </a:path>
              <a:path w="1923414" h="137160">
                <a:moveTo>
                  <a:pt x="1382014" y="64770"/>
                </a:moveTo>
                <a:lnTo>
                  <a:pt x="1336421" y="64770"/>
                </a:lnTo>
                <a:lnTo>
                  <a:pt x="1336421" y="73660"/>
                </a:lnTo>
                <a:lnTo>
                  <a:pt x="1349502" y="69850"/>
                </a:lnTo>
                <a:lnTo>
                  <a:pt x="1375537" y="69850"/>
                </a:lnTo>
                <a:lnTo>
                  <a:pt x="1382014" y="64770"/>
                </a:lnTo>
                <a:close/>
              </a:path>
              <a:path w="1923414" h="137160">
                <a:moveTo>
                  <a:pt x="286765" y="50800"/>
                </a:moveTo>
                <a:lnTo>
                  <a:pt x="273685" y="50800"/>
                </a:lnTo>
                <a:lnTo>
                  <a:pt x="260730" y="69850"/>
                </a:lnTo>
                <a:lnTo>
                  <a:pt x="312800" y="69850"/>
                </a:lnTo>
                <a:lnTo>
                  <a:pt x="299847" y="59689"/>
                </a:lnTo>
                <a:lnTo>
                  <a:pt x="286765" y="50800"/>
                </a:lnTo>
                <a:close/>
              </a:path>
              <a:path w="1923414" h="137160">
                <a:moveTo>
                  <a:pt x="1486280" y="46989"/>
                </a:moveTo>
                <a:lnTo>
                  <a:pt x="1388617" y="46989"/>
                </a:lnTo>
                <a:lnTo>
                  <a:pt x="1388617" y="55880"/>
                </a:lnTo>
                <a:lnTo>
                  <a:pt x="1395095" y="59689"/>
                </a:lnTo>
                <a:lnTo>
                  <a:pt x="1395095" y="69850"/>
                </a:lnTo>
                <a:lnTo>
                  <a:pt x="1401572" y="64770"/>
                </a:lnTo>
                <a:lnTo>
                  <a:pt x="1417954" y="64770"/>
                </a:lnTo>
                <a:lnTo>
                  <a:pt x="1427734" y="59689"/>
                </a:lnTo>
                <a:lnTo>
                  <a:pt x="1447164" y="55880"/>
                </a:lnTo>
                <a:lnTo>
                  <a:pt x="1490054" y="55880"/>
                </a:lnTo>
                <a:lnTo>
                  <a:pt x="1486280" y="50800"/>
                </a:lnTo>
                <a:lnTo>
                  <a:pt x="1486280" y="46989"/>
                </a:lnTo>
                <a:close/>
              </a:path>
              <a:path w="1923414" h="137160">
                <a:moveTo>
                  <a:pt x="1417954" y="64770"/>
                </a:moveTo>
                <a:lnTo>
                  <a:pt x="1408176" y="64770"/>
                </a:lnTo>
                <a:lnTo>
                  <a:pt x="1408176" y="69850"/>
                </a:lnTo>
                <a:lnTo>
                  <a:pt x="1417954" y="64770"/>
                </a:lnTo>
                <a:close/>
              </a:path>
              <a:path w="1923414" h="137160">
                <a:moveTo>
                  <a:pt x="1490054" y="55880"/>
                </a:moveTo>
                <a:lnTo>
                  <a:pt x="1453769" y="55880"/>
                </a:lnTo>
                <a:lnTo>
                  <a:pt x="1460246" y="69850"/>
                </a:lnTo>
                <a:lnTo>
                  <a:pt x="1492885" y="59689"/>
                </a:lnTo>
                <a:lnTo>
                  <a:pt x="1490054" y="55880"/>
                </a:lnTo>
                <a:close/>
              </a:path>
              <a:path w="1923414" h="137160">
                <a:moveTo>
                  <a:pt x="1851405" y="50800"/>
                </a:moveTo>
                <a:lnTo>
                  <a:pt x="1805813" y="50800"/>
                </a:lnTo>
                <a:lnTo>
                  <a:pt x="1799209" y="59689"/>
                </a:lnTo>
                <a:lnTo>
                  <a:pt x="1805813" y="64770"/>
                </a:lnTo>
                <a:lnTo>
                  <a:pt x="1818766" y="69850"/>
                </a:lnTo>
                <a:lnTo>
                  <a:pt x="1825244" y="69850"/>
                </a:lnTo>
                <a:lnTo>
                  <a:pt x="1857883" y="59689"/>
                </a:lnTo>
                <a:lnTo>
                  <a:pt x="1865693" y="55880"/>
                </a:lnTo>
                <a:lnTo>
                  <a:pt x="1851405" y="55880"/>
                </a:lnTo>
                <a:lnTo>
                  <a:pt x="1851405" y="50800"/>
                </a:lnTo>
                <a:close/>
              </a:path>
              <a:path w="1923414" h="137160">
                <a:moveTo>
                  <a:pt x="1910079" y="50800"/>
                </a:moveTo>
                <a:lnTo>
                  <a:pt x="1896999" y="59689"/>
                </a:lnTo>
                <a:lnTo>
                  <a:pt x="1896999" y="69850"/>
                </a:lnTo>
                <a:lnTo>
                  <a:pt x="1923034" y="69850"/>
                </a:lnTo>
                <a:lnTo>
                  <a:pt x="1923034" y="64770"/>
                </a:lnTo>
                <a:lnTo>
                  <a:pt x="1916557" y="64770"/>
                </a:lnTo>
                <a:lnTo>
                  <a:pt x="1916557" y="55880"/>
                </a:lnTo>
                <a:lnTo>
                  <a:pt x="1910079" y="50800"/>
                </a:lnTo>
                <a:close/>
              </a:path>
              <a:path w="1923414" h="137160">
                <a:moveTo>
                  <a:pt x="1610233" y="50800"/>
                </a:moveTo>
                <a:lnTo>
                  <a:pt x="1558036" y="50800"/>
                </a:lnTo>
                <a:lnTo>
                  <a:pt x="1564513" y="64770"/>
                </a:lnTo>
                <a:lnTo>
                  <a:pt x="1590675" y="59689"/>
                </a:lnTo>
                <a:lnTo>
                  <a:pt x="1603628" y="55880"/>
                </a:lnTo>
                <a:lnTo>
                  <a:pt x="1610233" y="50800"/>
                </a:lnTo>
                <a:close/>
              </a:path>
              <a:path w="1923414" h="137160">
                <a:moveTo>
                  <a:pt x="1733018" y="55880"/>
                </a:moveTo>
                <a:lnTo>
                  <a:pt x="1675384" y="55880"/>
                </a:lnTo>
                <a:lnTo>
                  <a:pt x="1720977" y="64770"/>
                </a:lnTo>
                <a:lnTo>
                  <a:pt x="1733018" y="55880"/>
                </a:lnTo>
                <a:close/>
              </a:path>
              <a:path w="1923414" h="137160">
                <a:moveTo>
                  <a:pt x="1805813" y="50800"/>
                </a:moveTo>
                <a:lnTo>
                  <a:pt x="1773174" y="50800"/>
                </a:lnTo>
                <a:lnTo>
                  <a:pt x="1766697" y="55880"/>
                </a:lnTo>
                <a:lnTo>
                  <a:pt x="1773174" y="59689"/>
                </a:lnTo>
                <a:lnTo>
                  <a:pt x="1786254" y="64770"/>
                </a:lnTo>
                <a:lnTo>
                  <a:pt x="1792732" y="55880"/>
                </a:lnTo>
                <a:lnTo>
                  <a:pt x="1805813" y="50800"/>
                </a:lnTo>
                <a:close/>
              </a:path>
              <a:path w="1923414" h="137160">
                <a:moveTo>
                  <a:pt x="1923034" y="59689"/>
                </a:moveTo>
                <a:lnTo>
                  <a:pt x="1916557" y="64770"/>
                </a:lnTo>
                <a:lnTo>
                  <a:pt x="1923034" y="64770"/>
                </a:lnTo>
                <a:lnTo>
                  <a:pt x="1923034" y="59689"/>
                </a:lnTo>
                <a:close/>
              </a:path>
              <a:path w="1923414" h="137160">
                <a:moveTo>
                  <a:pt x="351916" y="36830"/>
                </a:moveTo>
                <a:lnTo>
                  <a:pt x="345439" y="46989"/>
                </a:lnTo>
                <a:lnTo>
                  <a:pt x="312800" y="46989"/>
                </a:lnTo>
                <a:lnTo>
                  <a:pt x="312800" y="55880"/>
                </a:lnTo>
                <a:lnTo>
                  <a:pt x="325882" y="55880"/>
                </a:lnTo>
                <a:lnTo>
                  <a:pt x="319404" y="59689"/>
                </a:lnTo>
                <a:lnTo>
                  <a:pt x="358521" y="59689"/>
                </a:lnTo>
                <a:lnTo>
                  <a:pt x="351916" y="55880"/>
                </a:lnTo>
                <a:lnTo>
                  <a:pt x="338963" y="50800"/>
                </a:lnTo>
                <a:lnTo>
                  <a:pt x="358521" y="50800"/>
                </a:lnTo>
                <a:lnTo>
                  <a:pt x="351916" y="46989"/>
                </a:lnTo>
                <a:lnTo>
                  <a:pt x="351916" y="36830"/>
                </a:lnTo>
                <a:close/>
              </a:path>
              <a:path w="1923414" h="137160">
                <a:moveTo>
                  <a:pt x="371475" y="50800"/>
                </a:moveTo>
                <a:lnTo>
                  <a:pt x="371475" y="55880"/>
                </a:lnTo>
                <a:lnTo>
                  <a:pt x="358521" y="59689"/>
                </a:lnTo>
                <a:lnTo>
                  <a:pt x="378078" y="59689"/>
                </a:lnTo>
                <a:lnTo>
                  <a:pt x="371475" y="50800"/>
                </a:lnTo>
                <a:close/>
              </a:path>
              <a:path w="1923414" h="137160">
                <a:moveTo>
                  <a:pt x="404113" y="50800"/>
                </a:moveTo>
                <a:lnTo>
                  <a:pt x="397637" y="50800"/>
                </a:lnTo>
                <a:lnTo>
                  <a:pt x="384555" y="59689"/>
                </a:lnTo>
                <a:lnTo>
                  <a:pt x="1383900" y="59689"/>
                </a:lnTo>
                <a:lnTo>
                  <a:pt x="1385315" y="55880"/>
                </a:lnTo>
                <a:lnTo>
                  <a:pt x="404113" y="55880"/>
                </a:lnTo>
                <a:lnTo>
                  <a:pt x="404113" y="50800"/>
                </a:lnTo>
                <a:close/>
              </a:path>
              <a:path w="1923414" h="137160">
                <a:moveTo>
                  <a:pt x="1532001" y="50800"/>
                </a:moveTo>
                <a:lnTo>
                  <a:pt x="1518920" y="50800"/>
                </a:lnTo>
                <a:lnTo>
                  <a:pt x="1512442" y="59689"/>
                </a:lnTo>
                <a:lnTo>
                  <a:pt x="1532001" y="50800"/>
                </a:lnTo>
                <a:close/>
              </a:path>
              <a:path w="1923414" h="137160">
                <a:moveTo>
                  <a:pt x="1538477" y="50800"/>
                </a:moveTo>
                <a:lnTo>
                  <a:pt x="1532001" y="50800"/>
                </a:lnTo>
                <a:lnTo>
                  <a:pt x="1538477" y="59689"/>
                </a:lnTo>
                <a:lnTo>
                  <a:pt x="1538477" y="50800"/>
                </a:lnTo>
                <a:close/>
              </a:path>
              <a:path w="1923414" h="137160">
                <a:moveTo>
                  <a:pt x="1739900" y="50800"/>
                </a:moveTo>
                <a:lnTo>
                  <a:pt x="1610233" y="50800"/>
                </a:lnTo>
                <a:lnTo>
                  <a:pt x="1616710" y="55880"/>
                </a:lnTo>
                <a:lnTo>
                  <a:pt x="1616710" y="59689"/>
                </a:lnTo>
                <a:lnTo>
                  <a:pt x="1636267" y="59689"/>
                </a:lnTo>
                <a:lnTo>
                  <a:pt x="1649349" y="55880"/>
                </a:lnTo>
                <a:lnTo>
                  <a:pt x="1733018" y="55880"/>
                </a:lnTo>
                <a:lnTo>
                  <a:pt x="1739900" y="50800"/>
                </a:lnTo>
                <a:close/>
              </a:path>
              <a:path w="1923414" h="137160">
                <a:moveTo>
                  <a:pt x="1675384" y="55880"/>
                </a:moveTo>
                <a:lnTo>
                  <a:pt x="1649349" y="55880"/>
                </a:lnTo>
                <a:lnTo>
                  <a:pt x="1662302" y="59689"/>
                </a:lnTo>
                <a:lnTo>
                  <a:pt x="1675384" y="59689"/>
                </a:lnTo>
                <a:lnTo>
                  <a:pt x="1675384" y="55880"/>
                </a:lnTo>
                <a:close/>
              </a:path>
              <a:path w="1923414" h="137160">
                <a:moveTo>
                  <a:pt x="1734058" y="22860"/>
                </a:moveTo>
                <a:lnTo>
                  <a:pt x="1720977" y="27939"/>
                </a:lnTo>
                <a:lnTo>
                  <a:pt x="1708023" y="27939"/>
                </a:lnTo>
                <a:lnTo>
                  <a:pt x="1708023" y="36830"/>
                </a:lnTo>
                <a:lnTo>
                  <a:pt x="1701419" y="50800"/>
                </a:lnTo>
                <a:lnTo>
                  <a:pt x="1739900" y="50800"/>
                </a:lnTo>
                <a:lnTo>
                  <a:pt x="1734058" y="55880"/>
                </a:lnTo>
                <a:lnTo>
                  <a:pt x="1740535" y="59689"/>
                </a:lnTo>
                <a:lnTo>
                  <a:pt x="1740535" y="55880"/>
                </a:lnTo>
                <a:lnTo>
                  <a:pt x="1747139" y="50800"/>
                </a:lnTo>
                <a:lnTo>
                  <a:pt x="1753615" y="46989"/>
                </a:lnTo>
                <a:lnTo>
                  <a:pt x="1818766" y="46989"/>
                </a:lnTo>
                <a:lnTo>
                  <a:pt x="1814056" y="36830"/>
                </a:lnTo>
                <a:lnTo>
                  <a:pt x="1734058" y="36830"/>
                </a:lnTo>
                <a:lnTo>
                  <a:pt x="1735824" y="33020"/>
                </a:lnTo>
                <a:lnTo>
                  <a:pt x="1727580" y="33020"/>
                </a:lnTo>
                <a:lnTo>
                  <a:pt x="1734058" y="22860"/>
                </a:lnTo>
                <a:close/>
              </a:path>
              <a:path w="1923414" h="137160">
                <a:moveTo>
                  <a:pt x="1896999" y="46989"/>
                </a:moveTo>
                <a:lnTo>
                  <a:pt x="1891411" y="54610"/>
                </a:lnTo>
                <a:lnTo>
                  <a:pt x="1896999" y="59689"/>
                </a:lnTo>
                <a:lnTo>
                  <a:pt x="1896999" y="46989"/>
                </a:lnTo>
                <a:close/>
              </a:path>
              <a:path w="1923414" h="137160">
                <a:moveTo>
                  <a:pt x="482346" y="33020"/>
                </a:moveTo>
                <a:lnTo>
                  <a:pt x="469264" y="33020"/>
                </a:lnTo>
                <a:lnTo>
                  <a:pt x="456311" y="36830"/>
                </a:lnTo>
                <a:lnTo>
                  <a:pt x="443229" y="36830"/>
                </a:lnTo>
                <a:lnTo>
                  <a:pt x="417195" y="46989"/>
                </a:lnTo>
                <a:lnTo>
                  <a:pt x="417195" y="50800"/>
                </a:lnTo>
                <a:lnTo>
                  <a:pt x="404113" y="55880"/>
                </a:lnTo>
                <a:lnTo>
                  <a:pt x="1385315" y="55880"/>
                </a:lnTo>
                <a:lnTo>
                  <a:pt x="1388617" y="46989"/>
                </a:lnTo>
                <a:lnTo>
                  <a:pt x="495300" y="46989"/>
                </a:lnTo>
                <a:lnTo>
                  <a:pt x="485878" y="36830"/>
                </a:lnTo>
                <a:lnTo>
                  <a:pt x="456311" y="36830"/>
                </a:lnTo>
                <a:lnTo>
                  <a:pt x="449707" y="33020"/>
                </a:lnTo>
                <a:lnTo>
                  <a:pt x="482346" y="33020"/>
                </a:lnTo>
                <a:close/>
              </a:path>
              <a:path w="1923414" h="137160">
                <a:moveTo>
                  <a:pt x="1851405" y="33020"/>
                </a:moveTo>
                <a:lnTo>
                  <a:pt x="1838325" y="46989"/>
                </a:lnTo>
                <a:lnTo>
                  <a:pt x="1760092" y="46989"/>
                </a:lnTo>
                <a:lnTo>
                  <a:pt x="1760092" y="55880"/>
                </a:lnTo>
                <a:lnTo>
                  <a:pt x="1766697" y="50800"/>
                </a:lnTo>
                <a:lnTo>
                  <a:pt x="1851405" y="50800"/>
                </a:lnTo>
                <a:lnTo>
                  <a:pt x="1851405" y="33020"/>
                </a:lnTo>
                <a:close/>
              </a:path>
              <a:path w="1923414" h="137160">
                <a:moveTo>
                  <a:pt x="1864360" y="36830"/>
                </a:moveTo>
                <a:lnTo>
                  <a:pt x="1851405" y="55880"/>
                </a:lnTo>
                <a:lnTo>
                  <a:pt x="1865693" y="55880"/>
                </a:lnTo>
                <a:lnTo>
                  <a:pt x="1883917" y="46989"/>
                </a:lnTo>
                <a:lnTo>
                  <a:pt x="1877440" y="46989"/>
                </a:lnTo>
                <a:lnTo>
                  <a:pt x="1883917" y="41910"/>
                </a:lnTo>
                <a:lnTo>
                  <a:pt x="1864360" y="36830"/>
                </a:lnTo>
                <a:close/>
              </a:path>
              <a:path w="1923414" h="137160">
                <a:moveTo>
                  <a:pt x="1890522" y="53339"/>
                </a:moveTo>
                <a:lnTo>
                  <a:pt x="1890522" y="55880"/>
                </a:lnTo>
                <a:lnTo>
                  <a:pt x="1891411" y="54610"/>
                </a:lnTo>
                <a:lnTo>
                  <a:pt x="1890522" y="53339"/>
                </a:lnTo>
                <a:close/>
              </a:path>
              <a:path w="1923414" h="137160">
                <a:moveTo>
                  <a:pt x="1890522" y="46989"/>
                </a:moveTo>
                <a:lnTo>
                  <a:pt x="1883917" y="46989"/>
                </a:lnTo>
                <a:lnTo>
                  <a:pt x="1890522" y="53339"/>
                </a:lnTo>
                <a:lnTo>
                  <a:pt x="1890522" y="46989"/>
                </a:lnTo>
                <a:close/>
              </a:path>
              <a:path w="1923414" h="137160">
                <a:moveTo>
                  <a:pt x="508380" y="22860"/>
                </a:moveTo>
                <a:lnTo>
                  <a:pt x="495300" y="46989"/>
                </a:lnTo>
                <a:lnTo>
                  <a:pt x="1499362" y="46989"/>
                </a:lnTo>
                <a:lnTo>
                  <a:pt x="1492885" y="50800"/>
                </a:lnTo>
                <a:lnTo>
                  <a:pt x="1701419" y="50800"/>
                </a:lnTo>
                <a:lnTo>
                  <a:pt x="1701419" y="41910"/>
                </a:lnTo>
                <a:lnTo>
                  <a:pt x="1705192" y="36830"/>
                </a:lnTo>
                <a:lnTo>
                  <a:pt x="541020" y="36830"/>
                </a:lnTo>
                <a:lnTo>
                  <a:pt x="521462" y="27939"/>
                </a:lnTo>
                <a:lnTo>
                  <a:pt x="508380" y="22860"/>
                </a:lnTo>
                <a:close/>
              </a:path>
              <a:path w="1923414" h="137160">
                <a:moveTo>
                  <a:pt x="1825244" y="36830"/>
                </a:moveTo>
                <a:lnTo>
                  <a:pt x="1818766" y="46989"/>
                </a:lnTo>
                <a:lnTo>
                  <a:pt x="1838325" y="46989"/>
                </a:lnTo>
                <a:lnTo>
                  <a:pt x="1831848" y="41910"/>
                </a:lnTo>
                <a:lnTo>
                  <a:pt x="1825244" y="36830"/>
                </a:lnTo>
                <a:close/>
              </a:path>
              <a:path w="1923414" h="137160">
                <a:moveTo>
                  <a:pt x="567054" y="27939"/>
                </a:moveTo>
                <a:lnTo>
                  <a:pt x="547497" y="33020"/>
                </a:lnTo>
                <a:lnTo>
                  <a:pt x="541020" y="36830"/>
                </a:lnTo>
                <a:lnTo>
                  <a:pt x="599694" y="36830"/>
                </a:lnTo>
                <a:lnTo>
                  <a:pt x="586613" y="33020"/>
                </a:lnTo>
                <a:lnTo>
                  <a:pt x="567054" y="27939"/>
                </a:lnTo>
                <a:close/>
              </a:path>
              <a:path w="1923414" h="137160">
                <a:moveTo>
                  <a:pt x="599694" y="22860"/>
                </a:moveTo>
                <a:lnTo>
                  <a:pt x="599694" y="36830"/>
                </a:lnTo>
                <a:lnTo>
                  <a:pt x="990853" y="36830"/>
                </a:lnTo>
                <a:lnTo>
                  <a:pt x="990853" y="33020"/>
                </a:lnTo>
                <a:lnTo>
                  <a:pt x="619251" y="33020"/>
                </a:lnTo>
                <a:lnTo>
                  <a:pt x="612775" y="27939"/>
                </a:lnTo>
                <a:lnTo>
                  <a:pt x="599694" y="22860"/>
                </a:lnTo>
                <a:close/>
              </a:path>
              <a:path w="1923414" h="137160">
                <a:moveTo>
                  <a:pt x="1010412" y="27939"/>
                </a:moveTo>
                <a:lnTo>
                  <a:pt x="1003935" y="33020"/>
                </a:lnTo>
                <a:lnTo>
                  <a:pt x="990853" y="36830"/>
                </a:lnTo>
                <a:lnTo>
                  <a:pt x="1003935" y="36830"/>
                </a:lnTo>
                <a:lnTo>
                  <a:pt x="1010412" y="27939"/>
                </a:lnTo>
                <a:close/>
              </a:path>
              <a:path w="1923414" h="137160">
                <a:moveTo>
                  <a:pt x="1023492" y="22860"/>
                </a:moveTo>
                <a:lnTo>
                  <a:pt x="1003935" y="36830"/>
                </a:lnTo>
                <a:lnTo>
                  <a:pt x="1036447" y="36830"/>
                </a:lnTo>
                <a:lnTo>
                  <a:pt x="1029970" y="33020"/>
                </a:lnTo>
                <a:lnTo>
                  <a:pt x="1023492" y="22860"/>
                </a:lnTo>
                <a:close/>
              </a:path>
              <a:path w="1923414" h="137160">
                <a:moveTo>
                  <a:pt x="1069086" y="19050"/>
                </a:moveTo>
                <a:lnTo>
                  <a:pt x="1062609" y="19050"/>
                </a:lnTo>
                <a:lnTo>
                  <a:pt x="1049527" y="22860"/>
                </a:lnTo>
                <a:lnTo>
                  <a:pt x="1036447" y="36830"/>
                </a:lnTo>
                <a:lnTo>
                  <a:pt x="1075689" y="36830"/>
                </a:lnTo>
                <a:lnTo>
                  <a:pt x="1062609" y="22860"/>
                </a:lnTo>
                <a:lnTo>
                  <a:pt x="1075689" y="22860"/>
                </a:lnTo>
                <a:lnTo>
                  <a:pt x="1069086" y="19050"/>
                </a:lnTo>
                <a:close/>
              </a:path>
              <a:path w="1923414" h="137160">
                <a:moveTo>
                  <a:pt x="1082166" y="22860"/>
                </a:moveTo>
                <a:lnTo>
                  <a:pt x="1075689" y="36830"/>
                </a:lnTo>
                <a:lnTo>
                  <a:pt x="1492885" y="36830"/>
                </a:lnTo>
                <a:lnTo>
                  <a:pt x="1479803" y="33020"/>
                </a:lnTo>
                <a:lnTo>
                  <a:pt x="1082166" y="33020"/>
                </a:lnTo>
                <a:lnTo>
                  <a:pt x="1082166" y="22860"/>
                </a:lnTo>
                <a:close/>
              </a:path>
              <a:path w="1923414" h="137160">
                <a:moveTo>
                  <a:pt x="1512442" y="10160"/>
                </a:moveTo>
                <a:lnTo>
                  <a:pt x="1505839" y="10160"/>
                </a:lnTo>
                <a:lnTo>
                  <a:pt x="1499362" y="19050"/>
                </a:lnTo>
                <a:lnTo>
                  <a:pt x="1492885" y="36830"/>
                </a:lnTo>
                <a:lnTo>
                  <a:pt x="1701419" y="36830"/>
                </a:lnTo>
                <a:lnTo>
                  <a:pt x="1701419" y="33020"/>
                </a:lnTo>
                <a:lnTo>
                  <a:pt x="1597152" y="33020"/>
                </a:lnTo>
                <a:lnTo>
                  <a:pt x="1584071" y="27939"/>
                </a:lnTo>
                <a:lnTo>
                  <a:pt x="1584071" y="22860"/>
                </a:lnTo>
                <a:lnTo>
                  <a:pt x="1532001" y="22860"/>
                </a:lnTo>
                <a:lnTo>
                  <a:pt x="1512442" y="10160"/>
                </a:lnTo>
                <a:close/>
              </a:path>
              <a:path w="1923414" h="137160">
                <a:moveTo>
                  <a:pt x="1708023" y="33020"/>
                </a:moveTo>
                <a:lnTo>
                  <a:pt x="1701419" y="36830"/>
                </a:lnTo>
                <a:lnTo>
                  <a:pt x="1705192" y="36830"/>
                </a:lnTo>
                <a:lnTo>
                  <a:pt x="1708023" y="33020"/>
                </a:lnTo>
                <a:close/>
              </a:path>
              <a:path w="1923414" h="137160">
                <a:moveTo>
                  <a:pt x="1753615" y="27939"/>
                </a:moveTo>
                <a:lnTo>
                  <a:pt x="1747139" y="33020"/>
                </a:lnTo>
                <a:lnTo>
                  <a:pt x="1734058" y="36830"/>
                </a:lnTo>
                <a:lnTo>
                  <a:pt x="1799209" y="36830"/>
                </a:lnTo>
                <a:lnTo>
                  <a:pt x="1786254" y="33020"/>
                </a:lnTo>
                <a:lnTo>
                  <a:pt x="1753615" y="27939"/>
                </a:lnTo>
                <a:close/>
              </a:path>
              <a:path w="1923414" h="137160">
                <a:moveTo>
                  <a:pt x="1812289" y="33020"/>
                </a:moveTo>
                <a:lnTo>
                  <a:pt x="1799209" y="36830"/>
                </a:lnTo>
                <a:lnTo>
                  <a:pt x="1814056" y="36830"/>
                </a:lnTo>
                <a:lnTo>
                  <a:pt x="1812289" y="33020"/>
                </a:lnTo>
                <a:close/>
              </a:path>
              <a:path w="1923414" h="137160">
                <a:moveTo>
                  <a:pt x="632333" y="19050"/>
                </a:moveTo>
                <a:lnTo>
                  <a:pt x="632333" y="27939"/>
                </a:lnTo>
                <a:lnTo>
                  <a:pt x="619251" y="33020"/>
                </a:lnTo>
                <a:lnTo>
                  <a:pt x="743076" y="33020"/>
                </a:lnTo>
                <a:lnTo>
                  <a:pt x="736600" y="22860"/>
                </a:lnTo>
                <a:lnTo>
                  <a:pt x="645287" y="22860"/>
                </a:lnTo>
                <a:lnTo>
                  <a:pt x="632333" y="19050"/>
                </a:lnTo>
                <a:close/>
              </a:path>
              <a:path w="1923414" h="137160">
                <a:moveTo>
                  <a:pt x="821309" y="13970"/>
                </a:moveTo>
                <a:lnTo>
                  <a:pt x="795274" y="19050"/>
                </a:lnTo>
                <a:lnTo>
                  <a:pt x="743076" y="33020"/>
                </a:lnTo>
                <a:lnTo>
                  <a:pt x="906145" y="33020"/>
                </a:lnTo>
                <a:lnTo>
                  <a:pt x="899540" y="27939"/>
                </a:lnTo>
                <a:lnTo>
                  <a:pt x="895839" y="22860"/>
                </a:lnTo>
                <a:lnTo>
                  <a:pt x="840866" y="22860"/>
                </a:lnTo>
                <a:lnTo>
                  <a:pt x="834389" y="19050"/>
                </a:lnTo>
                <a:lnTo>
                  <a:pt x="821309" y="13970"/>
                </a:lnTo>
                <a:close/>
              </a:path>
              <a:path w="1923414" h="137160">
                <a:moveTo>
                  <a:pt x="938657" y="13970"/>
                </a:moveTo>
                <a:lnTo>
                  <a:pt x="919099" y="13970"/>
                </a:lnTo>
                <a:lnTo>
                  <a:pt x="919099" y="22860"/>
                </a:lnTo>
                <a:lnTo>
                  <a:pt x="912622" y="22860"/>
                </a:lnTo>
                <a:lnTo>
                  <a:pt x="912622" y="33020"/>
                </a:lnTo>
                <a:lnTo>
                  <a:pt x="990853" y="33020"/>
                </a:lnTo>
                <a:lnTo>
                  <a:pt x="990853" y="27939"/>
                </a:lnTo>
                <a:lnTo>
                  <a:pt x="984376" y="22860"/>
                </a:lnTo>
                <a:lnTo>
                  <a:pt x="938657" y="13970"/>
                </a:lnTo>
                <a:close/>
              </a:path>
              <a:path w="1923414" h="137160">
                <a:moveTo>
                  <a:pt x="1134364" y="19050"/>
                </a:moveTo>
                <a:lnTo>
                  <a:pt x="1121283" y="19050"/>
                </a:lnTo>
                <a:lnTo>
                  <a:pt x="1082166" y="33020"/>
                </a:lnTo>
                <a:lnTo>
                  <a:pt x="1147317" y="33020"/>
                </a:lnTo>
                <a:lnTo>
                  <a:pt x="1134364" y="19050"/>
                </a:lnTo>
                <a:close/>
              </a:path>
              <a:path w="1923414" h="137160">
                <a:moveTo>
                  <a:pt x="1186434" y="22860"/>
                </a:moveTo>
                <a:lnTo>
                  <a:pt x="1153922" y="22860"/>
                </a:lnTo>
                <a:lnTo>
                  <a:pt x="1153922" y="27939"/>
                </a:lnTo>
                <a:lnTo>
                  <a:pt x="1147317" y="33020"/>
                </a:lnTo>
                <a:lnTo>
                  <a:pt x="1219073" y="33020"/>
                </a:lnTo>
                <a:lnTo>
                  <a:pt x="1205991" y="27939"/>
                </a:lnTo>
                <a:lnTo>
                  <a:pt x="1186434" y="22860"/>
                </a:lnTo>
                <a:close/>
              </a:path>
              <a:path w="1923414" h="137160">
                <a:moveTo>
                  <a:pt x="1245108" y="13970"/>
                </a:moveTo>
                <a:lnTo>
                  <a:pt x="1232153" y="19050"/>
                </a:lnTo>
                <a:lnTo>
                  <a:pt x="1219073" y="27939"/>
                </a:lnTo>
                <a:lnTo>
                  <a:pt x="1219073" y="33020"/>
                </a:lnTo>
                <a:lnTo>
                  <a:pt x="1479803" y="33020"/>
                </a:lnTo>
                <a:lnTo>
                  <a:pt x="1483042" y="27939"/>
                </a:lnTo>
                <a:lnTo>
                  <a:pt x="1238630" y="27939"/>
                </a:lnTo>
                <a:lnTo>
                  <a:pt x="1245108" y="13970"/>
                </a:lnTo>
                <a:close/>
              </a:path>
              <a:path w="1923414" h="137160">
                <a:moveTo>
                  <a:pt x="1681861" y="19050"/>
                </a:moveTo>
                <a:lnTo>
                  <a:pt x="1675384" y="27939"/>
                </a:lnTo>
                <a:lnTo>
                  <a:pt x="1655826" y="27939"/>
                </a:lnTo>
                <a:lnTo>
                  <a:pt x="1616710" y="33020"/>
                </a:lnTo>
                <a:lnTo>
                  <a:pt x="1694941" y="33020"/>
                </a:lnTo>
                <a:lnTo>
                  <a:pt x="1688464" y="27939"/>
                </a:lnTo>
                <a:lnTo>
                  <a:pt x="1681861" y="19050"/>
                </a:lnTo>
                <a:close/>
              </a:path>
              <a:path w="1923414" h="137160">
                <a:moveTo>
                  <a:pt x="1694941" y="22860"/>
                </a:moveTo>
                <a:lnTo>
                  <a:pt x="1694941" y="33020"/>
                </a:lnTo>
                <a:lnTo>
                  <a:pt x="1701419" y="33020"/>
                </a:lnTo>
                <a:lnTo>
                  <a:pt x="1694941" y="22860"/>
                </a:lnTo>
                <a:close/>
              </a:path>
              <a:path w="1923414" h="137160">
                <a:moveTo>
                  <a:pt x="1740535" y="22860"/>
                </a:moveTo>
                <a:lnTo>
                  <a:pt x="1727580" y="33020"/>
                </a:lnTo>
                <a:lnTo>
                  <a:pt x="1735824" y="33020"/>
                </a:lnTo>
                <a:lnTo>
                  <a:pt x="1740535" y="22860"/>
                </a:lnTo>
                <a:close/>
              </a:path>
              <a:path w="1923414" h="137160">
                <a:moveTo>
                  <a:pt x="1277747" y="10160"/>
                </a:moveTo>
                <a:lnTo>
                  <a:pt x="1271270" y="19050"/>
                </a:lnTo>
                <a:lnTo>
                  <a:pt x="1238630" y="27939"/>
                </a:lnTo>
                <a:lnTo>
                  <a:pt x="1323339" y="27939"/>
                </a:lnTo>
                <a:lnTo>
                  <a:pt x="1323339" y="22860"/>
                </a:lnTo>
                <a:lnTo>
                  <a:pt x="1290827" y="22860"/>
                </a:lnTo>
                <a:lnTo>
                  <a:pt x="1284224" y="19050"/>
                </a:lnTo>
                <a:lnTo>
                  <a:pt x="1277747" y="10160"/>
                </a:lnTo>
                <a:close/>
              </a:path>
              <a:path w="1923414" h="137160">
                <a:moveTo>
                  <a:pt x="1360677" y="19050"/>
                </a:moveTo>
                <a:lnTo>
                  <a:pt x="1342898" y="19050"/>
                </a:lnTo>
                <a:lnTo>
                  <a:pt x="1342898" y="27939"/>
                </a:lnTo>
                <a:lnTo>
                  <a:pt x="1447164" y="27939"/>
                </a:lnTo>
                <a:lnTo>
                  <a:pt x="1442431" y="22860"/>
                </a:lnTo>
                <a:lnTo>
                  <a:pt x="1369060" y="22860"/>
                </a:lnTo>
                <a:lnTo>
                  <a:pt x="1360677" y="19050"/>
                </a:lnTo>
                <a:close/>
              </a:path>
              <a:path w="1923414" h="137160">
                <a:moveTo>
                  <a:pt x="1479803" y="10160"/>
                </a:moveTo>
                <a:lnTo>
                  <a:pt x="1466723" y="19050"/>
                </a:lnTo>
                <a:lnTo>
                  <a:pt x="1447164" y="27939"/>
                </a:lnTo>
                <a:lnTo>
                  <a:pt x="1483042" y="27939"/>
                </a:lnTo>
                <a:lnTo>
                  <a:pt x="1486280" y="22860"/>
                </a:lnTo>
                <a:lnTo>
                  <a:pt x="1492885" y="13970"/>
                </a:lnTo>
                <a:lnTo>
                  <a:pt x="1479803" y="13970"/>
                </a:lnTo>
                <a:lnTo>
                  <a:pt x="1479803" y="10160"/>
                </a:lnTo>
                <a:close/>
              </a:path>
              <a:path w="1923414" h="137160">
                <a:moveTo>
                  <a:pt x="730123" y="19050"/>
                </a:moveTo>
                <a:lnTo>
                  <a:pt x="697484" y="19050"/>
                </a:lnTo>
                <a:lnTo>
                  <a:pt x="658367" y="22860"/>
                </a:lnTo>
                <a:lnTo>
                  <a:pt x="736600" y="22860"/>
                </a:lnTo>
                <a:lnTo>
                  <a:pt x="730123" y="19050"/>
                </a:lnTo>
                <a:close/>
              </a:path>
              <a:path w="1923414" h="137160">
                <a:moveTo>
                  <a:pt x="867028" y="10160"/>
                </a:moveTo>
                <a:lnTo>
                  <a:pt x="847471" y="10160"/>
                </a:lnTo>
                <a:lnTo>
                  <a:pt x="840866" y="22860"/>
                </a:lnTo>
                <a:lnTo>
                  <a:pt x="895839" y="22860"/>
                </a:lnTo>
                <a:lnTo>
                  <a:pt x="893063" y="19050"/>
                </a:lnTo>
                <a:lnTo>
                  <a:pt x="879983" y="19050"/>
                </a:lnTo>
                <a:lnTo>
                  <a:pt x="867028" y="10160"/>
                </a:lnTo>
                <a:close/>
              </a:path>
              <a:path w="1923414" h="137160">
                <a:moveTo>
                  <a:pt x="1316863" y="5080"/>
                </a:moveTo>
                <a:lnTo>
                  <a:pt x="1310386" y="5080"/>
                </a:lnTo>
                <a:lnTo>
                  <a:pt x="1297304" y="13970"/>
                </a:lnTo>
                <a:lnTo>
                  <a:pt x="1290827" y="22860"/>
                </a:lnTo>
                <a:lnTo>
                  <a:pt x="1323339" y="22860"/>
                </a:lnTo>
                <a:lnTo>
                  <a:pt x="1323339" y="10160"/>
                </a:lnTo>
                <a:lnTo>
                  <a:pt x="1316863" y="5080"/>
                </a:lnTo>
                <a:close/>
              </a:path>
              <a:path w="1923414" h="137160">
                <a:moveTo>
                  <a:pt x="1343895" y="10160"/>
                </a:moveTo>
                <a:lnTo>
                  <a:pt x="1342898" y="10160"/>
                </a:lnTo>
                <a:lnTo>
                  <a:pt x="1329944" y="22860"/>
                </a:lnTo>
                <a:lnTo>
                  <a:pt x="1342898" y="19050"/>
                </a:lnTo>
                <a:lnTo>
                  <a:pt x="1360677" y="19050"/>
                </a:lnTo>
                <a:lnTo>
                  <a:pt x="1349502" y="13970"/>
                </a:lnTo>
                <a:lnTo>
                  <a:pt x="1343895" y="10160"/>
                </a:lnTo>
                <a:close/>
              </a:path>
              <a:path w="1923414" h="137160">
                <a:moveTo>
                  <a:pt x="1382014" y="5080"/>
                </a:moveTo>
                <a:lnTo>
                  <a:pt x="1369060" y="22860"/>
                </a:lnTo>
                <a:lnTo>
                  <a:pt x="1442431" y="22860"/>
                </a:lnTo>
                <a:lnTo>
                  <a:pt x="1438881" y="19050"/>
                </a:lnTo>
                <a:lnTo>
                  <a:pt x="1414652" y="19050"/>
                </a:lnTo>
                <a:lnTo>
                  <a:pt x="1401572" y="13970"/>
                </a:lnTo>
                <a:lnTo>
                  <a:pt x="1401572" y="10160"/>
                </a:lnTo>
                <a:lnTo>
                  <a:pt x="1388617" y="10160"/>
                </a:lnTo>
                <a:lnTo>
                  <a:pt x="1382014" y="5080"/>
                </a:lnTo>
                <a:close/>
              </a:path>
              <a:path w="1923414" h="137160">
                <a:moveTo>
                  <a:pt x="1525397" y="13970"/>
                </a:moveTo>
                <a:lnTo>
                  <a:pt x="1532001" y="22860"/>
                </a:lnTo>
                <a:lnTo>
                  <a:pt x="1558036" y="22860"/>
                </a:lnTo>
                <a:lnTo>
                  <a:pt x="1560811" y="19050"/>
                </a:lnTo>
                <a:lnTo>
                  <a:pt x="1532001" y="19050"/>
                </a:lnTo>
                <a:lnTo>
                  <a:pt x="1525397" y="13970"/>
                </a:lnTo>
                <a:close/>
              </a:path>
              <a:path w="1923414" h="137160">
                <a:moveTo>
                  <a:pt x="1564513" y="19050"/>
                </a:moveTo>
                <a:lnTo>
                  <a:pt x="1571116" y="22860"/>
                </a:lnTo>
                <a:lnTo>
                  <a:pt x="1590675" y="22860"/>
                </a:lnTo>
                <a:lnTo>
                  <a:pt x="1564513" y="19050"/>
                </a:lnTo>
                <a:close/>
              </a:path>
              <a:path w="1923414" h="137160">
                <a:moveTo>
                  <a:pt x="886587" y="5080"/>
                </a:moveTo>
                <a:lnTo>
                  <a:pt x="886587" y="19050"/>
                </a:lnTo>
                <a:lnTo>
                  <a:pt x="893063" y="19050"/>
                </a:lnTo>
                <a:lnTo>
                  <a:pt x="886587" y="5080"/>
                </a:lnTo>
                <a:close/>
              </a:path>
              <a:path w="1923414" h="137160">
                <a:moveTo>
                  <a:pt x="1336421" y="5080"/>
                </a:moveTo>
                <a:lnTo>
                  <a:pt x="1329944" y="5080"/>
                </a:lnTo>
                <a:lnTo>
                  <a:pt x="1329944" y="10160"/>
                </a:lnTo>
                <a:lnTo>
                  <a:pt x="1323339" y="19050"/>
                </a:lnTo>
                <a:lnTo>
                  <a:pt x="1342898" y="10160"/>
                </a:lnTo>
                <a:lnTo>
                  <a:pt x="1343895" y="10160"/>
                </a:lnTo>
                <a:lnTo>
                  <a:pt x="1336421" y="5080"/>
                </a:lnTo>
                <a:close/>
              </a:path>
              <a:path w="1923414" h="137160">
                <a:moveTo>
                  <a:pt x="1421129" y="0"/>
                </a:moveTo>
                <a:lnTo>
                  <a:pt x="1414652" y="5080"/>
                </a:lnTo>
                <a:lnTo>
                  <a:pt x="1414652" y="19050"/>
                </a:lnTo>
                <a:lnTo>
                  <a:pt x="1438881" y="19050"/>
                </a:lnTo>
                <a:lnTo>
                  <a:pt x="1421129" y="0"/>
                </a:lnTo>
                <a:close/>
              </a:path>
              <a:path w="1923414" h="137160">
                <a:moveTo>
                  <a:pt x="1558036" y="10160"/>
                </a:moveTo>
                <a:lnTo>
                  <a:pt x="1551559" y="10160"/>
                </a:lnTo>
                <a:lnTo>
                  <a:pt x="1544954" y="13970"/>
                </a:lnTo>
                <a:lnTo>
                  <a:pt x="1532001" y="19050"/>
                </a:lnTo>
                <a:lnTo>
                  <a:pt x="1560811" y="19050"/>
                </a:lnTo>
                <a:lnTo>
                  <a:pt x="1564513" y="13970"/>
                </a:lnTo>
                <a:lnTo>
                  <a:pt x="1558036" y="10160"/>
                </a:lnTo>
                <a:close/>
              </a:path>
              <a:path w="1923414" h="137160">
                <a:moveTo>
                  <a:pt x="1401572" y="0"/>
                </a:moveTo>
                <a:lnTo>
                  <a:pt x="1395095" y="0"/>
                </a:lnTo>
                <a:lnTo>
                  <a:pt x="1388617" y="10160"/>
                </a:lnTo>
                <a:lnTo>
                  <a:pt x="1401572" y="10160"/>
                </a:lnTo>
                <a:lnTo>
                  <a:pt x="1408176" y="5080"/>
                </a:lnTo>
                <a:lnTo>
                  <a:pt x="1401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CC7BD151-C9BF-B5D0-DEA9-44D443029F72}"/>
              </a:ext>
            </a:extLst>
          </p:cNvPr>
          <p:cNvSpPr/>
          <p:nvPr/>
        </p:nvSpPr>
        <p:spPr>
          <a:xfrm>
            <a:off x="9077953" y="3251150"/>
            <a:ext cx="1894518" cy="816337"/>
          </a:xfrm>
          <a:custGeom>
            <a:avLst/>
            <a:gdLst/>
            <a:ahLst/>
            <a:cxnLst/>
            <a:rect l="l" t="t" r="r" b="b"/>
            <a:pathLst>
              <a:path w="4852670" h="1346200">
                <a:moveTo>
                  <a:pt x="6985" y="1193800"/>
                </a:moveTo>
                <a:lnTo>
                  <a:pt x="0" y="1270000"/>
                </a:lnTo>
                <a:lnTo>
                  <a:pt x="0" y="1346200"/>
                </a:lnTo>
                <a:lnTo>
                  <a:pt x="449325" y="1346200"/>
                </a:lnTo>
                <a:lnTo>
                  <a:pt x="667004" y="1333500"/>
                </a:lnTo>
                <a:lnTo>
                  <a:pt x="1095375" y="1333500"/>
                </a:lnTo>
                <a:lnTo>
                  <a:pt x="1193673" y="1320800"/>
                </a:lnTo>
                <a:lnTo>
                  <a:pt x="119252" y="1320800"/>
                </a:lnTo>
                <a:lnTo>
                  <a:pt x="91186" y="1282700"/>
                </a:lnTo>
                <a:lnTo>
                  <a:pt x="77088" y="1257300"/>
                </a:lnTo>
                <a:lnTo>
                  <a:pt x="63119" y="1219200"/>
                </a:lnTo>
                <a:lnTo>
                  <a:pt x="20955" y="1219200"/>
                </a:lnTo>
                <a:lnTo>
                  <a:pt x="6985" y="1193800"/>
                </a:lnTo>
                <a:close/>
              </a:path>
              <a:path w="4852670" h="1346200">
                <a:moveTo>
                  <a:pt x="1804542" y="1320800"/>
                </a:moveTo>
                <a:lnTo>
                  <a:pt x="1411351" y="1320800"/>
                </a:lnTo>
                <a:lnTo>
                  <a:pt x="1425448" y="1333500"/>
                </a:lnTo>
                <a:lnTo>
                  <a:pt x="1734439" y="1333500"/>
                </a:lnTo>
                <a:lnTo>
                  <a:pt x="1804542" y="1320800"/>
                </a:lnTo>
                <a:close/>
              </a:path>
              <a:path w="4852670" h="1346200">
                <a:moveTo>
                  <a:pt x="2710434" y="1308100"/>
                </a:moveTo>
                <a:lnTo>
                  <a:pt x="210565" y="1308100"/>
                </a:lnTo>
                <a:lnTo>
                  <a:pt x="119252" y="1320800"/>
                </a:lnTo>
                <a:lnTo>
                  <a:pt x="2429637" y="1320800"/>
                </a:lnTo>
                <a:lnTo>
                  <a:pt x="2710434" y="1308100"/>
                </a:lnTo>
                <a:close/>
              </a:path>
              <a:path w="4852670" h="1346200">
                <a:moveTo>
                  <a:pt x="2268092" y="1270000"/>
                </a:moveTo>
                <a:lnTo>
                  <a:pt x="2113534" y="1270000"/>
                </a:lnTo>
                <a:lnTo>
                  <a:pt x="2064385" y="1282700"/>
                </a:lnTo>
                <a:lnTo>
                  <a:pt x="1664208" y="1294967"/>
                </a:lnTo>
                <a:lnTo>
                  <a:pt x="1664208" y="1295400"/>
                </a:lnTo>
                <a:lnTo>
                  <a:pt x="849503" y="1295400"/>
                </a:lnTo>
                <a:lnTo>
                  <a:pt x="744219" y="1308100"/>
                </a:lnTo>
                <a:lnTo>
                  <a:pt x="2998342" y="1308100"/>
                </a:lnTo>
                <a:lnTo>
                  <a:pt x="3560191" y="1282700"/>
                </a:lnTo>
                <a:lnTo>
                  <a:pt x="2253995" y="1282700"/>
                </a:lnTo>
                <a:lnTo>
                  <a:pt x="2268092" y="1270000"/>
                </a:lnTo>
                <a:close/>
              </a:path>
              <a:path w="4852670" h="1346200">
                <a:moveTo>
                  <a:pt x="1664208" y="1282700"/>
                </a:moveTo>
                <a:lnTo>
                  <a:pt x="1572894" y="1282700"/>
                </a:lnTo>
                <a:lnTo>
                  <a:pt x="1432433" y="1295400"/>
                </a:lnTo>
                <a:lnTo>
                  <a:pt x="1650111" y="1295400"/>
                </a:lnTo>
                <a:lnTo>
                  <a:pt x="1664208" y="1294967"/>
                </a:lnTo>
                <a:lnTo>
                  <a:pt x="1664208" y="1282700"/>
                </a:lnTo>
                <a:close/>
              </a:path>
              <a:path w="4852670" h="1346200">
                <a:moveTo>
                  <a:pt x="2373376" y="1270000"/>
                </a:moveTo>
                <a:lnTo>
                  <a:pt x="2303144" y="1270000"/>
                </a:lnTo>
                <a:lnTo>
                  <a:pt x="2253995" y="1282700"/>
                </a:lnTo>
                <a:lnTo>
                  <a:pt x="2464689" y="1282700"/>
                </a:lnTo>
                <a:lnTo>
                  <a:pt x="2373376" y="1270000"/>
                </a:lnTo>
                <a:close/>
              </a:path>
              <a:path w="4852670" h="1346200">
                <a:moveTo>
                  <a:pt x="2717418" y="1270000"/>
                </a:moveTo>
                <a:lnTo>
                  <a:pt x="2534919" y="1270000"/>
                </a:lnTo>
                <a:lnTo>
                  <a:pt x="2471801" y="1282700"/>
                </a:lnTo>
                <a:lnTo>
                  <a:pt x="2640330" y="1282700"/>
                </a:lnTo>
                <a:lnTo>
                  <a:pt x="2717418" y="1270000"/>
                </a:lnTo>
                <a:close/>
              </a:path>
              <a:path w="4852670" h="1346200">
                <a:moveTo>
                  <a:pt x="4121912" y="1270000"/>
                </a:moveTo>
                <a:lnTo>
                  <a:pt x="2935224" y="1270000"/>
                </a:lnTo>
                <a:lnTo>
                  <a:pt x="2871978" y="1282700"/>
                </a:lnTo>
                <a:lnTo>
                  <a:pt x="3560191" y="1282700"/>
                </a:lnTo>
                <a:lnTo>
                  <a:pt x="4121912" y="1270000"/>
                </a:lnTo>
                <a:close/>
              </a:path>
              <a:path w="4852670" h="1346200">
                <a:moveTo>
                  <a:pt x="2345309" y="1257300"/>
                </a:moveTo>
                <a:lnTo>
                  <a:pt x="2282063" y="1257300"/>
                </a:lnTo>
                <a:lnTo>
                  <a:pt x="2253995" y="1270000"/>
                </a:lnTo>
                <a:lnTo>
                  <a:pt x="2317241" y="1270000"/>
                </a:lnTo>
                <a:lnTo>
                  <a:pt x="2345309" y="1257300"/>
                </a:lnTo>
                <a:close/>
              </a:path>
              <a:path w="4852670" h="1346200">
                <a:moveTo>
                  <a:pt x="4746879" y="1257300"/>
                </a:moveTo>
                <a:lnTo>
                  <a:pt x="2731516" y="1257300"/>
                </a:lnTo>
                <a:lnTo>
                  <a:pt x="2710434" y="1270000"/>
                </a:lnTo>
                <a:lnTo>
                  <a:pt x="4704715" y="1270000"/>
                </a:lnTo>
                <a:lnTo>
                  <a:pt x="4746879" y="1257300"/>
                </a:lnTo>
                <a:close/>
              </a:path>
              <a:path w="4852670" h="1346200">
                <a:moveTo>
                  <a:pt x="4704715" y="0"/>
                </a:moveTo>
                <a:lnTo>
                  <a:pt x="4402836" y="0"/>
                </a:lnTo>
                <a:lnTo>
                  <a:pt x="4367657" y="12700"/>
                </a:lnTo>
                <a:lnTo>
                  <a:pt x="2717418" y="12700"/>
                </a:lnTo>
                <a:lnTo>
                  <a:pt x="2598166" y="25400"/>
                </a:lnTo>
                <a:lnTo>
                  <a:pt x="4543170" y="25400"/>
                </a:lnTo>
                <a:lnTo>
                  <a:pt x="4585335" y="38100"/>
                </a:lnTo>
                <a:lnTo>
                  <a:pt x="4648581" y="38100"/>
                </a:lnTo>
                <a:lnTo>
                  <a:pt x="4655566" y="50800"/>
                </a:lnTo>
                <a:lnTo>
                  <a:pt x="4662678" y="101600"/>
                </a:lnTo>
                <a:lnTo>
                  <a:pt x="4662678" y="177800"/>
                </a:lnTo>
                <a:lnTo>
                  <a:pt x="4655566" y="381000"/>
                </a:lnTo>
                <a:lnTo>
                  <a:pt x="4655566" y="482600"/>
                </a:lnTo>
                <a:lnTo>
                  <a:pt x="4662678" y="584200"/>
                </a:lnTo>
                <a:lnTo>
                  <a:pt x="4676648" y="673100"/>
                </a:lnTo>
                <a:lnTo>
                  <a:pt x="4683633" y="698500"/>
                </a:lnTo>
                <a:lnTo>
                  <a:pt x="4697730" y="723900"/>
                </a:lnTo>
                <a:lnTo>
                  <a:pt x="4697730" y="749300"/>
                </a:lnTo>
                <a:lnTo>
                  <a:pt x="4704715" y="774700"/>
                </a:lnTo>
                <a:lnTo>
                  <a:pt x="4704715" y="800100"/>
                </a:lnTo>
                <a:lnTo>
                  <a:pt x="4697730" y="838200"/>
                </a:lnTo>
                <a:lnTo>
                  <a:pt x="4676648" y="914400"/>
                </a:lnTo>
                <a:lnTo>
                  <a:pt x="4655566" y="1003300"/>
                </a:lnTo>
                <a:lnTo>
                  <a:pt x="4648581" y="1041400"/>
                </a:lnTo>
                <a:lnTo>
                  <a:pt x="4655566" y="1079500"/>
                </a:lnTo>
                <a:lnTo>
                  <a:pt x="4655566" y="1143000"/>
                </a:lnTo>
                <a:lnTo>
                  <a:pt x="4641595" y="1155700"/>
                </a:lnTo>
                <a:lnTo>
                  <a:pt x="4634611" y="1181100"/>
                </a:lnTo>
                <a:lnTo>
                  <a:pt x="4613529" y="1193800"/>
                </a:lnTo>
                <a:lnTo>
                  <a:pt x="4585335" y="1206500"/>
                </a:lnTo>
                <a:lnTo>
                  <a:pt x="4627499" y="1206500"/>
                </a:lnTo>
                <a:lnTo>
                  <a:pt x="4613529" y="1219200"/>
                </a:lnTo>
                <a:lnTo>
                  <a:pt x="4171061" y="1219200"/>
                </a:lnTo>
                <a:lnTo>
                  <a:pt x="4079748" y="1231900"/>
                </a:lnTo>
                <a:lnTo>
                  <a:pt x="3791839" y="1231900"/>
                </a:lnTo>
                <a:lnTo>
                  <a:pt x="3805936" y="1244600"/>
                </a:lnTo>
                <a:lnTo>
                  <a:pt x="3349498" y="1244600"/>
                </a:lnTo>
                <a:lnTo>
                  <a:pt x="2977261" y="1257300"/>
                </a:lnTo>
                <a:lnTo>
                  <a:pt x="4760976" y="1257300"/>
                </a:lnTo>
                <a:lnTo>
                  <a:pt x="4774945" y="1244600"/>
                </a:lnTo>
                <a:lnTo>
                  <a:pt x="4789043" y="1219200"/>
                </a:lnTo>
                <a:lnTo>
                  <a:pt x="4803140" y="1181100"/>
                </a:lnTo>
                <a:lnTo>
                  <a:pt x="4803140" y="1155700"/>
                </a:lnTo>
                <a:lnTo>
                  <a:pt x="4810125" y="1079500"/>
                </a:lnTo>
                <a:lnTo>
                  <a:pt x="4810125" y="1028700"/>
                </a:lnTo>
                <a:lnTo>
                  <a:pt x="4831207" y="889000"/>
                </a:lnTo>
                <a:lnTo>
                  <a:pt x="4838192" y="787400"/>
                </a:lnTo>
                <a:lnTo>
                  <a:pt x="4845177" y="723900"/>
                </a:lnTo>
                <a:lnTo>
                  <a:pt x="4852162" y="723900"/>
                </a:lnTo>
                <a:lnTo>
                  <a:pt x="4852162" y="660400"/>
                </a:lnTo>
                <a:lnTo>
                  <a:pt x="4845177" y="660400"/>
                </a:lnTo>
                <a:lnTo>
                  <a:pt x="4831207" y="609600"/>
                </a:lnTo>
                <a:lnTo>
                  <a:pt x="4824095" y="558800"/>
                </a:lnTo>
                <a:lnTo>
                  <a:pt x="4817110" y="508000"/>
                </a:lnTo>
                <a:lnTo>
                  <a:pt x="4810125" y="444500"/>
                </a:lnTo>
                <a:lnTo>
                  <a:pt x="4824095" y="444500"/>
                </a:lnTo>
                <a:lnTo>
                  <a:pt x="4824095" y="406400"/>
                </a:lnTo>
                <a:lnTo>
                  <a:pt x="4817110" y="381000"/>
                </a:lnTo>
                <a:lnTo>
                  <a:pt x="4831143" y="381000"/>
                </a:lnTo>
                <a:lnTo>
                  <a:pt x="4838192" y="368300"/>
                </a:lnTo>
                <a:lnTo>
                  <a:pt x="4831207" y="342900"/>
                </a:lnTo>
                <a:lnTo>
                  <a:pt x="4827650" y="330200"/>
                </a:lnTo>
                <a:lnTo>
                  <a:pt x="4803140" y="330200"/>
                </a:lnTo>
                <a:lnTo>
                  <a:pt x="4789043" y="279400"/>
                </a:lnTo>
                <a:lnTo>
                  <a:pt x="4774945" y="254000"/>
                </a:lnTo>
                <a:lnTo>
                  <a:pt x="4767961" y="254000"/>
                </a:lnTo>
                <a:lnTo>
                  <a:pt x="4767961" y="241300"/>
                </a:lnTo>
                <a:lnTo>
                  <a:pt x="4782058" y="228600"/>
                </a:lnTo>
                <a:lnTo>
                  <a:pt x="4782058" y="203200"/>
                </a:lnTo>
                <a:lnTo>
                  <a:pt x="4767961" y="203200"/>
                </a:lnTo>
                <a:lnTo>
                  <a:pt x="4746879" y="190500"/>
                </a:lnTo>
                <a:lnTo>
                  <a:pt x="4739894" y="165100"/>
                </a:lnTo>
                <a:lnTo>
                  <a:pt x="4732782" y="139700"/>
                </a:lnTo>
                <a:lnTo>
                  <a:pt x="4725796" y="114300"/>
                </a:lnTo>
                <a:lnTo>
                  <a:pt x="4725796" y="12700"/>
                </a:lnTo>
                <a:lnTo>
                  <a:pt x="4704715" y="0"/>
                </a:lnTo>
                <a:close/>
              </a:path>
              <a:path w="4852670" h="1346200">
                <a:moveTo>
                  <a:pt x="6985" y="1143000"/>
                </a:moveTo>
                <a:lnTo>
                  <a:pt x="13970" y="1168400"/>
                </a:lnTo>
                <a:lnTo>
                  <a:pt x="13970" y="1193800"/>
                </a:lnTo>
                <a:lnTo>
                  <a:pt x="28067" y="1193800"/>
                </a:lnTo>
                <a:lnTo>
                  <a:pt x="20955" y="1219200"/>
                </a:lnTo>
                <a:lnTo>
                  <a:pt x="63119" y="1219200"/>
                </a:lnTo>
                <a:lnTo>
                  <a:pt x="56134" y="1181100"/>
                </a:lnTo>
                <a:lnTo>
                  <a:pt x="56134" y="1168400"/>
                </a:lnTo>
                <a:lnTo>
                  <a:pt x="28067" y="1168400"/>
                </a:lnTo>
                <a:lnTo>
                  <a:pt x="13970" y="1155700"/>
                </a:lnTo>
                <a:lnTo>
                  <a:pt x="6985" y="1143000"/>
                </a:lnTo>
                <a:close/>
              </a:path>
              <a:path w="4852670" h="1346200">
                <a:moveTo>
                  <a:pt x="4578350" y="1206500"/>
                </a:moveTo>
                <a:lnTo>
                  <a:pt x="4585335" y="1219200"/>
                </a:lnTo>
                <a:lnTo>
                  <a:pt x="4599432" y="1219200"/>
                </a:lnTo>
                <a:lnTo>
                  <a:pt x="4578350" y="1206500"/>
                </a:lnTo>
                <a:close/>
              </a:path>
              <a:path w="4852670" h="1346200">
                <a:moveTo>
                  <a:pt x="344043" y="50800"/>
                </a:moveTo>
                <a:lnTo>
                  <a:pt x="259714" y="152400"/>
                </a:lnTo>
                <a:lnTo>
                  <a:pt x="175513" y="279400"/>
                </a:lnTo>
                <a:lnTo>
                  <a:pt x="147447" y="330200"/>
                </a:lnTo>
                <a:lnTo>
                  <a:pt x="126364" y="381000"/>
                </a:lnTo>
                <a:lnTo>
                  <a:pt x="112268" y="431800"/>
                </a:lnTo>
                <a:lnTo>
                  <a:pt x="119252" y="444500"/>
                </a:lnTo>
                <a:lnTo>
                  <a:pt x="126364" y="469900"/>
                </a:lnTo>
                <a:lnTo>
                  <a:pt x="98171" y="482600"/>
                </a:lnTo>
                <a:lnTo>
                  <a:pt x="84200" y="508000"/>
                </a:lnTo>
                <a:lnTo>
                  <a:pt x="77088" y="533400"/>
                </a:lnTo>
                <a:lnTo>
                  <a:pt x="77088" y="685800"/>
                </a:lnTo>
                <a:lnTo>
                  <a:pt x="49022" y="876300"/>
                </a:lnTo>
                <a:lnTo>
                  <a:pt x="35051" y="977900"/>
                </a:lnTo>
                <a:lnTo>
                  <a:pt x="28067" y="1079500"/>
                </a:lnTo>
                <a:lnTo>
                  <a:pt x="35051" y="1117600"/>
                </a:lnTo>
                <a:lnTo>
                  <a:pt x="28067" y="1168400"/>
                </a:lnTo>
                <a:lnTo>
                  <a:pt x="56134" y="1168400"/>
                </a:lnTo>
                <a:lnTo>
                  <a:pt x="56134" y="1104900"/>
                </a:lnTo>
                <a:lnTo>
                  <a:pt x="77088" y="1028700"/>
                </a:lnTo>
                <a:lnTo>
                  <a:pt x="98171" y="952500"/>
                </a:lnTo>
                <a:lnTo>
                  <a:pt x="126364" y="863600"/>
                </a:lnTo>
                <a:lnTo>
                  <a:pt x="182499" y="723900"/>
                </a:lnTo>
                <a:lnTo>
                  <a:pt x="196596" y="723900"/>
                </a:lnTo>
                <a:lnTo>
                  <a:pt x="196596" y="711200"/>
                </a:lnTo>
                <a:lnTo>
                  <a:pt x="189737" y="698500"/>
                </a:lnTo>
                <a:lnTo>
                  <a:pt x="194881" y="660400"/>
                </a:lnTo>
                <a:lnTo>
                  <a:pt x="182499" y="660400"/>
                </a:lnTo>
                <a:lnTo>
                  <a:pt x="182499" y="596900"/>
                </a:lnTo>
                <a:lnTo>
                  <a:pt x="219879" y="596900"/>
                </a:lnTo>
                <a:lnTo>
                  <a:pt x="224536" y="571500"/>
                </a:lnTo>
                <a:lnTo>
                  <a:pt x="224536" y="482600"/>
                </a:lnTo>
                <a:lnTo>
                  <a:pt x="238633" y="457200"/>
                </a:lnTo>
                <a:lnTo>
                  <a:pt x="245618" y="419100"/>
                </a:lnTo>
                <a:lnTo>
                  <a:pt x="245618" y="368300"/>
                </a:lnTo>
                <a:lnTo>
                  <a:pt x="238633" y="355600"/>
                </a:lnTo>
                <a:lnTo>
                  <a:pt x="252730" y="355600"/>
                </a:lnTo>
                <a:lnTo>
                  <a:pt x="266700" y="254000"/>
                </a:lnTo>
                <a:lnTo>
                  <a:pt x="273812" y="241300"/>
                </a:lnTo>
                <a:lnTo>
                  <a:pt x="280797" y="241300"/>
                </a:lnTo>
                <a:lnTo>
                  <a:pt x="287782" y="228600"/>
                </a:lnTo>
                <a:lnTo>
                  <a:pt x="273812" y="203200"/>
                </a:lnTo>
                <a:lnTo>
                  <a:pt x="287782" y="203200"/>
                </a:lnTo>
                <a:lnTo>
                  <a:pt x="322961" y="139700"/>
                </a:lnTo>
                <a:lnTo>
                  <a:pt x="344043" y="50800"/>
                </a:lnTo>
                <a:close/>
              </a:path>
              <a:path w="4852670" h="1346200">
                <a:moveTo>
                  <a:pt x="196596" y="723900"/>
                </a:moveTo>
                <a:lnTo>
                  <a:pt x="182499" y="723900"/>
                </a:lnTo>
                <a:lnTo>
                  <a:pt x="189484" y="736600"/>
                </a:lnTo>
                <a:lnTo>
                  <a:pt x="196596" y="749300"/>
                </a:lnTo>
                <a:lnTo>
                  <a:pt x="196596" y="723900"/>
                </a:lnTo>
                <a:close/>
              </a:path>
              <a:path w="4852670" h="1346200">
                <a:moveTo>
                  <a:pt x="196596" y="647700"/>
                </a:moveTo>
                <a:lnTo>
                  <a:pt x="182499" y="660400"/>
                </a:lnTo>
                <a:lnTo>
                  <a:pt x="194881" y="660400"/>
                </a:lnTo>
                <a:lnTo>
                  <a:pt x="196596" y="647700"/>
                </a:lnTo>
                <a:close/>
              </a:path>
              <a:path w="4852670" h="1346200">
                <a:moveTo>
                  <a:pt x="4852162" y="647700"/>
                </a:moveTo>
                <a:lnTo>
                  <a:pt x="4845177" y="660400"/>
                </a:lnTo>
                <a:lnTo>
                  <a:pt x="4852162" y="660400"/>
                </a:lnTo>
                <a:lnTo>
                  <a:pt x="4852162" y="647700"/>
                </a:lnTo>
                <a:close/>
              </a:path>
              <a:path w="4852670" h="1346200">
                <a:moveTo>
                  <a:pt x="219879" y="596900"/>
                </a:moveTo>
                <a:lnTo>
                  <a:pt x="182499" y="596900"/>
                </a:lnTo>
                <a:lnTo>
                  <a:pt x="196596" y="609600"/>
                </a:lnTo>
                <a:lnTo>
                  <a:pt x="217550" y="609600"/>
                </a:lnTo>
                <a:lnTo>
                  <a:pt x="219879" y="596900"/>
                </a:lnTo>
                <a:close/>
              </a:path>
              <a:path w="4852670" h="1346200">
                <a:moveTo>
                  <a:pt x="4824095" y="444500"/>
                </a:moveTo>
                <a:lnTo>
                  <a:pt x="4810125" y="444500"/>
                </a:lnTo>
                <a:lnTo>
                  <a:pt x="4824095" y="482600"/>
                </a:lnTo>
                <a:lnTo>
                  <a:pt x="4824095" y="444500"/>
                </a:lnTo>
                <a:close/>
              </a:path>
              <a:path w="4852670" h="1346200">
                <a:moveTo>
                  <a:pt x="4831143" y="381000"/>
                </a:moveTo>
                <a:lnTo>
                  <a:pt x="4817110" y="381000"/>
                </a:lnTo>
                <a:lnTo>
                  <a:pt x="4824095" y="393700"/>
                </a:lnTo>
                <a:lnTo>
                  <a:pt x="4831143" y="381000"/>
                </a:lnTo>
                <a:close/>
              </a:path>
              <a:path w="4852670" h="1346200">
                <a:moveTo>
                  <a:pt x="4817110" y="292100"/>
                </a:moveTo>
                <a:lnTo>
                  <a:pt x="4804791" y="292100"/>
                </a:lnTo>
                <a:lnTo>
                  <a:pt x="4810125" y="304800"/>
                </a:lnTo>
                <a:lnTo>
                  <a:pt x="4817110" y="317500"/>
                </a:lnTo>
                <a:lnTo>
                  <a:pt x="4803140" y="317500"/>
                </a:lnTo>
                <a:lnTo>
                  <a:pt x="4803140" y="330200"/>
                </a:lnTo>
                <a:lnTo>
                  <a:pt x="4827650" y="330200"/>
                </a:lnTo>
                <a:lnTo>
                  <a:pt x="4824095" y="317500"/>
                </a:lnTo>
                <a:lnTo>
                  <a:pt x="4817110" y="292100"/>
                </a:lnTo>
                <a:close/>
              </a:path>
              <a:path w="4852670" h="1346200">
                <a:moveTo>
                  <a:pt x="4803140" y="203200"/>
                </a:moveTo>
                <a:lnTo>
                  <a:pt x="4782058" y="203200"/>
                </a:lnTo>
                <a:lnTo>
                  <a:pt x="4796028" y="215900"/>
                </a:lnTo>
                <a:lnTo>
                  <a:pt x="4810125" y="254000"/>
                </a:lnTo>
                <a:lnTo>
                  <a:pt x="4824095" y="279400"/>
                </a:lnTo>
                <a:lnTo>
                  <a:pt x="4831207" y="304800"/>
                </a:lnTo>
                <a:lnTo>
                  <a:pt x="4831207" y="279400"/>
                </a:lnTo>
                <a:lnTo>
                  <a:pt x="4824095" y="254000"/>
                </a:lnTo>
                <a:lnTo>
                  <a:pt x="4803140" y="203200"/>
                </a:lnTo>
                <a:close/>
              </a:path>
              <a:path w="4852670" h="1346200">
                <a:moveTo>
                  <a:pt x="280797" y="241300"/>
                </a:moveTo>
                <a:lnTo>
                  <a:pt x="273812" y="241300"/>
                </a:lnTo>
                <a:lnTo>
                  <a:pt x="273812" y="254000"/>
                </a:lnTo>
                <a:lnTo>
                  <a:pt x="280797" y="241300"/>
                </a:lnTo>
                <a:close/>
              </a:path>
              <a:path w="4852670" h="1346200">
                <a:moveTo>
                  <a:pt x="4774945" y="152400"/>
                </a:moveTo>
                <a:lnTo>
                  <a:pt x="4767961" y="203200"/>
                </a:lnTo>
                <a:lnTo>
                  <a:pt x="4796028" y="203200"/>
                </a:lnTo>
                <a:lnTo>
                  <a:pt x="4782058" y="190500"/>
                </a:lnTo>
                <a:lnTo>
                  <a:pt x="4774945" y="152400"/>
                </a:lnTo>
                <a:close/>
              </a:path>
              <a:path w="4852670" h="1346200">
                <a:moveTo>
                  <a:pt x="1790573" y="38100"/>
                </a:moveTo>
                <a:lnTo>
                  <a:pt x="1664208" y="38100"/>
                </a:lnTo>
                <a:lnTo>
                  <a:pt x="1636014" y="50800"/>
                </a:lnTo>
                <a:lnTo>
                  <a:pt x="1790573" y="38100"/>
                </a:lnTo>
                <a:close/>
              </a:path>
              <a:path w="4852670" h="1346200">
                <a:moveTo>
                  <a:pt x="2190877" y="38100"/>
                </a:moveTo>
                <a:lnTo>
                  <a:pt x="1945005" y="38100"/>
                </a:lnTo>
                <a:lnTo>
                  <a:pt x="1853818" y="50800"/>
                </a:lnTo>
                <a:lnTo>
                  <a:pt x="2050414" y="50800"/>
                </a:lnTo>
                <a:lnTo>
                  <a:pt x="2190877" y="38100"/>
                </a:lnTo>
                <a:close/>
              </a:path>
              <a:path w="4852670" h="1346200">
                <a:moveTo>
                  <a:pt x="2584068" y="38100"/>
                </a:moveTo>
                <a:lnTo>
                  <a:pt x="2310257" y="38100"/>
                </a:lnTo>
                <a:lnTo>
                  <a:pt x="2380361" y="50800"/>
                </a:lnTo>
                <a:lnTo>
                  <a:pt x="2478786" y="50800"/>
                </a:lnTo>
                <a:lnTo>
                  <a:pt x="2584068" y="38100"/>
                </a:lnTo>
                <a:close/>
              </a:path>
              <a:path w="4852670" h="1346200">
                <a:moveTo>
                  <a:pt x="2127631" y="25400"/>
                </a:moveTo>
                <a:lnTo>
                  <a:pt x="2001265" y="38100"/>
                </a:lnTo>
                <a:lnTo>
                  <a:pt x="2057400" y="38100"/>
                </a:lnTo>
                <a:lnTo>
                  <a:pt x="2127631" y="25400"/>
                </a:lnTo>
                <a:close/>
              </a:path>
              <a:path w="4852670" h="1346200">
                <a:moveTo>
                  <a:pt x="2900044" y="25400"/>
                </a:moveTo>
                <a:lnTo>
                  <a:pt x="2275078" y="25400"/>
                </a:lnTo>
                <a:lnTo>
                  <a:pt x="2169794" y="38100"/>
                </a:lnTo>
                <a:lnTo>
                  <a:pt x="2893060" y="38100"/>
                </a:lnTo>
                <a:lnTo>
                  <a:pt x="2900044" y="25400"/>
                </a:lnTo>
                <a:close/>
              </a:path>
              <a:path w="4852670" h="1346200">
                <a:moveTo>
                  <a:pt x="2998342" y="25400"/>
                </a:moveTo>
                <a:lnTo>
                  <a:pt x="2977261" y="25400"/>
                </a:lnTo>
                <a:lnTo>
                  <a:pt x="2963291" y="38100"/>
                </a:lnTo>
                <a:lnTo>
                  <a:pt x="2998342" y="25400"/>
                </a:lnTo>
                <a:close/>
              </a:path>
              <a:path w="4852670" h="1346200">
                <a:moveTo>
                  <a:pt x="3286252" y="25400"/>
                </a:moveTo>
                <a:lnTo>
                  <a:pt x="3019425" y="25400"/>
                </a:lnTo>
                <a:lnTo>
                  <a:pt x="3089656" y="38100"/>
                </a:lnTo>
                <a:lnTo>
                  <a:pt x="3286252" y="25400"/>
                </a:lnTo>
                <a:close/>
              </a:path>
              <a:path w="4852670" h="1346200">
                <a:moveTo>
                  <a:pt x="3763771" y="25400"/>
                </a:moveTo>
                <a:lnTo>
                  <a:pt x="3482848" y="25400"/>
                </a:lnTo>
                <a:lnTo>
                  <a:pt x="3265296" y="38100"/>
                </a:lnTo>
                <a:lnTo>
                  <a:pt x="3518027" y="38100"/>
                </a:lnTo>
                <a:lnTo>
                  <a:pt x="3763771" y="25400"/>
                </a:lnTo>
                <a:close/>
              </a:path>
              <a:path w="4852670" h="1346200">
                <a:moveTo>
                  <a:pt x="2513838" y="12700"/>
                </a:moveTo>
                <a:lnTo>
                  <a:pt x="2485770" y="12700"/>
                </a:lnTo>
                <a:lnTo>
                  <a:pt x="2415540" y="25400"/>
                </a:lnTo>
                <a:lnTo>
                  <a:pt x="2527935" y="25400"/>
                </a:lnTo>
                <a:lnTo>
                  <a:pt x="2513838" y="12700"/>
                </a:lnTo>
                <a:close/>
              </a:path>
              <a:path w="4852670" h="1346200">
                <a:moveTo>
                  <a:pt x="3265296" y="0"/>
                </a:moveTo>
                <a:lnTo>
                  <a:pt x="3279266" y="12700"/>
                </a:lnTo>
                <a:lnTo>
                  <a:pt x="3440811" y="12700"/>
                </a:lnTo>
                <a:lnTo>
                  <a:pt x="3265296" y="0"/>
                </a:lnTo>
                <a:close/>
              </a:path>
              <a:path w="4852670" h="1346200">
                <a:moveTo>
                  <a:pt x="4227195" y="0"/>
                </a:moveTo>
                <a:lnTo>
                  <a:pt x="3770757" y="0"/>
                </a:lnTo>
                <a:lnTo>
                  <a:pt x="3616325" y="12700"/>
                </a:lnTo>
                <a:lnTo>
                  <a:pt x="4318508" y="12700"/>
                </a:lnTo>
                <a:lnTo>
                  <a:pt x="4227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>
              <a:defRPr/>
            </a:pPr>
            <a:endParaRPr sz="1092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21" name="object 7">
            <a:extLst>
              <a:ext uri="{FF2B5EF4-FFF2-40B4-BE49-F238E27FC236}">
                <a16:creationId xmlns:a16="http://schemas.microsoft.com/office/drawing/2014/main" id="{4E6938A4-2D83-6323-1640-1425F685B5C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4334" y="2412430"/>
            <a:ext cx="852071" cy="745485"/>
          </a:xfrm>
          <a:prstGeom prst="rect">
            <a:avLst/>
          </a:prstGeom>
        </p:spPr>
      </p:pic>
      <p:sp>
        <p:nvSpPr>
          <p:cNvPr id="23" name="object 5">
            <a:extLst>
              <a:ext uri="{FF2B5EF4-FFF2-40B4-BE49-F238E27FC236}">
                <a16:creationId xmlns:a16="http://schemas.microsoft.com/office/drawing/2014/main" id="{4A92AAAE-5E6D-3108-B49F-AB8875941804}"/>
              </a:ext>
            </a:extLst>
          </p:cNvPr>
          <p:cNvSpPr/>
          <p:nvPr/>
        </p:nvSpPr>
        <p:spPr>
          <a:xfrm>
            <a:off x="529550" y="2887688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C6B0E1A6-40B6-F47F-4EA6-6C84A9C72A54}"/>
              </a:ext>
            </a:extLst>
          </p:cNvPr>
          <p:cNvSpPr txBox="1"/>
          <p:nvPr/>
        </p:nvSpPr>
        <p:spPr>
          <a:xfrm rot="19993440">
            <a:off x="553021" y="3311640"/>
            <a:ext cx="1940770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spc="-130" dirty="0">
                <a:solidFill>
                  <a:srgbClr val="FFFFFF"/>
                </a:solidFill>
                <a:latin typeface="Arial"/>
                <a:cs typeface="Arial"/>
              </a:rPr>
              <a:t>Fundamentals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C75D59DC-600A-569A-CA9A-D8F40D5F5F55}"/>
              </a:ext>
            </a:extLst>
          </p:cNvPr>
          <p:cNvSpPr/>
          <p:nvPr/>
        </p:nvSpPr>
        <p:spPr>
          <a:xfrm>
            <a:off x="1790581" y="304443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7FC0043D-F576-2BB3-B916-BF8F100E6AE4}"/>
              </a:ext>
            </a:extLst>
          </p:cNvPr>
          <p:cNvSpPr txBox="1"/>
          <p:nvPr/>
        </p:nvSpPr>
        <p:spPr>
          <a:xfrm rot="20117597">
            <a:off x="1928143" y="3446658"/>
            <a:ext cx="124645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spc="-36" dirty="0">
                <a:solidFill>
                  <a:srgbClr val="444444"/>
                </a:solidFill>
                <a:latin typeface="Arial"/>
                <a:cs typeface="Arial"/>
              </a:rPr>
              <a:t>Operators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34EFC3F3-8C54-3D9D-D444-AD841559EA28}"/>
              </a:ext>
            </a:extLst>
          </p:cNvPr>
          <p:cNvSpPr/>
          <p:nvPr/>
        </p:nvSpPr>
        <p:spPr>
          <a:xfrm>
            <a:off x="2035935" y="3764287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350588D4-281E-94BE-C909-93E9CD807337}"/>
              </a:ext>
            </a:extLst>
          </p:cNvPr>
          <p:cNvSpPr txBox="1"/>
          <p:nvPr/>
        </p:nvSpPr>
        <p:spPr>
          <a:xfrm rot="19993440">
            <a:off x="1975335" y="4365578"/>
            <a:ext cx="1940770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spc="-130" dirty="0">
                <a:solidFill>
                  <a:srgbClr val="FFFFFF"/>
                </a:solidFill>
                <a:latin typeface="Arial"/>
                <a:cs typeface="Arial"/>
              </a:rPr>
              <a:t>Controlling Flow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B542EE-E5FB-0AAE-C3CB-9BD9FA3E114D}"/>
              </a:ext>
            </a:extLst>
          </p:cNvPr>
          <p:cNvSpPr txBox="1"/>
          <p:nvPr/>
        </p:nvSpPr>
        <p:spPr>
          <a:xfrm rot="20508270" flipH="1">
            <a:off x="-200327" y="5315560"/>
            <a:ext cx="2777275" cy="55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4492"/>
            <a:r>
              <a:rPr lang="en-US" sz="194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ONE</a:t>
            </a:r>
            <a:endParaRPr lang="en-US" sz="194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54492"/>
            <a:endParaRPr lang="en-US" sz="1092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object 12">
            <a:extLst>
              <a:ext uri="{FF2B5EF4-FFF2-40B4-BE49-F238E27FC236}">
                <a16:creationId xmlns:a16="http://schemas.microsoft.com/office/drawing/2014/main" id="{96A1F89F-A782-28E9-A618-8A653D27CC32}"/>
              </a:ext>
            </a:extLst>
          </p:cNvPr>
          <p:cNvGrpSpPr/>
          <p:nvPr/>
        </p:nvGrpSpPr>
        <p:grpSpPr>
          <a:xfrm rot="7393496">
            <a:off x="899386" y="5698950"/>
            <a:ext cx="634586" cy="317678"/>
            <a:chOff x="4909132" y="1558300"/>
            <a:chExt cx="1046480" cy="523875"/>
          </a:xfrm>
          <a:solidFill>
            <a:srgbClr val="FFFF00"/>
          </a:solidFill>
        </p:grpSpPr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766883AC-88AD-B6E3-1153-DBEE5F9A2802}"/>
                </a:ext>
              </a:extLst>
            </p:cNvPr>
            <p:cNvSpPr/>
            <p:nvPr/>
          </p:nvSpPr>
          <p:spPr>
            <a:xfrm>
              <a:off x="4977133" y="1660204"/>
              <a:ext cx="962660" cy="406400"/>
            </a:xfrm>
            <a:custGeom>
              <a:avLst/>
              <a:gdLst/>
              <a:ahLst/>
              <a:cxnLst/>
              <a:rect l="l" t="t" r="r" b="b"/>
              <a:pathLst>
                <a:path w="962660" h="406400">
                  <a:moveTo>
                    <a:pt x="962213" y="406163"/>
                  </a:moveTo>
                  <a:lnTo>
                    <a:pt x="903116" y="404020"/>
                  </a:lnTo>
                  <a:lnTo>
                    <a:pt x="845520" y="400380"/>
                  </a:lnTo>
                  <a:lnTo>
                    <a:pt x="789425" y="395242"/>
                  </a:lnTo>
                  <a:lnTo>
                    <a:pt x="734830" y="388606"/>
                  </a:lnTo>
                  <a:lnTo>
                    <a:pt x="681736" y="380473"/>
                  </a:lnTo>
                  <a:lnTo>
                    <a:pt x="630143" y="370842"/>
                  </a:lnTo>
                  <a:lnTo>
                    <a:pt x="580050" y="359714"/>
                  </a:lnTo>
                  <a:lnTo>
                    <a:pt x="531457" y="347088"/>
                  </a:lnTo>
                  <a:lnTo>
                    <a:pt x="484366" y="332965"/>
                  </a:lnTo>
                  <a:lnTo>
                    <a:pt x="438775" y="317344"/>
                  </a:lnTo>
                  <a:lnTo>
                    <a:pt x="394684" y="300226"/>
                  </a:lnTo>
                  <a:lnTo>
                    <a:pt x="352095" y="281610"/>
                  </a:lnTo>
                  <a:lnTo>
                    <a:pt x="311006" y="261496"/>
                  </a:lnTo>
                  <a:lnTo>
                    <a:pt x="271417" y="239885"/>
                  </a:lnTo>
                  <a:lnTo>
                    <a:pt x="233329" y="216777"/>
                  </a:lnTo>
                  <a:lnTo>
                    <a:pt x="196742" y="192171"/>
                  </a:lnTo>
                  <a:lnTo>
                    <a:pt x="161656" y="166067"/>
                  </a:lnTo>
                  <a:lnTo>
                    <a:pt x="128070" y="138466"/>
                  </a:lnTo>
                  <a:lnTo>
                    <a:pt x="95984" y="109367"/>
                  </a:lnTo>
                  <a:lnTo>
                    <a:pt x="65400" y="78771"/>
                  </a:lnTo>
                  <a:lnTo>
                    <a:pt x="36316" y="46678"/>
                  </a:lnTo>
                  <a:lnTo>
                    <a:pt x="8732" y="13086"/>
                  </a:lnTo>
                  <a:lnTo>
                    <a:pt x="0" y="0"/>
                  </a:lnTo>
                </a:path>
              </a:pathLst>
            </a:custGeom>
            <a:grpFill/>
            <a:ln w="314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14">
              <a:extLst>
                <a:ext uri="{FF2B5EF4-FFF2-40B4-BE49-F238E27FC236}">
                  <a16:creationId xmlns:a16="http://schemas.microsoft.com/office/drawing/2014/main" id="{D9DF7EBA-6844-4ECA-5B09-77AB22C43712}"/>
                </a:ext>
              </a:extLst>
            </p:cNvPr>
            <p:cNvSpPr/>
            <p:nvPr/>
          </p:nvSpPr>
          <p:spPr>
            <a:xfrm>
              <a:off x="4909132" y="1558300"/>
              <a:ext cx="134620" cy="153670"/>
            </a:xfrm>
            <a:custGeom>
              <a:avLst/>
              <a:gdLst/>
              <a:ahLst/>
              <a:cxnLst/>
              <a:rect l="l" t="t" r="r" b="b"/>
              <a:pathLst>
                <a:path w="134620" h="153669">
                  <a:moveTo>
                    <a:pt x="0" y="0"/>
                  </a:moveTo>
                  <a:lnTo>
                    <a:pt x="19235" y="153328"/>
                  </a:lnTo>
                  <a:lnTo>
                    <a:pt x="134203" y="76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4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4149"/>
            <a:chOff x="0" y="0"/>
            <a:chExt cx="20104100" cy="1130300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6362700" cy="9941560"/>
            </a:xfrm>
            <a:custGeom>
              <a:avLst/>
              <a:gdLst/>
              <a:ahLst/>
              <a:cxnLst/>
              <a:rect l="l" t="t" r="r" b="b"/>
              <a:pathLst>
                <a:path w="6362700" h="9941560">
                  <a:moveTo>
                    <a:pt x="6362216" y="0"/>
                  </a:moveTo>
                  <a:lnTo>
                    <a:pt x="0" y="0"/>
                  </a:lnTo>
                  <a:lnTo>
                    <a:pt x="0" y="9941240"/>
                  </a:lnTo>
                  <a:lnTo>
                    <a:pt x="6362216" y="9941240"/>
                  </a:lnTo>
                  <a:lnTo>
                    <a:pt x="636221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666" y="1200506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Arithmetic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39" y="3216125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marL="200618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Logical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71" y="2731051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spc="49" dirty="0">
                <a:solidFill>
                  <a:srgbClr val="444444"/>
                </a:solidFill>
                <a:latin typeface="Arial"/>
                <a:cs typeface="Arial"/>
              </a:rPr>
              <a:t>Bitwise 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695" y="2225051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marL="68541"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Comparison Operators</a:t>
            </a:r>
            <a:endParaRPr lang="en-US"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5D2FAB82-52C0-92BD-9A19-71B2A4E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5" y="178023"/>
            <a:ext cx="6704359" cy="503984"/>
          </a:xfrm>
        </p:spPr>
        <p:txBody>
          <a:bodyPr/>
          <a:lstStyle/>
          <a:p>
            <a:r>
              <a:rPr lang="en-US" sz="3275" dirty="0"/>
              <a:t>OPERATORS</a:t>
            </a:r>
            <a:endParaRPr lang="en-US" dirty="0"/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98C8FABE-37CF-B804-5111-19DE955816B6}"/>
              </a:ext>
            </a:extLst>
          </p:cNvPr>
          <p:cNvSpPr txBox="1"/>
          <p:nvPr/>
        </p:nvSpPr>
        <p:spPr>
          <a:xfrm>
            <a:off x="371666" y="1701297"/>
            <a:ext cx="3175628" cy="35152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b="1" kern="0" dirty="0">
                <a:solidFill>
                  <a:srgbClr val="444444"/>
                </a:solidFill>
                <a:latin typeface="Arial"/>
                <a:cs typeface="Arial"/>
              </a:rPr>
              <a:t>Assignment Operators</a:t>
            </a:r>
            <a:endParaRPr sz="1486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FEEC248-961E-9FD1-E841-D5E23979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7217"/>
              </p:ext>
            </p:extLst>
          </p:nvPr>
        </p:nvGraphicFramePr>
        <p:xfrm>
          <a:off x="3989113" y="1200507"/>
          <a:ext cx="8072120" cy="5388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32">
                <a:tc>
                  <a:txBody>
                    <a:bodyPr/>
                    <a:lstStyle/>
                    <a:p>
                      <a:pPr marL="1106805" algn="ctr">
                        <a:lnSpc>
                          <a:spcPts val="2780"/>
                        </a:lnSpc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Operator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780"/>
                        </a:lnSpc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Description</a:t>
                      </a:r>
                      <a:endParaRPr sz="1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Black" panose="020B0A040201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968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&amp;&amp;</a:t>
                      </a:r>
                      <a:endParaRPr sz="1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Black" panose="020B0A04020102020204" pitchFamily="34" charset="0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299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Logical</a:t>
                      </a:r>
                      <a:r>
                        <a:rPr sz="1800" b="0" spc="-3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"AND"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–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returns</a:t>
                      </a:r>
                      <a:r>
                        <a:rPr sz="1800" b="0" spc="-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true</a:t>
                      </a:r>
                      <a:r>
                        <a:rPr sz="1800" b="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when </a:t>
                      </a:r>
                      <a:r>
                        <a:rPr sz="1800" b="0" spc="-49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both operands </a:t>
                      </a:r>
                      <a:r>
                        <a:rPr sz="1800" b="0" spc="-1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are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true; otherwise it </a:t>
                      </a:r>
                      <a:r>
                        <a:rPr sz="1800" b="0" spc="-484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returns</a:t>
                      </a:r>
                      <a:r>
                        <a:rPr sz="1800" b="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false</a:t>
                      </a:r>
                      <a:endParaRPr sz="1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Black" panose="020B0A04020102020204" pitchFamily="34" charset="0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68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0" spc="-2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||</a:t>
                      </a:r>
                      <a:endParaRPr sz="1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Black" panose="020B0A04020102020204" pitchFamily="34" charset="0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28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Logical</a:t>
                      </a:r>
                      <a:r>
                        <a:rPr sz="1800" b="0" spc="-2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"OR"</a:t>
                      </a:r>
                      <a:r>
                        <a:rPr sz="1800" b="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–</a:t>
                      </a:r>
                      <a:r>
                        <a:rPr sz="1800" b="0" spc="-1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returns</a:t>
                      </a:r>
                      <a:r>
                        <a:rPr sz="1800" b="0" spc="-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true</a:t>
                      </a:r>
                      <a:r>
                        <a:rPr sz="1800" b="0" spc="-2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if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either </a:t>
                      </a:r>
                      <a:r>
                        <a:rPr sz="1800" b="0" spc="-484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operand is true. It only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returns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false </a:t>
                      </a:r>
                      <a:r>
                        <a:rPr sz="1800" b="0" spc="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when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both</a:t>
                      </a:r>
                      <a:r>
                        <a:rPr sz="1800" b="0" spc="-3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operands</a:t>
                      </a:r>
                      <a:r>
                        <a:rPr sz="1800" b="0" spc="-3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1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are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false</a:t>
                      </a:r>
                      <a:endParaRPr sz="1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Black" panose="020B0A04020102020204" pitchFamily="34" charset="0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027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!</a:t>
                      </a:r>
                    </a:p>
                  </a:txBody>
                  <a:tcPr marL="0" marR="0" marT="3810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62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Logical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"NOT"—returns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true if the </a:t>
                      </a:r>
                      <a:r>
                        <a:rPr sz="1800" b="0" spc="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operand</a:t>
                      </a:r>
                      <a:r>
                        <a:rPr sz="1800" b="0" spc="-3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is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false</a:t>
                      </a:r>
                      <a:r>
                        <a:rPr sz="1800" b="0" spc="-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and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false</a:t>
                      </a:r>
                      <a:r>
                        <a:rPr sz="1800" b="0" spc="-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if</a:t>
                      </a:r>
                      <a:r>
                        <a:rPr sz="1800" b="0" spc="-1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the</a:t>
                      </a:r>
                      <a:r>
                        <a:rPr sz="1800" b="0" spc="-2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operand </a:t>
                      </a:r>
                      <a:r>
                        <a:rPr sz="1800" b="0" spc="-484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is true.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This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is a unary operator and </a:t>
                      </a:r>
                      <a:r>
                        <a:rPr sz="1800" b="0" spc="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precedes</a:t>
                      </a:r>
                      <a:r>
                        <a:rPr sz="1800" b="0" spc="-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the</a:t>
                      </a:r>
                      <a:r>
                        <a:rPr sz="1800" b="0" spc="-1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 </a:t>
                      </a:r>
                      <a:r>
                        <a:rPr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Black" panose="020B0A04020102020204" pitchFamily="34" charset="0"/>
                          <a:cs typeface="Times New Roman"/>
                        </a:rPr>
                        <a:t>operand</a:t>
                      </a:r>
                    </a:p>
                  </a:txBody>
                  <a:tcPr marL="0" marR="0" marT="3810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7" y="222391"/>
            <a:ext cx="494419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lang="en-US" sz="2426" dirty="0"/>
              <a:t>CONTROLLING PROGRAM FLOW</a:t>
            </a:r>
            <a:endParaRPr sz="2426" dirty="0"/>
          </a:p>
        </p:txBody>
      </p:sp>
      <p:sp>
        <p:nvSpPr>
          <p:cNvPr id="4" name="object 4"/>
          <p:cNvSpPr txBox="1"/>
          <p:nvPr/>
        </p:nvSpPr>
        <p:spPr>
          <a:xfrm>
            <a:off x="4751274" y="1596241"/>
            <a:ext cx="2978517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lang="en-US" sz="2486" b="1" kern="0" dirty="0">
                <a:solidFill>
                  <a:srgbClr val="444444"/>
                </a:solidFill>
                <a:latin typeface="Arial"/>
                <a:cs typeface="Arial"/>
              </a:rPr>
              <a:t>Control statements</a:t>
            </a:r>
            <a:endParaRPr sz="2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5005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8440" y="3892941"/>
            <a:ext cx="1694766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7808" y="1975217"/>
            <a:ext cx="901051" cy="1043910"/>
            <a:chOff x="8092633" y="3257279"/>
            <a:chExt cx="1485900" cy="1721485"/>
          </a:xfrm>
        </p:grpSpPr>
        <p:sp>
          <p:nvSpPr>
            <p:cNvPr id="8" name="object 8"/>
            <p:cNvSpPr/>
            <p:nvPr/>
          </p:nvSpPr>
          <p:spPr>
            <a:xfrm>
              <a:off x="8299424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1231730" y="0"/>
                  </a:moveTo>
                  <a:lnTo>
                    <a:pt x="30711" y="1397471"/>
                  </a:lnTo>
                  <a:lnTo>
                    <a:pt x="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926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99326" y="0"/>
                  </a:moveTo>
                  <a:lnTo>
                    <a:pt x="0" y="395103"/>
                  </a:lnTo>
                  <a:lnTo>
                    <a:pt x="375677" y="237502"/>
                  </a:lnTo>
                  <a:lnTo>
                    <a:pt x="9932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7112232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7442" y="3892080"/>
            <a:ext cx="124645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7415" y="1975217"/>
            <a:ext cx="901051" cy="1043910"/>
            <a:chOff x="10598577" y="3257279"/>
            <a:chExt cx="1485900" cy="1721485"/>
          </a:xfrm>
        </p:grpSpPr>
        <p:sp>
          <p:nvSpPr>
            <p:cNvPr id="14" name="object 14"/>
            <p:cNvSpPr/>
            <p:nvPr/>
          </p:nvSpPr>
          <p:spPr>
            <a:xfrm>
              <a:off x="10645696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0" y="0"/>
                  </a:moveTo>
                  <a:lnTo>
                    <a:pt x="1201018" y="1397471"/>
                  </a:lnTo>
                  <a:lnTo>
                    <a:pt x="123173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85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276358" y="0"/>
                  </a:moveTo>
                  <a:lnTo>
                    <a:pt x="0" y="237502"/>
                  </a:lnTo>
                  <a:lnTo>
                    <a:pt x="375684" y="395103"/>
                  </a:lnTo>
                  <a:lnTo>
                    <a:pt x="27635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1734" y="3926833"/>
            <a:ext cx="28879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91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99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7" y="222391"/>
            <a:ext cx="494419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lang="en-US" sz="2426" dirty="0"/>
              <a:t>CONTROLLING PROGRAM FLOW</a:t>
            </a:r>
            <a:endParaRPr sz="2426" dirty="0"/>
          </a:p>
        </p:txBody>
      </p:sp>
      <p:sp>
        <p:nvSpPr>
          <p:cNvPr id="5" name="object 5"/>
          <p:cNvSpPr/>
          <p:nvPr/>
        </p:nvSpPr>
        <p:spPr>
          <a:xfrm>
            <a:off x="412447" y="1047833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882" y="1921888"/>
            <a:ext cx="1694766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C95975B-9BEF-482D-1341-A65CCDB21B0F}"/>
              </a:ext>
            </a:extLst>
          </p:cNvPr>
          <p:cNvSpPr txBox="1"/>
          <p:nvPr/>
        </p:nvSpPr>
        <p:spPr>
          <a:xfrm>
            <a:off x="2810771" y="2083050"/>
            <a:ext cx="1886294" cy="38147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426" b="1" kern="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if….else</a:t>
            </a:r>
            <a:endParaRPr sz="2426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CA0526C0-4016-7DFA-939A-3222277BBB82}"/>
              </a:ext>
            </a:extLst>
          </p:cNvPr>
          <p:cNvSpPr txBox="1"/>
          <p:nvPr/>
        </p:nvSpPr>
        <p:spPr>
          <a:xfrm>
            <a:off x="7494937" y="2015610"/>
            <a:ext cx="2741684" cy="38147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426" kern="0" spc="-2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26" b="1" kern="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sz="2426" b="1" kern="0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26" b="1" kern="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26" b="1" kern="0" spc="-21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26" b="1" kern="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sz="2426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AD129043-4ACC-FC5F-C137-F3EA98CA7946}"/>
              </a:ext>
            </a:extLst>
          </p:cNvPr>
          <p:cNvSpPr txBox="1"/>
          <p:nvPr/>
        </p:nvSpPr>
        <p:spPr>
          <a:xfrm>
            <a:off x="7316368" y="2551570"/>
            <a:ext cx="4544840" cy="350583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3874" rIns="0" bIns="0" rtlCol="0">
            <a:spAutoFit/>
          </a:bodyPr>
          <a:lstStyle/>
          <a:p>
            <a:pPr marL="55834" defTabSz="554492">
              <a:spcBef>
                <a:spcPts val="188"/>
              </a:spcBef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sz="1698" kern="0" spc="-27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(expression)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34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34" defTabSz="554492">
              <a:spcBef>
                <a:spcPts val="291"/>
              </a:spcBef>
              <a:tabLst>
                <a:tab pos="465927" algn="l"/>
              </a:tabLst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	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value1: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0326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0326" defTabSz="554492">
              <a:spcBef>
                <a:spcPts val="291"/>
              </a:spcBef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54492">
              <a:spcBef>
                <a:spcPts val="15"/>
              </a:spcBef>
            </a:pP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34" defTabSz="554492">
              <a:tabLst>
                <a:tab pos="465927" algn="l"/>
              </a:tabLst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	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value2: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0326" defTabSz="554492">
              <a:spcBef>
                <a:spcPts val="293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0326" defTabSz="554492">
              <a:spcBef>
                <a:spcPts val="291"/>
              </a:spcBef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34" defTabSz="554492">
              <a:spcBef>
                <a:spcPts val="291"/>
              </a:spcBef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sz="1698" kern="0" spc="-36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2683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34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1698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F118195F-381C-8157-1A72-B8C465151347}"/>
              </a:ext>
            </a:extLst>
          </p:cNvPr>
          <p:cNvSpPr txBox="1"/>
          <p:nvPr/>
        </p:nvSpPr>
        <p:spPr>
          <a:xfrm>
            <a:off x="2477336" y="2548773"/>
            <a:ext cx="4433991" cy="331346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3873" rIns="0" bIns="0" rtlCol="0">
            <a:spAutoFit/>
          </a:bodyPr>
          <a:lstStyle/>
          <a:p>
            <a:pPr marL="55449" defTabSz="554492">
              <a:spcBef>
                <a:spcPts val="187"/>
              </a:spcBef>
            </a:pPr>
            <a:r>
              <a:rPr sz="1698" kern="0" spc="-3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98" kern="0" spc="-27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(condition)</a:t>
            </a:r>
          </a:p>
          <a:p>
            <a:pPr marL="55449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67234" defTabSz="554492"/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1698" kern="0" spc="-3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something;</a:t>
            </a:r>
          </a:p>
          <a:p>
            <a:pPr marL="55449" defTabSz="554492"/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5449" defTabSz="554492"/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sz="1698" kern="0" spc="-24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98" kern="0" spc="-21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(Condition)</a:t>
            </a:r>
            <a:endParaRPr sz="1698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449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67234" defTabSz="554492"/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1698" kern="0" spc="-24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sz="1698" kern="0" spc="-3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else;</a:t>
            </a:r>
          </a:p>
          <a:p>
            <a:pPr marL="55449" defTabSz="554492">
              <a:spcBef>
                <a:spcPts val="3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5449" defTabSz="554492">
              <a:spcBef>
                <a:spcPts val="291"/>
              </a:spcBef>
            </a:pPr>
            <a:r>
              <a:rPr sz="1698" kern="0" dirty="0">
                <a:solidFill>
                  <a:srgbClr val="163D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sz="1698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449" defTabSz="554492">
              <a:spcBef>
                <a:spcPts val="291"/>
              </a:spcBef>
            </a:pP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67234" defTabSz="554492"/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1698" kern="0" spc="-2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sz="1698" kern="0" spc="-3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else;</a:t>
            </a:r>
          </a:p>
          <a:p>
            <a:pPr marL="55449" defTabSz="554492"/>
            <a:r>
              <a:rPr sz="1698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92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7" y="222391"/>
            <a:ext cx="494419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lang="en-US" sz="2426" dirty="0"/>
              <a:t>CONTROLLING PROGRAM FLOW</a:t>
            </a:r>
            <a:endParaRPr sz="2426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8D734C2D-E19B-FDF4-FFA3-5A29E2DB6697}"/>
              </a:ext>
            </a:extLst>
          </p:cNvPr>
          <p:cNvSpPr/>
          <p:nvPr/>
        </p:nvSpPr>
        <p:spPr>
          <a:xfrm>
            <a:off x="412447" y="1047833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A1AC1C0F-173D-68CF-BBA0-777C8B536C89}"/>
              </a:ext>
            </a:extLst>
          </p:cNvPr>
          <p:cNvSpPr txBox="1"/>
          <p:nvPr/>
        </p:nvSpPr>
        <p:spPr>
          <a:xfrm>
            <a:off x="1197657" y="1921028"/>
            <a:ext cx="124645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001" b="1" kern="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00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7C7FB79-855C-55B9-2403-B65EDD29C7B5}"/>
              </a:ext>
            </a:extLst>
          </p:cNvPr>
          <p:cNvSpPr txBox="1"/>
          <p:nvPr/>
        </p:nvSpPr>
        <p:spPr>
          <a:xfrm>
            <a:off x="2131268" y="2062833"/>
            <a:ext cx="1551425" cy="3810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898" lvl="1" defTabSz="554492">
              <a:spcBef>
                <a:spcPts val="1122"/>
              </a:spcBef>
              <a:buClr>
                <a:srgbClr val="1D528D"/>
              </a:buClr>
              <a:tabLst>
                <a:tab pos="938016" algn="l"/>
              </a:tabLst>
            </a:pPr>
            <a:r>
              <a:rPr sz="2426" b="1" kern="0" dirty="0">
                <a:solidFill>
                  <a:srgbClr val="CC0000"/>
                </a:solidFill>
                <a:latin typeface="Times New Roman"/>
                <a:cs typeface="Times New Roman"/>
              </a:rPr>
              <a:t>for</a:t>
            </a:r>
            <a:endParaRPr sz="2426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A553241-9BA8-7C05-337D-963435EF2D6F}"/>
              </a:ext>
            </a:extLst>
          </p:cNvPr>
          <p:cNvSpPr txBox="1"/>
          <p:nvPr/>
        </p:nvSpPr>
        <p:spPr>
          <a:xfrm>
            <a:off x="2786499" y="2670947"/>
            <a:ext cx="5666096" cy="1069654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4259" rIns="0" bIns="0" rtlCol="0">
            <a:spAutoFit/>
          </a:bodyPr>
          <a:lstStyle/>
          <a:p>
            <a:pPr marL="55449" defTabSz="554492">
              <a:spcBef>
                <a:spcPts val="191"/>
              </a:spcBef>
            </a:pPr>
            <a:r>
              <a:rPr sz="1698" b="1" kern="0" spc="-3" dirty="0">
                <a:solidFill>
                  <a:srgbClr val="163D6A"/>
                </a:solidFill>
                <a:latin typeface="Arial"/>
                <a:cs typeface="Arial"/>
              </a:rPr>
              <a:t>for</a:t>
            </a:r>
            <a:r>
              <a:rPr sz="1698" b="1" kern="0" dirty="0">
                <a:solidFill>
                  <a:srgbClr val="163D6A"/>
                </a:solidFill>
                <a:latin typeface="Arial"/>
                <a:cs typeface="Arial"/>
              </a:rPr>
              <a:t> </a:t>
            </a:r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sz="1698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var</a:t>
            </a:r>
            <a:r>
              <a:rPr sz="1698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i=0</a:t>
            </a:r>
            <a:r>
              <a:rPr sz="1698" b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;i&lt;10;i++)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449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{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47596" defTabSz="554492"/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document.write(“</a:t>
            </a:r>
            <a:r>
              <a:rPr sz="1698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number”</a:t>
            </a:r>
            <a:r>
              <a:rPr sz="1698" b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sz="1698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i)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449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}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6255A7-073A-AAE9-053F-4F59EB276E1F}"/>
              </a:ext>
            </a:extLst>
          </p:cNvPr>
          <p:cNvSpPr txBox="1"/>
          <p:nvPr/>
        </p:nvSpPr>
        <p:spPr>
          <a:xfrm>
            <a:off x="2976960" y="4319789"/>
            <a:ext cx="2239813" cy="3810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2426" b="1" kern="0" spc="-3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sz="2426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C326A88-741A-1271-BCCB-96A5E6411851}"/>
              </a:ext>
            </a:extLst>
          </p:cNvPr>
          <p:cNvSpPr txBox="1"/>
          <p:nvPr/>
        </p:nvSpPr>
        <p:spPr>
          <a:xfrm>
            <a:off x="2786499" y="5076285"/>
            <a:ext cx="8853594" cy="107004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4644" rIns="0" bIns="0" rtlCol="0">
            <a:spAutoFit/>
          </a:bodyPr>
          <a:lstStyle/>
          <a:p>
            <a:pPr marL="55449" defTabSz="554492">
              <a:spcBef>
                <a:spcPts val="194"/>
              </a:spcBef>
            </a:pPr>
            <a:r>
              <a:rPr sz="1698" b="1" kern="0" spc="3" dirty="0">
                <a:solidFill>
                  <a:srgbClr val="163D6A"/>
                </a:solidFill>
                <a:latin typeface="Arial"/>
                <a:cs typeface="Arial"/>
              </a:rPr>
              <a:t>while</a:t>
            </a:r>
            <a:r>
              <a:rPr sz="1698" b="1" kern="0" spc="-49" dirty="0">
                <a:solidFill>
                  <a:srgbClr val="163D6A"/>
                </a:solidFill>
                <a:latin typeface="Arial"/>
                <a:cs typeface="Arial"/>
              </a:rPr>
              <a:t> </a:t>
            </a:r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(condition)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449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{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09941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statements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449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}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AE13B05-0E4D-0C7B-AD86-FCD626AE2910}"/>
              </a:ext>
            </a:extLst>
          </p:cNvPr>
          <p:cNvSpPr txBox="1"/>
          <p:nvPr/>
        </p:nvSpPr>
        <p:spPr>
          <a:xfrm>
            <a:off x="8545010" y="2062833"/>
            <a:ext cx="2633842" cy="38147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426" b="1" kern="0" spc="-42" dirty="0">
                <a:solidFill>
                  <a:srgbClr val="1D52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26" b="1" kern="0" spc="-3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do…while</a:t>
            </a:r>
            <a:endParaRPr sz="2426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E402802-0839-E9CA-44A0-EC5B46364076}"/>
              </a:ext>
            </a:extLst>
          </p:cNvPr>
          <p:cNvSpPr txBox="1"/>
          <p:nvPr/>
        </p:nvSpPr>
        <p:spPr>
          <a:xfrm>
            <a:off x="8637426" y="2670947"/>
            <a:ext cx="3002667" cy="1069654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24259" rIns="0" bIns="0" rtlCol="0">
            <a:spAutoFit/>
          </a:bodyPr>
          <a:lstStyle/>
          <a:p>
            <a:pPr marL="55834" defTabSz="554492">
              <a:spcBef>
                <a:spcPts val="191"/>
              </a:spcBef>
            </a:pPr>
            <a:r>
              <a:rPr sz="1698" b="1" kern="0" dirty="0">
                <a:solidFill>
                  <a:srgbClr val="163D6A"/>
                </a:solidFill>
                <a:latin typeface="Arial"/>
                <a:cs typeface="Arial"/>
              </a:rPr>
              <a:t>do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834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{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816336" algn="ctr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statements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813640" algn="ctr" defTabSz="554492"/>
            <a:r>
              <a:rPr sz="1698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}</a:t>
            </a:r>
            <a:r>
              <a:rPr sz="1698" b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98" b="1" kern="0" spc="3" dirty="0">
                <a:solidFill>
                  <a:srgbClr val="163D6A"/>
                </a:solidFill>
                <a:latin typeface="Arial"/>
                <a:cs typeface="Arial"/>
              </a:rPr>
              <a:t>while</a:t>
            </a:r>
            <a:r>
              <a:rPr sz="1698" b="1" kern="0" spc="-36" dirty="0">
                <a:solidFill>
                  <a:srgbClr val="163D6A"/>
                </a:solidFill>
                <a:latin typeface="Arial"/>
                <a:cs typeface="Arial"/>
              </a:rPr>
              <a:t> </a:t>
            </a:r>
            <a:r>
              <a:rPr sz="1698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(condition)</a:t>
            </a:r>
            <a:endParaRPr sz="169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7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7" y="222391"/>
            <a:ext cx="494419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lang="en-US" sz="2426" dirty="0"/>
              <a:t>THE DIALOG BOXES IN JAVASCRIPT</a:t>
            </a:r>
            <a:endParaRPr sz="242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01505-CD2E-766F-69CD-8A8790AD9A28}"/>
              </a:ext>
            </a:extLst>
          </p:cNvPr>
          <p:cNvSpPr txBox="1"/>
          <p:nvPr/>
        </p:nvSpPr>
        <p:spPr>
          <a:xfrm>
            <a:off x="828317" y="1701318"/>
            <a:ext cx="4389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35" indent="-207935" defTabSz="554492">
              <a:buFont typeface="Wingdings" panose="05000000000000000000" pitchFamily="2" charset="2"/>
              <a:buChar char="ü"/>
            </a:pPr>
            <a:r>
              <a:rPr lang="fr-FR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</a:t>
            </a: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</a:t>
            </a:r>
          </a:p>
          <a:p>
            <a:pPr marL="207935" indent="-207935" defTabSz="554492">
              <a:buFont typeface="Wingdings" panose="05000000000000000000" pitchFamily="2" charset="2"/>
              <a:buChar char="ü"/>
            </a:pPr>
            <a:endParaRPr lang="fr-FR" sz="2400" kern="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5" indent="-207935" defTabSz="554492">
              <a:buFont typeface="Wingdings" panose="05000000000000000000" pitchFamily="2" charset="2"/>
              <a:buChar char="ü"/>
            </a:pP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fr-FR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</a:t>
            </a: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</a:t>
            </a:r>
          </a:p>
          <a:p>
            <a:pPr defTabSz="554492"/>
            <a:endParaRPr lang="fr-FR" sz="2400" kern="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5" indent="-207935" defTabSz="554492">
              <a:buFont typeface="Wingdings" panose="05000000000000000000" pitchFamily="2" charset="2"/>
              <a:buChar char="ü"/>
            </a:pPr>
            <a:r>
              <a:rPr lang="fr-FR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Dialog</a:t>
            </a:r>
            <a:r>
              <a:rPr lang="fr-F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</a:t>
            </a:r>
            <a:endParaRPr 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55D48C31-A9DE-DFA3-E7F0-88FBD04E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300" y="2874507"/>
            <a:ext cx="6579102" cy="34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7" y="222391"/>
            <a:ext cx="4944194" cy="4553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261855" algn="l"/>
                <a:tab pos="1899906" algn="l"/>
              </a:tabLst>
            </a:pPr>
            <a:r>
              <a:rPr lang="en-US" sz="2911" dirty="0">
                <a:latin typeface="Arial" panose="020B0604020202020204" pitchFamily="34" charset="0"/>
                <a:cs typeface="Arial" panose="020B0604020202020204" pitchFamily="34" charset="0"/>
              </a:rPr>
              <a:t>CASTING IN JAVASCRIPT</a:t>
            </a:r>
            <a:endParaRPr sz="291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236" y="1539044"/>
            <a:ext cx="5364801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lang="en-US" sz="2486" b="1" kern="0" dirty="0">
                <a:solidFill>
                  <a:srgbClr val="444444"/>
                </a:solidFill>
                <a:latin typeface="Arial"/>
                <a:cs typeface="Arial"/>
              </a:rPr>
              <a:t>Convert type to another type</a:t>
            </a:r>
            <a:endParaRPr sz="2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5005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83" y="0"/>
                </a:moveTo>
                <a:lnTo>
                  <a:pt x="1688457" y="0"/>
                </a:lnTo>
                <a:lnTo>
                  <a:pt x="1643943" y="1151"/>
                </a:lnTo>
                <a:lnTo>
                  <a:pt x="1599466" y="3454"/>
                </a:lnTo>
                <a:lnTo>
                  <a:pt x="1555049" y="6909"/>
                </a:lnTo>
                <a:lnTo>
                  <a:pt x="1510717" y="11516"/>
                </a:lnTo>
                <a:lnTo>
                  <a:pt x="1466494" y="17274"/>
                </a:lnTo>
                <a:lnTo>
                  <a:pt x="1422405" y="24184"/>
                </a:lnTo>
                <a:lnTo>
                  <a:pt x="1378473" y="32245"/>
                </a:lnTo>
                <a:lnTo>
                  <a:pt x="1334723" y="41458"/>
                </a:lnTo>
                <a:lnTo>
                  <a:pt x="1291180" y="51823"/>
                </a:lnTo>
                <a:lnTo>
                  <a:pt x="1247867" y="63339"/>
                </a:lnTo>
                <a:lnTo>
                  <a:pt x="1204808" y="76007"/>
                </a:lnTo>
                <a:lnTo>
                  <a:pt x="1162029" y="89826"/>
                </a:lnTo>
                <a:lnTo>
                  <a:pt x="1119552" y="104797"/>
                </a:lnTo>
                <a:lnTo>
                  <a:pt x="1077403" y="120920"/>
                </a:lnTo>
                <a:lnTo>
                  <a:pt x="1035606" y="138194"/>
                </a:lnTo>
                <a:lnTo>
                  <a:pt x="994185" y="156620"/>
                </a:lnTo>
                <a:lnTo>
                  <a:pt x="953164" y="176198"/>
                </a:lnTo>
                <a:lnTo>
                  <a:pt x="912567" y="196927"/>
                </a:lnTo>
                <a:lnTo>
                  <a:pt x="872419" y="218808"/>
                </a:lnTo>
                <a:lnTo>
                  <a:pt x="832744" y="241840"/>
                </a:lnTo>
                <a:lnTo>
                  <a:pt x="793567" y="266025"/>
                </a:lnTo>
                <a:lnTo>
                  <a:pt x="754911" y="291360"/>
                </a:lnTo>
                <a:lnTo>
                  <a:pt x="716800" y="317848"/>
                </a:lnTo>
                <a:lnTo>
                  <a:pt x="679260" y="345487"/>
                </a:lnTo>
                <a:lnTo>
                  <a:pt x="642314" y="374277"/>
                </a:lnTo>
                <a:lnTo>
                  <a:pt x="605986" y="404219"/>
                </a:lnTo>
                <a:lnTo>
                  <a:pt x="570301" y="435313"/>
                </a:lnTo>
                <a:lnTo>
                  <a:pt x="535283" y="467559"/>
                </a:lnTo>
                <a:lnTo>
                  <a:pt x="500957" y="500956"/>
                </a:lnTo>
                <a:lnTo>
                  <a:pt x="467559" y="535282"/>
                </a:lnTo>
                <a:lnTo>
                  <a:pt x="435314" y="570300"/>
                </a:lnTo>
                <a:lnTo>
                  <a:pt x="404220" y="605985"/>
                </a:lnTo>
                <a:lnTo>
                  <a:pt x="374278" y="642313"/>
                </a:lnTo>
                <a:lnTo>
                  <a:pt x="345487" y="679259"/>
                </a:lnTo>
                <a:lnTo>
                  <a:pt x="317848" y="716800"/>
                </a:lnTo>
                <a:lnTo>
                  <a:pt x="291361" y="754910"/>
                </a:lnTo>
                <a:lnTo>
                  <a:pt x="266025" y="793566"/>
                </a:lnTo>
                <a:lnTo>
                  <a:pt x="241841" y="832744"/>
                </a:lnTo>
                <a:lnTo>
                  <a:pt x="218808" y="872419"/>
                </a:lnTo>
                <a:lnTo>
                  <a:pt x="196927" y="912567"/>
                </a:lnTo>
                <a:lnTo>
                  <a:pt x="176198" y="953164"/>
                </a:lnTo>
                <a:lnTo>
                  <a:pt x="156621" y="994185"/>
                </a:lnTo>
                <a:lnTo>
                  <a:pt x="138195" y="1035606"/>
                </a:lnTo>
                <a:lnTo>
                  <a:pt x="120920" y="1077403"/>
                </a:lnTo>
                <a:lnTo>
                  <a:pt x="104797" y="1119552"/>
                </a:lnTo>
                <a:lnTo>
                  <a:pt x="89826" y="1162028"/>
                </a:lnTo>
                <a:lnTo>
                  <a:pt x="76007" y="1204808"/>
                </a:lnTo>
                <a:lnTo>
                  <a:pt x="63339" y="1247867"/>
                </a:lnTo>
                <a:lnTo>
                  <a:pt x="51823" y="1291180"/>
                </a:lnTo>
                <a:lnTo>
                  <a:pt x="41458" y="1334723"/>
                </a:lnTo>
                <a:lnTo>
                  <a:pt x="32245" y="1378473"/>
                </a:lnTo>
                <a:lnTo>
                  <a:pt x="24184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4" y="1999035"/>
                </a:lnTo>
                <a:lnTo>
                  <a:pt x="32245" y="2042967"/>
                </a:lnTo>
                <a:lnTo>
                  <a:pt x="41458" y="2086716"/>
                </a:lnTo>
                <a:lnTo>
                  <a:pt x="51823" y="2130260"/>
                </a:lnTo>
                <a:lnTo>
                  <a:pt x="63339" y="2173573"/>
                </a:lnTo>
                <a:lnTo>
                  <a:pt x="76007" y="2216632"/>
                </a:lnTo>
                <a:lnTo>
                  <a:pt x="89826" y="2259411"/>
                </a:lnTo>
                <a:lnTo>
                  <a:pt x="104797" y="2301888"/>
                </a:lnTo>
                <a:lnTo>
                  <a:pt x="120920" y="2344037"/>
                </a:lnTo>
                <a:lnTo>
                  <a:pt x="138195" y="2385834"/>
                </a:lnTo>
                <a:lnTo>
                  <a:pt x="156621" y="2427255"/>
                </a:lnTo>
                <a:lnTo>
                  <a:pt x="176198" y="2468276"/>
                </a:lnTo>
                <a:lnTo>
                  <a:pt x="196927" y="2508873"/>
                </a:lnTo>
                <a:lnTo>
                  <a:pt x="218808" y="2549021"/>
                </a:lnTo>
                <a:lnTo>
                  <a:pt x="241841" y="2588696"/>
                </a:lnTo>
                <a:lnTo>
                  <a:pt x="266025" y="2627874"/>
                </a:lnTo>
                <a:lnTo>
                  <a:pt x="291361" y="2666530"/>
                </a:lnTo>
                <a:lnTo>
                  <a:pt x="317848" y="2704640"/>
                </a:lnTo>
                <a:lnTo>
                  <a:pt x="345487" y="2742181"/>
                </a:lnTo>
                <a:lnTo>
                  <a:pt x="374278" y="2779127"/>
                </a:lnTo>
                <a:lnTo>
                  <a:pt x="404220" y="2815455"/>
                </a:lnTo>
                <a:lnTo>
                  <a:pt x="435314" y="2851140"/>
                </a:lnTo>
                <a:lnTo>
                  <a:pt x="467559" y="2886157"/>
                </a:lnTo>
                <a:lnTo>
                  <a:pt x="500957" y="2920484"/>
                </a:lnTo>
                <a:lnTo>
                  <a:pt x="535283" y="2953881"/>
                </a:lnTo>
                <a:lnTo>
                  <a:pt x="570301" y="2986127"/>
                </a:lnTo>
                <a:lnTo>
                  <a:pt x="605986" y="3017221"/>
                </a:lnTo>
                <a:lnTo>
                  <a:pt x="642314" y="3047163"/>
                </a:lnTo>
                <a:lnTo>
                  <a:pt x="679260" y="3075953"/>
                </a:lnTo>
                <a:lnTo>
                  <a:pt x="716800" y="3103592"/>
                </a:lnTo>
                <a:lnTo>
                  <a:pt x="754911" y="3130080"/>
                </a:lnTo>
                <a:lnTo>
                  <a:pt x="793567" y="3155415"/>
                </a:lnTo>
                <a:lnTo>
                  <a:pt x="832744" y="3179599"/>
                </a:lnTo>
                <a:lnTo>
                  <a:pt x="872419" y="3202632"/>
                </a:lnTo>
                <a:lnTo>
                  <a:pt x="912567" y="3224513"/>
                </a:lnTo>
                <a:lnTo>
                  <a:pt x="953164" y="3245242"/>
                </a:lnTo>
                <a:lnTo>
                  <a:pt x="994185" y="3264820"/>
                </a:lnTo>
                <a:lnTo>
                  <a:pt x="1035606" y="3283246"/>
                </a:lnTo>
                <a:lnTo>
                  <a:pt x="1077403" y="3300520"/>
                </a:lnTo>
                <a:lnTo>
                  <a:pt x="1119552" y="3316643"/>
                </a:lnTo>
                <a:lnTo>
                  <a:pt x="1162029" y="3331614"/>
                </a:lnTo>
                <a:lnTo>
                  <a:pt x="1204808" y="3345433"/>
                </a:lnTo>
                <a:lnTo>
                  <a:pt x="1247867" y="3358101"/>
                </a:lnTo>
                <a:lnTo>
                  <a:pt x="1291180" y="3369617"/>
                </a:lnTo>
                <a:lnTo>
                  <a:pt x="1334723" y="3379982"/>
                </a:lnTo>
                <a:lnTo>
                  <a:pt x="1378473" y="3389195"/>
                </a:lnTo>
                <a:lnTo>
                  <a:pt x="1422405" y="3397256"/>
                </a:lnTo>
                <a:lnTo>
                  <a:pt x="1466494" y="3404166"/>
                </a:lnTo>
                <a:lnTo>
                  <a:pt x="1510717" y="3409924"/>
                </a:lnTo>
                <a:lnTo>
                  <a:pt x="1555049" y="3414531"/>
                </a:lnTo>
                <a:lnTo>
                  <a:pt x="1599466" y="3417986"/>
                </a:lnTo>
                <a:lnTo>
                  <a:pt x="1643943" y="3420289"/>
                </a:lnTo>
                <a:lnTo>
                  <a:pt x="1688457" y="3421440"/>
                </a:lnTo>
                <a:lnTo>
                  <a:pt x="1732983" y="3421440"/>
                </a:lnTo>
                <a:lnTo>
                  <a:pt x="1777497" y="3420289"/>
                </a:lnTo>
                <a:lnTo>
                  <a:pt x="1821974" y="3417986"/>
                </a:lnTo>
                <a:lnTo>
                  <a:pt x="1866391" y="3414531"/>
                </a:lnTo>
                <a:lnTo>
                  <a:pt x="1910723" y="3409924"/>
                </a:lnTo>
                <a:lnTo>
                  <a:pt x="1954945" y="3404166"/>
                </a:lnTo>
                <a:lnTo>
                  <a:pt x="1999035" y="3397256"/>
                </a:lnTo>
                <a:lnTo>
                  <a:pt x="2042967" y="3389195"/>
                </a:lnTo>
                <a:lnTo>
                  <a:pt x="2086716" y="3379982"/>
                </a:lnTo>
                <a:lnTo>
                  <a:pt x="2130260" y="3369617"/>
                </a:lnTo>
                <a:lnTo>
                  <a:pt x="2173573" y="3358101"/>
                </a:lnTo>
                <a:lnTo>
                  <a:pt x="2216632" y="3345433"/>
                </a:lnTo>
                <a:lnTo>
                  <a:pt x="2259411" y="3331614"/>
                </a:lnTo>
                <a:lnTo>
                  <a:pt x="2301888" y="3316643"/>
                </a:lnTo>
                <a:lnTo>
                  <a:pt x="2344037" y="3300520"/>
                </a:lnTo>
                <a:lnTo>
                  <a:pt x="2385834" y="3283246"/>
                </a:lnTo>
                <a:lnTo>
                  <a:pt x="2427255" y="3264820"/>
                </a:lnTo>
                <a:lnTo>
                  <a:pt x="2468276" y="3245242"/>
                </a:lnTo>
                <a:lnTo>
                  <a:pt x="2508873" y="3224513"/>
                </a:lnTo>
                <a:lnTo>
                  <a:pt x="2549021" y="3202632"/>
                </a:lnTo>
                <a:lnTo>
                  <a:pt x="2588696" y="3179599"/>
                </a:lnTo>
                <a:lnTo>
                  <a:pt x="2627873" y="3155415"/>
                </a:lnTo>
                <a:lnTo>
                  <a:pt x="2666529" y="3130080"/>
                </a:lnTo>
                <a:lnTo>
                  <a:pt x="2704640" y="3103592"/>
                </a:lnTo>
                <a:lnTo>
                  <a:pt x="2742180" y="3075953"/>
                </a:lnTo>
                <a:lnTo>
                  <a:pt x="2779127" y="3047163"/>
                </a:lnTo>
                <a:lnTo>
                  <a:pt x="2815454" y="3017221"/>
                </a:lnTo>
                <a:lnTo>
                  <a:pt x="2851139" y="2986127"/>
                </a:lnTo>
                <a:lnTo>
                  <a:pt x="2886157" y="2953881"/>
                </a:lnTo>
                <a:lnTo>
                  <a:pt x="2920484" y="2920484"/>
                </a:lnTo>
                <a:lnTo>
                  <a:pt x="2953881" y="2886157"/>
                </a:lnTo>
                <a:lnTo>
                  <a:pt x="2986127" y="2851140"/>
                </a:lnTo>
                <a:lnTo>
                  <a:pt x="3017220" y="2815455"/>
                </a:lnTo>
                <a:lnTo>
                  <a:pt x="3047163" y="2779127"/>
                </a:lnTo>
                <a:lnTo>
                  <a:pt x="3075953" y="2742181"/>
                </a:lnTo>
                <a:lnTo>
                  <a:pt x="3103592" y="2704640"/>
                </a:lnTo>
                <a:lnTo>
                  <a:pt x="3130080" y="2666530"/>
                </a:lnTo>
                <a:lnTo>
                  <a:pt x="3155415" y="2627874"/>
                </a:lnTo>
                <a:lnTo>
                  <a:pt x="3179600" y="2588696"/>
                </a:lnTo>
                <a:lnTo>
                  <a:pt x="3202632" y="2549021"/>
                </a:lnTo>
                <a:lnTo>
                  <a:pt x="3224513" y="2508873"/>
                </a:lnTo>
                <a:lnTo>
                  <a:pt x="3245242" y="2468276"/>
                </a:lnTo>
                <a:lnTo>
                  <a:pt x="3264820" y="2427255"/>
                </a:lnTo>
                <a:lnTo>
                  <a:pt x="3283246" y="2385834"/>
                </a:lnTo>
                <a:lnTo>
                  <a:pt x="3300520" y="2344037"/>
                </a:lnTo>
                <a:lnTo>
                  <a:pt x="3316643" y="2301888"/>
                </a:lnTo>
                <a:lnTo>
                  <a:pt x="3331614" y="2259411"/>
                </a:lnTo>
                <a:lnTo>
                  <a:pt x="3345434" y="2216632"/>
                </a:lnTo>
                <a:lnTo>
                  <a:pt x="3358102" y="2173573"/>
                </a:lnTo>
                <a:lnTo>
                  <a:pt x="3369618" y="2130260"/>
                </a:lnTo>
                <a:lnTo>
                  <a:pt x="3379982" y="2086716"/>
                </a:lnTo>
                <a:lnTo>
                  <a:pt x="3389195" y="2042967"/>
                </a:lnTo>
                <a:lnTo>
                  <a:pt x="3397257" y="1999035"/>
                </a:lnTo>
                <a:lnTo>
                  <a:pt x="3404167" y="1954946"/>
                </a:lnTo>
                <a:lnTo>
                  <a:pt x="3409925" y="1910723"/>
                </a:lnTo>
                <a:lnTo>
                  <a:pt x="3414531" y="1866391"/>
                </a:lnTo>
                <a:lnTo>
                  <a:pt x="3417986" y="1821974"/>
                </a:lnTo>
                <a:lnTo>
                  <a:pt x="3420289" y="1777497"/>
                </a:lnTo>
                <a:lnTo>
                  <a:pt x="3421441" y="1732983"/>
                </a:lnTo>
                <a:lnTo>
                  <a:pt x="3421441" y="1688457"/>
                </a:lnTo>
                <a:lnTo>
                  <a:pt x="3420289" y="1643943"/>
                </a:lnTo>
                <a:lnTo>
                  <a:pt x="3417986" y="1599466"/>
                </a:lnTo>
                <a:lnTo>
                  <a:pt x="3414531" y="1555049"/>
                </a:lnTo>
                <a:lnTo>
                  <a:pt x="3409925" y="1510717"/>
                </a:lnTo>
                <a:lnTo>
                  <a:pt x="3404167" y="1466494"/>
                </a:lnTo>
                <a:lnTo>
                  <a:pt x="3397257" y="1422405"/>
                </a:lnTo>
                <a:lnTo>
                  <a:pt x="3389195" y="1378473"/>
                </a:lnTo>
                <a:lnTo>
                  <a:pt x="3379982" y="1334723"/>
                </a:lnTo>
                <a:lnTo>
                  <a:pt x="3369618" y="1291180"/>
                </a:lnTo>
                <a:lnTo>
                  <a:pt x="3358102" y="1247867"/>
                </a:lnTo>
                <a:lnTo>
                  <a:pt x="3345434" y="1204808"/>
                </a:lnTo>
                <a:lnTo>
                  <a:pt x="3331614" y="1162028"/>
                </a:lnTo>
                <a:lnTo>
                  <a:pt x="3316643" y="1119552"/>
                </a:lnTo>
                <a:lnTo>
                  <a:pt x="3300520" y="1077403"/>
                </a:lnTo>
                <a:lnTo>
                  <a:pt x="3283246" y="1035606"/>
                </a:lnTo>
                <a:lnTo>
                  <a:pt x="3264820" y="994185"/>
                </a:lnTo>
                <a:lnTo>
                  <a:pt x="3245242" y="953164"/>
                </a:lnTo>
                <a:lnTo>
                  <a:pt x="3224513" y="912567"/>
                </a:lnTo>
                <a:lnTo>
                  <a:pt x="3202632" y="872419"/>
                </a:lnTo>
                <a:lnTo>
                  <a:pt x="3179600" y="832744"/>
                </a:lnTo>
                <a:lnTo>
                  <a:pt x="3155415" y="793566"/>
                </a:lnTo>
                <a:lnTo>
                  <a:pt x="3130080" y="754910"/>
                </a:lnTo>
                <a:lnTo>
                  <a:pt x="3103592" y="716800"/>
                </a:lnTo>
                <a:lnTo>
                  <a:pt x="3075953" y="679259"/>
                </a:lnTo>
                <a:lnTo>
                  <a:pt x="3047163" y="642313"/>
                </a:lnTo>
                <a:lnTo>
                  <a:pt x="3017220" y="605985"/>
                </a:lnTo>
                <a:lnTo>
                  <a:pt x="2986127" y="570300"/>
                </a:lnTo>
                <a:lnTo>
                  <a:pt x="2953881" y="535282"/>
                </a:lnTo>
                <a:lnTo>
                  <a:pt x="2920484" y="500956"/>
                </a:lnTo>
                <a:lnTo>
                  <a:pt x="2886157" y="467559"/>
                </a:lnTo>
                <a:lnTo>
                  <a:pt x="2851139" y="435313"/>
                </a:lnTo>
                <a:lnTo>
                  <a:pt x="2815454" y="404219"/>
                </a:lnTo>
                <a:lnTo>
                  <a:pt x="2779127" y="374277"/>
                </a:lnTo>
                <a:lnTo>
                  <a:pt x="2742180" y="345487"/>
                </a:lnTo>
                <a:lnTo>
                  <a:pt x="2704640" y="317848"/>
                </a:lnTo>
                <a:lnTo>
                  <a:pt x="2666529" y="291360"/>
                </a:lnTo>
                <a:lnTo>
                  <a:pt x="2627873" y="266025"/>
                </a:lnTo>
                <a:lnTo>
                  <a:pt x="2588696" y="241840"/>
                </a:lnTo>
                <a:lnTo>
                  <a:pt x="2549021" y="218808"/>
                </a:lnTo>
                <a:lnTo>
                  <a:pt x="2508873" y="196927"/>
                </a:lnTo>
                <a:lnTo>
                  <a:pt x="2468276" y="176198"/>
                </a:lnTo>
                <a:lnTo>
                  <a:pt x="2427255" y="156620"/>
                </a:lnTo>
                <a:lnTo>
                  <a:pt x="2385834" y="138194"/>
                </a:lnTo>
                <a:lnTo>
                  <a:pt x="2344037" y="120920"/>
                </a:lnTo>
                <a:lnTo>
                  <a:pt x="2301888" y="104797"/>
                </a:lnTo>
                <a:lnTo>
                  <a:pt x="2259411" y="89826"/>
                </a:lnTo>
                <a:lnTo>
                  <a:pt x="2216632" y="76007"/>
                </a:lnTo>
                <a:lnTo>
                  <a:pt x="2173573" y="63339"/>
                </a:lnTo>
                <a:lnTo>
                  <a:pt x="2130260" y="51823"/>
                </a:lnTo>
                <a:lnTo>
                  <a:pt x="2086716" y="41458"/>
                </a:lnTo>
                <a:lnTo>
                  <a:pt x="2042967" y="32245"/>
                </a:lnTo>
                <a:lnTo>
                  <a:pt x="1999035" y="24184"/>
                </a:lnTo>
                <a:lnTo>
                  <a:pt x="1954945" y="17274"/>
                </a:lnTo>
                <a:lnTo>
                  <a:pt x="1910723" y="11516"/>
                </a:lnTo>
                <a:lnTo>
                  <a:pt x="1866391" y="6909"/>
                </a:lnTo>
                <a:lnTo>
                  <a:pt x="1821974" y="3454"/>
                </a:lnTo>
                <a:lnTo>
                  <a:pt x="1777497" y="1151"/>
                </a:lnTo>
                <a:lnTo>
                  <a:pt x="1732983" y="0"/>
                </a:lnTo>
                <a:close/>
              </a:path>
            </a:pathLst>
          </a:custGeom>
          <a:solidFill>
            <a:srgbClr val="38464C"/>
          </a:solidFill>
        </p:spPr>
        <p:txBody>
          <a:bodyPr wrap="square" lIns="0" tIns="0" rIns="0" bIns="0" rtlCol="0"/>
          <a:lstStyle/>
          <a:p>
            <a:pPr defTabSz="554492"/>
            <a:endParaRPr sz="1092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6339" y="3866112"/>
            <a:ext cx="1694766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426" b="1" kern="0" dirty="0">
                <a:solidFill>
                  <a:srgbClr val="FFFFFF"/>
                </a:solidFill>
                <a:latin typeface="Arial"/>
                <a:cs typeface="Arial"/>
              </a:rPr>
              <a:t>Implicit</a:t>
            </a:r>
            <a:endParaRPr sz="242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7808" y="1975217"/>
            <a:ext cx="901051" cy="1043910"/>
            <a:chOff x="8092633" y="3257279"/>
            <a:chExt cx="1485900" cy="1721485"/>
          </a:xfrm>
        </p:grpSpPr>
        <p:sp>
          <p:nvSpPr>
            <p:cNvPr id="8" name="object 8"/>
            <p:cNvSpPr/>
            <p:nvPr/>
          </p:nvSpPr>
          <p:spPr>
            <a:xfrm>
              <a:off x="8299424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1231730" y="0"/>
                  </a:moveTo>
                  <a:lnTo>
                    <a:pt x="30711" y="1397471"/>
                  </a:lnTo>
                  <a:lnTo>
                    <a:pt x="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926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99326" y="0"/>
                  </a:moveTo>
                  <a:lnTo>
                    <a:pt x="0" y="395103"/>
                  </a:lnTo>
                  <a:lnTo>
                    <a:pt x="375677" y="237502"/>
                  </a:lnTo>
                  <a:lnTo>
                    <a:pt x="9932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7112232" y="3018885"/>
            <a:ext cx="2075113" cy="2075113"/>
          </a:xfrm>
          <a:custGeom>
            <a:avLst/>
            <a:gdLst/>
            <a:ahLst/>
            <a:cxnLst/>
            <a:rect l="l" t="t" r="r" b="b"/>
            <a:pathLst>
              <a:path w="3422015" h="3422015">
                <a:moveTo>
                  <a:pt x="1732977" y="0"/>
                </a:moveTo>
                <a:lnTo>
                  <a:pt x="1688452" y="0"/>
                </a:lnTo>
                <a:lnTo>
                  <a:pt x="1643938" y="1151"/>
                </a:lnTo>
                <a:lnTo>
                  <a:pt x="1599460" y="3454"/>
                </a:lnTo>
                <a:lnTo>
                  <a:pt x="1555044" y="6909"/>
                </a:lnTo>
                <a:lnTo>
                  <a:pt x="1510712" y="11516"/>
                </a:lnTo>
                <a:lnTo>
                  <a:pt x="1466489" y="17274"/>
                </a:lnTo>
                <a:lnTo>
                  <a:pt x="1422400" y="24184"/>
                </a:lnTo>
                <a:lnTo>
                  <a:pt x="1378468" y="32245"/>
                </a:lnTo>
                <a:lnTo>
                  <a:pt x="1334718" y="41458"/>
                </a:lnTo>
                <a:lnTo>
                  <a:pt x="1291175" y="51823"/>
                </a:lnTo>
                <a:lnTo>
                  <a:pt x="1247862" y="63339"/>
                </a:lnTo>
                <a:lnTo>
                  <a:pt x="1204803" y="76007"/>
                </a:lnTo>
                <a:lnTo>
                  <a:pt x="1162024" y="89826"/>
                </a:lnTo>
                <a:lnTo>
                  <a:pt x="1119547" y="104797"/>
                </a:lnTo>
                <a:lnTo>
                  <a:pt x="1077398" y="120920"/>
                </a:lnTo>
                <a:lnTo>
                  <a:pt x="1035601" y="138194"/>
                </a:lnTo>
                <a:lnTo>
                  <a:pt x="994180" y="156620"/>
                </a:lnTo>
                <a:lnTo>
                  <a:pt x="953159" y="176198"/>
                </a:lnTo>
                <a:lnTo>
                  <a:pt x="912562" y="196927"/>
                </a:lnTo>
                <a:lnTo>
                  <a:pt x="872414" y="218808"/>
                </a:lnTo>
                <a:lnTo>
                  <a:pt x="832739" y="241840"/>
                </a:lnTo>
                <a:lnTo>
                  <a:pt x="793561" y="266025"/>
                </a:lnTo>
                <a:lnTo>
                  <a:pt x="754905" y="291360"/>
                </a:lnTo>
                <a:lnTo>
                  <a:pt x="716795" y="317848"/>
                </a:lnTo>
                <a:lnTo>
                  <a:pt x="679254" y="345487"/>
                </a:lnTo>
                <a:lnTo>
                  <a:pt x="642308" y="374277"/>
                </a:lnTo>
                <a:lnTo>
                  <a:pt x="605980" y="404219"/>
                </a:lnTo>
                <a:lnTo>
                  <a:pt x="570295" y="435313"/>
                </a:lnTo>
                <a:lnTo>
                  <a:pt x="535277" y="467559"/>
                </a:lnTo>
                <a:lnTo>
                  <a:pt x="500950" y="500956"/>
                </a:lnTo>
                <a:lnTo>
                  <a:pt x="467554" y="535282"/>
                </a:lnTo>
                <a:lnTo>
                  <a:pt x="435308" y="570300"/>
                </a:lnTo>
                <a:lnTo>
                  <a:pt x="404215" y="605985"/>
                </a:lnTo>
                <a:lnTo>
                  <a:pt x="374273" y="642313"/>
                </a:lnTo>
                <a:lnTo>
                  <a:pt x="345483" y="679259"/>
                </a:lnTo>
                <a:lnTo>
                  <a:pt x="317844" y="716800"/>
                </a:lnTo>
                <a:lnTo>
                  <a:pt x="291357" y="754910"/>
                </a:lnTo>
                <a:lnTo>
                  <a:pt x="266022" y="793566"/>
                </a:lnTo>
                <a:lnTo>
                  <a:pt x="241838" y="832744"/>
                </a:lnTo>
                <a:lnTo>
                  <a:pt x="218806" y="872419"/>
                </a:lnTo>
                <a:lnTo>
                  <a:pt x="196925" y="912567"/>
                </a:lnTo>
                <a:lnTo>
                  <a:pt x="176196" y="953164"/>
                </a:lnTo>
                <a:lnTo>
                  <a:pt x="156619" y="994185"/>
                </a:lnTo>
                <a:lnTo>
                  <a:pt x="138193" y="1035606"/>
                </a:lnTo>
                <a:lnTo>
                  <a:pt x="120919" y="1077403"/>
                </a:lnTo>
                <a:lnTo>
                  <a:pt x="104796" y="1119552"/>
                </a:lnTo>
                <a:lnTo>
                  <a:pt x="89825" y="1162028"/>
                </a:lnTo>
                <a:lnTo>
                  <a:pt x="76006" y="1204808"/>
                </a:lnTo>
                <a:lnTo>
                  <a:pt x="63338" y="1247867"/>
                </a:lnTo>
                <a:lnTo>
                  <a:pt x="51822" y="1291180"/>
                </a:lnTo>
                <a:lnTo>
                  <a:pt x="41457" y="1334723"/>
                </a:lnTo>
                <a:lnTo>
                  <a:pt x="32245" y="1378473"/>
                </a:lnTo>
                <a:lnTo>
                  <a:pt x="24183" y="1422405"/>
                </a:lnTo>
                <a:lnTo>
                  <a:pt x="17274" y="1466494"/>
                </a:lnTo>
                <a:lnTo>
                  <a:pt x="11516" y="1510717"/>
                </a:lnTo>
                <a:lnTo>
                  <a:pt x="6909" y="1555049"/>
                </a:lnTo>
                <a:lnTo>
                  <a:pt x="3454" y="1599466"/>
                </a:lnTo>
                <a:lnTo>
                  <a:pt x="1151" y="1643943"/>
                </a:lnTo>
                <a:lnTo>
                  <a:pt x="0" y="1688457"/>
                </a:lnTo>
                <a:lnTo>
                  <a:pt x="0" y="1732983"/>
                </a:lnTo>
                <a:lnTo>
                  <a:pt x="1151" y="1777497"/>
                </a:lnTo>
                <a:lnTo>
                  <a:pt x="3454" y="1821974"/>
                </a:lnTo>
                <a:lnTo>
                  <a:pt x="6909" y="1866391"/>
                </a:lnTo>
                <a:lnTo>
                  <a:pt x="11516" y="1910723"/>
                </a:lnTo>
                <a:lnTo>
                  <a:pt x="17274" y="1954946"/>
                </a:lnTo>
                <a:lnTo>
                  <a:pt x="24183" y="1999035"/>
                </a:lnTo>
                <a:lnTo>
                  <a:pt x="32245" y="2042967"/>
                </a:lnTo>
                <a:lnTo>
                  <a:pt x="41457" y="2086716"/>
                </a:lnTo>
                <a:lnTo>
                  <a:pt x="51822" y="2130260"/>
                </a:lnTo>
                <a:lnTo>
                  <a:pt x="63338" y="2173573"/>
                </a:lnTo>
                <a:lnTo>
                  <a:pt x="76006" y="2216632"/>
                </a:lnTo>
                <a:lnTo>
                  <a:pt x="89825" y="2259411"/>
                </a:lnTo>
                <a:lnTo>
                  <a:pt x="104796" y="2301888"/>
                </a:lnTo>
                <a:lnTo>
                  <a:pt x="120919" y="2344037"/>
                </a:lnTo>
                <a:lnTo>
                  <a:pt x="138193" y="2385834"/>
                </a:lnTo>
                <a:lnTo>
                  <a:pt x="156619" y="2427255"/>
                </a:lnTo>
                <a:lnTo>
                  <a:pt x="176196" y="2468276"/>
                </a:lnTo>
                <a:lnTo>
                  <a:pt x="196925" y="2508873"/>
                </a:lnTo>
                <a:lnTo>
                  <a:pt x="218806" y="2549021"/>
                </a:lnTo>
                <a:lnTo>
                  <a:pt x="241838" y="2588696"/>
                </a:lnTo>
                <a:lnTo>
                  <a:pt x="266022" y="2627874"/>
                </a:lnTo>
                <a:lnTo>
                  <a:pt x="291357" y="2666530"/>
                </a:lnTo>
                <a:lnTo>
                  <a:pt x="317844" y="2704640"/>
                </a:lnTo>
                <a:lnTo>
                  <a:pt x="345483" y="2742181"/>
                </a:lnTo>
                <a:lnTo>
                  <a:pt x="374273" y="2779127"/>
                </a:lnTo>
                <a:lnTo>
                  <a:pt x="404215" y="2815455"/>
                </a:lnTo>
                <a:lnTo>
                  <a:pt x="435308" y="2851140"/>
                </a:lnTo>
                <a:lnTo>
                  <a:pt x="467554" y="2886157"/>
                </a:lnTo>
                <a:lnTo>
                  <a:pt x="500950" y="2920484"/>
                </a:lnTo>
                <a:lnTo>
                  <a:pt x="535277" y="2953881"/>
                </a:lnTo>
                <a:lnTo>
                  <a:pt x="570295" y="2986127"/>
                </a:lnTo>
                <a:lnTo>
                  <a:pt x="605980" y="3017221"/>
                </a:lnTo>
                <a:lnTo>
                  <a:pt x="642308" y="3047163"/>
                </a:lnTo>
                <a:lnTo>
                  <a:pt x="679254" y="3075953"/>
                </a:lnTo>
                <a:lnTo>
                  <a:pt x="716795" y="3103592"/>
                </a:lnTo>
                <a:lnTo>
                  <a:pt x="754905" y="3130080"/>
                </a:lnTo>
                <a:lnTo>
                  <a:pt x="793561" y="3155415"/>
                </a:lnTo>
                <a:lnTo>
                  <a:pt x="832739" y="3179599"/>
                </a:lnTo>
                <a:lnTo>
                  <a:pt x="872414" y="3202632"/>
                </a:lnTo>
                <a:lnTo>
                  <a:pt x="912562" y="3224513"/>
                </a:lnTo>
                <a:lnTo>
                  <a:pt x="953159" y="3245242"/>
                </a:lnTo>
                <a:lnTo>
                  <a:pt x="994180" y="3264820"/>
                </a:lnTo>
                <a:lnTo>
                  <a:pt x="1035601" y="3283246"/>
                </a:lnTo>
                <a:lnTo>
                  <a:pt x="1077398" y="3300520"/>
                </a:lnTo>
                <a:lnTo>
                  <a:pt x="1119547" y="3316643"/>
                </a:lnTo>
                <a:lnTo>
                  <a:pt x="1162024" y="3331614"/>
                </a:lnTo>
                <a:lnTo>
                  <a:pt x="1204803" y="3345433"/>
                </a:lnTo>
                <a:lnTo>
                  <a:pt x="1247862" y="3358101"/>
                </a:lnTo>
                <a:lnTo>
                  <a:pt x="1291175" y="3369617"/>
                </a:lnTo>
                <a:lnTo>
                  <a:pt x="1334718" y="3379982"/>
                </a:lnTo>
                <a:lnTo>
                  <a:pt x="1378468" y="3389195"/>
                </a:lnTo>
                <a:lnTo>
                  <a:pt x="1422400" y="3397256"/>
                </a:lnTo>
                <a:lnTo>
                  <a:pt x="1466489" y="3404166"/>
                </a:lnTo>
                <a:lnTo>
                  <a:pt x="1510712" y="3409924"/>
                </a:lnTo>
                <a:lnTo>
                  <a:pt x="1555044" y="3414531"/>
                </a:lnTo>
                <a:lnTo>
                  <a:pt x="1599460" y="3417986"/>
                </a:lnTo>
                <a:lnTo>
                  <a:pt x="1643938" y="3420289"/>
                </a:lnTo>
                <a:lnTo>
                  <a:pt x="1688452" y="3421440"/>
                </a:lnTo>
                <a:lnTo>
                  <a:pt x="1732977" y="3421440"/>
                </a:lnTo>
                <a:lnTo>
                  <a:pt x="1777491" y="3420289"/>
                </a:lnTo>
                <a:lnTo>
                  <a:pt x="1821969" y="3417986"/>
                </a:lnTo>
                <a:lnTo>
                  <a:pt x="1866385" y="3414531"/>
                </a:lnTo>
                <a:lnTo>
                  <a:pt x="1910717" y="3409924"/>
                </a:lnTo>
                <a:lnTo>
                  <a:pt x="1954940" y="3404166"/>
                </a:lnTo>
                <a:lnTo>
                  <a:pt x="1999029" y="3397256"/>
                </a:lnTo>
                <a:lnTo>
                  <a:pt x="2042961" y="3389195"/>
                </a:lnTo>
                <a:lnTo>
                  <a:pt x="2086711" y="3379982"/>
                </a:lnTo>
                <a:lnTo>
                  <a:pt x="2130254" y="3369617"/>
                </a:lnTo>
                <a:lnTo>
                  <a:pt x="2173567" y="3358101"/>
                </a:lnTo>
                <a:lnTo>
                  <a:pt x="2216626" y="3345433"/>
                </a:lnTo>
                <a:lnTo>
                  <a:pt x="2259405" y="3331614"/>
                </a:lnTo>
                <a:lnTo>
                  <a:pt x="2301882" y="3316643"/>
                </a:lnTo>
                <a:lnTo>
                  <a:pt x="2344031" y="3300520"/>
                </a:lnTo>
                <a:lnTo>
                  <a:pt x="2385828" y="3283246"/>
                </a:lnTo>
                <a:lnTo>
                  <a:pt x="2427249" y="3264820"/>
                </a:lnTo>
                <a:lnTo>
                  <a:pt x="2468270" y="3245242"/>
                </a:lnTo>
                <a:lnTo>
                  <a:pt x="2508867" y="3224513"/>
                </a:lnTo>
                <a:lnTo>
                  <a:pt x="2549015" y="3202632"/>
                </a:lnTo>
                <a:lnTo>
                  <a:pt x="2588690" y="3179599"/>
                </a:lnTo>
                <a:lnTo>
                  <a:pt x="2627867" y="3155415"/>
                </a:lnTo>
                <a:lnTo>
                  <a:pt x="2666524" y="3130080"/>
                </a:lnTo>
                <a:lnTo>
                  <a:pt x="2704634" y="3103592"/>
                </a:lnTo>
                <a:lnTo>
                  <a:pt x="2742175" y="3075953"/>
                </a:lnTo>
                <a:lnTo>
                  <a:pt x="2779121" y="3047163"/>
                </a:lnTo>
                <a:lnTo>
                  <a:pt x="2815449" y="3017221"/>
                </a:lnTo>
                <a:lnTo>
                  <a:pt x="2851134" y="2986127"/>
                </a:lnTo>
                <a:lnTo>
                  <a:pt x="2886152" y="2953881"/>
                </a:lnTo>
                <a:lnTo>
                  <a:pt x="2920479" y="2920484"/>
                </a:lnTo>
                <a:lnTo>
                  <a:pt x="2953876" y="2886157"/>
                </a:lnTo>
                <a:lnTo>
                  <a:pt x="2986122" y="2851140"/>
                </a:lnTo>
                <a:lnTo>
                  <a:pt x="3017215" y="2815455"/>
                </a:lnTo>
                <a:lnTo>
                  <a:pt x="3047158" y="2779127"/>
                </a:lnTo>
                <a:lnTo>
                  <a:pt x="3075949" y="2742181"/>
                </a:lnTo>
                <a:lnTo>
                  <a:pt x="3103588" y="2704640"/>
                </a:lnTo>
                <a:lnTo>
                  <a:pt x="3130075" y="2666530"/>
                </a:lnTo>
                <a:lnTo>
                  <a:pt x="3155411" y="2627874"/>
                </a:lnTo>
                <a:lnTo>
                  <a:pt x="3179595" y="2588696"/>
                </a:lnTo>
                <a:lnTo>
                  <a:pt x="3202628" y="2549021"/>
                </a:lnTo>
                <a:lnTo>
                  <a:pt x="3224509" y="2508873"/>
                </a:lnTo>
                <a:lnTo>
                  <a:pt x="3245238" y="2468276"/>
                </a:lnTo>
                <a:lnTo>
                  <a:pt x="3264816" y="2427255"/>
                </a:lnTo>
                <a:lnTo>
                  <a:pt x="3283242" y="2385834"/>
                </a:lnTo>
                <a:lnTo>
                  <a:pt x="3300516" y="2344037"/>
                </a:lnTo>
                <a:lnTo>
                  <a:pt x="3316639" y="2301888"/>
                </a:lnTo>
                <a:lnTo>
                  <a:pt x="3331610" y="2259411"/>
                </a:lnTo>
                <a:lnTo>
                  <a:pt x="3345430" y="2216632"/>
                </a:lnTo>
                <a:lnTo>
                  <a:pt x="3358098" y="2173573"/>
                </a:lnTo>
                <a:lnTo>
                  <a:pt x="3369614" y="2130260"/>
                </a:lnTo>
                <a:lnTo>
                  <a:pt x="3379979" y="2086716"/>
                </a:lnTo>
                <a:lnTo>
                  <a:pt x="3389192" y="2042967"/>
                </a:lnTo>
                <a:lnTo>
                  <a:pt x="3397253" y="1999035"/>
                </a:lnTo>
                <a:lnTo>
                  <a:pt x="3404163" y="1954946"/>
                </a:lnTo>
                <a:lnTo>
                  <a:pt x="3409921" y="1910723"/>
                </a:lnTo>
                <a:lnTo>
                  <a:pt x="3414527" y="1866391"/>
                </a:lnTo>
                <a:lnTo>
                  <a:pt x="3417982" y="1821974"/>
                </a:lnTo>
                <a:lnTo>
                  <a:pt x="3420286" y="1777497"/>
                </a:lnTo>
                <a:lnTo>
                  <a:pt x="3421437" y="1732983"/>
                </a:lnTo>
                <a:lnTo>
                  <a:pt x="3421437" y="1688457"/>
                </a:lnTo>
                <a:lnTo>
                  <a:pt x="3420286" y="1643943"/>
                </a:lnTo>
                <a:lnTo>
                  <a:pt x="3417982" y="1599466"/>
                </a:lnTo>
                <a:lnTo>
                  <a:pt x="3414527" y="1555049"/>
                </a:lnTo>
                <a:lnTo>
                  <a:pt x="3409921" y="1510717"/>
                </a:lnTo>
                <a:lnTo>
                  <a:pt x="3404163" y="1466494"/>
                </a:lnTo>
                <a:lnTo>
                  <a:pt x="3397253" y="1422405"/>
                </a:lnTo>
                <a:lnTo>
                  <a:pt x="3389192" y="1378473"/>
                </a:lnTo>
                <a:lnTo>
                  <a:pt x="3379979" y="1334723"/>
                </a:lnTo>
                <a:lnTo>
                  <a:pt x="3369614" y="1291180"/>
                </a:lnTo>
                <a:lnTo>
                  <a:pt x="3358098" y="1247867"/>
                </a:lnTo>
                <a:lnTo>
                  <a:pt x="3345430" y="1204808"/>
                </a:lnTo>
                <a:lnTo>
                  <a:pt x="3331610" y="1162028"/>
                </a:lnTo>
                <a:lnTo>
                  <a:pt x="3316639" y="1119552"/>
                </a:lnTo>
                <a:lnTo>
                  <a:pt x="3300516" y="1077403"/>
                </a:lnTo>
                <a:lnTo>
                  <a:pt x="3283242" y="1035606"/>
                </a:lnTo>
                <a:lnTo>
                  <a:pt x="3264816" y="994185"/>
                </a:lnTo>
                <a:lnTo>
                  <a:pt x="3245238" y="953164"/>
                </a:lnTo>
                <a:lnTo>
                  <a:pt x="3224509" y="912567"/>
                </a:lnTo>
                <a:lnTo>
                  <a:pt x="3202628" y="872419"/>
                </a:lnTo>
                <a:lnTo>
                  <a:pt x="3179595" y="832744"/>
                </a:lnTo>
                <a:lnTo>
                  <a:pt x="3155411" y="793566"/>
                </a:lnTo>
                <a:lnTo>
                  <a:pt x="3130075" y="754910"/>
                </a:lnTo>
                <a:lnTo>
                  <a:pt x="3103588" y="716800"/>
                </a:lnTo>
                <a:lnTo>
                  <a:pt x="3075949" y="679259"/>
                </a:lnTo>
                <a:lnTo>
                  <a:pt x="3047158" y="642313"/>
                </a:lnTo>
                <a:lnTo>
                  <a:pt x="3017215" y="605985"/>
                </a:lnTo>
                <a:lnTo>
                  <a:pt x="2986122" y="570300"/>
                </a:lnTo>
                <a:lnTo>
                  <a:pt x="2953876" y="535282"/>
                </a:lnTo>
                <a:lnTo>
                  <a:pt x="2920479" y="500956"/>
                </a:lnTo>
                <a:lnTo>
                  <a:pt x="2886152" y="467559"/>
                </a:lnTo>
                <a:lnTo>
                  <a:pt x="2851134" y="435313"/>
                </a:lnTo>
                <a:lnTo>
                  <a:pt x="2815449" y="404219"/>
                </a:lnTo>
                <a:lnTo>
                  <a:pt x="2779121" y="374277"/>
                </a:lnTo>
                <a:lnTo>
                  <a:pt x="2742175" y="345487"/>
                </a:lnTo>
                <a:lnTo>
                  <a:pt x="2704634" y="317848"/>
                </a:lnTo>
                <a:lnTo>
                  <a:pt x="2666524" y="291360"/>
                </a:lnTo>
                <a:lnTo>
                  <a:pt x="2627867" y="266025"/>
                </a:lnTo>
                <a:lnTo>
                  <a:pt x="2588690" y="241840"/>
                </a:lnTo>
                <a:lnTo>
                  <a:pt x="2549015" y="218808"/>
                </a:lnTo>
                <a:lnTo>
                  <a:pt x="2508867" y="196927"/>
                </a:lnTo>
                <a:lnTo>
                  <a:pt x="2468270" y="176198"/>
                </a:lnTo>
                <a:lnTo>
                  <a:pt x="2427249" y="156620"/>
                </a:lnTo>
                <a:lnTo>
                  <a:pt x="2385828" y="138194"/>
                </a:lnTo>
                <a:lnTo>
                  <a:pt x="2344031" y="120920"/>
                </a:lnTo>
                <a:lnTo>
                  <a:pt x="2301882" y="104797"/>
                </a:lnTo>
                <a:lnTo>
                  <a:pt x="2259405" y="89826"/>
                </a:lnTo>
                <a:lnTo>
                  <a:pt x="2216626" y="76007"/>
                </a:lnTo>
                <a:lnTo>
                  <a:pt x="2173567" y="63339"/>
                </a:lnTo>
                <a:lnTo>
                  <a:pt x="2130254" y="51823"/>
                </a:lnTo>
                <a:lnTo>
                  <a:pt x="2086711" y="41458"/>
                </a:lnTo>
                <a:lnTo>
                  <a:pt x="2042961" y="32245"/>
                </a:lnTo>
                <a:lnTo>
                  <a:pt x="1999029" y="24184"/>
                </a:lnTo>
                <a:lnTo>
                  <a:pt x="1954940" y="17274"/>
                </a:lnTo>
                <a:lnTo>
                  <a:pt x="1910717" y="11516"/>
                </a:lnTo>
                <a:lnTo>
                  <a:pt x="1866385" y="6909"/>
                </a:lnTo>
                <a:lnTo>
                  <a:pt x="1821969" y="3454"/>
                </a:lnTo>
                <a:lnTo>
                  <a:pt x="1777491" y="1151"/>
                </a:lnTo>
                <a:lnTo>
                  <a:pt x="1732977" y="0"/>
                </a:lnTo>
                <a:close/>
              </a:path>
            </a:pathLst>
          </a:custGeom>
          <a:solidFill>
            <a:srgbClr val="F8DC3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561" y="3866112"/>
            <a:ext cx="1246454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lang="en-US" sz="2426" b="1" kern="0" dirty="0">
                <a:solidFill>
                  <a:srgbClr val="444444"/>
                </a:solidFill>
                <a:latin typeface="Arial"/>
                <a:cs typeface="Arial"/>
              </a:rPr>
              <a:t>Explicit</a:t>
            </a:r>
            <a:endParaRPr sz="242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7415" y="1975217"/>
            <a:ext cx="901051" cy="1043910"/>
            <a:chOff x="10598577" y="3257279"/>
            <a:chExt cx="1485900" cy="1721485"/>
          </a:xfrm>
        </p:grpSpPr>
        <p:sp>
          <p:nvSpPr>
            <p:cNvPr id="14" name="object 14"/>
            <p:cNvSpPr/>
            <p:nvPr/>
          </p:nvSpPr>
          <p:spPr>
            <a:xfrm>
              <a:off x="10645696" y="3304398"/>
              <a:ext cx="1231900" cy="1433830"/>
            </a:xfrm>
            <a:custGeom>
              <a:avLst/>
              <a:gdLst/>
              <a:ahLst/>
              <a:cxnLst/>
              <a:rect l="l" t="t" r="r" b="b"/>
              <a:pathLst>
                <a:path w="1231900" h="1433829">
                  <a:moveTo>
                    <a:pt x="0" y="0"/>
                  </a:moveTo>
                  <a:lnTo>
                    <a:pt x="1201018" y="1397471"/>
                  </a:lnTo>
                  <a:lnTo>
                    <a:pt x="1231730" y="1433206"/>
                  </a:lnTo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8533" y="4583119"/>
              <a:ext cx="375920" cy="395605"/>
            </a:xfrm>
            <a:custGeom>
              <a:avLst/>
              <a:gdLst/>
              <a:ahLst/>
              <a:cxnLst/>
              <a:rect l="l" t="t" r="r" b="b"/>
              <a:pathLst>
                <a:path w="375920" h="395604">
                  <a:moveTo>
                    <a:pt x="276358" y="0"/>
                  </a:moveTo>
                  <a:lnTo>
                    <a:pt x="0" y="237502"/>
                  </a:lnTo>
                  <a:lnTo>
                    <a:pt x="375684" y="395103"/>
                  </a:lnTo>
                  <a:lnTo>
                    <a:pt x="27635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1734" y="3926833"/>
            <a:ext cx="28879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91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25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E2A2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-28900"/>
            <a:ext cx="12191144" cy="8254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9400777" cy="49983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534865" algn="l"/>
                <a:tab pos="2737805" algn="l"/>
                <a:tab pos="4167548" algn="l"/>
                <a:tab pos="4603825" algn="l"/>
                <a:tab pos="4915342" algn="l"/>
              </a:tabLst>
            </a:pPr>
            <a:r>
              <a:rPr sz="3200" dirty="0"/>
              <a:t>FUNCTIONS</a:t>
            </a:r>
            <a:r>
              <a:rPr lang="en-US" sz="3200" dirty="0"/>
              <a:t> </a:t>
            </a:r>
            <a:r>
              <a:rPr sz="3200" dirty="0"/>
              <a:t>REVIEW</a:t>
            </a:r>
            <a:r>
              <a:rPr lang="en-US" sz="3200" dirty="0"/>
              <a:t> </a:t>
            </a:r>
            <a:r>
              <a:rPr sz="3200" dirty="0"/>
              <a:t>:</a:t>
            </a:r>
            <a:r>
              <a:rPr lang="en-US" sz="3200" dirty="0"/>
              <a:t> </a:t>
            </a:r>
            <a:r>
              <a:rPr sz="3200" dirty="0"/>
              <a:t>ANATOMY</a:t>
            </a:r>
            <a:r>
              <a:rPr lang="en-US" sz="3200" dirty="0"/>
              <a:t> </a:t>
            </a:r>
            <a:r>
              <a:rPr sz="3200" dirty="0"/>
              <a:t>OF</a:t>
            </a:r>
            <a:r>
              <a:rPr lang="en-US" sz="3200" dirty="0"/>
              <a:t> </a:t>
            </a:r>
            <a:r>
              <a:rPr sz="3200" dirty="0"/>
              <a:t>A</a:t>
            </a:r>
            <a:r>
              <a:rPr lang="en-US" sz="3200" dirty="0"/>
              <a:t> </a:t>
            </a:r>
            <a:r>
              <a:rPr sz="3200" dirty="0"/>
              <a:t>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22783" y="2205423"/>
            <a:ext cx="7981618" cy="3467506"/>
            <a:chOff x="3994642" y="3636905"/>
            <a:chExt cx="13162280" cy="5718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642" y="3636905"/>
              <a:ext cx="13161902" cy="48061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902077" y="7596138"/>
              <a:ext cx="294005" cy="624205"/>
            </a:xfrm>
            <a:custGeom>
              <a:avLst/>
              <a:gdLst/>
              <a:ahLst/>
              <a:cxnLst/>
              <a:rect l="l" t="t" r="r" b="b"/>
              <a:pathLst>
                <a:path w="294005" h="624204">
                  <a:moveTo>
                    <a:pt x="293965" y="0"/>
                  </a:moveTo>
                  <a:lnTo>
                    <a:pt x="0" y="0"/>
                  </a:lnTo>
                  <a:lnTo>
                    <a:pt x="0" y="623700"/>
                  </a:lnTo>
                  <a:lnTo>
                    <a:pt x="293965" y="623700"/>
                  </a:lnTo>
                  <a:lnTo>
                    <a:pt x="293965" y="0"/>
                  </a:lnTo>
                  <a:close/>
                </a:path>
              </a:pathLst>
            </a:custGeom>
            <a:solidFill>
              <a:srgbClr val="2E2A2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9353372" y="7596137"/>
              <a:ext cx="3253740" cy="624205"/>
            </a:xfrm>
            <a:custGeom>
              <a:avLst/>
              <a:gdLst/>
              <a:ahLst/>
              <a:cxnLst/>
              <a:rect l="l" t="t" r="r" b="b"/>
              <a:pathLst>
                <a:path w="3253740" h="624204">
                  <a:moveTo>
                    <a:pt x="0" y="0"/>
                  </a:moveTo>
                  <a:lnTo>
                    <a:pt x="3253341" y="0"/>
                  </a:lnTo>
                  <a:lnTo>
                    <a:pt x="3253341" y="623700"/>
                  </a:lnTo>
                  <a:lnTo>
                    <a:pt x="0" y="623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1640572" y="8605747"/>
              <a:ext cx="622300" cy="709295"/>
            </a:xfrm>
            <a:custGeom>
              <a:avLst/>
              <a:gdLst/>
              <a:ahLst/>
              <a:cxnLst/>
              <a:rect l="l" t="t" r="r" b="b"/>
              <a:pathLst>
                <a:path w="622300" h="709295">
                  <a:moveTo>
                    <a:pt x="622283" y="709190"/>
                  </a:moveTo>
                  <a:lnTo>
                    <a:pt x="20724" y="23618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5545" y="8440465"/>
              <a:ext cx="260350" cy="271780"/>
            </a:xfrm>
            <a:custGeom>
              <a:avLst/>
              <a:gdLst/>
              <a:ahLst/>
              <a:cxnLst/>
              <a:rect l="l" t="t" r="r" b="b"/>
              <a:pathLst>
                <a:path w="260350" h="271779">
                  <a:moveTo>
                    <a:pt x="0" y="0"/>
                  </a:moveTo>
                  <a:lnTo>
                    <a:pt x="71296" y="271766"/>
                  </a:lnTo>
                  <a:lnTo>
                    <a:pt x="260191" y="106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6104" y="8309048"/>
              <a:ext cx="1428750" cy="1014730"/>
            </a:xfrm>
            <a:custGeom>
              <a:avLst/>
              <a:gdLst/>
              <a:ahLst/>
              <a:cxnLst/>
              <a:rect l="l" t="t" r="r" b="b"/>
              <a:pathLst>
                <a:path w="1428750" h="1014729">
                  <a:moveTo>
                    <a:pt x="0" y="1014101"/>
                  </a:moveTo>
                  <a:lnTo>
                    <a:pt x="1402729" y="18208"/>
                  </a:lnTo>
                  <a:lnTo>
                    <a:pt x="1428374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6125" y="8181754"/>
              <a:ext cx="278130" cy="248285"/>
            </a:xfrm>
            <a:custGeom>
              <a:avLst/>
              <a:gdLst/>
              <a:ahLst/>
              <a:cxnLst/>
              <a:rect l="l" t="t" r="r" b="b"/>
              <a:pathLst>
                <a:path w="278129" h="248284">
                  <a:moveTo>
                    <a:pt x="277649" y="0"/>
                  </a:moveTo>
                  <a:lnTo>
                    <a:pt x="0" y="43023"/>
                  </a:lnTo>
                  <a:lnTo>
                    <a:pt x="145478" y="247933"/>
                  </a:lnTo>
                  <a:lnTo>
                    <a:pt x="27764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17173" y="7961846"/>
              <a:ext cx="1861185" cy="395605"/>
            </a:xfrm>
            <a:custGeom>
              <a:avLst/>
              <a:gdLst/>
              <a:ahLst/>
              <a:cxnLst/>
              <a:rect l="l" t="t" r="r" b="b"/>
              <a:pathLst>
                <a:path w="1861184" h="395604">
                  <a:moveTo>
                    <a:pt x="1860757" y="395040"/>
                  </a:moveTo>
                  <a:lnTo>
                    <a:pt x="30755" y="653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2077" y="7845457"/>
              <a:ext cx="272415" cy="246379"/>
            </a:xfrm>
            <a:custGeom>
              <a:avLst/>
              <a:gdLst/>
              <a:ahLst/>
              <a:cxnLst/>
              <a:rect l="l" t="t" r="r" b="b"/>
              <a:pathLst>
                <a:path w="272415" h="246379">
                  <a:moveTo>
                    <a:pt x="271918" y="0"/>
                  </a:moveTo>
                  <a:lnTo>
                    <a:pt x="0" y="70727"/>
                  </a:lnTo>
                  <a:lnTo>
                    <a:pt x="219731" y="245822"/>
                  </a:lnTo>
                  <a:lnTo>
                    <a:pt x="27191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12342" y="5726320"/>
            <a:ext cx="2392021" cy="813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16" marR="3081" indent="-385" algn="ctr">
              <a:lnSpc>
                <a:spcPct val="113599"/>
              </a:lnSpc>
              <a:spcBef>
                <a:spcPts val="55"/>
              </a:spcBef>
            </a:pPr>
            <a:r>
              <a:rPr sz="1577" b="1" spc="-52" dirty="0">
                <a:solidFill>
                  <a:srgbClr val="F2425D"/>
                </a:solidFill>
                <a:latin typeface="Arial"/>
                <a:cs typeface="Arial"/>
              </a:rPr>
              <a:t>Arguments:</a:t>
            </a:r>
            <a:r>
              <a:rPr sz="1577" b="1" spc="-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6" dirty="0">
                <a:solidFill>
                  <a:srgbClr val="F2425D"/>
                </a:solidFill>
                <a:latin typeface="Arial"/>
                <a:cs typeface="Arial"/>
              </a:rPr>
              <a:t>actual</a:t>
            </a:r>
            <a:r>
              <a:rPr sz="1577" spc="-2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6" dirty="0">
                <a:solidFill>
                  <a:srgbClr val="F2425D"/>
                </a:solidFill>
                <a:latin typeface="Arial"/>
                <a:cs typeface="Arial"/>
              </a:rPr>
              <a:t>values </a:t>
            </a:r>
            <a:r>
              <a:rPr sz="1577" spc="73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577" spc="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1577" spc="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parameters,</a:t>
            </a:r>
            <a:r>
              <a:rPr sz="1577" spc="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55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1577" b="1" spc="-27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r>
              <a:rPr sz="1577" b="1" spc="-8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157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2652" y="5699397"/>
            <a:ext cx="2291904" cy="53727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00502" marR="3081" indent="-93185">
              <a:lnSpc>
                <a:spcPct val="113599"/>
              </a:lnSpc>
              <a:spcBef>
                <a:spcPts val="55"/>
              </a:spcBef>
            </a:pP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Variable</a:t>
            </a:r>
            <a:r>
              <a:rPr sz="1577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69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577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save</a:t>
            </a:r>
            <a:r>
              <a:rPr sz="1577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6" dirty="0">
                <a:solidFill>
                  <a:srgbClr val="F2425D"/>
                </a:solidFill>
                <a:latin typeface="Arial"/>
                <a:cs typeface="Arial"/>
              </a:rPr>
              <a:t>returned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1577" spc="-2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52" dirty="0">
                <a:solidFill>
                  <a:srgbClr val="F2425D"/>
                </a:solidFill>
                <a:latin typeface="Arial"/>
                <a:cs typeface="Arial"/>
              </a:rPr>
              <a:t>(function</a:t>
            </a:r>
            <a:r>
              <a:rPr sz="1577" spc="-18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2" dirty="0">
                <a:solidFill>
                  <a:srgbClr val="F2425D"/>
                </a:solidFill>
                <a:latin typeface="Arial"/>
                <a:cs typeface="Arial"/>
              </a:rPr>
              <a:t>output)</a:t>
            </a:r>
            <a:endParaRPr sz="157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3166" y="4790895"/>
            <a:ext cx="2498298" cy="55105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599"/>
              </a:lnSpc>
              <a:spcBef>
                <a:spcPts val="55"/>
              </a:spcBef>
            </a:pP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Calling,</a:t>
            </a:r>
            <a:r>
              <a:rPr sz="1577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0" dirty="0">
                <a:solidFill>
                  <a:srgbClr val="F2425D"/>
                </a:solidFill>
                <a:latin typeface="Arial"/>
                <a:cs typeface="Arial"/>
              </a:rPr>
              <a:t>running</a:t>
            </a:r>
            <a:r>
              <a:rPr sz="1577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1577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27" dirty="0">
                <a:solidFill>
                  <a:srgbClr val="F2425D"/>
                </a:solidFill>
                <a:latin typeface="Arial"/>
                <a:cs typeface="Arial"/>
              </a:rPr>
              <a:t>invoking </a:t>
            </a:r>
            <a:r>
              <a:rPr sz="1577" spc="33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1577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9" dirty="0">
                <a:solidFill>
                  <a:srgbClr val="F2425D"/>
                </a:solidFill>
                <a:latin typeface="Arial"/>
                <a:cs typeface="Arial"/>
              </a:rPr>
              <a:t>function,</a:t>
            </a:r>
            <a:r>
              <a:rPr sz="1577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3" dirty="0">
                <a:solidFill>
                  <a:srgbClr val="F2425D"/>
                </a:solidFill>
                <a:latin typeface="Arial"/>
                <a:cs typeface="Arial"/>
              </a:rPr>
              <a:t>using</a:t>
            </a:r>
            <a:r>
              <a:rPr sz="1577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b="1" spc="-15" dirty="0">
                <a:solidFill>
                  <a:srgbClr val="F2425D"/>
                </a:solidFill>
                <a:latin typeface="Courier New"/>
                <a:cs typeface="Courier New"/>
              </a:rPr>
              <a:t>()</a:t>
            </a:r>
            <a:endParaRPr sz="1577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57682" y="3527891"/>
            <a:ext cx="684260" cy="174049"/>
            <a:chOff x="3722379" y="5817754"/>
            <a:chExt cx="1128395" cy="287020"/>
          </a:xfrm>
        </p:grpSpPr>
        <p:sp>
          <p:nvSpPr>
            <p:cNvPr id="19" name="object 19"/>
            <p:cNvSpPr/>
            <p:nvPr/>
          </p:nvSpPr>
          <p:spPr>
            <a:xfrm>
              <a:off x="3753812" y="5849187"/>
              <a:ext cx="880110" cy="136525"/>
            </a:xfrm>
            <a:custGeom>
              <a:avLst/>
              <a:gdLst/>
              <a:ahLst/>
              <a:cxnLst/>
              <a:rect l="l" t="t" r="r" b="b"/>
              <a:pathLst>
                <a:path w="880110" h="136525">
                  <a:moveTo>
                    <a:pt x="0" y="0"/>
                  </a:moveTo>
                  <a:lnTo>
                    <a:pt x="848520" y="131370"/>
                  </a:lnTo>
                  <a:lnTo>
                    <a:pt x="879580" y="136182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3126" y="5856392"/>
              <a:ext cx="267970" cy="248920"/>
            </a:xfrm>
            <a:custGeom>
              <a:avLst/>
              <a:gdLst/>
              <a:ahLst/>
              <a:cxnLst/>
              <a:rect l="l" t="t" r="r" b="b"/>
              <a:pathLst>
                <a:path w="267970" h="248920">
                  <a:moveTo>
                    <a:pt x="38445" y="0"/>
                  </a:moveTo>
                  <a:lnTo>
                    <a:pt x="0" y="248343"/>
                  </a:lnTo>
                  <a:lnTo>
                    <a:pt x="267565" y="162618"/>
                  </a:lnTo>
                  <a:lnTo>
                    <a:pt x="384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109" y="2802813"/>
            <a:ext cx="1968835" cy="109101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8"/>
              </a:spcBef>
            </a:pPr>
            <a:r>
              <a:rPr sz="1577" b="1" dirty="0">
                <a:solidFill>
                  <a:srgbClr val="F2425D"/>
                </a:solidFill>
                <a:latin typeface="Courier New"/>
                <a:cs typeface="Courier New"/>
              </a:rPr>
              <a:t>return</a:t>
            </a:r>
            <a:r>
              <a:rPr sz="1577" b="1" spc="-518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577" spc="42" dirty="0">
                <a:solidFill>
                  <a:srgbClr val="F2425D"/>
                </a:solidFill>
                <a:latin typeface="Arial"/>
                <a:cs typeface="Arial"/>
              </a:rPr>
              <a:t>statement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9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1577" b="1" spc="-18" dirty="0">
                <a:solidFill>
                  <a:srgbClr val="F2425D"/>
                </a:solidFill>
                <a:latin typeface="Arial"/>
                <a:cs typeface="Arial"/>
              </a:rPr>
              <a:t>output</a:t>
            </a:r>
            <a:r>
              <a:rPr sz="1577" b="1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1577" spc="-4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1577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5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1577" spc="33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1577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5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1577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srgbClr val="F2425D"/>
                </a:solidFill>
                <a:latin typeface="Arial"/>
                <a:cs typeface="Arial"/>
              </a:rPr>
              <a:t>and </a:t>
            </a:r>
            <a:r>
              <a:rPr sz="1577" spc="33" dirty="0">
                <a:solidFill>
                  <a:srgbClr val="F2425D"/>
                </a:solidFill>
                <a:latin typeface="Arial"/>
                <a:cs typeface="Arial"/>
              </a:rPr>
              <a:t>terminate</a:t>
            </a:r>
            <a:r>
              <a:rPr sz="1577" spc="-2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6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endParaRPr sz="1577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76791" y="1693688"/>
            <a:ext cx="7727476" cy="2232604"/>
            <a:chOff x="4413521" y="2793017"/>
            <a:chExt cx="12743180" cy="3681729"/>
          </a:xfrm>
        </p:grpSpPr>
        <p:sp>
          <p:nvSpPr>
            <p:cNvPr id="23" name="object 23"/>
            <p:cNvSpPr/>
            <p:nvPr/>
          </p:nvSpPr>
          <p:spPr>
            <a:xfrm>
              <a:off x="8581009" y="3834067"/>
              <a:ext cx="5059680" cy="624205"/>
            </a:xfrm>
            <a:custGeom>
              <a:avLst/>
              <a:gdLst/>
              <a:ahLst/>
              <a:cxnLst/>
              <a:rect l="l" t="t" r="r" b="b"/>
              <a:pathLst>
                <a:path w="5059680" h="624204">
                  <a:moveTo>
                    <a:pt x="0" y="0"/>
                  </a:moveTo>
                  <a:lnTo>
                    <a:pt x="5059126" y="0"/>
                  </a:lnTo>
                  <a:lnTo>
                    <a:pt x="5059126" y="623700"/>
                  </a:lnTo>
                  <a:lnTo>
                    <a:pt x="0" y="623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9635368" y="2824430"/>
              <a:ext cx="488315" cy="636270"/>
            </a:xfrm>
            <a:custGeom>
              <a:avLst/>
              <a:gdLst/>
              <a:ahLst/>
              <a:cxnLst/>
              <a:rect l="l" t="t" r="r" b="b"/>
              <a:pathLst>
                <a:path w="488315" h="636270">
                  <a:moveTo>
                    <a:pt x="0" y="0"/>
                  </a:moveTo>
                  <a:lnTo>
                    <a:pt x="469169" y="611005"/>
                  </a:lnTo>
                  <a:lnTo>
                    <a:pt x="488318" y="63594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4896" y="3358933"/>
              <a:ext cx="252729" cy="276225"/>
            </a:xfrm>
            <a:custGeom>
              <a:avLst/>
              <a:gdLst/>
              <a:ahLst/>
              <a:cxnLst/>
              <a:rect l="l" t="t" r="r" b="b"/>
              <a:pathLst>
                <a:path w="252729" h="276225">
                  <a:moveTo>
                    <a:pt x="199318" y="0"/>
                  </a:moveTo>
                  <a:lnTo>
                    <a:pt x="0" y="153048"/>
                  </a:lnTo>
                  <a:lnTo>
                    <a:pt x="252708" y="275843"/>
                  </a:lnTo>
                  <a:lnTo>
                    <a:pt x="19931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5404" y="4468905"/>
              <a:ext cx="12659360" cy="1964055"/>
            </a:xfrm>
            <a:custGeom>
              <a:avLst/>
              <a:gdLst/>
              <a:ahLst/>
              <a:cxnLst/>
              <a:rect l="l" t="t" r="r" b="b"/>
              <a:pathLst>
                <a:path w="12659360" h="1964054">
                  <a:moveTo>
                    <a:pt x="0" y="0"/>
                  </a:moveTo>
                  <a:lnTo>
                    <a:pt x="12659258" y="0"/>
                  </a:lnTo>
                  <a:lnTo>
                    <a:pt x="12659258" y="1963722"/>
                  </a:lnTo>
                  <a:lnTo>
                    <a:pt x="0" y="196372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22367" y="3471828"/>
              <a:ext cx="368300" cy="589280"/>
            </a:xfrm>
            <a:custGeom>
              <a:avLst/>
              <a:gdLst/>
              <a:ahLst/>
              <a:cxnLst/>
              <a:rect l="l" t="t" r="r" b="b"/>
              <a:pathLst>
                <a:path w="368300" h="589279">
                  <a:moveTo>
                    <a:pt x="367796" y="0"/>
                  </a:moveTo>
                  <a:lnTo>
                    <a:pt x="16670" y="562201"/>
                  </a:lnTo>
                  <a:lnTo>
                    <a:pt x="0" y="58889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05886" y="3967515"/>
              <a:ext cx="240029" cy="280035"/>
            </a:xfrm>
            <a:custGeom>
              <a:avLst/>
              <a:gdLst/>
              <a:ahLst/>
              <a:cxnLst/>
              <a:rect l="l" t="t" r="r" b="b"/>
              <a:pathLst>
                <a:path w="240030" h="280035">
                  <a:moveTo>
                    <a:pt x="26543" y="0"/>
                  </a:moveTo>
                  <a:lnTo>
                    <a:pt x="0" y="279706"/>
                  </a:lnTo>
                  <a:lnTo>
                    <a:pt x="239689" y="133120"/>
                  </a:lnTo>
                  <a:lnTo>
                    <a:pt x="2654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4979897" y="3025370"/>
              <a:ext cx="1505585" cy="838200"/>
            </a:xfrm>
            <a:custGeom>
              <a:avLst/>
              <a:gdLst/>
              <a:ahLst/>
              <a:cxnLst/>
              <a:rect l="l" t="t" r="r" b="b"/>
              <a:pathLst>
                <a:path w="1505585" h="838200">
                  <a:moveTo>
                    <a:pt x="0" y="0"/>
                  </a:moveTo>
                  <a:lnTo>
                    <a:pt x="1477656" y="822801"/>
                  </a:lnTo>
                  <a:lnTo>
                    <a:pt x="1505156" y="838117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6482" y="3738426"/>
              <a:ext cx="281305" cy="232410"/>
            </a:xfrm>
            <a:custGeom>
              <a:avLst/>
              <a:gdLst/>
              <a:ahLst/>
              <a:cxnLst/>
              <a:rect l="l" t="t" r="r" b="b"/>
              <a:pathLst>
                <a:path w="281304" h="232410">
                  <a:moveTo>
                    <a:pt x="122252" y="0"/>
                  </a:moveTo>
                  <a:lnTo>
                    <a:pt x="0" y="219559"/>
                  </a:lnTo>
                  <a:lnTo>
                    <a:pt x="280686" y="232032"/>
                  </a:lnTo>
                  <a:lnTo>
                    <a:pt x="1222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43907" y="1078727"/>
            <a:ext cx="3827542" cy="563911"/>
          </a:xfrm>
          <a:prstGeom prst="rect">
            <a:avLst/>
          </a:prstGeom>
        </p:spPr>
        <p:txBody>
          <a:bodyPr vert="horz" wrap="square" lIns="0" tIns="39662" rIns="0" bIns="0" rtlCol="0">
            <a:spAutoFit/>
          </a:bodyPr>
          <a:lstStyle/>
          <a:p>
            <a:pPr marL="7701">
              <a:spcBef>
                <a:spcPts val="312"/>
              </a:spcBef>
            </a:pPr>
            <a:r>
              <a:rPr sz="1577" b="1" spc="-27" dirty="0">
                <a:solidFill>
                  <a:srgbClr val="F2425D"/>
                </a:solidFill>
                <a:latin typeface="Arial"/>
                <a:cs typeface="Arial"/>
              </a:rPr>
              <a:t>Parameters:</a:t>
            </a:r>
            <a:r>
              <a:rPr sz="1577" b="1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placeholders</a:t>
            </a:r>
            <a:r>
              <a:rPr sz="1577" spc="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69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577" spc="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receive</a:t>
            </a:r>
            <a:r>
              <a:rPr sz="1577" spc="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b="1" spc="-6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endParaRPr sz="1577" dirty="0">
              <a:latin typeface="Arial"/>
              <a:cs typeface="Arial"/>
            </a:endParaRPr>
          </a:p>
          <a:p>
            <a:pPr marL="88565">
              <a:spcBef>
                <a:spcPts val="258"/>
              </a:spcBef>
            </a:pP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values.</a:t>
            </a:r>
            <a:r>
              <a:rPr sz="1577" spc="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1577" spc="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6" dirty="0">
                <a:solidFill>
                  <a:srgbClr val="F2425D"/>
                </a:solidFill>
                <a:latin typeface="Arial"/>
                <a:cs typeface="Arial"/>
              </a:rPr>
              <a:t>local</a:t>
            </a:r>
            <a:r>
              <a:rPr sz="1577" spc="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r>
              <a:rPr sz="1577" spc="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73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577" spc="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1577" spc="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9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577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9908" y="1165115"/>
            <a:ext cx="3074356" cy="813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ctr">
              <a:lnSpc>
                <a:spcPct val="113599"/>
              </a:lnSpc>
              <a:spcBef>
                <a:spcPts val="55"/>
              </a:spcBef>
            </a:pPr>
            <a:r>
              <a:rPr sz="1577" b="1" spc="-4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1577" b="1" spc="-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b="1" spc="-61" dirty="0">
                <a:solidFill>
                  <a:srgbClr val="F2425D"/>
                </a:solidFill>
                <a:latin typeface="Arial"/>
                <a:cs typeface="Arial"/>
              </a:rPr>
              <a:t>body:</a:t>
            </a:r>
            <a:r>
              <a:rPr sz="1577" b="1" spc="-2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39" dirty="0">
                <a:solidFill>
                  <a:srgbClr val="F2425D"/>
                </a:solidFill>
                <a:latin typeface="Arial"/>
                <a:cs typeface="Arial"/>
              </a:rPr>
              <a:t>block</a:t>
            </a:r>
            <a:r>
              <a:rPr sz="1577" spc="-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73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577" spc="-24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1577" spc="-27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5" dirty="0">
                <a:solidFill>
                  <a:srgbClr val="F2425D"/>
                </a:solidFill>
                <a:latin typeface="Arial"/>
                <a:cs typeface="Arial"/>
              </a:rPr>
              <a:t>that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2" dirty="0">
                <a:solidFill>
                  <a:srgbClr val="F2425D"/>
                </a:solidFill>
                <a:latin typeface="Arial"/>
                <a:cs typeface="Arial"/>
              </a:rPr>
              <a:t>want</a:t>
            </a:r>
            <a:r>
              <a:rPr sz="1577" spc="-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69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reuse.</a:t>
            </a:r>
            <a:r>
              <a:rPr sz="1577" spc="-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dirty="0">
                <a:solidFill>
                  <a:srgbClr val="F2425D"/>
                </a:solidFill>
                <a:latin typeface="Arial"/>
                <a:cs typeface="Arial"/>
              </a:rPr>
              <a:t>Processes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18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1577" spc="36" dirty="0">
                <a:solidFill>
                  <a:srgbClr val="F2425D"/>
                </a:solidFill>
                <a:latin typeface="Arial"/>
                <a:cs typeface="Arial"/>
              </a:rPr>
              <a:t>function’s</a:t>
            </a:r>
            <a:r>
              <a:rPr sz="1577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49" dirty="0">
                <a:solidFill>
                  <a:srgbClr val="F2425D"/>
                </a:solidFill>
                <a:latin typeface="Arial"/>
                <a:cs typeface="Arial"/>
              </a:rPr>
              <a:t>input</a:t>
            </a:r>
            <a:r>
              <a:rPr sz="1577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1577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17962" y="1483352"/>
            <a:ext cx="13819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33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1577" spc="-3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srgbClr val="F2425D"/>
                </a:solidFill>
                <a:latin typeface="Arial"/>
                <a:cs typeface="Arial"/>
              </a:rPr>
              <a:t>name</a:t>
            </a:r>
            <a:endParaRPr sz="15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946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10446868" cy="3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534865" algn="l"/>
                <a:tab pos="2742426" algn="l"/>
                <a:tab pos="3012356" algn="l"/>
                <a:tab pos="4495237" algn="l"/>
                <a:tab pos="586375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770" y="1576334"/>
            <a:ext cx="6457293" cy="32754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768" y="1533474"/>
            <a:ext cx="203186" cy="2031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301306" y="1657619"/>
            <a:ext cx="1542569" cy="437433"/>
            <a:chOff x="5443393" y="2733536"/>
            <a:chExt cx="2543810" cy="721360"/>
          </a:xfrm>
        </p:grpSpPr>
        <p:sp>
          <p:nvSpPr>
            <p:cNvPr id="7" name="object 7"/>
            <p:cNvSpPr/>
            <p:nvPr/>
          </p:nvSpPr>
          <p:spPr>
            <a:xfrm>
              <a:off x="5474805" y="2764949"/>
              <a:ext cx="2299335" cy="575945"/>
            </a:xfrm>
            <a:custGeom>
              <a:avLst/>
              <a:gdLst/>
              <a:ahLst/>
              <a:cxnLst/>
              <a:rect l="l" t="t" r="r" b="b"/>
              <a:pathLst>
                <a:path w="2299334" h="575945">
                  <a:moveTo>
                    <a:pt x="0" y="0"/>
                  </a:moveTo>
                  <a:lnTo>
                    <a:pt x="2268434" y="567972"/>
                  </a:lnTo>
                  <a:lnTo>
                    <a:pt x="2298942" y="575615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7712760" y="3211047"/>
              <a:ext cx="274320" cy="243840"/>
            </a:xfrm>
            <a:custGeom>
              <a:avLst/>
              <a:gdLst/>
              <a:ahLst/>
              <a:cxnLst/>
              <a:rect l="l" t="t" r="r" b="b"/>
              <a:pathLst>
                <a:path w="274320" h="243839">
                  <a:moveTo>
                    <a:pt x="61031" y="0"/>
                  </a:moveTo>
                  <a:lnTo>
                    <a:pt x="0" y="243776"/>
                  </a:lnTo>
                  <a:lnTo>
                    <a:pt x="274293" y="182921"/>
                  </a:lnTo>
                  <a:lnTo>
                    <a:pt x="6103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3593" y="1496370"/>
            <a:ext cx="2130947" cy="923295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64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1789" b="1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89" b="1" spc="-36" dirty="0">
                <a:solidFill>
                  <a:srgbClr val="444444"/>
                </a:solidFill>
                <a:latin typeface="Arial"/>
                <a:cs typeface="Arial"/>
              </a:rPr>
              <a:t>declaration</a:t>
            </a:r>
            <a:endParaRPr sz="1789">
              <a:latin typeface="Arial"/>
              <a:cs typeface="Arial"/>
            </a:endParaRPr>
          </a:p>
          <a:p>
            <a:pPr marL="25414" marR="14632">
              <a:lnSpc>
                <a:spcPct val="120300"/>
              </a:lnSpc>
              <a:spcBef>
                <a:spcPts val="885"/>
              </a:spcBef>
            </a:pPr>
            <a:r>
              <a:rPr sz="1486" spc="3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1486" spc="-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5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1486" spc="-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1486" spc="-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1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1486" spc="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1486" spc="2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1486" spc="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6" dirty="0">
                <a:solidFill>
                  <a:srgbClr val="444444"/>
                </a:solidFill>
                <a:latin typeface="Arial"/>
                <a:cs typeface="Arial"/>
              </a:rPr>
              <a:t>declared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768" y="3124135"/>
            <a:ext cx="203186" cy="2031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3594" y="3087031"/>
            <a:ext cx="2135183" cy="946763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64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1789" b="1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89" b="1" spc="-27" dirty="0">
                <a:solidFill>
                  <a:srgbClr val="444444"/>
                </a:solidFill>
                <a:latin typeface="Arial"/>
                <a:cs typeface="Arial"/>
              </a:rPr>
              <a:t>expression</a:t>
            </a:r>
            <a:endParaRPr sz="1789">
              <a:latin typeface="Arial"/>
              <a:cs typeface="Arial"/>
            </a:endParaRPr>
          </a:p>
          <a:p>
            <a:pPr marL="25414">
              <a:spcBef>
                <a:spcPts val="1249"/>
              </a:spcBef>
            </a:pP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Essentially</a:t>
            </a:r>
            <a:r>
              <a:rPr sz="1486" spc="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86" spc="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42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1486">
              <a:latin typeface="Arial"/>
              <a:cs typeface="Arial"/>
            </a:endParaRPr>
          </a:p>
          <a:p>
            <a:pPr marL="25414">
              <a:spcBef>
                <a:spcPts val="361"/>
              </a:spcBef>
            </a:pPr>
            <a:r>
              <a:rPr sz="1486" i="1" spc="-36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1486" i="1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stored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33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spc="-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6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endParaRPr sz="1486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1327" y="3268435"/>
            <a:ext cx="1504832" cy="205239"/>
            <a:chOff x="5443427" y="5389890"/>
            <a:chExt cx="2481580" cy="338455"/>
          </a:xfrm>
        </p:grpSpPr>
        <p:sp>
          <p:nvSpPr>
            <p:cNvPr id="13" name="object 13"/>
            <p:cNvSpPr/>
            <p:nvPr/>
          </p:nvSpPr>
          <p:spPr>
            <a:xfrm>
              <a:off x="5474839" y="5421303"/>
              <a:ext cx="2230755" cy="184785"/>
            </a:xfrm>
            <a:custGeom>
              <a:avLst/>
              <a:gdLst/>
              <a:ahLst/>
              <a:cxnLst/>
              <a:rect l="l" t="t" r="r" b="b"/>
              <a:pathLst>
                <a:path w="2230754" h="184785">
                  <a:moveTo>
                    <a:pt x="0" y="0"/>
                  </a:moveTo>
                  <a:lnTo>
                    <a:pt x="2199290" y="181623"/>
                  </a:lnTo>
                  <a:lnTo>
                    <a:pt x="2230601" y="184209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3794" y="5477703"/>
              <a:ext cx="260985" cy="250825"/>
            </a:xfrm>
            <a:custGeom>
              <a:avLst/>
              <a:gdLst/>
              <a:ahLst/>
              <a:cxnLst/>
              <a:rect l="l" t="t" r="r" b="b"/>
              <a:pathLst>
                <a:path w="260984" h="250825">
                  <a:moveTo>
                    <a:pt x="20682" y="0"/>
                  </a:moveTo>
                  <a:lnTo>
                    <a:pt x="0" y="250448"/>
                  </a:lnTo>
                  <a:lnTo>
                    <a:pt x="260788" y="145906"/>
                  </a:lnTo>
                  <a:lnTo>
                    <a:pt x="2068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370" y="4714797"/>
            <a:ext cx="203186" cy="20318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3196" y="4677692"/>
            <a:ext cx="2169454" cy="119766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94" dirty="0">
                <a:solidFill>
                  <a:srgbClr val="444444"/>
                </a:solidFill>
                <a:latin typeface="Arial"/>
                <a:cs typeface="Arial"/>
              </a:rPr>
              <a:t>Arrow</a:t>
            </a:r>
            <a:r>
              <a:rPr sz="1789" b="1" spc="-2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89" b="1" spc="-6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1789">
              <a:latin typeface="Arial"/>
              <a:cs typeface="Arial"/>
            </a:endParaRPr>
          </a:p>
          <a:p>
            <a:pPr marL="25414" marR="3081">
              <a:lnSpc>
                <a:spcPct val="120400"/>
              </a:lnSpc>
              <a:spcBef>
                <a:spcPts val="885"/>
              </a:spcBef>
            </a:pP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Great</a:t>
            </a:r>
            <a:r>
              <a:rPr sz="1486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4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486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86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30" dirty="0">
                <a:solidFill>
                  <a:srgbClr val="444444"/>
                </a:solidFill>
                <a:latin typeface="Arial"/>
                <a:cs typeface="Arial"/>
              </a:rPr>
              <a:t>quick</a:t>
            </a:r>
            <a:r>
              <a:rPr sz="1486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24" dirty="0">
                <a:solidFill>
                  <a:srgbClr val="444444"/>
                </a:solidFill>
                <a:latin typeface="Arial"/>
                <a:cs typeface="Arial"/>
              </a:rPr>
              <a:t>one-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line </a:t>
            </a:r>
            <a:r>
              <a:rPr sz="1486" spc="39" dirty="0">
                <a:solidFill>
                  <a:srgbClr val="444444"/>
                </a:solidFill>
                <a:latin typeface="Arial"/>
                <a:cs typeface="Arial"/>
              </a:rPr>
              <a:t>functions.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12" dirty="0">
                <a:solidFill>
                  <a:srgbClr val="444444"/>
                </a:solidFill>
                <a:latin typeface="Courier New"/>
                <a:cs typeface="Courier New"/>
              </a:rPr>
              <a:t>this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r>
              <a:rPr sz="1486" spc="-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(more</a:t>
            </a:r>
            <a:r>
              <a:rPr sz="1486" spc="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6" dirty="0">
                <a:solidFill>
                  <a:srgbClr val="444444"/>
                </a:solidFill>
                <a:latin typeface="Arial"/>
                <a:cs typeface="Arial"/>
              </a:rPr>
              <a:t>later...)</a:t>
            </a:r>
            <a:endParaRPr sz="1486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61407" y="4437794"/>
            <a:ext cx="1880270" cy="403933"/>
            <a:chOff x="4882873" y="7318250"/>
            <a:chExt cx="3100705" cy="666115"/>
          </a:xfrm>
        </p:grpSpPr>
        <p:sp>
          <p:nvSpPr>
            <p:cNvPr id="18" name="object 18"/>
            <p:cNvSpPr/>
            <p:nvPr/>
          </p:nvSpPr>
          <p:spPr>
            <a:xfrm>
              <a:off x="4914285" y="7436300"/>
              <a:ext cx="2852420" cy="516255"/>
            </a:xfrm>
            <a:custGeom>
              <a:avLst/>
              <a:gdLst/>
              <a:ahLst/>
              <a:cxnLst/>
              <a:rect l="l" t="t" r="r" b="b"/>
              <a:pathLst>
                <a:path w="2852420" h="516254">
                  <a:moveTo>
                    <a:pt x="0" y="516161"/>
                  </a:moveTo>
                  <a:lnTo>
                    <a:pt x="2821442" y="5600"/>
                  </a:lnTo>
                  <a:lnTo>
                    <a:pt x="2852374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13377" y="7318250"/>
              <a:ext cx="269875" cy="247650"/>
            </a:xfrm>
            <a:custGeom>
              <a:avLst/>
              <a:gdLst/>
              <a:ahLst/>
              <a:cxnLst/>
              <a:rect l="l" t="t" r="r" b="b"/>
              <a:pathLst>
                <a:path w="269875" h="247650">
                  <a:moveTo>
                    <a:pt x="0" y="0"/>
                  </a:moveTo>
                  <a:lnTo>
                    <a:pt x="44744" y="247286"/>
                  </a:lnTo>
                  <a:lnTo>
                    <a:pt x="269657" y="78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792710" y="5255245"/>
            <a:ext cx="7007790" cy="1134785"/>
            <a:chOff x="7902828" y="8666288"/>
            <a:chExt cx="11556365" cy="1871345"/>
          </a:xfrm>
        </p:grpSpPr>
        <p:sp>
          <p:nvSpPr>
            <p:cNvPr id="21" name="object 21"/>
            <p:cNvSpPr/>
            <p:nvPr/>
          </p:nvSpPr>
          <p:spPr>
            <a:xfrm>
              <a:off x="7902828" y="8666288"/>
              <a:ext cx="11556365" cy="1871345"/>
            </a:xfrm>
            <a:custGeom>
              <a:avLst/>
              <a:gdLst/>
              <a:ahLst/>
              <a:cxnLst/>
              <a:rect l="l" t="t" r="r" b="b"/>
              <a:pathLst>
                <a:path w="11556365" h="1871345">
                  <a:moveTo>
                    <a:pt x="11555742" y="0"/>
                  </a:moveTo>
                  <a:lnTo>
                    <a:pt x="0" y="0"/>
                  </a:lnTo>
                  <a:lnTo>
                    <a:pt x="0" y="1870777"/>
                  </a:lnTo>
                  <a:lnTo>
                    <a:pt x="11555742" y="1870777"/>
                  </a:lnTo>
                  <a:lnTo>
                    <a:pt x="1155574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3845" y="9160329"/>
              <a:ext cx="376951" cy="37695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792710" y="5255245"/>
            <a:ext cx="7007790" cy="811453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/>
          <a:p>
            <a:pPr>
              <a:spcBef>
                <a:spcPts val="9"/>
              </a:spcBef>
            </a:pPr>
            <a:endParaRPr sz="1577">
              <a:latin typeface="Times New Roman"/>
              <a:cs typeface="Times New Roman"/>
            </a:endParaRPr>
          </a:p>
          <a:p>
            <a:pPr marL="758961" marR="371972">
              <a:lnSpc>
                <a:spcPct val="131200"/>
              </a:lnSpc>
            </a:pP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Three </a:t>
            </a:r>
            <a:r>
              <a:rPr sz="1486" spc="33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ways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64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42" dirty="0">
                <a:solidFill>
                  <a:srgbClr val="444444"/>
                </a:solidFill>
                <a:latin typeface="Arial"/>
                <a:cs typeface="Arial"/>
              </a:rPr>
              <a:t>writing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30" dirty="0">
                <a:solidFill>
                  <a:srgbClr val="444444"/>
                </a:solidFill>
                <a:latin typeface="Arial"/>
                <a:cs typeface="Arial"/>
              </a:rPr>
              <a:t>functions,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49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1486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1486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33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spc="-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3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1486" spc="36" dirty="0">
                <a:solidFill>
                  <a:srgbClr val="444444"/>
                </a:solidFill>
                <a:latin typeface="Arial"/>
                <a:cs typeface="Arial"/>
              </a:rPr>
              <a:t>similar</a:t>
            </a:r>
            <a:r>
              <a:rPr sz="1486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24" dirty="0">
                <a:solidFill>
                  <a:srgbClr val="444444"/>
                </a:solidFill>
                <a:latin typeface="Arial"/>
                <a:cs typeface="Arial"/>
              </a:rPr>
              <a:t>way:</a:t>
            </a:r>
            <a:r>
              <a:rPr sz="1486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receive</a:t>
            </a:r>
            <a:r>
              <a:rPr sz="1486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spc="-33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1486" b="1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data,</a:t>
            </a:r>
            <a:r>
              <a:rPr sz="1486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spc="-30" dirty="0">
                <a:solidFill>
                  <a:srgbClr val="444444"/>
                </a:solidFill>
                <a:latin typeface="Arial"/>
                <a:cs typeface="Arial"/>
              </a:rPr>
              <a:t>transform</a:t>
            </a:r>
            <a:r>
              <a:rPr sz="1486" b="1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data,</a:t>
            </a:r>
            <a:r>
              <a:rPr sz="1486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486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1486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spc="-39" dirty="0">
                <a:solidFill>
                  <a:srgbClr val="444444"/>
                </a:solidFill>
                <a:latin typeface="Arial"/>
                <a:cs typeface="Arial"/>
              </a:rPr>
              <a:t>output</a:t>
            </a:r>
            <a:r>
              <a:rPr sz="1486" b="1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spc="-6" dirty="0">
                <a:solidFill>
                  <a:srgbClr val="444444"/>
                </a:solidFill>
                <a:latin typeface="Arial"/>
                <a:cs typeface="Arial"/>
              </a:rPr>
              <a:t>data.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78023"/>
            <a:ext cx="5544894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815180" algn="l"/>
                <a:tab pos="1693511" algn="l"/>
                <a:tab pos="3974245" algn="l"/>
                <a:tab pos="5026240" algn="l"/>
                <a:tab pos="5582658" algn="l"/>
              </a:tabLst>
            </a:pPr>
            <a:r>
              <a:rPr sz="1940" dirty="0"/>
              <a:t>SOME</a:t>
            </a:r>
            <a:r>
              <a:rPr lang="en-US" sz="1940" dirty="0"/>
              <a:t> </a:t>
            </a:r>
            <a:r>
              <a:rPr sz="1940" dirty="0"/>
              <a:t>QUICK</a:t>
            </a:r>
            <a:r>
              <a:rPr lang="en-US" sz="1940" dirty="0"/>
              <a:t> </a:t>
            </a:r>
            <a:r>
              <a:rPr sz="1940" dirty="0"/>
              <a:t>CONSIDERATIONS</a:t>
            </a:r>
            <a:r>
              <a:rPr lang="en-US" sz="1940" dirty="0"/>
              <a:t> </a:t>
            </a:r>
            <a:r>
              <a:rPr sz="1940" dirty="0"/>
              <a:t>BEFORE</a:t>
            </a:r>
            <a:r>
              <a:rPr lang="en-US" sz="1940" dirty="0"/>
              <a:t> </a:t>
            </a:r>
            <a:r>
              <a:rPr sz="1940" dirty="0"/>
              <a:t>WE</a:t>
            </a:r>
            <a:r>
              <a:rPr lang="en-US" sz="1940" dirty="0"/>
              <a:t> </a:t>
            </a:r>
            <a:r>
              <a:rPr sz="1940" dirty="0"/>
              <a:t>START</a:t>
            </a:r>
            <a:r>
              <a:rPr spc="-206" dirty="0"/>
              <a:t>...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6043" y="266362"/>
            <a:ext cx="380973" cy="3809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79" y="1704353"/>
            <a:ext cx="266681" cy="2666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17251" y="1639741"/>
            <a:ext cx="9560768" cy="5890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43700"/>
              </a:lnSpc>
              <a:spcBef>
                <a:spcPts val="58"/>
              </a:spcBef>
            </a:pPr>
            <a:r>
              <a:rPr sz="1395" b="1" kern="0" spc="-103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58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58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52" dirty="0">
                <a:solidFill>
                  <a:srgbClr val="444444"/>
                </a:solidFill>
                <a:latin typeface="Arial"/>
                <a:cs typeface="Arial"/>
              </a:rPr>
              <a:t>along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27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1395" b="1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61" dirty="0">
                <a:solidFill>
                  <a:srgbClr val="444444"/>
                </a:solidFill>
                <a:latin typeface="Arial"/>
                <a:cs typeface="Arial"/>
              </a:rPr>
              <a:t>me!</a:t>
            </a:r>
            <a:r>
              <a:rPr sz="1395" b="1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-24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39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100" dirty="0">
                <a:solidFill>
                  <a:srgbClr val="444444"/>
                </a:solidFill>
                <a:latin typeface="Arial"/>
                <a:cs typeface="Arial"/>
              </a:rPr>
              <a:t>ZERO</a:t>
            </a:r>
            <a:r>
              <a:rPr sz="1395" b="1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395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33" dirty="0">
                <a:solidFill>
                  <a:srgbClr val="444444"/>
                </a:solidFill>
                <a:latin typeface="Arial"/>
                <a:cs typeface="Arial"/>
              </a:rPr>
              <a:t>skills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4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42" dirty="0">
                <a:solidFill>
                  <a:srgbClr val="444444"/>
                </a:solidFill>
                <a:latin typeface="Arial"/>
                <a:cs typeface="Arial"/>
              </a:rPr>
              <a:t>sitting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30" dirty="0">
                <a:solidFill>
                  <a:srgbClr val="444444"/>
                </a:solidFill>
                <a:latin typeface="Arial"/>
                <a:cs typeface="Arial"/>
              </a:rPr>
              <a:t>watching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me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code.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-24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1395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kern="0" spc="36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1395" kern="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1395" kern="0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95" b="1" kern="0" spc="-12" dirty="0">
                <a:solidFill>
                  <a:srgbClr val="444444"/>
                </a:solidFill>
                <a:latin typeface="Arial"/>
                <a:cs typeface="Arial"/>
              </a:rPr>
              <a:t>YOURSELF</a:t>
            </a:r>
            <a:r>
              <a:rPr sz="1395" kern="0" spc="-12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4608" y="3111281"/>
            <a:ext cx="4482785" cy="2527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7634" y="1754730"/>
            <a:ext cx="3863353" cy="3965395"/>
            <a:chOff x="6327836" y="2893680"/>
            <a:chExt cx="6370955" cy="6539230"/>
          </a:xfrm>
        </p:grpSpPr>
        <p:sp>
          <p:nvSpPr>
            <p:cNvPr id="3" name="object 3"/>
            <p:cNvSpPr/>
            <p:nvPr/>
          </p:nvSpPr>
          <p:spPr>
            <a:xfrm>
              <a:off x="10837879" y="2980505"/>
              <a:ext cx="1706245" cy="1051560"/>
            </a:xfrm>
            <a:custGeom>
              <a:avLst/>
              <a:gdLst/>
              <a:ahLst/>
              <a:cxnLst/>
              <a:rect l="l" t="t" r="r" b="b"/>
              <a:pathLst>
                <a:path w="1706245" h="1051560">
                  <a:moveTo>
                    <a:pt x="0" y="1050978"/>
                  </a:moveTo>
                  <a:lnTo>
                    <a:pt x="27700" y="1005724"/>
                  </a:lnTo>
                  <a:lnTo>
                    <a:pt x="56006" y="961458"/>
                  </a:lnTo>
                  <a:lnTo>
                    <a:pt x="84919" y="918180"/>
                  </a:lnTo>
                  <a:lnTo>
                    <a:pt x="114437" y="875890"/>
                  </a:lnTo>
                  <a:lnTo>
                    <a:pt x="144561" y="834589"/>
                  </a:lnTo>
                  <a:lnTo>
                    <a:pt x="175291" y="794275"/>
                  </a:lnTo>
                  <a:lnTo>
                    <a:pt x="206627" y="754949"/>
                  </a:lnTo>
                  <a:lnTo>
                    <a:pt x="238569" y="716612"/>
                  </a:lnTo>
                  <a:lnTo>
                    <a:pt x="271117" y="679262"/>
                  </a:lnTo>
                  <a:lnTo>
                    <a:pt x="304270" y="642901"/>
                  </a:lnTo>
                  <a:lnTo>
                    <a:pt x="338030" y="607527"/>
                  </a:lnTo>
                  <a:lnTo>
                    <a:pt x="372395" y="573142"/>
                  </a:lnTo>
                  <a:lnTo>
                    <a:pt x="407367" y="539744"/>
                  </a:lnTo>
                  <a:lnTo>
                    <a:pt x="442944" y="507335"/>
                  </a:lnTo>
                  <a:lnTo>
                    <a:pt x="479127" y="475914"/>
                  </a:lnTo>
                  <a:lnTo>
                    <a:pt x="515916" y="445481"/>
                  </a:lnTo>
                  <a:lnTo>
                    <a:pt x="553311" y="416035"/>
                  </a:lnTo>
                  <a:lnTo>
                    <a:pt x="591312" y="387578"/>
                  </a:lnTo>
                  <a:lnTo>
                    <a:pt x="629919" y="360109"/>
                  </a:lnTo>
                  <a:lnTo>
                    <a:pt x="669132" y="333628"/>
                  </a:lnTo>
                  <a:lnTo>
                    <a:pt x="708951" y="308135"/>
                  </a:lnTo>
                  <a:lnTo>
                    <a:pt x="749375" y="283631"/>
                  </a:lnTo>
                  <a:lnTo>
                    <a:pt x="790406" y="260114"/>
                  </a:lnTo>
                  <a:lnTo>
                    <a:pt x="832042" y="237585"/>
                  </a:lnTo>
                  <a:lnTo>
                    <a:pt x="874284" y="216044"/>
                  </a:lnTo>
                  <a:lnTo>
                    <a:pt x="917133" y="195492"/>
                  </a:lnTo>
                  <a:lnTo>
                    <a:pt x="960587" y="175927"/>
                  </a:lnTo>
                  <a:lnTo>
                    <a:pt x="1004647" y="157350"/>
                  </a:lnTo>
                  <a:lnTo>
                    <a:pt x="1049313" y="139762"/>
                  </a:lnTo>
                  <a:lnTo>
                    <a:pt x="1094584" y="123161"/>
                  </a:lnTo>
                  <a:lnTo>
                    <a:pt x="1140462" y="107549"/>
                  </a:lnTo>
                  <a:lnTo>
                    <a:pt x="1186946" y="92925"/>
                  </a:lnTo>
                  <a:lnTo>
                    <a:pt x="1234035" y="79288"/>
                  </a:lnTo>
                  <a:lnTo>
                    <a:pt x="1281731" y="66640"/>
                  </a:lnTo>
                  <a:lnTo>
                    <a:pt x="1330032" y="54980"/>
                  </a:lnTo>
                  <a:lnTo>
                    <a:pt x="1378940" y="44308"/>
                  </a:lnTo>
                  <a:lnTo>
                    <a:pt x="1428453" y="34624"/>
                  </a:lnTo>
                  <a:lnTo>
                    <a:pt x="1478572" y="25928"/>
                  </a:lnTo>
                  <a:lnTo>
                    <a:pt x="1529297" y="18220"/>
                  </a:lnTo>
                  <a:lnTo>
                    <a:pt x="1580628" y="11500"/>
                  </a:lnTo>
                  <a:lnTo>
                    <a:pt x="1632565" y="5768"/>
                  </a:lnTo>
                  <a:lnTo>
                    <a:pt x="1685107" y="1024"/>
                  </a:lnTo>
                  <a:lnTo>
                    <a:pt x="1706026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518686" y="2893680"/>
              <a:ext cx="180340" cy="175895"/>
            </a:xfrm>
            <a:custGeom>
              <a:avLst/>
              <a:gdLst/>
              <a:ahLst/>
              <a:cxnLst/>
              <a:rect l="l" t="t" r="r" b="b"/>
              <a:pathLst>
                <a:path w="180340" h="175894">
                  <a:moveTo>
                    <a:pt x="0" y="0"/>
                  </a:moveTo>
                  <a:lnTo>
                    <a:pt x="8607" y="175699"/>
                  </a:lnTo>
                  <a:lnTo>
                    <a:pt x="180004" y="79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327836" y="5711546"/>
              <a:ext cx="3729354" cy="3721100"/>
            </a:xfrm>
            <a:custGeom>
              <a:avLst/>
              <a:gdLst/>
              <a:ahLst/>
              <a:cxnLst/>
              <a:rect l="l" t="t" r="r" b="b"/>
              <a:pathLst>
                <a:path w="3729354" h="3721100">
                  <a:moveTo>
                    <a:pt x="2087882" y="3708400"/>
                  </a:moveTo>
                  <a:lnTo>
                    <a:pt x="1641370" y="3708400"/>
                  </a:lnTo>
                  <a:lnTo>
                    <a:pt x="1685897" y="3721100"/>
                  </a:lnTo>
                  <a:lnTo>
                    <a:pt x="2043355" y="3721100"/>
                  </a:lnTo>
                  <a:lnTo>
                    <a:pt x="2087882" y="3708400"/>
                  </a:lnTo>
                  <a:close/>
                </a:path>
                <a:path w="3729354" h="3721100">
                  <a:moveTo>
                    <a:pt x="2176605" y="3695700"/>
                  </a:moveTo>
                  <a:lnTo>
                    <a:pt x="1552648" y="3695700"/>
                  </a:lnTo>
                  <a:lnTo>
                    <a:pt x="1596947" y="3708400"/>
                  </a:lnTo>
                  <a:lnTo>
                    <a:pt x="2132305" y="3708400"/>
                  </a:lnTo>
                  <a:lnTo>
                    <a:pt x="2176605" y="3695700"/>
                  </a:lnTo>
                  <a:close/>
                </a:path>
                <a:path w="3729354" h="3721100">
                  <a:moveTo>
                    <a:pt x="2264747" y="38100"/>
                  </a:moveTo>
                  <a:lnTo>
                    <a:pt x="1464505" y="38100"/>
                  </a:lnTo>
                  <a:lnTo>
                    <a:pt x="1205214" y="114300"/>
                  </a:lnTo>
                  <a:lnTo>
                    <a:pt x="1162965" y="139700"/>
                  </a:lnTo>
                  <a:lnTo>
                    <a:pt x="1079483" y="165100"/>
                  </a:lnTo>
                  <a:lnTo>
                    <a:pt x="997491" y="215900"/>
                  </a:lnTo>
                  <a:lnTo>
                    <a:pt x="957107" y="228600"/>
                  </a:lnTo>
                  <a:lnTo>
                    <a:pt x="877663" y="279400"/>
                  </a:lnTo>
                  <a:lnTo>
                    <a:pt x="800124" y="330200"/>
                  </a:lnTo>
                  <a:lnTo>
                    <a:pt x="724657" y="381000"/>
                  </a:lnTo>
                  <a:lnTo>
                    <a:pt x="687751" y="419100"/>
                  </a:lnTo>
                  <a:lnTo>
                    <a:pt x="651426" y="444500"/>
                  </a:lnTo>
                  <a:lnTo>
                    <a:pt x="615701" y="482600"/>
                  </a:lnTo>
                  <a:lnTo>
                    <a:pt x="580597" y="508000"/>
                  </a:lnTo>
                  <a:lnTo>
                    <a:pt x="546136" y="546100"/>
                  </a:lnTo>
                  <a:lnTo>
                    <a:pt x="512536" y="584200"/>
                  </a:lnTo>
                  <a:lnTo>
                    <a:pt x="480002" y="609600"/>
                  </a:lnTo>
                  <a:lnTo>
                    <a:pt x="448535" y="647700"/>
                  </a:lnTo>
                  <a:lnTo>
                    <a:pt x="418135" y="685800"/>
                  </a:lnTo>
                  <a:lnTo>
                    <a:pt x="388802" y="723900"/>
                  </a:lnTo>
                  <a:lnTo>
                    <a:pt x="360535" y="762000"/>
                  </a:lnTo>
                  <a:lnTo>
                    <a:pt x="333335" y="800100"/>
                  </a:lnTo>
                  <a:lnTo>
                    <a:pt x="307201" y="838200"/>
                  </a:lnTo>
                  <a:lnTo>
                    <a:pt x="282134" y="876300"/>
                  </a:lnTo>
                  <a:lnTo>
                    <a:pt x="258134" y="914400"/>
                  </a:lnTo>
                  <a:lnTo>
                    <a:pt x="235201" y="952500"/>
                  </a:lnTo>
                  <a:lnTo>
                    <a:pt x="213334" y="990600"/>
                  </a:lnTo>
                  <a:lnTo>
                    <a:pt x="192534" y="1041400"/>
                  </a:lnTo>
                  <a:lnTo>
                    <a:pt x="172801" y="1079500"/>
                  </a:lnTo>
                  <a:lnTo>
                    <a:pt x="154134" y="1117600"/>
                  </a:lnTo>
                  <a:lnTo>
                    <a:pt x="136534" y="1155700"/>
                  </a:lnTo>
                  <a:lnTo>
                    <a:pt x="120000" y="1206500"/>
                  </a:lnTo>
                  <a:lnTo>
                    <a:pt x="104533" y="1244600"/>
                  </a:lnTo>
                  <a:lnTo>
                    <a:pt x="90133" y="1282700"/>
                  </a:lnTo>
                  <a:lnTo>
                    <a:pt x="76800" y="1333500"/>
                  </a:lnTo>
                  <a:lnTo>
                    <a:pt x="64533" y="1371600"/>
                  </a:lnTo>
                  <a:lnTo>
                    <a:pt x="53333" y="1422400"/>
                  </a:lnTo>
                  <a:lnTo>
                    <a:pt x="43200" y="1460500"/>
                  </a:lnTo>
                  <a:lnTo>
                    <a:pt x="34133" y="1511300"/>
                  </a:lnTo>
                  <a:lnTo>
                    <a:pt x="26133" y="1549400"/>
                  </a:lnTo>
                  <a:lnTo>
                    <a:pt x="19200" y="1600200"/>
                  </a:lnTo>
                  <a:lnTo>
                    <a:pt x="13333" y="1638300"/>
                  </a:lnTo>
                  <a:lnTo>
                    <a:pt x="8533" y="1689100"/>
                  </a:lnTo>
                  <a:lnTo>
                    <a:pt x="4800" y="1727200"/>
                  </a:lnTo>
                  <a:lnTo>
                    <a:pt x="2133" y="1778000"/>
                  </a:lnTo>
                  <a:lnTo>
                    <a:pt x="533" y="1816100"/>
                  </a:lnTo>
                  <a:lnTo>
                    <a:pt x="0" y="1866900"/>
                  </a:lnTo>
                  <a:lnTo>
                    <a:pt x="533" y="1905000"/>
                  </a:lnTo>
                  <a:lnTo>
                    <a:pt x="2133" y="1955800"/>
                  </a:lnTo>
                  <a:lnTo>
                    <a:pt x="4800" y="1993900"/>
                  </a:lnTo>
                  <a:lnTo>
                    <a:pt x="8533" y="2044700"/>
                  </a:lnTo>
                  <a:lnTo>
                    <a:pt x="13333" y="2082800"/>
                  </a:lnTo>
                  <a:lnTo>
                    <a:pt x="19200" y="2133600"/>
                  </a:lnTo>
                  <a:lnTo>
                    <a:pt x="26133" y="2171700"/>
                  </a:lnTo>
                  <a:lnTo>
                    <a:pt x="34133" y="2222500"/>
                  </a:lnTo>
                  <a:lnTo>
                    <a:pt x="43200" y="2260600"/>
                  </a:lnTo>
                  <a:lnTo>
                    <a:pt x="53333" y="2311400"/>
                  </a:lnTo>
                  <a:lnTo>
                    <a:pt x="64533" y="2349500"/>
                  </a:lnTo>
                  <a:lnTo>
                    <a:pt x="76800" y="2387600"/>
                  </a:lnTo>
                  <a:lnTo>
                    <a:pt x="90133" y="2438400"/>
                  </a:lnTo>
                  <a:lnTo>
                    <a:pt x="104533" y="2476500"/>
                  </a:lnTo>
                  <a:lnTo>
                    <a:pt x="120000" y="2527300"/>
                  </a:lnTo>
                  <a:lnTo>
                    <a:pt x="136534" y="2565400"/>
                  </a:lnTo>
                  <a:lnTo>
                    <a:pt x="154134" y="2603500"/>
                  </a:lnTo>
                  <a:lnTo>
                    <a:pt x="172801" y="2654300"/>
                  </a:lnTo>
                  <a:lnTo>
                    <a:pt x="192534" y="2692400"/>
                  </a:lnTo>
                  <a:lnTo>
                    <a:pt x="213334" y="2730500"/>
                  </a:lnTo>
                  <a:lnTo>
                    <a:pt x="235201" y="2768600"/>
                  </a:lnTo>
                  <a:lnTo>
                    <a:pt x="258134" y="2806700"/>
                  </a:lnTo>
                  <a:lnTo>
                    <a:pt x="282134" y="2844800"/>
                  </a:lnTo>
                  <a:lnTo>
                    <a:pt x="307201" y="2882900"/>
                  </a:lnTo>
                  <a:lnTo>
                    <a:pt x="333335" y="2921000"/>
                  </a:lnTo>
                  <a:lnTo>
                    <a:pt x="360535" y="2959100"/>
                  </a:lnTo>
                  <a:lnTo>
                    <a:pt x="388802" y="2997200"/>
                  </a:lnTo>
                  <a:lnTo>
                    <a:pt x="418135" y="3035300"/>
                  </a:lnTo>
                  <a:lnTo>
                    <a:pt x="448535" y="3073400"/>
                  </a:lnTo>
                  <a:lnTo>
                    <a:pt x="480002" y="3111500"/>
                  </a:lnTo>
                  <a:lnTo>
                    <a:pt x="512536" y="3149600"/>
                  </a:lnTo>
                  <a:lnTo>
                    <a:pt x="546136" y="3175000"/>
                  </a:lnTo>
                  <a:lnTo>
                    <a:pt x="580597" y="3213100"/>
                  </a:lnTo>
                  <a:lnTo>
                    <a:pt x="615701" y="3251200"/>
                  </a:lnTo>
                  <a:lnTo>
                    <a:pt x="651426" y="3276600"/>
                  </a:lnTo>
                  <a:lnTo>
                    <a:pt x="687751" y="3314700"/>
                  </a:lnTo>
                  <a:lnTo>
                    <a:pt x="724657" y="3340100"/>
                  </a:lnTo>
                  <a:lnTo>
                    <a:pt x="762121" y="3365500"/>
                  </a:lnTo>
                  <a:lnTo>
                    <a:pt x="838645" y="3416300"/>
                  </a:lnTo>
                  <a:lnTo>
                    <a:pt x="917157" y="3467100"/>
                  </a:lnTo>
                  <a:lnTo>
                    <a:pt x="997491" y="3517900"/>
                  </a:lnTo>
                  <a:lnTo>
                    <a:pt x="1038290" y="3530600"/>
                  </a:lnTo>
                  <a:lnTo>
                    <a:pt x="1079483" y="3556000"/>
                  </a:lnTo>
                  <a:lnTo>
                    <a:pt x="1121048" y="3568700"/>
                  </a:lnTo>
                  <a:lnTo>
                    <a:pt x="1162965" y="3594100"/>
                  </a:lnTo>
                  <a:lnTo>
                    <a:pt x="1508494" y="3695700"/>
                  </a:lnTo>
                  <a:lnTo>
                    <a:pt x="2220759" y="3695700"/>
                  </a:lnTo>
                  <a:lnTo>
                    <a:pt x="2566287" y="3594100"/>
                  </a:lnTo>
                  <a:lnTo>
                    <a:pt x="2608204" y="3568700"/>
                  </a:lnTo>
                  <a:lnTo>
                    <a:pt x="2649770" y="3556000"/>
                  </a:lnTo>
                  <a:lnTo>
                    <a:pt x="2690962" y="3530600"/>
                  </a:lnTo>
                  <a:lnTo>
                    <a:pt x="2731761" y="3517900"/>
                  </a:lnTo>
                  <a:lnTo>
                    <a:pt x="2812096" y="3467100"/>
                  </a:lnTo>
                  <a:lnTo>
                    <a:pt x="2890608" y="3416300"/>
                  </a:lnTo>
                  <a:lnTo>
                    <a:pt x="2967131" y="3365500"/>
                  </a:lnTo>
                  <a:lnTo>
                    <a:pt x="3004596" y="3340100"/>
                  </a:lnTo>
                  <a:lnTo>
                    <a:pt x="3041501" y="3314700"/>
                  </a:lnTo>
                  <a:lnTo>
                    <a:pt x="3077827" y="3276600"/>
                  </a:lnTo>
                  <a:lnTo>
                    <a:pt x="3113552" y="3251200"/>
                  </a:lnTo>
                  <a:lnTo>
                    <a:pt x="3148655" y="3213100"/>
                  </a:lnTo>
                  <a:lnTo>
                    <a:pt x="3183116" y="3175000"/>
                  </a:lnTo>
                  <a:lnTo>
                    <a:pt x="3216717" y="3149600"/>
                  </a:lnTo>
                  <a:lnTo>
                    <a:pt x="3249250" y="3111500"/>
                  </a:lnTo>
                  <a:lnTo>
                    <a:pt x="3280717" y="3073400"/>
                  </a:lnTo>
                  <a:lnTo>
                    <a:pt x="3311117" y="3035300"/>
                  </a:lnTo>
                  <a:lnTo>
                    <a:pt x="3340451" y="2997200"/>
                  </a:lnTo>
                  <a:lnTo>
                    <a:pt x="3368718" y="2959100"/>
                  </a:lnTo>
                  <a:lnTo>
                    <a:pt x="3395918" y="2921000"/>
                  </a:lnTo>
                  <a:lnTo>
                    <a:pt x="3422051" y="2882900"/>
                  </a:lnTo>
                  <a:lnTo>
                    <a:pt x="3447118" y="2844800"/>
                  </a:lnTo>
                  <a:lnTo>
                    <a:pt x="3471118" y="2806700"/>
                  </a:lnTo>
                  <a:lnTo>
                    <a:pt x="3494052" y="2768600"/>
                  </a:lnTo>
                  <a:lnTo>
                    <a:pt x="3515918" y="2730500"/>
                  </a:lnTo>
                  <a:lnTo>
                    <a:pt x="3536719" y="2692400"/>
                  </a:lnTo>
                  <a:lnTo>
                    <a:pt x="3556452" y="2654300"/>
                  </a:lnTo>
                  <a:lnTo>
                    <a:pt x="3575119" y="2603500"/>
                  </a:lnTo>
                  <a:lnTo>
                    <a:pt x="3592719" y="2565400"/>
                  </a:lnTo>
                  <a:lnTo>
                    <a:pt x="3609252" y="2527300"/>
                  </a:lnTo>
                  <a:lnTo>
                    <a:pt x="3624719" y="2476500"/>
                  </a:lnTo>
                  <a:lnTo>
                    <a:pt x="3639119" y="2438400"/>
                  </a:lnTo>
                  <a:lnTo>
                    <a:pt x="3652453" y="2387600"/>
                  </a:lnTo>
                  <a:lnTo>
                    <a:pt x="3664719" y="2349500"/>
                  </a:lnTo>
                  <a:lnTo>
                    <a:pt x="3675919" y="2311400"/>
                  </a:lnTo>
                  <a:lnTo>
                    <a:pt x="3686053" y="2260600"/>
                  </a:lnTo>
                  <a:lnTo>
                    <a:pt x="3695119" y="2222500"/>
                  </a:lnTo>
                  <a:lnTo>
                    <a:pt x="3703119" y="2171700"/>
                  </a:lnTo>
                  <a:lnTo>
                    <a:pt x="3710053" y="2133600"/>
                  </a:lnTo>
                  <a:lnTo>
                    <a:pt x="3715920" y="2082800"/>
                  </a:lnTo>
                  <a:lnTo>
                    <a:pt x="3720720" y="2044700"/>
                  </a:lnTo>
                  <a:lnTo>
                    <a:pt x="3724453" y="1993900"/>
                  </a:lnTo>
                  <a:lnTo>
                    <a:pt x="3727120" y="1955800"/>
                  </a:lnTo>
                  <a:lnTo>
                    <a:pt x="3728720" y="1905000"/>
                  </a:lnTo>
                  <a:lnTo>
                    <a:pt x="3729253" y="1866900"/>
                  </a:lnTo>
                  <a:lnTo>
                    <a:pt x="3728720" y="1816100"/>
                  </a:lnTo>
                  <a:lnTo>
                    <a:pt x="3727120" y="1778000"/>
                  </a:lnTo>
                  <a:lnTo>
                    <a:pt x="3724453" y="1727200"/>
                  </a:lnTo>
                  <a:lnTo>
                    <a:pt x="3720720" y="1689100"/>
                  </a:lnTo>
                  <a:lnTo>
                    <a:pt x="3715920" y="1638300"/>
                  </a:lnTo>
                  <a:lnTo>
                    <a:pt x="3710053" y="1600200"/>
                  </a:lnTo>
                  <a:lnTo>
                    <a:pt x="3703119" y="1549400"/>
                  </a:lnTo>
                  <a:lnTo>
                    <a:pt x="3695119" y="1511300"/>
                  </a:lnTo>
                  <a:lnTo>
                    <a:pt x="3686053" y="1460500"/>
                  </a:lnTo>
                  <a:lnTo>
                    <a:pt x="3675919" y="1422400"/>
                  </a:lnTo>
                  <a:lnTo>
                    <a:pt x="3664719" y="1371600"/>
                  </a:lnTo>
                  <a:lnTo>
                    <a:pt x="3652453" y="1333500"/>
                  </a:lnTo>
                  <a:lnTo>
                    <a:pt x="3639119" y="1282700"/>
                  </a:lnTo>
                  <a:lnTo>
                    <a:pt x="3624719" y="1244600"/>
                  </a:lnTo>
                  <a:lnTo>
                    <a:pt x="3609252" y="1206500"/>
                  </a:lnTo>
                  <a:lnTo>
                    <a:pt x="3592719" y="1155700"/>
                  </a:lnTo>
                  <a:lnTo>
                    <a:pt x="3575119" y="1117600"/>
                  </a:lnTo>
                  <a:lnTo>
                    <a:pt x="3556452" y="1079500"/>
                  </a:lnTo>
                  <a:lnTo>
                    <a:pt x="3536719" y="1041400"/>
                  </a:lnTo>
                  <a:lnTo>
                    <a:pt x="3515918" y="990600"/>
                  </a:lnTo>
                  <a:lnTo>
                    <a:pt x="3494052" y="952500"/>
                  </a:lnTo>
                  <a:lnTo>
                    <a:pt x="3471118" y="914400"/>
                  </a:lnTo>
                  <a:lnTo>
                    <a:pt x="3447118" y="876300"/>
                  </a:lnTo>
                  <a:lnTo>
                    <a:pt x="3422051" y="838200"/>
                  </a:lnTo>
                  <a:lnTo>
                    <a:pt x="3395918" y="800100"/>
                  </a:lnTo>
                  <a:lnTo>
                    <a:pt x="3368718" y="762000"/>
                  </a:lnTo>
                  <a:lnTo>
                    <a:pt x="3340451" y="723900"/>
                  </a:lnTo>
                  <a:lnTo>
                    <a:pt x="3311117" y="685800"/>
                  </a:lnTo>
                  <a:lnTo>
                    <a:pt x="3280717" y="647700"/>
                  </a:lnTo>
                  <a:lnTo>
                    <a:pt x="3249250" y="609600"/>
                  </a:lnTo>
                  <a:lnTo>
                    <a:pt x="3216717" y="584200"/>
                  </a:lnTo>
                  <a:lnTo>
                    <a:pt x="3183116" y="546100"/>
                  </a:lnTo>
                  <a:lnTo>
                    <a:pt x="3148655" y="508000"/>
                  </a:lnTo>
                  <a:lnTo>
                    <a:pt x="3113552" y="482600"/>
                  </a:lnTo>
                  <a:lnTo>
                    <a:pt x="3077827" y="444500"/>
                  </a:lnTo>
                  <a:lnTo>
                    <a:pt x="3041501" y="419100"/>
                  </a:lnTo>
                  <a:lnTo>
                    <a:pt x="3004596" y="381000"/>
                  </a:lnTo>
                  <a:lnTo>
                    <a:pt x="2929128" y="330200"/>
                  </a:lnTo>
                  <a:lnTo>
                    <a:pt x="2851590" y="279400"/>
                  </a:lnTo>
                  <a:lnTo>
                    <a:pt x="2772146" y="228600"/>
                  </a:lnTo>
                  <a:lnTo>
                    <a:pt x="2731761" y="215900"/>
                  </a:lnTo>
                  <a:lnTo>
                    <a:pt x="2649770" y="165100"/>
                  </a:lnTo>
                  <a:lnTo>
                    <a:pt x="2566287" y="139700"/>
                  </a:lnTo>
                  <a:lnTo>
                    <a:pt x="2524038" y="114300"/>
                  </a:lnTo>
                  <a:lnTo>
                    <a:pt x="2264747" y="38100"/>
                  </a:lnTo>
                  <a:close/>
                </a:path>
                <a:path w="3729354" h="3721100">
                  <a:moveTo>
                    <a:pt x="2132305" y="12700"/>
                  </a:moveTo>
                  <a:lnTo>
                    <a:pt x="1596947" y="12700"/>
                  </a:lnTo>
                  <a:lnTo>
                    <a:pt x="1508494" y="38100"/>
                  </a:lnTo>
                  <a:lnTo>
                    <a:pt x="2220759" y="38100"/>
                  </a:lnTo>
                  <a:lnTo>
                    <a:pt x="2132305" y="12700"/>
                  </a:lnTo>
                  <a:close/>
                </a:path>
                <a:path w="3729354" h="3721100">
                  <a:moveTo>
                    <a:pt x="1998745" y="0"/>
                  </a:moveTo>
                  <a:lnTo>
                    <a:pt x="1730507" y="0"/>
                  </a:lnTo>
                  <a:lnTo>
                    <a:pt x="1685897" y="12700"/>
                  </a:lnTo>
                  <a:lnTo>
                    <a:pt x="2043355" y="12700"/>
                  </a:lnTo>
                  <a:lnTo>
                    <a:pt x="1998745" y="0"/>
                  </a:lnTo>
                  <a:close/>
                </a:path>
              </a:pathLst>
            </a:custGeom>
            <a:solidFill>
              <a:srgbClr val="0071BA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7216" y="6808880"/>
              <a:ext cx="1231658" cy="1727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41323" y="2958314"/>
              <a:ext cx="3820795" cy="3810000"/>
            </a:xfrm>
            <a:custGeom>
              <a:avLst/>
              <a:gdLst/>
              <a:ahLst/>
              <a:cxnLst/>
              <a:rect l="l" t="t" r="r" b="b"/>
              <a:pathLst>
                <a:path w="3820795" h="3810000">
                  <a:moveTo>
                    <a:pt x="2158034" y="3797300"/>
                  </a:moveTo>
                  <a:lnTo>
                    <a:pt x="1662696" y="3797300"/>
                  </a:lnTo>
                  <a:lnTo>
                    <a:pt x="1707575" y="3810000"/>
                  </a:lnTo>
                  <a:lnTo>
                    <a:pt x="2113156" y="3810000"/>
                  </a:lnTo>
                  <a:lnTo>
                    <a:pt x="2158034" y="3797300"/>
                  </a:lnTo>
                  <a:close/>
                </a:path>
                <a:path w="3820795" h="3810000">
                  <a:moveTo>
                    <a:pt x="2291921" y="3771900"/>
                  </a:moveTo>
                  <a:lnTo>
                    <a:pt x="1528810" y="3771900"/>
                  </a:lnTo>
                  <a:lnTo>
                    <a:pt x="1617929" y="3797300"/>
                  </a:lnTo>
                  <a:lnTo>
                    <a:pt x="2202802" y="3797300"/>
                  </a:lnTo>
                  <a:lnTo>
                    <a:pt x="2291921" y="3771900"/>
                  </a:lnTo>
                  <a:close/>
                </a:path>
                <a:path w="3820795" h="3810000">
                  <a:moveTo>
                    <a:pt x="2336233" y="38100"/>
                  </a:moveTo>
                  <a:lnTo>
                    <a:pt x="1484498" y="38100"/>
                  </a:lnTo>
                  <a:lnTo>
                    <a:pt x="1266231" y="101600"/>
                  </a:lnTo>
                  <a:lnTo>
                    <a:pt x="1223378" y="127000"/>
                  </a:lnTo>
                  <a:lnTo>
                    <a:pt x="1138634" y="152400"/>
                  </a:lnTo>
                  <a:lnTo>
                    <a:pt x="1055307" y="203200"/>
                  </a:lnTo>
                  <a:lnTo>
                    <a:pt x="1014227" y="215900"/>
                  </a:lnTo>
                  <a:lnTo>
                    <a:pt x="973561" y="241300"/>
                  </a:lnTo>
                  <a:lnTo>
                    <a:pt x="893557" y="292100"/>
                  </a:lnTo>
                  <a:lnTo>
                    <a:pt x="815456" y="342900"/>
                  </a:lnTo>
                  <a:lnTo>
                    <a:pt x="739422" y="393700"/>
                  </a:lnTo>
                  <a:lnTo>
                    <a:pt x="702230" y="431800"/>
                  </a:lnTo>
                  <a:lnTo>
                    <a:pt x="665616" y="457200"/>
                  </a:lnTo>
                  <a:lnTo>
                    <a:pt x="629599" y="482600"/>
                  </a:lnTo>
                  <a:lnTo>
                    <a:pt x="594200" y="520700"/>
                  </a:lnTo>
                  <a:lnTo>
                    <a:pt x="559439" y="558800"/>
                  </a:lnTo>
                  <a:lnTo>
                    <a:pt x="525533" y="584200"/>
                  </a:lnTo>
                  <a:lnTo>
                    <a:pt x="492687" y="622300"/>
                  </a:lnTo>
                  <a:lnTo>
                    <a:pt x="460901" y="660400"/>
                  </a:lnTo>
                  <a:lnTo>
                    <a:pt x="430174" y="698500"/>
                  </a:lnTo>
                  <a:lnTo>
                    <a:pt x="400507" y="736600"/>
                  </a:lnTo>
                  <a:lnTo>
                    <a:pt x="371899" y="774700"/>
                  </a:lnTo>
                  <a:lnTo>
                    <a:pt x="344351" y="812800"/>
                  </a:lnTo>
                  <a:lnTo>
                    <a:pt x="317863" y="850900"/>
                  </a:lnTo>
                  <a:lnTo>
                    <a:pt x="292434" y="889000"/>
                  </a:lnTo>
                  <a:lnTo>
                    <a:pt x="268064" y="927100"/>
                  </a:lnTo>
                  <a:lnTo>
                    <a:pt x="244754" y="965200"/>
                  </a:lnTo>
                  <a:lnTo>
                    <a:pt x="222504" y="1016000"/>
                  </a:lnTo>
                  <a:lnTo>
                    <a:pt x="201313" y="1054100"/>
                  </a:lnTo>
                  <a:lnTo>
                    <a:pt x="181182" y="1092200"/>
                  </a:lnTo>
                  <a:lnTo>
                    <a:pt x="162110" y="1130300"/>
                  </a:lnTo>
                  <a:lnTo>
                    <a:pt x="144097" y="1181100"/>
                  </a:lnTo>
                  <a:lnTo>
                    <a:pt x="127145" y="1219200"/>
                  </a:lnTo>
                  <a:lnTo>
                    <a:pt x="111252" y="1257300"/>
                  </a:lnTo>
                  <a:lnTo>
                    <a:pt x="96418" y="1308100"/>
                  </a:lnTo>
                  <a:lnTo>
                    <a:pt x="82644" y="1346200"/>
                  </a:lnTo>
                  <a:lnTo>
                    <a:pt x="69929" y="1397000"/>
                  </a:lnTo>
                  <a:lnTo>
                    <a:pt x="58274" y="1435100"/>
                  </a:lnTo>
                  <a:lnTo>
                    <a:pt x="47679" y="1485900"/>
                  </a:lnTo>
                  <a:lnTo>
                    <a:pt x="38143" y="1524000"/>
                  </a:lnTo>
                  <a:lnTo>
                    <a:pt x="29667" y="1574800"/>
                  </a:lnTo>
                  <a:lnTo>
                    <a:pt x="22250" y="1612900"/>
                  </a:lnTo>
                  <a:lnTo>
                    <a:pt x="15893" y="1663700"/>
                  </a:lnTo>
                  <a:lnTo>
                    <a:pt x="10595" y="1701800"/>
                  </a:lnTo>
                  <a:lnTo>
                    <a:pt x="3178" y="1790700"/>
                  </a:lnTo>
                  <a:lnTo>
                    <a:pt x="1059" y="1841500"/>
                  </a:lnTo>
                  <a:lnTo>
                    <a:pt x="0" y="1879600"/>
                  </a:lnTo>
                  <a:lnTo>
                    <a:pt x="0" y="1930400"/>
                  </a:lnTo>
                  <a:lnTo>
                    <a:pt x="1059" y="1968500"/>
                  </a:lnTo>
                  <a:lnTo>
                    <a:pt x="3178" y="2019300"/>
                  </a:lnTo>
                  <a:lnTo>
                    <a:pt x="6357" y="2070100"/>
                  </a:lnTo>
                  <a:lnTo>
                    <a:pt x="10595" y="2108200"/>
                  </a:lnTo>
                  <a:lnTo>
                    <a:pt x="15893" y="2159000"/>
                  </a:lnTo>
                  <a:lnTo>
                    <a:pt x="22250" y="2197100"/>
                  </a:lnTo>
                  <a:lnTo>
                    <a:pt x="29667" y="2247900"/>
                  </a:lnTo>
                  <a:lnTo>
                    <a:pt x="38143" y="2286000"/>
                  </a:lnTo>
                  <a:lnTo>
                    <a:pt x="47679" y="2336800"/>
                  </a:lnTo>
                  <a:lnTo>
                    <a:pt x="58274" y="2374900"/>
                  </a:lnTo>
                  <a:lnTo>
                    <a:pt x="69929" y="2425700"/>
                  </a:lnTo>
                  <a:lnTo>
                    <a:pt x="82644" y="2463800"/>
                  </a:lnTo>
                  <a:lnTo>
                    <a:pt x="96418" y="2501900"/>
                  </a:lnTo>
                  <a:lnTo>
                    <a:pt x="111252" y="2552700"/>
                  </a:lnTo>
                  <a:lnTo>
                    <a:pt x="127145" y="2590800"/>
                  </a:lnTo>
                  <a:lnTo>
                    <a:pt x="144097" y="2641600"/>
                  </a:lnTo>
                  <a:lnTo>
                    <a:pt x="162110" y="2679700"/>
                  </a:lnTo>
                  <a:lnTo>
                    <a:pt x="181182" y="2717800"/>
                  </a:lnTo>
                  <a:lnTo>
                    <a:pt x="201313" y="2755900"/>
                  </a:lnTo>
                  <a:lnTo>
                    <a:pt x="222504" y="2806700"/>
                  </a:lnTo>
                  <a:lnTo>
                    <a:pt x="244754" y="2844800"/>
                  </a:lnTo>
                  <a:lnTo>
                    <a:pt x="268064" y="2882900"/>
                  </a:lnTo>
                  <a:lnTo>
                    <a:pt x="292434" y="2921000"/>
                  </a:lnTo>
                  <a:lnTo>
                    <a:pt x="317863" y="2959100"/>
                  </a:lnTo>
                  <a:lnTo>
                    <a:pt x="344351" y="2997200"/>
                  </a:lnTo>
                  <a:lnTo>
                    <a:pt x="371899" y="3035300"/>
                  </a:lnTo>
                  <a:lnTo>
                    <a:pt x="400507" y="3073400"/>
                  </a:lnTo>
                  <a:lnTo>
                    <a:pt x="430174" y="3111500"/>
                  </a:lnTo>
                  <a:lnTo>
                    <a:pt x="460901" y="3149600"/>
                  </a:lnTo>
                  <a:lnTo>
                    <a:pt x="492687" y="3187700"/>
                  </a:lnTo>
                  <a:lnTo>
                    <a:pt x="525533" y="3225800"/>
                  </a:lnTo>
                  <a:lnTo>
                    <a:pt x="559439" y="3251200"/>
                  </a:lnTo>
                  <a:lnTo>
                    <a:pt x="594200" y="3289300"/>
                  </a:lnTo>
                  <a:lnTo>
                    <a:pt x="629599" y="3327400"/>
                  </a:lnTo>
                  <a:lnTo>
                    <a:pt x="665616" y="3352800"/>
                  </a:lnTo>
                  <a:lnTo>
                    <a:pt x="702230" y="3390900"/>
                  </a:lnTo>
                  <a:lnTo>
                    <a:pt x="739422" y="3416300"/>
                  </a:lnTo>
                  <a:lnTo>
                    <a:pt x="777171" y="3441700"/>
                  </a:lnTo>
                  <a:lnTo>
                    <a:pt x="854258" y="3492500"/>
                  </a:lnTo>
                  <a:lnTo>
                    <a:pt x="933331" y="3543300"/>
                  </a:lnTo>
                  <a:lnTo>
                    <a:pt x="1055307" y="3619500"/>
                  </a:lnTo>
                  <a:lnTo>
                    <a:pt x="1096783" y="3632200"/>
                  </a:lnTo>
                  <a:lnTo>
                    <a:pt x="1138634" y="3657600"/>
                  </a:lnTo>
                  <a:lnTo>
                    <a:pt x="1223378" y="3683000"/>
                  </a:lnTo>
                  <a:lnTo>
                    <a:pt x="1266231" y="3708400"/>
                  </a:lnTo>
                  <a:lnTo>
                    <a:pt x="1484498" y="3771900"/>
                  </a:lnTo>
                  <a:lnTo>
                    <a:pt x="2336233" y="3771900"/>
                  </a:lnTo>
                  <a:lnTo>
                    <a:pt x="2554499" y="3708400"/>
                  </a:lnTo>
                  <a:lnTo>
                    <a:pt x="2597352" y="3683000"/>
                  </a:lnTo>
                  <a:lnTo>
                    <a:pt x="2682097" y="3657600"/>
                  </a:lnTo>
                  <a:lnTo>
                    <a:pt x="2723947" y="3632200"/>
                  </a:lnTo>
                  <a:lnTo>
                    <a:pt x="2765423" y="3619500"/>
                  </a:lnTo>
                  <a:lnTo>
                    <a:pt x="2887399" y="3543300"/>
                  </a:lnTo>
                  <a:lnTo>
                    <a:pt x="2966472" y="3492500"/>
                  </a:lnTo>
                  <a:lnTo>
                    <a:pt x="3043559" y="3441700"/>
                  </a:lnTo>
                  <a:lnTo>
                    <a:pt x="3081308" y="3416300"/>
                  </a:lnTo>
                  <a:lnTo>
                    <a:pt x="3118500" y="3390900"/>
                  </a:lnTo>
                  <a:lnTo>
                    <a:pt x="3155114" y="3352800"/>
                  </a:lnTo>
                  <a:lnTo>
                    <a:pt x="3191131" y="3327400"/>
                  </a:lnTo>
                  <a:lnTo>
                    <a:pt x="3226530" y="3289300"/>
                  </a:lnTo>
                  <a:lnTo>
                    <a:pt x="3261291" y="3251200"/>
                  </a:lnTo>
                  <a:lnTo>
                    <a:pt x="3295196" y="3225800"/>
                  </a:lnTo>
                  <a:lnTo>
                    <a:pt x="3328042" y="3187700"/>
                  </a:lnTo>
                  <a:lnTo>
                    <a:pt x="3359828" y="3149600"/>
                  </a:lnTo>
                  <a:lnTo>
                    <a:pt x="3390554" y="3111500"/>
                  </a:lnTo>
                  <a:lnTo>
                    <a:pt x="3420221" y="3073400"/>
                  </a:lnTo>
                  <a:lnTo>
                    <a:pt x="3448829" y="3035300"/>
                  </a:lnTo>
                  <a:lnTo>
                    <a:pt x="3476377" y="2997200"/>
                  </a:lnTo>
                  <a:lnTo>
                    <a:pt x="3502866" y="2959100"/>
                  </a:lnTo>
                  <a:lnTo>
                    <a:pt x="3528295" y="2921000"/>
                  </a:lnTo>
                  <a:lnTo>
                    <a:pt x="3552664" y="2882900"/>
                  </a:lnTo>
                  <a:lnTo>
                    <a:pt x="3575974" y="2844800"/>
                  </a:lnTo>
                  <a:lnTo>
                    <a:pt x="3598224" y="2806700"/>
                  </a:lnTo>
                  <a:lnTo>
                    <a:pt x="3619415" y="2755900"/>
                  </a:lnTo>
                  <a:lnTo>
                    <a:pt x="3639546" y="2717800"/>
                  </a:lnTo>
                  <a:lnTo>
                    <a:pt x="3658618" y="2679700"/>
                  </a:lnTo>
                  <a:lnTo>
                    <a:pt x="3676630" y="2641600"/>
                  </a:lnTo>
                  <a:lnTo>
                    <a:pt x="3693583" y="2590800"/>
                  </a:lnTo>
                  <a:lnTo>
                    <a:pt x="3709476" y="2552700"/>
                  </a:lnTo>
                  <a:lnTo>
                    <a:pt x="3724309" y="2501900"/>
                  </a:lnTo>
                  <a:lnTo>
                    <a:pt x="3738083" y="2463800"/>
                  </a:lnTo>
                  <a:lnTo>
                    <a:pt x="3750798" y="2425700"/>
                  </a:lnTo>
                  <a:lnTo>
                    <a:pt x="3762453" y="2374900"/>
                  </a:lnTo>
                  <a:lnTo>
                    <a:pt x="3773048" y="2336800"/>
                  </a:lnTo>
                  <a:lnTo>
                    <a:pt x="3782584" y="2286000"/>
                  </a:lnTo>
                  <a:lnTo>
                    <a:pt x="3791060" y="2247900"/>
                  </a:lnTo>
                  <a:lnTo>
                    <a:pt x="3798477" y="2197100"/>
                  </a:lnTo>
                  <a:lnTo>
                    <a:pt x="3804834" y="2159000"/>
                  </a:lnTo>
                  <a:lnTo>
                    <a:pt x="3810132" y="2108200"/>
                  </a:lnTo>
                  <a:lnTo>
                    <a:pt x="3814370" y="2070100"/>
                  </a:lnTo>
                  <a:lnTo>
                    <a:pt x="3817549" y="2019300"/>
                  </a:lnTo>
                  <a:lnTo>
                    <a:pt x="3819668" y="1968500"/>
                  </a:lnTo>
                  <a:lnTo>
                    <a:pt x="3820727" y="1930400"/>
                  </a:lnTo>
                  <a:lnTo>
                    <a:pt x="3820727" y="1879600"/>
                  </a:lnTo>
                  <a:lnTo>
                    <a:pt x="3819668" y="1841500"/>
                  </a:lnTo>
                  <a:lnTo>
                    <a:pt x="3817549" y="1790700"/>
                  </a:lnTo>
                  <a:lnTo>
                    <a:pt x="3810132" y="1701800"/>
                  </a:lnTo>
                  <a:lnTo>
                    <a:pt x="3804834" y="1663700"/>
                  </a:lnTo>
                  <a:lnTo>
                    <a:pt x="3798477" y="1612900"/>
                  </a:lnTo>
                  <a:lnTo>
                    <a:pt x="3791060" y="1574800"/>
                  </a:lnTo>
                  <a:lnTo>
                    <a:pt x="3782584" y="1524000"/>
                  </a:lnTo>
                  <a:lnTo>
                    <a:pt x="3773048" y="1485900"/>
                  </a:lnTo>
                  <a:lnTo>
                    <a:pt x="3762453" y="1435100"/>
                  </a:lnTo>
                  <a:lnTo>
                    <a:pt x="3750798" y="1397000"/>
                  </a:lnTo>
                  <a:lnTo>
                    <a:pt x="3738083" y="1346200"/>
                  </a:lnTo>
                  <a:lnTo>
                    <a:pt x="3724309" y="1308100"/>
                  </a:lnTo>
                  <a:lnTo>
                    <a:pt x="3709476" y="1257300"/>
                  </a:lnTo>
                  <a:lnTo>
                    <a:pt x="3693583" y="1219200"/>
                  </a:lnTo>
                  <a:lnTo>
                    <a:pt x="3676630" y="1181100"/>
                  </a:lnTo>
                  <a:lnTo>
                    <a:pt x="3658618" y="1130300"/>
                  </a:lnTo>
                  <a:lnTo>
                    <a:pt x="3639546" y="1092200"/>
                  </a:lnTo>
                  <a:lnTo>
                    <a:pt x="3619415" y="1054100"/>
                  </a:lnTo>
                  <a:lnTo>
                    <a:pt x="3598224" y="1016000"/>
                  </a:lnTo>
                  <a:lnTo>
                    <a:pt x="3575974" y="965200"/>
                  </a:lnTo>
                  <a:lnTo>
                    <a:pt x="3552664" y="927100"/>
                  </a:lnTo>
                  <a:lnTo>
                    <a:pt x="3528295" y="889000"/>
                  </a:lnTo>
                  <a:lnTo>
                    <a:pt x="3502866" y="850900"/>
                  </a:lnTo>
                  <a:lnTo>
                    <a:pt x="3476377" y="812800"/>
                  </a:lnTo>
                  <a:lnTo>
                    <a:pt x="3448829" y="774700"/>
                  </a:lnTo>
                  <a:lnTo>
                    <a:pt x="3420221" y="736600"/>
                  </a:lnTo>
                  <a:lnTo>
                    <a:pt x="3390554" y="698500"/>
                  </a:lnTo>
                  <a:lnTo>
                    <a:pt x="3359828" y="660400"/>
                  </a:lnTo>
                  <a:lnTo>
                    <a:pt x="3328042" y="622300"/>
                  </a:lnTo>
                  <a:lnTo>
                    <a:pt x="3295196" y="584200"/>
                  </a:lnTo>
                  <a:lnTo>
                    <a:pt x="3261291" y="558800"/>
                  </a:lnTo>
                  <a:lnTo>
                    <a:pt x="3226530" y="520700"/>
                  </a:lnTo>
                  <a:lnTo>
                    <a:pt x="3191131" y="482600"/>
                  </a:lnTo>
                  <a:lnTo>
                    <a:pt x="3155114" y="457200"/>
                  </a:lnTo>
                  <a:lnTo>
                    <a:pt x="3118500" y="431800"/>
                  </a:lnTo>
                  <a:lnTo>
                    <a:pt x="3081308" y="393700"/>
                  </a:lnTo>
                  <a:lnTo>
                    <a:pt x="3005274" y="342900"/>
                  </a:lnTo>
                  <a:lnTo>
                    <a:pt x="2927174" y="292100"/>
                  </a:lnTo>
                  <a:lnTo>
                    <a:pt x="2847169" y="241300"/>
                  </a:lnTo>
                  <a:lnTo>
                    <a:pt x="2806504" y="215900"/>
                  </a:lnTo>
                  <a:lnTo>
                    <a:pt x="2765423" y="203200"/>
                  </a:lnTo>
                  <a:lnTo>
                    <a:pt x="2682097" y="152400"/>
                  </a:lnTo>
                  <a:lnTo>
                    <a:pt x="2597352" y="127000"/>
                  </a:lnTo>
                  <a:lnTo>
                    <a:pt x="2554499" y="101600"/>
                  </a:lnTo>
                  <a:lnTo>
                    <a:pt x="2336233" y="38100"/>
                  </a:lnTo>
                  <a:close/>
                </a:path>
                <a:path w="3820795" h="3810000">
                  <a:moveTo>
                    <a:pt x="2202802" y="12700"/>
                  </a:moveTo>
                  <a:lnTo>
                    <a:pt x="1617929" y="12700"/>
                  </a:lnTo>
                  <a:lnTo>
                    <a:pt x="1528810" y="38100"/>
                  </a:lnTo>
                  <a:lnTo>
                    <a:pt x="2291921" y="38100"/>
                  </a:lnTo>
                  <a:lnTo>
                    <a:pt x="2202802" y="12700"/>
                  </a:lnTo>
                  <a:close/>
                </a:path>
                <a:path w="3820795" h="3810000">
                  <a:moveTo>
                    <a:pt x="2113156" y="0"/>
                  </a:moveTo>
                  <a:lnTo>
                    <a:pt x="1707575" y="0"/>
                  </a:lnTo>
                  <a:lnTo>
                    <a:pt x="1662696" y="12700"/>
                  </a:lnTo>
                  <a:lnTo>
                    <a:pt x="2158034" y="12700"/>
                  </a:lnTo>
                  <a:lnTo>
                    <a:pt x="2113156" y="0"/>
                  </a:lnTo>
                  <a:close/>
                </a:path>
              </a:pathLst>
            </a:custGeom>
            <a:solidFill>
              <a:srgbClr val="E34D25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841" y="3753812"/>
              <a:ext cx="1727696" cy="17276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7809074" cy="3151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628424" algn="l"/>
                <a:tab pos="1374293" algn="l"/>
                <a:tab pos="1810571" algn="l"/>
                <a:tab pos="3563767" algn="l"/>
                <a:tab pos="3943055" algn="l"/>
                <a:tab pos="4650032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	ROLE	OF	JAVASCRIPT	IN	WEB	DEVELOPMENT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7092" y="1338034"/>
            <a:ext cx="103351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789" b="1" kern="0" spc="-91" dirty="0">
                <a:solidFill>
                  <a:srgbClr val="38464D"/>
                </a:solidFill>
                <a:latin typeface="Arial"/>
                <a:cs typeface="Arial"/>
              </a:rPr>
              <a:t>CONTENT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8234" y="5805100"/>
            <a:ext cx="1666174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789" b="1" kern="0" spc="-88" dirty="0">
                <a:solidFill>
                  <a:srgbClr val="38464D"/>
                </a:solidFill>
                <a:latin typeface="Arial"/>
                <a:cs typeface="Arial"/>
              </a:rPr>
              <a:t>PRESENTATION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6202" y="5713519"/>
            <a:ext cx="3223761" cy="7052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3594" defTabSz="554492">
              <a:lnSpc>
                <a:spcPct val="134200"/>
              </a:lnSpc>
              <a:spcBef>
                <a:spcPts val="58"/>
              </a:spcBef>
            </a:pPr>
            <a:r>
              <a:rPr sz="1789" b="1" kern="0" spc="-76" dirty="0">
                <a:solidFill>
                  <a:srgbClr val="38464D"/>
                </a:solidFill>
                <a:latin typeface="Arial"/>
                <a:cs typeface="Arial"/>
              </a:rPr>
              <a:t>PROGRAMMING</a:t>
            </a:r>
            <a:r>
              <a:rPr sz="1789" b="1" kern="0" spc="-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789" b="1" kern="0" spc="-58" dirty="0">
                <a:solidFill>
                  <a:srgbClr val="38464D"/>
                </a:solidFill>
                <a:latin typeface="Arial"/>
                <a:cs typeface="Arial"/>
              </a:rPr>
              <a:t>LANGUAGE: </a:t>
            </a:r>
            <a:r>
              <a:rPr sz="1789" b="1" kern="0" spc="-79" dirty="0">
                <a:solidFill>
                  <a:srgbClr val="38464D"/>
                </a:solidFill>
                <a:latin typeface="Arial"/>
                <a:cs typeface="Arial"/>
              </a:rPr>
              <a:t>BUILDING</a:t>
            </a:r>
            <a:r>
              <a:rPr sz="1789" b="1" kern="0" spc="-39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789" b="1" kern="0" spc="-143" dirty="0">
                <a:solidFill>
                  <a:srgbClr val="38464D"/>
                </a:solidFill>
                <a:latin typeface="Arial"/>
                <a:cs typeface="Arial"/>
              </a:rPr>
              <a:t>WEB</a:t>
            </a:r>
            <a:r>
              <a:rPr sz="1789" b="1" kern="0" spc="-33" dirty="0">
                <a:solidFill>
                  <a:srgbClr val="38464D"/>
                </a:solidFill>
                <a:latin typeface="Arial"/>
                <a:cs typeface="Arial"/>
              </a:rPr>
              <a:t> </a:t>
            </a:r>
            <a:r>
              <a:rPr sz="1789" b="1" kern="0" spc="-69" dirty="0">
                <a:solidFill>
                  <a:srgbClr val="38464D"/>
                </a:solidFill>
                <a:latin typeface="Arial"/>
                <a:cs typeface="Arial"/>
              </a:rPr>
              <a:t>APPLICATIONS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3341" y="1169365"/>
            <a:ext cx="1893362" cy="1214956"/>
          </a:xfrm>
          <a:prstGeom prst="rect">
            <a:avLst/>
          </a:prstGeom>
          <a:solidFill>
            <a:srgbClr val="E34D25">
              <a:alpha val="39718"/>
            </a:srgbClr>
          </a:solidFill>
        </p:spPr>
        <p:txBody>
          <a:bodyPr vert="horz" wrap="square" lIns="0" tIns="770" rIns="0" bIns="0" rtlCol="0">
            <a:spAutoFit/>
          </a:bodyPr>
          <a:lstStyle/>
          <a:p>
            <a:pPr defTabSz="554492">
              <a:spcBef>
                <a:spcPts val="6"/>
              </a:spcBef>
            </a:pPr>
            <a:endParaRPr sz="154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NOUNS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algn="ctr" defTabSz="554492">
              <a:spcBef>
                <a:spcPts val="1701"/>
              </a:spcBef>
            </a:pPr>
            <a:r>
              <a:rPr sz="1304" kern="0" spc="-6" dirty="0">
                <a:solidFill>
                  <a:srgbClr val="444444"/>
                </a:solidFill>
                <a:latin typeface="Courier New"/>
                <a:cs typeface="Courier New"/>
              </a:rPr>
              <a:t>&lt;p&gt;&lt;/p&gt;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algn="ctr" defTabSz="554492">
              <a:spcBef>
                <a:spcPts val="970"/>
              </a:spcBef>
            </a:pP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304" kern="0" spc="-8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1304" i="1" kern="0" spc="-6" dirty="0">
                <a:solidFill>
                  <a:srgbClr val="444444"/>
                </a:solidFill>
                <a:latin typeface="Calibri"/>
                <a:cs typeface="Calibri"/>
              </a:rPr>
              <a:t>paragraph</a:t>
            </a:r>
            <a:r>
              <a:rPr sz="1304" kern="0" spc="-6" dirty="0">
                <a:solidFill>
                  <a:srgbClr val="444444"/>
                </a:solidFill>
                <a:latin typeface="Arial"/>
                <a:cs typeface="Arial"/>
              </a:rPr>
              <a:t>”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44318" y="3437315"/>
            <a:ext cx="5911126" cy="2310387"/>
            <a:chOff x="5019600" y="5668386"/>
            <a:chExt cx="9747885" cy="3810000"/>
          </a:xfrm>
        </p:grpSpPr>
        <p:sp>
          <p:nvSpPr>
            <p:cNvPr id="16" name="object 16"/>
            <p:cNvSpPr/>
            <p:nvPr/>
          </p:nvSpPr>
          <p:spPr>
            <a:xfrm>
              <a:off x="9445604" y="5668386"/>
              <a:ext cx="3820795" cy="3810000"/>
            </a:xfrm>
            <a:custGeom>
              <a:avLst/>
              <a:gdLst/>
              <a:ahLst/>
              <a:cxnLst/>
              <a:rect l="l" t="t" r="r" b="b"/>
              <a:pathLst>
                <a:path w="3820794" h="3810000">
                  <a:moveTo>
                    <a:pt x="2158033" y="3797300"/>
                  </a:moveTo>
                  <a:lnTo>
                    <a:pt x="1662695" y="3797300"/>
                  </a:lnTo>
                  <a:lnTo>
                    <a:pt x="1707574" y="3810000"/>
                  </a:lnTo>
                  <a:lnTo>
                    <a:pt x="2113155" y="3810000"/>
                  </a:lnTo>
                  <a:lnTo>
                    <a:pt x="2158033" y="3797300"/>
                  </a:lnTo>
                  <a:close/>
                </a:path>
                <a:path w="3820794" h="3810000">
                  <a:moveTo>
                    <a:pt x="2291921" y="3771900"/>
                  </a:moveTo>
                  <a:lnTo>
                    <a:pt x="1528808" y="3771900"/>
                  </a:lnTo>
                  <a:lnTo>
                    <a:pt x="1617928" y="3797300"/>
                  </a:lnTo>
                  <a:lnTo>
                    <a:pt x="2202801" y="3797300"/>
                  </a:lnTo>
                  <a:lnTo>
                    <a:pt x="2291921" y="3771900"/>
                  </a:lnTo>
                  <a:close/>
                </a:path>
                <a:path w="3820794" h="3810000">
                  <a:moveTo>
                    <a:pt x="2336232" y="38100"/>
                  </a:moveTo>
                  <a:lnTo>
                    <a:pt x="1484496" y="38100"/>
                  </a:lnTo>
                  <a:lnTo>
                    <a:pt x="1266230" y="101600"/>
                  </a:lnTo>
                  <a:lnTo>
                    <a:pt x="1223377" y="127000"/>
                  </a:lnTo>
                  <a:lnTo>
                    <a:pt x="1138633" y="152400"/>
                  </a:lnTo>
                  <a:lnTo>
                    <a:pt x="1055306" y="203200"/>
                  </a:lnTo>
                  <a:lnTo>
                    <a:pt x="1014226" y="215900"/>
                  </a:lnTo>
                  <a:lnTo>
                    <a:pt x="973560" y="241300"/>
                  </a:lnTo>
                  <a:lnTo>
                    <a:pt x="893556" y="292100"/>
                  </a:lnTo>
                  <a:lnTo>
                    <a:pt x="815456" y="342900"/>
                  </a:lnTo>
                  <a:lnTo>
                    <a:pt x="739421" y="393700"/>
                  </a:lnTo>
                  <a:lnTo>
                    <a:pt x="702230" y="431800"/>
                  </a:lnTo>
                  <a:lnTo>
                    <a:pt x="665615" y="457200"/>
                  </a:lnTo>
                  <a:lnTo>
                    <a:pt x="629599" y="482600"/>
                  </a:lnTo>
                  <a:lnTo>
                    <a:pt x="594200" y="520700"/>
                  </a:lnTo>
                  <a:lnTo>
                    <a:pt x="559439" y="558800"/>
                  </a:lnTo>
                  <a:lnTo>
                    <a:pt x="525533" y="584200"/>
                  </a:lnTo>
                  <a:lnTo>
                    <a:pt x="492687" y="622300"/>
                  </a:lnTo>
                  <a:lnTo>
                    <a:pt x="460901" y="660400"/>
                  </a:lnTo>
                  <a:lnTo>
                    <a:pt x="430174" y="698500"/>
                  </a:lnTo>
                  <a:lnTo>
                    <a:pt x="400507" y="736600"/>
                  </a:lnTo>
                  <a:lnTo>
                    <a:pt x="371899" y="774700"/>
                  </a:lnTo>
                  <a:lnTo>
                    <a:pt x="344351" y="812800"/>
                  </a:lnTo>
                  <a:lnTo>
                    <a:pt x="317863" y="850900"/>
                  </a:lnTo>
                  <a:lnTo>
                    <a:pt x="292434" y="889000"/>
                  </a:lnTo>
                  <a:lnTo>
                    <a:pt x="268064" y="927100"/>
                  </a:lnTo>
                  <a:lnTo>
                    <a:pt x="244754" y="965200"/>
                  </a:lnTo>
                  <a:lnTo>
                    <a:pt x="222504" y="1016000"/>
                  </a:lnTo>
                  <a:lnTo>
                    <a:pt x="201313" y="1054100"/>
                  </a:lnTo>
                  <a:lnTo>
                    <a:pt x="181182" y="1092200"/>
                  </a:lnTo>
                  <a:lnTo>
                    <a:pt x="162110" y="1130300"/>
                  </a:lnTo>
                  <a:lnTo>
                    <a:pt x="144097" y="1181100"/>
                  </a:lnTo>
                  <a:lnTo>
                    <a:pt x="127145" y="1219200"/>
                  </a:lnTo>
                  <a:lnTo>
                    <a:pt x="111252" y="1257300"/>
                  </a:lnTo>
                  <a:lnTo>
                    <a:pt x="96418" y="1308100"/>
                  </a:lnTo>
                  <a:lnTo>
                    <a:pt x="82644" y="1346200"/>
                  </a:lnTo>
                  <a:lnTo>
                    <a:pt x="69929" y="1397000"/>
                  </a:lnTo>
                  <a:lnTo>
                    <a:pt x="58274" y="1435100"/>
                  </a:lnTo>
                  <a:lnTo>
                    <a:pt x="47679" y="1485900"/>
                  </a:lnTo>
                  <a:lnTo>
                    <a:pt x="38143" y="1524000"/>
                  </a:lnTo>
                  <a:lnTo>
                    <a:pt x="29667" y="1574800"/>
                  </a:lnTo>
                  <a:lnTo>
                    <a:pt x="22250" y="1612900"/>
                  </a:lnTo>
                  <a:lnTo>
                    <a:pt x="15893" y="1663700"/>
                  </a:lnTo>
                  <a:lnTo>
                    <a:pt x="10595" y="1701800"/>
                  </a:lnTo>
                  <a:lnTo>
                    <a:pt x="3178" y="1790700"/>
                  </a:lnTo>
                  <a:lnTo>
                    <a:pt x="1059" y="1841500"/>
                  </a:lnTo>
                  <a:lnTo>
                    <a:pt x="0" y="1879600"/>
                  </a:lnTo>
                  <a:lnTo>
                    <a:pt x="0" y="1930400"/>
                  </a:lnTo>
                  <a:lnTo>
                    <a:pt x="1059" y="1968500"/>
                  </a:lnTo>
                  <a:lnTo>
                    <a:pt x="3178" y="2019300"/>
                  </a:lnTo>
                  <a:lnTo>
                    <a:pt x="6357" y="2070100"/>
                  </a:lnTo>
                  <a:lnTo>
                    <a:pt x="10595" y="2108200"/>
                  </a:lnTo>
                  <a:lnTo>
                    <a:pt x="15893" y="2159000"/>
                  </a:lnTo>
                  <a:lnTo>
                    <a:pt x="22250" y="2197100"/>
                  </a:lnTo>
                  <a:lnTo>
                    <a:pt x="29667" y="2247900"/>
                  </a:lnTo>
                  <a:lnTo>
                    <a:pt x="38143" y="2286000"/>
                  </a:lnTo>
                  <a:lnTo>
                    <a:pt x="47679" y="2336800"/>
                  </a:lnTo>
                  <a:lnTo>
                    <a:pt x="58274" y="2374900"/>
                  </a:lnTo>
                  <a:lnTo>
                    <a:pt x="69929" y="2425700"/>
                  </a:lnTo>
                  <a:lnTo>
                    <a:pt x="82644" y="2463800"/>
                  </a:lnTo>
                  <a:lnTo>
                    <a:pt x="96418" y="2501900"/>
                  </a:lnTo>
                  <a:lnTo>
                    <a:pt x="111252" y="2552700"/>
                  </a:lnTo>
                  <a:lnTo>
                    <a:pt x="127145" y="2590800"/>
                  </a:lnTo>
                  <a:lnTo>
                    <a:pt x="144097" y="2641600"/>
                  </a:lnTo>
                  <a:lnTo>
                    <a:pt x="162110" y="2679700"/>
                  </a:lnTo>
                  <a:lnTo>
                    <a:pt x="181182" y="2717800"/>
                  </a:lnTo>
                  <a:lnTo>
                    <a:pt x="201313" y="2755900"/>
                  </a:lnTo>
                  <a:lnTo>
                    <a:pt x="222504" y="2806700"/>
                  </a:lnTo>
                  <a:lnTo>
                    <a:pt x="244754" y="2844800"/>
                  </a:lnTo>
                  <a:lnTo>
                    <a:pt x="268064" y="2882900"/>
                  </a:lnTo>
                  <a:lnTo>
                    <a:pt x="292434" y="2921000"/>
                  </a:lnTo>
                  <a:lnTo>
                    <a:pt x="317863" y="2959100"/>
                  </a:lnTo>
                  <a:lnTo>
                    <a:pt x="344351" y="2997200"/>
                  </a:lnTo>
                  <a:lnTo>
                    <a:pt x="371899" y="3035300"/>
                  </a:lnTo>
                  <a:lnTo>
                    <a:pt x="400507" y="3073400"/>
                  </a:lnTo>
                  <a:lnTo>
                    <a:pt x="430174" y="3111500"/>
                  </a:lnTo>
                  <a:lnTo>
                    <a:pt x="460901" y="3149600"/>
                  </a:lnTo>
                  <a:lnTo>
                    <a:pt x="492687" y="3187700"/>
                  </a:lnTo>
                  <a:lnTo>
                    <a:pt x="525533" y="3225800"/>
                  </a:lnTo>
                  <a:lnTo>
                    <a:pt x="559439" y="3251200"/>
                  </a:lnTo>
                  <a:lnTo>
                    <a:pt x="594200" y="3289300"/>
                  </a:lnTo>
                  <a:lnTo>
                    <a:pt x="629599" y="3327400"/>
                  </a:lnTo>
                  <a:lnTo>
                    <a:pt x="665615" y="3352800"/>
                  </a:lnTo>
                  <a:lnTo>
                    <a:pt x="702230" y="3390900"/>
                  </a:lnTo>
                  <a:lnTo>
                    <a:pt x="739421" y="3416300"/>
                  </a:lnTo>
                  <a:lnTo>
                    <a:pt x="777170" y="3441700"/>
                  </a:lnTo>
                  <a:lnTo>
                    <a:pt x="854257" y="3492500"/>
                  </a:lnTo>
                  <a:lnTo>
                    <a:pt x="933330" y="3543300"/>
                  </a:lnTo>
                  <a:lnTo>
                    <a:pt x="1055306" y="3619500"/>
                  </a:lnTo>
                  <a:lnTo>
                    <a:pt x="1096782" y="3632200"/>
                  </a:lnTo>
                  <a:lnTo>
                    <a:pt x="1138633" y="3657600"/>
                  </a:lnTo>
                  <a:lnTo>
                    <a:pt x="1223377" y="3683000"/>
                  </a:lnTo>
                  <a:lnTo>
                    <a:pt x="1266230" y="3708400"/>
                  </a:lnTo>
                  <a:lnTo>
                    <a:pt x="1484496" y="3771900"/>
                  </a:lnTo>
                  <a:lnTo>
                    <a:pt x="2336232" y="3771900"/>
                  </a:lnTo>
                  <a:lnTo>
                    <a:pt x="2554500" y="3708400"/>
                  </a:lnTo>
                  <a:lnTo>
                    <a:pt x="2597353" y="3683000"/>
                  </a:lnTo>
                  <a:lnTo>
                    <a:pt x="2682097" y="3657600"/>
                  </a:lnTo>
                  <a:lnTo>
                    <a:pt x="2723948" y="3632200"/>
                  </a:lnTo>
                  <a:lnTo>
                    <a:pt x="2765424" y="3619500"/>
                  </a:lnTo>
                  <a:lnTo>
                    <a:pt x="2887401" y="3543300"/>
                  </a:lnTo>
                  <a:lnTo>
                    <a:pt x="2966474" y="3492500"/>
                  </a:lnTo>
                  <a:lnTo>
                    <a:pt x="3043562" y="3441700"/>
                  </a:lnTo>
                  <a:lnTo>
                    <a:pt x="3081311" y="3416300"/>
                  </a:lnTo>
                  <a:lnTo>
                    <a:pt x="3118503" y="3390900"/>
                  </a:lnTo>
                  <a:lnTo>
                    <a:pt x="3155118" y="3352800"/>
                  </a:lnTo>
                  <a:lnTo>
                    <a:pt x="3191135" y="3327400"/>
                  </a:lnTo>
                  <a:lnTo>
                    <a:pt x="3226534" y="3289300"/>
                  </a:lnTo>
                  <a:lnTo>
                    <a:pt x="3261296" y="3251200"/>
                  </a:lnTo>
                  <a:lnTo>
                    <a:pt x="3295201" y="3225800"/>
                  </a:lnTo>
                  <a:lnTo>
                    <a:pt x="3328047" y="3187700"/>
                  </a:lnTo>
                  <a:lnTo>
                    <a:pt x="3359833" y="3149600"/>
                  </a:lnTo>
                  <a:lnTo>
                    <a:pt x="3390560" y="3111500"/>
                  </a:lnTo>
                  <a:lnTo>
                    <a:pt x="3420227" y="3073400"/>
                  </a:lnTo>
                  <a:lnTo>
                    <a:pt x="3448834" y="3035300"/>
                  </a:lnTo>
                  <a:lnTo>
                    <a:pt x="3476382" y="2997200"/>
                  </a:lnTo>
                  <a:lnTo>
                    <a:pt x="3502871" y="2959100"/>
                  </a:lnTo>
                  <a:lnTo>
                    <a:pt x="3528300" y="2921000"/>
                  </a:lnTo>
                  <a:lnTo>
                    <a:pt x="3552669" y="2882900"/>
                  </a:lnTo>
                  <a:lnTo>
                    <a:pt x="3575979" y="2844800"/>
                  </a:lnTo>
                  <a:lnTo>
                    <a:pt x="3598229" y="2806700"/>
                  </a:lnTo>
                  <a:lnTo>
                    <a:pt x="3619420" y="2755900"/>
                  </a:lnTo>
                  <a:lnTo>
                    <a:pt x="3639551" y="2717800"/>
                  </a:lnTo>
                  <a:lnTo>
                    <a:pt x="3658623" y="2679700"/>
                  </a:lnTo>
                  <a:lnTo>
                    <a:pt x="3676635" y="2641600"/>
                  </a:lnTo>
                  <a:lnTo>
                    <a:pt x="3693588" y="2590800"/>
                  </a:lnTo>
                  <a:lnTo>
                    <a:pt x="3709481" y="2552700"/>
                  </a:lnTo>
                  <a:lnTo>
                    <a:pt x="3724315" y="2501900"/>
                  </a:lnTo>
                  <a:lnTo>
                    <a:pt x="3738089" y="2463800"/>
                  </a:lnTo>
                  <a:lnTo>
                    <a:pt x="3750803" y="2425700"/>
                  </a:lnTo>
                  <a:lnTo>
                    <a:pt x="3762458" y="2374900"/>
                  </a:lnTo>
                  <a:lnTo>
                    <a:pt x="3773053" y="2336800"/>
                  </a:lnTo>
                  <a:lnTo>
                    <a:pt x="3782589" y="2286000"/>
                  </a:lnTo>
                  <a:lnTo>
                    <a:pt x="3791066" y="2247900"/>
                  </a:lnTo>
                  <a:lnTo>
                    <a:pt x="3798482" y="2197100"/>
                  </a:lnTo>
                  <a:lnTo>
                    <a:pt x="3804840" y="2159000"/>
                  </a:lnTo>
                  <a:lnTo>
                    <a:pt x="3810137" y="2108200"/>
                  </a:lnTo>
                  <a:lnTo>
                    <a:pt x="3814375" y="2070100"/>
                  </a:lnTo>
                  <a:lnTo>
                    <a:pt x="3817554" y="2019300"/>
                  </a:lnTo>
                  <a:lnTo>
                    <a:pt x="3819673" y="1968500"/>
                  </a:lnTo>
                  <a:lnTo>
                    <a:pt x="3820733" y="1930400"/>
                  </a:lnTo>
                  <a:lnTo>
                    <a:pt x="3820733" y="1879600"/>
                  </a:lnTo>
                  <a:lnTo>
                    <a:pt x="3819673" y="1841500"/>
                  </a:lnTo>
                  <a:lnTo>
                    <a:pt x="3817554" y="1790700"/>
                  </a:lnTo>
                  <a:lnTo>
                    <a:pt x="3810137" y="1701800"/>
                  </a:lnTo>
                  <a:lnTo>
                    <a:pt x="3804840" y="1663700"/>
                  </a:lnTo>
                  <a:lnTo>
                    <a:pt x="3798482" y="1612900"/>
                  </a:lnTo>
                  <a:lnTo>
                    <a:pt x="3791066" y="1574800"/>
                  </a:lnTo>
                  <a:lnTo>
                    <a:pt x="3782589" y="1524000"/>
                  </a:lnTo>
                  <a:lnTo>
                    <a:pt x="3773053" y="1485900"/>
                  </a:lnTo>
                  <a:lnTo>
                    <a:pt x="3762458" y="1435100"/>
                  </a:lnTo>
                  <a:lnTo>
                    <a:pt x="3750803" y="1397000"/>
                  </a:lnTo>
                  <a:lnTo>
                    <a:pt x="3738089" y="1346200"/>
                  </a:lnTo>
                  <a:lnTo>
                    <a:pt x="3724315" y="1308100"/>
                  </a:lnTo>
                  <a:lnTo>
                    <a:pt x="3709481" y="1257300"/>
                  </a:lnTo>
                  <a:lnTo>
                    <a:pt x="3693588" y="1219200"/>
                  </a:lnTo>
                  <a:lnTo>
                    <a:pt x="3676635" y="1181100"/>
                  </a:lnTo>
                  <a:lnTo>
                    <a:pt x="3658623" y="1130300"/>
                  </a:lnTo>
                  <a:lnTo>
                    <a:pt x="3639551" y="1092200"/>
                  </a:lnTo>
                  <a:lnTo>
                    <a:pt x="3619420" y="1054100"/>
                  </a:lnTo>
                  <a:lnTo>
                    <a:pt x="3598229" y="1016000"/>
                  </a:lnTo>
                  <a:lnTo>
                    <a:pt x="3575979" y="965200"/>
                  </a:lnTo>
                  <a:lnTo>
                    <a:pt x="3552669" y="927100"/>
                  </a:lnTo>
                  <a:lnTo>
                    <a:pt x="3528300" y="889000"/>
                  </a:lnTo>
                  <a:lnTo>
                    <a:pt x="3502871" y="850900"/>
                  </a:lnTo>
                  <a:lnTo>
                    <a:pt x="3476382" y="812800"/>
                  </a:lnTo>
                  <a:lnTo>
                    <a:pt x="3448834" y="774700"/>
                  </a:lnTo>
                  <a:lnTo>
                    <a:pt x="3420227" y="736600"/>
                  </a:lnTo>
                  <a:lnTo>
                    <a:pt x="3390560" y="698500"/>
                  </a:lnTo>
                  <a:lnTo>
                    <a:pt x="3359833" y="660400"/>
                  </a:lnTo>
                  <a:lnTo>
                    <a:pt x="3328047" y="622300"/>
                  </a:lnTo>
                  <a:lnTo>
                    <a:pt x="3295201" y="584200"/>
                  </a:lnTo>
                  <a:lnTo>
                    <a:pt x="3261296" y="558800"/>
                  </a:lnTo>
                  <a:lnTo>
                    <a:pt x="3226534" y="520700"/>
                  </a:lnTo>
                  <a:lnTo>
                    <a:pt x="3191135" y="482600"/>
                  </a:lnTo>
                  <a:lnTo>
                    <a:pt x="3155118" y="457200"/>
                  </a:lnTo>
                  <a:lnTo>
                    <a:pt x="3118503" y="431800"/>
                  </a:lnTo>
                  <a:lnTo>
                    <a:pt x="3081311" y="393700"/>
                  </a:lnTo>
                  <a:lnTo>
                    <a:pt x="3005277" y="342900"/>
                  </a:lnTo>
                  <a:lnTo>
                    <a:pt x="2927176" y="292100"/>
                  </a:lnTo>
                  <a:lnTo>
                    <a:pt x="2847171" y="241300"/>
                  </a:lnTo>
                  <a:lnTo>
                    <a:pt x="2806505" y="215900"/>
                  </a:lnTo>
                  <a:lnTo>
                    <a:pt x="2765424" y="203200"/>
                  </a:lnTo>
                  <a:lnTo>
                    <a:pt x="2682097" y="152400"/>
                  </a:lnTo>
                  <a:lnTo>
                    <a:pt x="2597353" y="127000"/>
                  </a:lnTo>
                  <a:lnTo>
                    <a:pt x="2554500" y="101600"/>
                  </a:lnTo>
                  <a:lnTo>
                    <a:pt x="2336232" y="38100"/>
                  </a:lnTo>
                  <a:close/>
                </a:path>
                <a:path w="3820794" h="3810000">
                  <a:moveTo>
                    <a:pt x="2202801" y="12700"/>
                  </a:moveTo>
                  <a:lnTo>
                    <a:pt x="1617928" y="12700"/>
                  </a:lnTo>
                  <a:lnTo>
                    <a:pt x="1528808" y="38100"/>
                  </a:lnTo>
                  <a:lnTo>
                    <a:pt x="2291921" y="38100"/>
                  </a:lnTo>
                  <a:lnTo>
                    <a:pt x="2202801" y="12700"/>
                  </a:lnTo>
                  <a:close/>
                </a:path>
                <a:path w="3820794" h="3810000">
                  <a:moveTo>
                    <a:pt x="2113155" y="0"/>
                  </a:moveTo>
                  <a:lnTo>
                    <a:pt x="1707574" y="0"/>
                  </a:lnTo>
                  <a:lnTo>
                    <a:pt x="1662695" y="12700"/>
                  </a:lnTo>
                  <a:lnTo>
                    <a:pt x="2158033" y="12700"/>
                  </a:lnTo>
                  <a:lnTo>
                    <a:pt x="2113155" y="0"/>
                  </a:lnTo>
                  <a:close/>
                </a:path>
              </a:pathLst>
            </a:custGeom>
            <a:solidFill>
              <a:srgbClr val="F8DC3C">
                <a:alpha val="50299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6246" y="6913589"/>
              <a:ext cx="1518278" cy="15182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91332" y="6993133"/>
              <a:ext cx="1623695" cy="334010"/>
            </a:xfrm>
            <a:custGeom>
              <a:avLst/>
              <a:gdLst/>
              <a:ahLst/>
              <a:cxnLst/>
              <a:rect l="l" t="t" r="r" b="b"/>
              <a:pathLst>
                <a:path w="1623694" h="334009">
                  <a:moveTo>
                    <a:pt x="0" y="333767"/>
                  </a:moveTo>
                  <a:lnTo>
                    <a:pt x="38062" y="307813"/>
                  </a:lnTo>
                  <a:lnTo>
                    <a:pt x="76674" y="282909"/>
                  </a:lnTo>
                  <a:lnTo>
                    <a:pt x="115837" y="259055"/>
                  </a:lnTo>
                  <a:lnTo>
                    <a:pt x="155549" y="236251"/>
                  </a:lnTo>
                  <a:lnTo>
                    <a:pt x="195813" y="214498"/>
                  </a:lnTo>
                  <a:lnTo>
                    <a:pt x="236626" y="193795"/>
                  </a:lnTo>
                  <a:lnTo>
                    <a:pt x="277990" y="174143"/>
                  </a:lnTo>
                  <a:lnTo>
                    <a:pt x="319904" y="155541"/>
                  </a:lnTo>
                  <a:lnTo>
                    <a:pt x="362368" y="137989"/>
                  </a:lnTo>
                  <a:lnTo>
                    <a:pt x="405382" y="121487"/>
                  </a:lnTo>
                  <a:lnTo>
                    <a:pt x="448947" y="106036"/>
                  </a:lnTo>
                  <a:lnTo>
                    <a:pt x="493062" y="91635"/>
                  </a:lnTo>
                  <a:lnTo>
                    <a:pt x="537727" y="78284"/>
                  </a:lnTo>
                  <a:lnTo>
                    <a:pt x="582943" y="65984"/>
                  </a:lnTo>
                  <a:lnTo>
                    <a:pt x="628709" y="54733"/>
                  </a:lnTo>
                  <a:lnTo>
                    <a:pt x="675025" y="44534"/>
                  </a:lnTo>
                  <a:lnTo>
                    <a:pt x="721891" y="35384"/>
                  </a:lnTo>
                  <a:lnTo>
                    <a:pt x="769308" y="27285"/>
                  </a:lnTo>
                  <a:lnTo>
                    <a:pt x="817275" y="20236"/>
                  </a:lnTo>
                  <a:lnTo>
                    <a:pt x="865792" y="14238"/>
                  </a:lnTo>
                  <a:lnTo>
                    <a:pt x="914859" y="9289"/>
                  </a:lnTo>
                  <a:lnTo>
                    <a:pt x="964477" y="5391"/>
                  </a:lnTo>
                  <a:lnTo>
                    <a:pt x="1014645" y="2544"/>
                  </a:lnTo>
                  <a:lnTo>
                    <a:pt x="1065363" y="747"/>
                  </a:lnTo>
                  <a:lnTo>
                    <a:pt x="1116631" y="0"/>
                  </a:lnTo>
                  <a:lnTo>
                    <a:pt x="1168450" y="303"/>
                  </a:lnTo>
                  <a:lnTo>
                    <a:pt x="1220819" y="1656"/>
                  </a:lnTo>
                  <a:lnTo>
                    <a:pt x="1273738" y="4060"/>
                  </a:lnTo>
                  <a:lnTo>
                    <a:pt x="1327208" y="7515"/>
                  </a:lnTo>
                  <a:lnTo>
                    <a:pt x="1381228" y="12019"/>
                  </a:lnTo>
                  <a:lnTo>
                    <a:pt x="1435798" y="17574"/>
                  </a:lnTo>
                  <a:lnTo>
                    <a:pt x="1490918" y="24179"/>
                  </a:lnTo>
                  <a:lnTo>
                    <a:pt x="1546588" y="31834"/>
                  </a:lnTo>
                  <a:lnTo>
                    <a:pt x="1602809" y="40540"/>
                  </a:lnTo>
                  <a:lnTo>
                    <a:pt x="1623405" y="4442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577859" y="6947246"/>
              <a:ext cx="189230" cy="173355"/>
            </a:xfrm>
            <a:custGeom>
              <a:avLst/>
              <a:gdLst/>
              <a:ahLst/>
              <a:cxnLst/>
              <a:rect l="l" t="t" r="r" b="b"/>
              <a:pathLst>
                <a:path w="189230" h="173354">
                  <a:moveTo>
                    <a:pt x="32606" y="0"/>
                  </a:moveTo>
                  <a:lnTo>
                    <a:pt x="0" y="172861"/>
                  </a:lnTo>
                  <a:lnTo>
                    <a:pt x="189167" y="119041"/>
                  </a:lnTo>
                  <a:lnTo>
                    <a:pt x="326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172930" y="7168913"/>
              <a:ext cx="1596390" cy="293370"/>
            </a:xfrm>
            <a:custGeom>
              <a:avLst/>
              <a:gdLst/>
              <a:ahLst/>
              <a:cxnLst/>
              <a:rect l="l" t="t" r="r" b="b"/>
              <a:pathLst>
                <a:path w="1596390" h="293370">
                  <a:moveTo>
                    <a:pt x="1596135" y="293150"/>
                  </a:moveTo>
                  <a:lnTo>
                    <a:pt x="1562053" y="269927"/>
                  </a:lnTo>
                  <a:lnTo>
                    <a:pt x="1527118" y="247663"/>
                  </a:lnTo>
                  <a:lnTo>
                    <a:pt x="1491330" y="226356"/>
                  </a:lnTo>
                  <a:lnTo>
                    <a:pt x="1454687" y="206008"/>
                  </a:lnTo>
                  <a:lnTo>
                    <a:pt x="1417191" y="186618"/>
                  </a:lnTo>
                  <a:lnTo>
                    <a:pt x="1378842" y="168185"/>
                  </a:lnTo>
                  <a:lnTo>
                    <a:pt x="1339639" y="150711"/>
                  </a:lnTo>
                  <a:lnTo>
                    <a:pt x="1299582" y="134195"/>
                  </a:lnTo>
                  <a:lnTo>
                    <a:pt x="1258671" y="118637"/>
                  </a:lnTo>
                  <a:lnTo>
                    <a:pt x="1216907" y="104036"/>
                  </a:lnTo>
                  <a:lnTo>
                    <a:pt x="1174290" y="90394"/>
                  </a:lnTo>
                  <a:lnTo>
                    <a:pt x="1130818" y="77710"/>
                  </a:lnTo>
                  <a:lnTo>
                    <a:pt x="1086493" y="65984"/>
                  </a:lnTo>
                  <a:lnTo>
                    <a:pt x="1041315" y="55216"/>
                  </a:lnTo>
                  <a:lnTo>
                    <a:pt x="995283" y="45406"/>
                  </a:lnTo>
                  <a:lnTo>
                    <a:pt x="948397" y="36554"/>
                  </a:lnTo>
                  <a:lnTo>
                    <a:pt x="900657" y="28661"/>
                  </a:lnTo>
                  <a:lnTo>
                    <a:pt x="852064" y="21725"/>
                  </a:lnTo>
                  <a:lnTo>
                    <a:pt x="802617" y="15747"/>
                  </a:lnTo>
                  <a:lnTo>
                    <a:pt x="752317" y="10727"/>
                  </a:lnTo>
                  <a:lnTo>
                    <a:pt x="701163" y="6666"/>
                  </a:lnTo>
                  <a:lnTo>
                    <a:pt x="649155" y="3562"/>
                  </a:lnTo>
                  <a:lnTo>
                    <a:pt x="596294" y="1417"/>
                  </a:lnTo>
                  <a:lnTo>
                    <a:pt x="542579" y="229"/>
                  </a:lnTo>
                  <a:lnTo>
                    <a:pt x="488010" y="0"/>
                  </a:lnTo>
                  <a:lnTo>
                    <a:pt x="432588" y="728"/>
                  </a:lnTo>
                  <a:lnTo>
                    <a:pt x="376312" y="2415"/>
                  </a:lnTo>
                  <a:lnTo>
                    <a:pt x="319183" y="5059"/>
                  </a:lnTo>
                  <a:lnTo>
                    <a:pt x="261199" y="8662"/>
                  </a:lnTo>
                  <a:lnTo>
                    <a:pt x="202363" y="13223"/>
                  </a:lnTo>
                  <a:lnTo>
                    <a:pt x="142672" y="18741"/>
                  </a:lnTo>
                  <a:lnTo>
                    <a:pt x="82128" y="25218"/>
                  </a:lnTo>
                  <a:lnTo>
                    <a:pt x="20730" y="32653"/>
                  </a:lnTo>
                  <a:lnTo>
                    <a:pt x="0" y="3569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19600" y="7114543"/>
              <a:ext cx="187325" cy="174625"/>
            </a:xfrm>
            <a:custGeom>
              <a:avLst/>
              <a:gdLst/>
              <a:ahLst/>
              <a:cxnLst/>
              <a:rect l="l" t="t" r="r" b="b"/>
              <a:pathLst>
                <a:path w="187325" h="174625">
                  <a:moveTo>
                    <a:pt x="161290" y="0"/>
                  </a:moveTo>
                  <a:lnTo>
                    <a:pt x="0" y="112543"/>
                  </a:lnTo>
                  <a:lnTo>
                    <a:pt x="186808" y="17405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112077" y="3795664"/>
            <a:ext cx="1893362" cy="1386934"/>
          </a:xfrm>
          <a:prstGeom prst="rect">
            <a:avLst/>
          </a:prstGeom>
          <a:solidFill>
            <a:srgbClr val="F8DC3C">
              <a:alpha val="39718"/>
            </a:srgbClr>
          </a:solidFill>
        </p:spPr>
        <p:txBody>
          <a:bodyPr vert="horz" wrap="square" lIns="0" tIns="1540" rIns="0" bIns="0" rtlCol="0">
            <a:spAutoFit/>
          </a:bodyPr>
          <a:lstStyle/>
          <a:p>
            <a:pPr defTabSz="554492">
              <a:spcBef>
                <a:spcPts val="12"/>
              </a:spcBef>
            </a:pPr>
            <a:endParaRPr sz="154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VERBS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algn="ctr" defTabSz="554492">
              <a:spcBef>
                <a:spcPts val="1464"/>
              </a:spcBef>
            </a:pPr>
            <a:r>
              <a:rPr sz="1304" kern="0" spc="-6" dirty="0">
                <a:solidFill>
                  <a:srgbClr val="444444"/>
                </a:solidFill>
                <a:latin typeface="Courier New"/>
                <a:cs typeface="Courier New"/>
              </a:rPr>
              <a:t>p.hide();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67736" marR="363115" algn="ctr" defTabSz="554492">
              <a:lnSpc>
                <a:spcPts val="1528"/>
              </a:lnSpc>
              <a:spcBef>
                <a:spcPts val="1055"/>
              </a:spcBef>
            </a:pP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304" kern="0" spc="-6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1304" i="1" kern="0" dirty="0">
                <a:solidFill>
                  <a:srgbClr val="444444"/>
                </a:solidFill>
                <a:latin typeface="Calibri"/>
                <a:cs typeface="Calibri"/>
              </a:rPr>
              <a:t>hide</a:t>
            </a:r>
            <a:r>
              <a:rPr sz="1304" i="1" kern="0" spc="21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304" kern="0" spc="-1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1304" kern="0" spc="-6" dirty="0">
                <a:solidFill>
                  <a:srgbClr val="444444"/>
                </a:solidFill>
                <a:latin typeface="Arial"/>
                <a:cs typeface="Arial"/>
              </a:rPr>
              <a:t>paragraph”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928" y="3878209"/>
            <a:ext cx="1893362" cy="1386934"/>
          </a:xfrm>
          <a:prstGeom prst="rect">
            <a:avLst/>
          </a:prstGeom>
          <a:solidFill>
            <a:srgbClr val="0071BA">
              <a:alpha val="39538"/>
            </a:srgbClr>
          </a:solidFill>
        </p:spPr>
        <p:txBody>
          <a:bodyPr vert="horz" wrap="square" lIns="0" tIns="1540" rIns="0" bIns="0" rtlCol="0">
            <a:spAutoFit/>
          </a:bodyPr>
          <a:lstStyle/>
          <a:p>
            <a:pPr defTabSz="554492">
              <a:spcBef>
                <a:spcPts val="12"/>
              </a:spcBef>
            </a:pPr>
            <a:endParaRPr sz="154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ADJECTIVES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algn="ctr" defTabSz="554492">
              <a:spcBef>
                <a:spcPts val="1464"/>
              </a:spcBef>
            </a:pPr>
            <a:r>
              <a:rPr sz="1304" kern="0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1304" kern="0" spc="-36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304" kern="0" dirty="0">
                <a:solidFill>
                  <a:srgbClr val="444444"/>
                </a:solidFill>
                <a:latin typeface="Courier New"/>
                <a:cs typeface="Courier New"/>
              </a:rPr>
              <a:t>{color:</a:t>
            </a:r>
            <a:r>
              <a:rPr sz="1304" kern="0" spc="-33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304" kern="0" spc="-12" dirty="0">
                <a:solidFill>
                  <a:srgbClr val="444444"/>
                </a:solidFill>
                <a:latin typeface="Courier New"/>
                <a:cs typeface="Courier New"/>
              </a:rPr>
              <a:t>red}</a:t>
            </a:r>
            <a:endParaRPr sz="1304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77129" marR="172509" indent="-385" algn="ctr" defTabSz="554492">
              <a:lnSpc>
                <a:spcPts val="1528"/>
              </a:lnSpc>
              <a:spcBef>
                <a:spcPts val="1055"/>
              </a:spcBef>
            </a:pP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304" kern="0" spc="-8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444444"/>
                </a:solidFill>
                <a:latin typeface="Arial"/>
                <a:cs typeface="Arial"/>
              </a:rPr>
              <a:t>“the paragraph</a:t>
            </a:r>
            <a:r>
              <a:rPr sz="1304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text</a:t>
            </a:r>
            <a:r>
              <a:rPr sz="1304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304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04" i="1" kern="0" spc="-12" dirty="0">
                <a:solidFill>
                  <a:srgbClr val="444444"/>
                </a:solidFill>
                <a:latin typeface="Calibri"/>
                <a:cs typeface="Calibri"/>
              </a:rPr>
              <a:t>red</a:t>
            </a:r>
            <a:r>
              <a:rPr sz="1304" kern="0" spc="-12" dirty="0">
                <a:solidFill>
                  <a:srgbClr val="444444"/>
                </a:solidFill>
                <a:latin typeface="Arial"/>
                <a:cs typeface="Arial"/>
              </a:rPr>
              <a:t>”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5911977" cy="5613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947257" algn="l"/>
                <a:tab pos="1315764" algn="l"/>
              </a:tabLst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JAVASCRIPT?</a:t>
            </a:r>
          </a:p>
        </p:txBody>
      </p:sp>
      <p:sp>
        <p:nvSpPr>
          <p:cNvPr id="4" name="object 4"/>
          <p:cNvSpPr/>
          <p:nvPr/>
        </p:nvSpPr>
        <p:spPr>
          <a:xfrm>
            <a:off x="3161561" y="2264249"/>
            <a:ext cx="6053215" cy="2839851"/>
          </a:xfrm>
          <a:custGeom>
            <a:avLst/>
            <a:gdLst/>
            <a:ahLst/>
            <a:cxnLst/>
            <a:rect l="l" t="t" r="r" b="b"/>
            <a:pathLst>
              <a:path w="9982200" h="4683125">
                <a:moveTo>
                  <a:pt x="9981892" y="0"/>
                </a:moveTo>
                <a:lnTo>
                  <a:pt x="0" y="0"/>
                </a:lnTo>
                <a:lnTo>
                  <a:pt x="0" y="4682824"/>
                </a:lnTo>
                <a:lnTo>
                  <a:pt x="9981892" y="4682824"/>
                </a:lnTo>
                <a:lnTo>
                  <a:pt x="998189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pPr defTabSz="554492"/>
            <a:endParaRPr sz="1092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4645" y="2866773"/>
            <a:ext cx="4846422" cy="191227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indent="385" algn="ctr" defTabSz="554492">
              <a:lnSpc>
                <a:spcPct val="142400"/>
              </a:lnSpc>
              <a:spcBef>
                <a:spcPts val="61"/>
              </a:spcBef>
            </a:pPr>
            <a:r>
              <a:rPr sz="2244" kern="0" spc="-112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244" kern="0" spc="-5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44" kern="0" spc="-8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44" kern="0" spc="-5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44" kern="0" spc="-109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44" kern="0" spc="-5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2244" kern="0" spc="-85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lang="en-US" sz="2244" kern="0" spc="-3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244" kern="0" spc="-3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244" kern="0" spc="-158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244" kern="0" spc="-161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r>
              <a:rPr lang="en-US" sz="2244" kern="0" spc="-16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lang="en-US" sz="2244" kern="0" spc="-1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2244" kern="0" spc="-45" dirty="0">
                <a:solidFill>
                  <a:srgbClr val="444444"/>
                </a:solidFill>
                <a:latin typeface="Arial"/>
                <a:cs typeface="Arial"/>
              </a:rPr>
              <a:t>MU</a:t>
            </a:r>
            <a:r>
              <a:rPr lang="en-US" sz="2244" kern="0" spc="-37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lang="en-US" sz="2244" kern="0" spc="-52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lang="en-US" sz="2244" kern="0" spc="-4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lang="en-US" sz="2244" kern="0" spc="-52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lang="en-US" sz="2244" kern="0" spc="-91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r>
              <a:rPr sz="2244" kern="0" spc="-9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44" kern="0" spc="-10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244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44" kern="0" spc="-55" dirty="0">
                <a:solidFill>
                  <a:srgbClr val="444444"/>
                </a:solidFill>
                <a:latin typeface="Arial"/>
                <a:cs typeface="Arial"/>
              </a:rPr>
              <a:t>LANGUAGE.</a:t>
            </a:r>
            <a:endParaRPr sz="224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40821" y="1307361"/>
            <a:ext cx="3220680" cy="2082814"/>
            <a:chOff x="3529667" y="2155934"/>
            <a:chExt cx="5311140" cy="3434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667" y="2155934"/>
              <a:ext cx="5310807" cy="343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8772" y="2743592"/>
              <a:ext cx="3612598" cy="1736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21000000">
            <a:off x="3056310" y="2021211"/>
            <a:ext cx="1393657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2498"/>
              </a:lnSpc>
            </a:pPr>
            <a:r>
              <a:rPr sz="2486" b="1" kern="0" spc="-182" dirty="0">
                <a:solidFill>
                  <a:srgbClr val="FAFBFB"/>
                </a:solidFill>
                <a:latin typeface="Calibri"/>
                <a:cs typeface="Calibri"/>
              </a:rPr>
              <a:t>JAVASCRIPT</a:t>
            </a:r>
            <a:endParaRPr sz="248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4701" y="5099743"/>
            <a:ext cx="1302046" cy="130204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10977" y="1837139"/>
            <a:ext cx="7177306" cy="2495915"/>
            <a:chOff x="3975174" y="3029579"/>
            <a:chExt cx="11835909" cy="411594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9796" y="6621984"/>
              <a:ext cx="523544" cy="5235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722962" y="3029579"/>
              <a:ext cx="2017395" cy="1717675"/>
            </a:xfrm>
            <a:custGeom>
              <a:avLst/>
              <a:gdLst/>
              <a:ahLst/>
              <a:cxnLst/>
              <a:rect l="l" t="t" r="r" b="b"/>
              <a:pathLst>
                <a:path w="2017394" h="1717675">
                  <a:moveTo>
                    <a:pt x="2017112" y="0"/>
                  </a:moveTo>
                  <a:lnTo>
                    <a:pt x="1956824" y="3378"/>
                  </a:lnTo>
                  <a:lnTo>
                    <a:pt x="1897448" y="7517"/>
                  </a:lnTo>
                  <a:lnTo>
                    <a:pt x="1838984" y="12415"/>
                  </a:lnTo>
                  <a:lnTo>
                    <a:pt x="1781433" y="18073"/>
                  </a:lnTo>
                  <a:lnTo>
                    <a:pt x="1724793" y="24490"/>
                  </a:lnTo>
                  <a:lnTo>
                    <a:pt x="1669067" y="31667"/>
                  </a:lnTo>
                  <a:lnTo>
                    <a:pt x="1614252" y="39604"/>
                  </a:lnTo>
                  <a:lnTo>
                    <a:pt x="1560350" y="48300"/>
                  </a:lnTo>
                  <a:lnTo>
                    <a:pt x="1507360" y="57755"/>
                  </a:lnTo>
                  <a:lnTo>
                    <a:pt x="1455282" y="67971"/>
                  </a:lnTo>
                  <a:lnTo>
                    <a:pt x="1404117" y="78946"/>
                  </a:lnTo>
                  <a:lnTo>
                    <a:pt x="1353864" y="90680"/>
                  </a:lnTo>
                  <a:lnTo>
                    <a:pt x="1304523" y="103174"/>
                  </a:lnTo>
                  <a:lnTo>
                    <a:pt x="1256095" y="116428"/>
                  </a:lnTo>
                  <a:lnTo>
                    <a:pt x="1208579" y="130441"/>
                  </a:lnTo>
                  <a:lnTo>
                    <a:pt x="1161975" y="145214"/>
                  </a:lnTo>
                  <a:lnTo>
                    <a:pt x="1116284" y="160747"/>
                  </a:lnTo>
                  <a:lnTo>
                    <a:pt x="1071505" y="177039"/>
                  </a:lnTo>
                  <a:lnTo>
                    <a:pt x="1027638" y="194090"/>
                  </a:lnTo>
                  <a:lnTo>
                    <a:pt x="984684" y="211902"/>
                  </a:lnTo>
                  <a:lnTo>
                    <a:pt x="942642" y="230472"/>
                  </a:lnTo>
                  <a:lnTo>
                    <a:pt x="901512" y="249803"/>
                  </a:lnTo>
                  <a:lnTo>
                    <a:pt x="861294" y="269893"/>
                  </a:lnTo>
                  <a:lnTo>
                    <a:pt x="821989" y="290743"/>
                  </a:lnTo>
                  <a:lnTo>
                    <a:pt x="783596" y="312352"/>
                  </a:lnTo>
                  <a:lnTo>
                    <a:pt x="746116" y="334721"/>
                  </a:lnTo>
                  <a:lnTo>
                    <a:pt x="709548" y="357849"/>
                  </a:lnTo>
                  <a:lnTo>
                    <a:pt x="673892" y="381737"/>
                  </a:lnTo>
                  <a:lnTo>
                    <a:pt x="639148" y="406385"/>
                  </a:lnTo>
                  <a:lnTo>
                    <a:pt x="605317" y="431792"/>
                  </a:lnTo>
                  <a:lnTo>
                    <a:pt x="572398" y="457959"/>
                  </a:lnTo>
                  <a:lnTo>
                    <a:pt x="540391" y="484885"/>
                  </a:lnTo>
                  <a:lnTo>
                    <a:pt x="509297" y="512571"/>
                  </a:lnTo>
                  <a:lnTo>
                    <a:pt x="479115" y="541017"/>
                  </a:lnTo>
                  <a:lnTo>
                    <a:pt x="449845" y="570222"/>
                  </a:lnTo>
                  <a:lnTo>
                    <a:pt x="421488" y="600187"/>
                  </a:lnTo>
                  <a:lnTo>
                    <a:pt x="394043" y="630911"/>
                  </a:lnTo>
                  <a:lnTo>
                    <a:pt x="367510" y="662395"/>
                  </a:lnTo>
                  <a:lnTo>
                    <a:pt x="341890" y="694639"/>
                  </a:lnTo>
                  <a:lnTo>
                    <a:pt x="317182" y="727642"/>
                  </a:lnTo>
                  <a:lnTo>
                    <a:pt x="293386" y="761404"/>
                  </a:lnTo>
                  <a:lnTo>
                    <a:pt x="270502" y="795927"/>
                  </a:lnTo>
                  <a:lnTo>
                    <a:pt x="248531" y="831209"/>
                  </a:lnTo>
                  <a:lnTo>
                    <a:pt x="227472" y="867250"/>
                  </a:lnTo>
                  <a:lnTo>
                    <a:pt x="207326" y="904051"/>
                  </a:lnTo>
                  <a:lnTo>
                    <a:pt x="188091" y="941612"/>
                  </a:lnTo>
                  <a:lnTo>
                    <a:pt x="169770" y="979932"/>
                  </a:lnTo>
                  <a:lnTo>
                    <a:pt x="152360" y="1019012"/>
                  </a:lnTo>
                  <a:lnTo>
                    <a:pt x="135863" y="1058852"/>
                  </a:lnTo>
                  <a:lnTo>
                    <a:pt x="120278" y="1099451"/>
                  </a:lnTo>
                  <a:lnTo>
                    <a:pt x="105605" y="1140810"/>
                  </a:lnTo>
                  <a:lnTo>
                    <a:pt x="91845" y="1182928"/>
                  </a:lnTo>
                  <a:lnTo>
                    <a:pt x="78997" y="1225806"/>
                  </a:lnTo>
                  <a:lnTo>
                    <a:pt x="67061" y="1269443"/>
                  </a:lnTo>
                  <a:lnTo>
                    <a:pt x="56038" y="1313840"/>
                  </a:lnTo>
                  <a:lnTo>
                    <a:pt x="45927" y="1358997"/>
                  </a:lnTo>
                  <a:lnTo>
                    <a:pt x="36728" y="1404913"/>
                  </a:lnTo>
                  <a:lnTo>
                    <a:pt x="28442" y="1451589"/>
                  </a:lnTo>
                  <a:lnTo>
                    <a:pt x="21067" y="1499025"/>
                  </a:lnTo>
                  <a:lnTo>
                    <a:pt x="14606" y="1547220"/>
                  </a:lnTo>
                  <a:lnTo>
                    <a:pt x="9056" y="1596174"/>
                  </a:lnTo>
                  <a:lnTo>
                    <a:pt x="4419" y="1645889"/>
                  </a:lnTo>
                  <a:lnTo>
                    <a:pt x="694" y="1696363"/>
                  </a:lnTo>
                  <a:lnTo>
                    <a:pt x="0" y="171729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635750" y="4723024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5" h="179070">
                  <a:moveTo>
                    <a:pt x="0" y="0"/>
                  </a:moveTo>
                  <a:lnTo>
                    <a:pt x="82070" y="178731"/>
                  </a:lnTo>
                  <a:lnTo>
                    <a:pt x="175816" y="5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0598" y="5567307"/>
              <a:ext cx="1340485" cy="393065"/>
            </a:xfrm>
            <a:custGeom>
              <a:avLst/>
              <a:gdLst/>
              <a:ahLst/>
              <a:cxnLst/>
              <a:rect l="l" t="t" r="r" b="b"/>
              <a:pathLst>
                <a:path w="1340484" h="393064">
                  <a:moveTo>
                    <a:pt x="1340403" y="1259"/>
                  </a:moveTo>
                  <a:lnTo>
                    <a:pt x="1289622" y="84"/>
                  </a:lnTo>
                  <a:lnTo>
                    <a:pt x="1239102" y="0"/>
                  </a:lnTo>
                  <a:lnTo>
                    <a:pt x="1188843" y="1005"/>
                  </a:lnTo>
                  <a:lnTo>
                    <a:pt x="1138844" y="3100"/>
                  </a:lnTo>
                  <a:lnTo>
                    <a:pt x="1089106" y="6285"/>
                  </a:lnTo>
                  <a:lnTo>
                    <a:pt x="1039629" y="10560"/>
                  </a:lnTo>
                  <a:lnTo>
                    <a:pt x="990413" y="15926"/>
                  </a:lnTo>
                  <a:lnTo>
                    <a:pt x="941457" y="22381"/>
                  </a:lnTo>
                  <a:lnTo>
                    <a:pt x="892762" y="29927"/>
                  </a:lnTo>
                  <a:lnTo>
                    <a:pt x="844328" y="38562"/>
                  </a:lnTo>
                  <a:lnTo>
                    <a:pt x="796155" y="48288"/>
                  </a:lnTo>
                  <a:lnTo>
                    <a:pt x="748242" y="59103"/>
                  </a:lnTo>
                  <a:lnTo>
                    <a:pt x="700591" y="71009"/>
                  </a:lnTo>
                  <a:lnTo>
                    <a:pt x="653200" y="84004"/>
                  </a:lnTo>
                  <a:lnTo>
                    <a:pt x="606069" y="98090"/>
                  </a:lnTo>
                  <a:lnTo>
                    <a:pt x="559200" y="113266"/>
                  </a:lnTo>
                  <a:lnTo>
                    <a:pt x="512591" y="129532"/>
                  </a:lnTo>
                  <a:lnTo>
                    <a:pt x="466243" y="146888"/>
                  </a:lnTo>
                  <a:lnTo>
                    <a:pt x="420156" y="165334"/>
                  </a:lnTo>
                  <a:lnTo>
                    <a:pt x="374330" y="184869"/>
                  </a:lnTo>
                  <a:lnTo>
                    <a:pt x="328764" y="205495"/>
                  </a:lnTo>
                  <a:lnTo>
                    <a:pt x="283459" y="227212"/>
                  </a:lnTo>
                  <a:lnTo>
                    <a:pt x="238415" y="250018"/>
                  </a:lnTo>
                  <a:lnTo>
                    <a:pt x="193632" y="273914"/>
                  </a:lnTo>
                  <a:lnTo>
                    <a:pt x="149109" y="298900"/>
                  </a:lnTo>
                  <a:lnTo>
                    <a:pt x="104847" y="324976"/>
                  </a:lnTo>
                  <a:lnTo>
                    <a:pt x="60846" y="352142"/>
                  </a:lnTo>
                  <a:lnTo>
                    <a:pt x="17106" y="380399"/>
                  </a:lnTo>
                  <a:lnTo>
                    <a:pt x="0" y="3925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44181" y="5875971"/>
              <a:ext cx="194945" cy="173990"/>
            </a:xfrm>
            <a:custGeom>
              <a:avLst/>
              <a:gdLst/>
              <a:ahLst/>
              <a:cxnLst/>
              <a:rect l="l" t="t" r="r" b="b"/>
              <a:pathLst>
                <a:path w="194944" h="173989">
                  <a:moveTo>
                    <a:pt x="92625" y="0"/>
                  </a:moveTo>
                  <a:lnTo>
                    <a:pt x="0" y="173496"/>
                  </a:lnTo>
                  <a:lnTo>
                    <a:pt x="194371" y="143501"/>
                  </a:lnTo>
                  <a:lnTo>
                    <a:pt x="9262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975174" y="5795451"/>
              <a:ext cx="1950720" cy="212090"/>
            </a:xfrm>
            <a:custGeom>
              <a:avLst/>
              <a:gdLst/>
              <a:ahLst/>
              <a:cxnLst/>
              <a:rect l="l" t="t" r="r" b="b"/>
              <a:pathLst>
                <a:path w="1950720" h="212089">
                  <a:moveTo>
                    <a:pt x="0" y="206877"/>
                  </a:moveTo>
                  <a:lnTo>
                    <a:pt x="42034" y="186778"/>
                  </a:lnTo>
                  <a:lnTo>
                    <a:pt x="84387" y="167706"/>
                  </a:lnTo>
                  <a:lnTo>
                    <a:pt x="127061" y="149661"/>
                  </a:lnTo>
                  <a:lnTo>
                    <a:pt x="170054" y="132642"/>
                  </a:lnTo>
                  <a:lnTo>
                    <a:pt x="213366" y="116651"/>
                  </a:lnTo>
                  <a:lnTo>
                    <a:pt x="256998" y="101686"/>
                  </a:lnTo>
                  <a:lnTo>
                    <a:pt x="300950" y="87748"/>
                  </a:lnTo>
                  <a:lnTo>
                    <a:pt x="345221" y="74837"/>
                  </a:lnTo>
                  <a:lnTo>
                    <a:pt x="389812" y="62953"/>
                  </a:lnTo>
                  <a:lnTo>
                    <a:pt x="434723" y="52096"/>
                  </a:lnTo>
                  <a:lnTo>
                    <a:pt x="479953" y="42265"/>
                  </a:lnTo>
                  <a:lnTo>
                    <a:pt x="525502" y="33462"/>
                  </a:lnTo>
                  <a:lnTo>
                    <a:pt x="571372" y="25685"/>
                  </a:lnTo>
                  <a:lnTo>
                    <a:pt x="617560" y="18935"/>
                  </a:lnTo>
                  <a:lnTo>
                    <a:pt x="664069" y="13212"/>
                  </a:lnTo>
                  <a:lnTo>
                    <a:pt x="710897" y="8516"/>
                  </a:lnTo>
                  <a:lnTo>
                    <a:pt x="758044" y="4846"/>
                  </a:lnTo>
                  <a:lnTo>
                    <a:pt x="805512" y="2204"/>
                  </a:lnTo>
                  <a:lnTo>
                    <a:pt x="853298" y="588"/>
                  </a:lnTo>
                  <a:lnTo>
                    <a:pt x="901405" y="0"/>
                  </a:lnTo>
                  <a:lnTo>
                    <a:pt x="949831" y="438"/>
                  </a:lnTo>
                  <a:lnTo>
                    <a:pt x="998576" y="1902"/>
                  </a:lnTo>
                  <a:lnTo>
                    <a:pt x="1047641" y="4394"/>
                  </a:lnTo>
                  <a:lnTo>
                    <a:pt x="1097026" y="7913"/>
                  </a:lnTo>
                  <a:lnTo>
                    <a:pt x="1146730" y="12458"/>
                  </a:lnTo>
                  <a:lnTo>
                    <a:pt x="1196754" y="18031"/>
                  </a:lnTo>
                  <a:lnTo>
                    <a:pt x="1247098" y="24630"/>
                  </a:lnTo>
                  <a:lnTo>
                    <a:pt x="1297761" y="32256"/>
                  </a:lnTo>
                  <a:lnTo>
                    <a:pt x="1348743" y="40909"/>
                  </a:lnTo>
                  <a:lnTo>
                    <a:pt x="1400046" y="50588"/>
                  </a:lnTo>
                  <a:lnTo>
                    <a:pt x="1451667" y="61295"/>
                  </a:lnTo>
                  <a:lnTo>
                    <a:pt x="1503609" y="73028"/>
                  </a:lnTo>
                  <a:lnTo>
                    <a:pt x="1555870" y="85788"/>
                  </a:lnTo>
                  <a:lnTo>
                    <a:pt x="1608450" y="99575"/>
                  </a:lnTo>
                  <a:lnTo>
                    <a:pt x="1661351" y="114389"/>
                  </a:lnTo>
                  <a:lnTo>
                    <a:pt x="1714570" y="130230"/>
                  </a:lnTo>
                  <a:lnTo>
                    <a:pt x="1768110" y="147098"/>
                  </a:lnTo>
                  <a:lnTo>
                    <a:pt x="1821969" y="164992"/>
                  </a:lnTo>
                  <a:lnTo>
                    <a:pt x="1876147" y="183914"/>
                  </a:lnTo>
                  <a:lnTo>
                    <a:pt x="1930645" y="203862"/>
                  </a:lnTo>
                  <a:lnTo>
                    <a:pt x="1950140" y="2116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73285" y="5917630"/>
              <a:ext cx="196215" cy="163830"/>
            </a:xfrm>
            <a:custGeom>
              <a:avLst/>
              <a:gdLst/>
              <a:ahLst/>
              <a:cxnLst/>
              <a:rect l="l" t="t" r="r" b="b"/>
              <a:pathLst>
                <a:path w="196214" h="163829">
                  <a:moveTo>
                    <a:pt x="65155" y="0"/>
                  </a:moveTo>
                  <a:lnTo>
                    <a:pt x="0" y="163400"/>
                  </a:lnTo>
                  <a:lnTo>
                    <a:pt x="195977" y="146855"/>
                  </a:lnTo>
                  <a:lnTo>
                    <a:pt x="651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69497" y="1605286"/>
            <a:ext cx="2839851" cy="428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08700"/>
              </a:lnSpc>
              <a:spcBef>
                <a:spcPts val="61"/>
              </a:spcBef>
            </a:pPr>
            <a:r>
              <a:rPr sz="1304" kern="0" spc="-79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don’t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4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304" kern="0" spc="-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worry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about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 complex </a:t>
            </a:r>
            <a:r>
              <a:rPr sz="1304" kern="0" spc="58" dirty="0">
                <a:solidFill>
                  <a:srgbClr val="F2425D"/>
                </a:solidFill>
                <a:latin typeface="Arial"/>
                <a:cs typeface="Arial"/>
              </a:rPr>
              <a:t>stuff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 like</a:t>
            </a:r>
            <a:r>
              <a:rPr sz="1304" kern="0" spc="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memory</a:t>
            </a:r>
            <a:r>
              <a:rPr sz="1304" kern="0" spc="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management</a:t>
            </a:r>
            <a:endParaRPr sz="130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29844" y="3155355"/>
            <a:ext cx="2025440" cy="428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08700"/>
              </a:lnSpc>
              <a:spcBef>
                <a:spcPts val="61"/>
              </a:spcBef>
            </a:pPr>
            <a:r>
              <a:rPr sz="1304" kern="0" spc="-79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1304" kern="0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1304" kern="0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use</a:t>
            </a:r>
            <a:r>
              <a:rPr sz="1304" kern="0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27" dirty="0">
                <a:solidFill>
                  <a:srgbClr val="F2425D"/>
                </a:solidFill>
                <a:latin typeface="Arial"/>
                <a:cs typeface="Arial"/>
              </a:rPr>
              <a:t>different</a:t>
            </a:r>
            <a:r>
              <a:rPr sz="1304" kern="0" spc="-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styles </a:t>
            </a:r>
            <a:r>
              <a:rPr sz="1304" kern="0" spc="49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304" kern="0" spc="-39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programming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424" y="3531322"/>
            <a:ext cx="1968065" cy="428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08700"/>
              </a:lnSpc>
              <a:spcBef>
                <a:spcPts val="61"/>
              </a:spcBef>
            </a:pP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Based</a:t>
            </a:r>
            <a:r>
              <a:rPr sz="1304" kern="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objects,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21" dirty="0">
                <a:solidFill>
                  <a:srgbClr val="F2425D"/>
                </a:solidFill>
                <a:latin typeface="Arial"/>
                <a:cs typeface="Arial"/>
              </a:rPr>
              <a:t>for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storing</a:t>
            </a:r>
            <a:r>
              <a:rPr sz="1304" kern="0" spc="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39" dirty="0">
                <a:solidFill>
                  <a:srgbClr val="F2425D"/>
                </a:solidFill>
                <a:latin typeface="Arial"/>
                <a:cs typeface="Arial"/>
              </a:rPr>
              <a:t>most</a:t>
            </a:r>
            <a:r>
              <a:rPr sz="1304" kern="0" spc="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kinds</a:t>
            </a:r>
            <a:r>
              <a:rPr sz="1304" kern="0" spc="36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49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304" kern="0" spc="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2479C852-EF75-1252-F6C9-48C1F45C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698" y="1645943"/>
            <a:ext cx="2528304" cy="2528304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2C1A74BE-9C58-0E17-5612-316FC93E8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1077" y="1602583"/>
            <a:ext cx="2240226" cy="2240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ABE95-AAB6-A81E-D200-CEFA9ED67B07}"/>
              </a:ext>
            </a:extLst>
          </p:cNvPr>
          <p:cNvSpPr txBox="1"/>
          <p:nvPr/>
        </p:nvSpPr>
        <p:spPr>
          <a:xfrm flipH="1">
            <a:off x="1814532" y="2589993"/>
            <a:ext cx="3059590" cy="3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/>
            <a:r>
              <a:rPr lang="en-US" sz="1455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Client  :  html , </a:t>
            </a:r>
            <a:r>
              <a:rPr lang="en-US" sz="1455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css</a:t>
            </a:r>
            <a:r>
              <a:rPr lang="en-US" sz="1455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, </a:t>
            </a:r>
            <a:r>
              <a:rPr lang="en-US" sz="1455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js</a:t>
            </a:r>
            <a:endParaRPr lang="en-US" sz="1455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A2C3F-1305-D1FE-2A72-E5E13FA4C5E7}"/>
              </a:ext>
            </a:extLst>
          </p:cNvPr>
          <p:cNvCxnSpPr/>
          <p:nvPr/>
        </p:nvCxnSpPr>
        <p:spPr>
          <a:xfrm>
            <a:off x="4680659" y="2317393"/>
            <a:ext cx="283068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95A33-B6A2-FC10-73A2-C2DE3598DE0A}"/>
              </a:ext>
            </a:extLst>
          </p:cNvPr>
          <p:cNvCxnSpPr/>
          <p:nvPr/>
        </p:nvCxnSpPr>
        <p:spPr>
          <a:xfrm flipH="1">
            <a:off x="4680659" y="3319405"/>
            <a:ext cx="283068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DE774-EAA1-C344-F758-E13FCAE3C3C7}"/>
              </a:ext>
            </a:extLst>
          </p:cNvPr>
          <p:cNvSpPr txBox="1"/>
          <p:nvPr/>
        </p:nvSpPr>
        <p:spPr>
          <a:xfrm>
            <a:off x="5368255" y="1914789"/>
            <a:ext cx="974947" cy="260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1092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B39B7-A510-06BE-8C56-316A96AD7854}"/>
              </a:ext>
            </a:extLst>
          </p:cNvPr>
          <p:cNvSpPr txBox="1"/>
          <p:nvPr/>
        </p:nvSpPr>
        <p:spPr>
          <a:xfrm>
            <a:off x="5403742" y="2911776"/>
            <a:ext cx="1056700" cy="260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54492"/>
            <a:r>
              <a:rPr lang="en-US" sz="1092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Response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E917DF79-1004-5A73-9938-D54785C8E4D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06AAC9D4-6DC8-70AB-A8C5-041BCFE514FD}"/>
              </a:ext>
            </a:extLst>
          </p:cNvPr>
          <p:cNvSpPr txBox="1">
            <a:spLocks/>
          </p:cNvSpPr>
          <p:nvPr/>
        </p:nvSpPr>
        <p:spPr>
          <a:xfrm>
            <a:off x="366275" y="157387"/>
            <a:ext cx="7809074" cy="56722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701" defTabSz="554492">
              <a:spcBef>
                <a:spcPts val="58"/>
              </a:spcBef>
              <a:tabLst>
                <a:tab pos="628424" algn="l"/>
                <a:tab pos="1374293" algn="l"/>
                <a:tab pos="1810571" algn="l"/>
                <a:tab pos="3563767" algn="l"/>
                <a:tab pos="3943055" algn="l"/>
                <a:tab pos="4650032" algn="l"/>
              </a:tabLst>
            </a:pPr>
            <a:r>
              <a:rPr lang="en-US" sz="3638" b="1" kern="0" dirty="0">
                <a:solidFill>
                  <a:prstClr val="white"/>
                </a:solidFill>
                <a:latin typeface="Calibri"/>
              </a:rPr>
              <a:t>CORE JAVASCRIPT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611EC1C-E034-DFEF-CE36-993E5B10BD80}"/>
              </a:ext>
            </a:extLst>
          </p:cNvPr>
          <p:cNvSpPr/>
          <p:nvPr/>
        </p:nvSpPr>
        <p:spPr>
          <a:xfrm>
            <a:off x="3069392" y="4663309"/>
            <a:ext cx="6053215" cy="1385964"/>
          </a:xfrm>
          <a:custGeom>
            <a:avLst/>
            <a:gdLst/>
            <a:ahLst/>
            <a:cxnLst/>
            <a:rect l="l" t="t" r="r" b="b"/>
            <a:pathLst>
              <a:path w="9982200" h="4683125">
                <a:moveTo>
                  <a:pt x="9981892" y="0"/>
                </a:moveTo>
                <a:lnTo>
                  <a:pt x="0" y="0"/>
                </a:lnTo>
                <a:lnTo>
                  <a:pt x="0" y="4682824"/>
                </a:lnTo>
                <a:lnTo>
                  <a:pt x="9981892" y="4682824"/>
                </a:lnTo>
                <a:lnTo>
                  <a:pt x="998189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9C95-0F40-FBA2-923F-8AD7C7C3185F}"/>
              </a:ext>
            </a:extLst>
          </p:cNvPr>
          <p:cNvSpPr txBox="1"/>
          <p:nvPr/>
        </p:nvSpPr>
        <p:spPr>
          <a:xfrm>
            <a:off x="3253678" y="5164031"/>
            <a:ext cx="625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492"/>
            <a:r>
              <a:rPr 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Js</a:t>
            </a:r>
            <a:r>
              <a: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minimized the traffic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229118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529" y="4216205"/>
            <a:ext cx="63536" cy="2641543"/>
          </a:xfrm>
          <a:custGeom>
            <a:avLst/>
            <a:gdLst/>
            <a:ahLst/>
            <a:cxnLst/>
            <a:rect l="l" t="t" r="r" b="b"/>
            <a:pathLst>
              <a:path w="104775" h="4356100">
                <a:moveTo>
                  <a:pt x="0" y="4355722"/>
                </a:moveTo>
                <a:lnTo>
                  <a:pt x="104708" y="4355722"/>
                </a:lnTo>
                <a:lnTo>
                  <a:pt x="104708" y="0"/>
                </a:lnTo>
                <a:lnTo>
                  <a:pt x="0" y="0"/>
                </a:lnTo>
                <a:lnTo>
                  <a:pt x="0" y="4355722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0529" y="4107757"/>
            <a:ext cx="63536" cy="64306"/>
          </a:xfrm>
          <a:custGeom>
            <a:avLst/>
            <a:gdLst/>
            <a:ahLst/>
            <a:cxnLst/>
            <a:rect l="l" t="t" r="r" b="b"/>
            <a:pathLst>
              <a:path w="104775" h="106045">
                <a:moveTo>
                  <a:pt x="0" y="105543"/>
                </a:moveTo>
                <a:lnTo>
                  <a:pt x="104708" y="105543"/>
                </a:lnTo>
                <a:lnTo>
                  <a:pt x="104708" y="0"/>
                </a:lnTo>
                <a:lnTo>
                  <a:pt x="0" y="0"/>
                </a:lnTo>
                <a:lnTo>
                  <a:pt x="0" y="105543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0529" y="3999308"/>
            <a:ext cx="63536" cy="64306"/>
          </a:xfrm>
          <a:custGeom>
            <a:avLst/>
            <a:gdLst/>
            <a:ahLst/>
            <a:cxnLst/>
            <a:rect l="l" t="t" r="r" b="b"/>
            <a:pathLst>
              <a:path w="104775" h="106045">
                <a:moveTo>
                  <a:pt x="0" y="105543"/>
                </a:moveTo>
                <a:lnTo>
                  <a:pt x="104708" y="105543"/>
                </a:lnTo>
                <a:lnTo>
                  <a:pt x="104708" y="0"/>
                </a:lnTo>
                <a:lnTo>
                  <a:pt x="0" y="0"/>
                </a:lnTo>
                <a:lnTo>
                  <a:pt x="0" y="105543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" y="0"/>
            <a:ext cx="12191144" cy="3954998"/>
            <a:chOff x="0" y="0"/>
            <a:chExt cx="20104100" cy="6522084"/>
          </a:xfrm>
        </p:grpSpPr>
        <p:sp>
          <p:nvSpPr>
            <p:cNvPr id="6" name="object 6"/>
            <p:cNvSpPr/>
            <p:nvPr/>
          </p:nvSpPr>
          <p:spPr>
            <a:xfrm>
              <a:off x="2308870" y="1159318"/>
              <a:ext cx="104775" cy="5362575"/>
            </a:xfrm>
            <a:custGeom>
              <a:avLst/>
              <a:gdLst/>
              <a:ahLst/>
              <a:cxnLst/>
              <a:rect l="l" t="t" r="r" b="b"/>
              <a:pathLst>
                <a:path w="104775" h="5362575">
                  <a:moveTo>
                    <a:pt x="0" y="5362540"/>
                  </a:moveTo>
                  <a:lnTo>
                    <a:pt x="104708" y="5362540"/>
                  </a:lnTo>
                  <a:lnTo>
                    <a:pt x="104708" y="0"/>
                  </a:lnTo>
                  <a:lnTo>
                    <a:pt x="0" y="0"/>
                  </a:lnTo>
                  <a:lnTo>
                    <a:pt x="0" y="536254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6240" y="232503"/>
            <a:ext cx="4465208" cy="3806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318833" algn="l"/>
                <a:tab pos="1144410" algn="l"/>
                <a:tab pos="2392788" algn="l"/>
                <a:tab pos="2829065" algn="l"/>
              </a:tabLst>
            </a:pPr>
            <a:r>
              <a:rPr sz="2426" dirty="0"/>
              <a:t>A	BRIEF	HISTORY	OF	JAVASCRIPT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94259" y="1245807"/>
            <a:ext cx="10633558" cy="1174061"/>
            <a:chOff x="2133622" y="2054427"/>
            <a:chExt cx="17535525" cy="1936114"/>
          </a:xfrm>
        </p:grpSpPr>
        <p:sp>
          <p:nvSpPr>
            <p:cNvPr id="10" name="object 10"/>
            <p:cNvSpPr/>
            <p:nvPr/>
          </p:nvSpPr>
          <p:spPr>
            <a:xfrm>
              <a:off x="2186009" y="234355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8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5"/>
                  </a:lnTo>
                  <a:lnTo>
                    <a:pt x="5702" y="219663"/>
                  </a:lnTo>
                  <a:lnTo>
                    <a:pt x="22808" y="261749"/>
                  </a:lnTo>
                  <a:lnTo>
                    <a:pt x="51318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5" y="350430"/>
                  </a:lnTo>
                  <a:lnTo>
                    <a:pt x="219663" y="344728"/>
                  </a:lnTo>
                  <a:lnTo>
                    <a:pt x="261749" y="327621"/>
                  </a:lnTo>
                  <a:lnTo>
                    <a:pt x="299111" y="299111"/>
                  </a:lnTo>
                  <a:lnTo>
                    <a:pt x="327621" y="261749"/>
                  </a:lnTo>
                  <a:lnTo>
                    <a:pt x="344728" y="219663"/>
                  </a:lnTo>
                  <a:lnTo>
                    <a:pt x="350430" y="175215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009" y="234355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0076" y="2054427"/>
              <a:ext cx="1271282" cy="12712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335" y="2054427"/>
              <a:ext cx="1271282" cy="12712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2360884"/>
              <a:ext cx="282713" cy="282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3707439"/>
              <a:ext cx="282713" cy="2827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0888" y="1385253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1995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0745" y="1331921"/>
            <a:ext cx="7199167" cy="5749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31200"/>
              </a:lnSpc>
              <a:spcBef>
                <a:spcPts val="58"/>
              </a:spcBef>
            </a:pP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Brendan</a:t>
            </a:r>
            <a:r>
              <a:rPr sz="1486" kern="0" spc="-6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444444"/>
                </a:solidFill>
                <a:latin typeface="Arial"/>
                <a:cs typeface="Arial"/>
              </a:rPr>
              <a:t>Eich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creates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52" dirty="0">
                <a:solidFill>
                  <a:srgbClr val="444444"/>
                </a:solidFill>
                <a:latin typeface="Arial"/>
                <a:cs typeface="Arial"/>
              </a:rPr>
              <a:t>very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55" dirty="0">
                <a:solidFill>
                  <a:srgbClr val="444444"/>
                </a:solidFill>
                <a:latin typeface="Arial"/>
                <a:cs typeface="Arial"/>
              </a:rPr>
              <a:t>version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18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24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30" dirty="0">
                <a:solidFill>
                  <a:srgbClr val="444444"/>
                </a:solidFill>
                <a:latin typeface="Arial"/>
                <a:cs typeface="Arial"/>
              </a:rPr>
              <a:t>10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1" dirty="0">
                <a:solidFill>
                  <a:srgbClr val="444444"/>
                </a:solidFill>
                <a:latin typeface="Arial"/>
                <a:cs typeface="Arial"/>
              </a:rPr>
              <a:t>days</a:t>
            </a:r>
            <a:r>
              <a:rPr sz="1486" kern="0" spc="-61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called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Mocha,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444444"/>
                </a:solidFill>
                <a:latin typeface="Arial"/>
                <a:cs typeface="Arial"/>
              </a:rPr>
              <a:t>already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had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fundamental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1486" kern="0" spc="-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JavaScript!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0744" y="2148474"/>
            <a:ext cx="7350883" cy="5749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31200"/>
              </a:lnSpc>
              <a:spcBef>
                <a:spcPts val="58"/>
              </a:spcBef>
            </a:pP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Mocha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changes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LiveScript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JavaScript,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3" dirty="0">
                <a:solidFill>
                  <a:srgbClr val="444444"/>
                </a:solidFill>
                <a:latin typeface="Arial"/>
                <a:cs typeface="Arial"/>
              </a:rPr>
              <a:t>attract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Java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developers. 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However,</a:t>
            </a:r>
            <a:r>
              <a:rPr sz="1486" kern="0" spc="-6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b="1" kern="0" spc="-7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42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1486" b="1" kern="0" spc="-6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21" dirty="0">
                <a:solidFill>
                  <a:srgbClr val="444444"/>
                </a:solidFill>
                <a:latin typeface="Arial"/>
                <a:cs typeface="Arial"/>
              </a:rPr>
              <a:t>almost</a:t>
            </a:r>
            <a:r>
              <a:rPr sz="1486" b="1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nothing</a:t>
            </a:r>
            <a:r>
              <a:rPr sz="1486" b="1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b="1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4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1486" b="1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18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1486" b="1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12" dirty="0">
                <a:solidFill>
                  <a:srgbClr val="444444"/>
                </a:solidFill>
                <a:latin typeface="Arial"/>
                <a:cs typeface="Arial"/>
              </a:rPr>
              <a:t>Java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85171" y="2206419"/>
            <a:ext cx="10661283" cy="1852161"/>
            <a:chOff x="2118637" y="3638548"/>
            <a:chExt cx="17581245" cy="30543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3683" y="4200698"/>
              <a:ext cx="314126" cy="3141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5069641"/>
              <a:ext cx="282713" cy="2827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501" y="5926159"/>
              <a:ext cx="282713" cy="2827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01027" y="36909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5" y="350430"/>
                  </a:lnTo>
                  <a:lnTo>
                    <a:pt x="219663" y="344728"/>
                  </a:lnTo>
                  <a:lnTo>
                    <a:pt x="261749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8" y="219662"/>
                  </a:lnTo>
                  <a:lnTo>
                    <a:pt x="350430" y="175214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01027" y="36909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70991" y="589275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8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5"/>
                  </a:lnTo>
                  <a:lnTo>
                    <a:pt x="5702" y="219663"/>
                  </a:lnTo>
                  <a:lnTo>
                    <a:pt x="22808" y="261749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4" y="350430"/>
                  </a:lnTo>
                  <a:lnTo>
                    <a:pt x="219662" y="344728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9"/>
                  </a:lnTo>
                  <a:lnTo>
                    <a:pt x="344727" y="219663"/>
                  </a:lnTo>
                  <a:lnTo>
                    <a:pt x="350429" y="175215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8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170991" y="589275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1487" y="5923693"/>
              <a:ext cx="2868387" cy="7691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22387" y="4653819"/>
              <a:ext cx="2437157" cy="89100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100744" y="3043678"/>
            <a:ext cx="6654686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30" dirty="0">
                <a:solidFill>
                  <a:srgbClr val="444444"/>
                </a:solidFill>
                <a:latin typeface="Arial"/>
                <a:cs typeface="Arial"/>
              </a:rPr>
              <a:t>Microsoft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launches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94" dirty="0">
                <a:solidFill>
                  <a:srgbClr val="444444"/>
                </a:solidFill>
                <a:latin typeface="Arial"/>
                <a:cs typeface="Arial"/>
              </a:rPr>
              <a:t>IE,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1" dirty="0">
                <a:solidFill>
                  <a:srgbClr val="444444"/>
                </a:solidFill>
                <a:latin typeface="Arial"/>
                <a:cs typeface="Arial"/>
              </a:rPr>
              <a:t>copying</a:t>
            </a:r>
            <a:r>
              <a:rPr sz="1486" b="1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b="1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calling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4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JScript;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0744" y="3493907"/>
            <a:ext cx="7786006" cy="5749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31200"/>
              </a:lnSpc>
              <a:spcBef>
                <a:spcPts val="58"/>
              </a:spcBef>
            </a:pP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5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standardize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21" dirty="0">
                <a:solidFill>
                  <a:srgbClr val="444444"/>
                </a:solidFill>
                <a:latin typeface="Arial"/>
                <a:cs typeface="Arial"/>
              </a:rPr>
              <a:t>language,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1" dirty="0">
                <a:solidFill>
                  <a:srgbClr val="444444"/>
                </a:solidFill>
                <a:latin typeface="Arial"/>
                <a:cs typeface="Arial"/>
              </a:rPr>
              <a:t>ECMA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releases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ECMAScript</a:t>
            </a:r>
            <a:r>
              <a:rPr sz="1486" kern="0" spc="-5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73" dirty="0">
                <a:solidFill>
                  <a:srgbClr val="444444"/>
                </a:solidFill>
                <a:latin typeface="Arial"/>
                <a:cs typeface="Arial"/>
              </a:rPr>
              <a:t>(ES1),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3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official </a:t>
            </a:r>
            <a:r>
              <a:rPr sz="1486" b="1" kern="0" spc="-39" dirty="0">
                <a:solidFill>
                  <a:srgbClr val="444444"/>
                </a:solidFill>
                <a:latin typeface="Arial"/>
                <a:cs typeface="Arial"/>
              </a:rPr>
              <a:t>standard </a:t>
            </a:r>
            <a:r>
              <a:rPr sz="1486" b="1" kern="0" spc="-12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486" b="1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3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21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standard,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language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practice);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765" y="4410181"/>
            <a:ext cx="171437" cy="171437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100745" y="4379035"/>
            <a:ext cx="523418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-82" dirty="0">
                <a:solidFill>
                  <a:srgbClr val="444444"/>
                </a:solidFill>
                <a:latin typeface="Arial"/>
                <a:cs typeface="Arial"/>
              </a:rPr>
              <a:t>ES5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21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1486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5)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486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released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3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lots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86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great</a:t>
            </a:r>
            <a:r>
              <a:rPr sz="1486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486" kern="0" spc="-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features;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765" y="4929575"/>
            <a:ext cx="171437" cy="17143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100745" y="4898428"/>
            <a:ext cx="739131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-21" dirty="0">
                <a:solidFill>
                  <a:srgbClr val="444444"/>
                </a:solidFill>
                <a:latin typeface="Arial"/>
                <a:cs typeface="Arial"/>
              </a:rPr>
              <a:t>ES6/ES2015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21" dirty="0">
                <a:solidFill>
                  <a:srgbClr val="444444"/>
                </a:solidFill>
                <a:latin typeface="Arial"/>
                <a:cs typeface="Arial"/>
              </a:rPr>
              <a:t>(ECMAScript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2015)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released: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9" dirty="0">
                <a:solidFill>
                  <a:srgbClr val="444444"/>
                </a:solidFill>
                <a:latin typeface="Arial"/>
                <a:cs typeface="Arial"/>
              </a:rPr>
              <a:t>biggest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6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language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ever!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765" y="5452921"/>
            <a:ext cx="171437" cy="17143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100745" y="5417822"/>
            <a:ext cx="738977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ECMAScript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changes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42" dirty="0">
                <a:solidFill>
                  <a:srgbClr val="444444"/>
                </a:solidFill>
                <a:latin typeface="Arial"/>
                <a:cs typeface="Arial"/>
              </a:rPr>
              <a:t>annual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33" dirty="0">
                <a:solidFill>
                  <a:srgbClr val="444444"/>
                </a:solidFill>
                <a:latin typeface="Arial"/>
                <a:cs typeface="Arial"/>
              </a:rPr>
              <a:t>release</a:t>
            </a:r>
            <a:r>
              <a:rPr sz="1486" b="1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cycle</a:t>
            </a:r>
            <a:r>
              <a:rPr sz="1486" b="1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6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ship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less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per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75524" y="5450921"/>
            <a:ext cx="190486" cy="19048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765" y="5981803"/>
            <a:ext cx="171437" cy="171437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100745" y="5946703"/>
            <a:ext cx="680909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spc="-39" dirty="0">
                <a:solidFill>
                  <a:srgbClr val="444444"/>
                </a:solidFill>
                <a:latin typeface="Arial"/>
                <a:cs typeface="Arial"/>
              </a:rPr>
              <a:t>Release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ES2016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ES2017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ES2018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ES2019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8" dirty="0">
                <a:solidFill>
                  <a:srgbClr val="444444"/>
                </a:solidFill>
                <a:latin typeface="Arial"/>
                <a:cs typeface="Arial"/>
              </a:rPr>
              <a:t>ES2020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ES2021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537" dirty="0">
                <a:solidFill>
                  <a:srgbClr val="444444"/>
                </a:solidFill>
                <a:latin typeface="Arial"/>
                <a:cs typeface="Arial"/>
              </a:rPr>
              <a:t>…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79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486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ES2089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1365" y="5979802"/>
            <a:ext cx="190486" cy="19048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99995" y="2202284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1996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781" y="3537487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1997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03385" y="4353448"/>
            <a:ext cx="276091" cy="276091"/>
            <a:chOff x="2148672" y="7179157"/>
            <a:chExt cx="455295" cy="455295"/>
          </a:xfrm>
        </p:grpSpPr>
        <p:sp>
          <p:nvSpPr>
            <p:cNvPr id="44" name="object 44"/>
            <p:cNvSpPr/>
            <p:nvPr/>
          </p:nvSpPr>
          <p:spPr>
            <a:xfrm>
              <a:off x="2201027" y="72315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5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8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0"/>
                  </a:lnTo>
                  <a:lnTo>
                    <a:pt x="88681" y="327621"/>
                  </a:lnTo>
                  <a:lnTo>
                    <a:pt x="130767" y="344727"/>
                  </a:lnTo>
                  <a:lnTo>
                    <a:pt x="175215" y="350429"/>
                  </a:lnTo>
                  <a:lnTo>
                    <a:pt x="219663" y="344727"/>
                  </a:lnTo>
                  <a:lnTo>
                    <a:pt x="261749" y="327621"/>
                  </a:lnTo>
                  <a:lnTo>
                    <a:pt x="299111" y="299110"/>
                  </a:lnTo>
                  <a:lnTo>
                    <a:pt x="327621" y="261748"/>
                  </a:lnTo>
                  <a:lnTo>
                    <a:pt x="344728" y="219662"/>
                  </a:lnTo>
                  <a:lnTo>
                    <a:pt x="350430" y="175214"/>
                  </a:lnTo>
                  <a:lnTo>
                    <a:pt x="344728" y="130767"/>
                  </a:lnTo>
                  <a:lnTo>
                    <a:pt x="327621" y="88681"/>
                  </a:lnTo>
                  <a:lnTo>
                    <a:pt x="299111" y="51318"/>
                  </a:lnTo>
                  <a:lnTo>
                    <a:pt x="261749" y="22808"/>
                  </a:lnTo>
                  <a:lnTo>
                    <a:pt x="219663" y="5702"/>
                  </a:lnTo>
                  <a:lnTo>
                    <a:pt x="17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201027" y="72315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9995" y="4349312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2009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85172" y="4879379"/>
            <a:ext cx="276091" cy="276091"/>
            <a:chOff x="2118637" y="8046456"/>
            <a:chExt cx="455295" cy="455295"/>
          </a:xfrm>
        </p:grpSpPr>
        <p:sp>
          <p:nvSpPr>
            <p:cNvPr id="48" name="object 48"/>
            <p:cNvSpPr/>
            <p:nvPr/>
          </p:nvSpPr>
          <p:spPr>
            <a:xfrm>
              <a:off x="2170991" y="80988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8"/>
                  </a:lnTo>
                  <a:lnTo>
                    <a:pt x="175214" y="350430"/>
                  </a:lnTo>
                  <a:lnTo>
                    <a:pt x="219662" y="344728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7" y="219662"/>
                  </a:lnTo>
                  <a:lnTo>
                    <a:pt x="350429" y="175214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170991" y="809881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1781" y="4875243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2015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85172" y="5929933"/>
            <a:ext cx="276091" cy="276091"/>
            <a:chOff x="2118637" y="9778898"/>
            <a:chExt cx="455295" cy="455295"/>
          </a:xfrm>
        </p:grpSpPr>
        <p:sp>
          <p:nvSpPr>
            <p:cNvPr id="52" name="object 52"/>
            <p:cNvSpPr/>
            <p:nvPr/>
          </p:nvSpPr>
          <p:spPr>
            <a:xfrm>
              <a:off x="2170991" y="983125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175214" y="0"/>
                  </a:moveTo>
                  <a:lnTo>
                    <a:pt x="130767" y="5702"/>
                  </a:lnTo>
                  <a:lnTo>
                    <a:pt x="88681" y="22808"/>
                  </a:lnTo>
                  <a:lnTo>
                    <a:pt x="51319" y="51319"/>
                  </a:lnTo>
                  <a:lnTo>
                    <a:pt x="22808" y="88681"/>
                  </a:lnTo>
                  <a:lnTo>
                    <a:pt x="5702" y="130767"/>
                  </a:lnTo>
                  <a:lnTo>
                    <a:pt x="0" y="175214"/>
                  </a:lnTo>
                  <a:lnTo>
                    <a:pt x="5702" y="219662"/>
                  </a:lnTo>
                  <a:lnTo>
                    <a:pt x="22808" y="261748"/>
                  </a:lnTo>
                  <a:lnTo>
                    <a:pt x="51319" y="299111"/>
                  </a:lnTo>
                  <a:lnTo>
                    <a:pt x="88681" y="327621"/>
                  </a:lnTo>
                  <a:lnTo>
                    <a:pt x="130767" y="344727"/>
                  </a:lnTo>
                  <a:lnTo>
                    <a:pt x="175214" y="350429"/>
                  </a:lnTo>
                  <a:lnTo>
                    <a:pt x="219662" y="344727"/>
                  </a:lnTo>
                  <a:lnTo>
                    <a:pt x="261748" y="327621"/>
                  </a:lnTo>
                  <a:lnTo>
                    <a:pt x="299111" y="299111"/>
                  </a:lnTo>
                  <a:lnTo>
                    <a:pt x="327621" y="261748"/>
                  </a:lnTo>
                  <a:lnTo>
                    <a:pt x="344727" y="219662"/>
                  </a:lnTo>
                  <a:lnTo>
                    <a:pt x="350429" y="175214"/>
                  </a:lnTo>
                  <a:lnTo>
                    <a:pt x="344727" y="130767"/>
                  </a:lnTo>
                  <a:lnTo>
                    <a:pt x="327621" y="88681"/>
                  </a:lnTo>
                  <a:lnTo>
                    <a:pt x="299111" y="51319"/>
                  </a:lnTo>
                  <a:lnTo>
                    <a:pt x="261748" y="22808"/>
                  </a:lnTo>
                  <a:lnTo>
                    <a:pt x="219662" y="5702"/>
                  </a:lnTo>
                  <a:lnTo>
                    <a:pt x="17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170991" y="98312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299110" y="51319"/>
                  </a:moveTo>
                  <a:lnTo>
                    <a:pt x="327621" y="88681"/>
                  </a:lnTo>
                  <a:lnTo>
                    <a:pt x="344728" y="130767"/>
                  </a:lnTo>
                  <a:lnTo>
                    <a:pt x="350430" y="175215"/>
                  </a:lnTo>
                  <a:lnTo>
                    <a:pt x="344728" y="219662"/>
                  </a:lnTo>
                  <a:lnTo>
                    <a:pt x="327621" y="261748"/>
                  </a:lnTo>
                  <a:lnTo>
                    <a:pt x="299110" y="299110"/>
                  </a:lnTo>
                  <a:lnTo>
                    <a:pt x="261748" y="327621"/>
                  </a:lnTo>
                  <a:lnTo>
                    <a:pt x="219662" y="344728"/>
                  </a:lnTo>
                  <a:lnTo>
                    <a:pt x="175215" y="350430"/>
                  </a:lnTo>
                  <a:lnTo>
                    <a:pt x="130767" y="344728"/>
                  </a:lnTo>
                  <a:lnTo>
                    <a:pt x="88681" y="327621"/>
                  </a:lnTo>
                  <a:lnTo>
                    <a:pt x="51319" y="299110"/>
                  </a:lnTo>
                  <a:lnTo>
                    <a:pt x="22808" y="261748"/>
                  </a:lnTo>
                  <a:lnTo>
                    <a:pt x="5702" y="219662"/>
                  </a:lnTo>
                  <a:lnTo>
                    <a:pt x="0" y="175215"/>
                  </a:lnTo>
                  <a:lnTo>
                    <a:pt x="5702" y="130767"/>
                  </a:lnTo>
                  <a:lnTo>
                    <a:pt x="22808" y="88681"/>
                  </a:lnTo>
                  <a:lnTo>
                    <a:pt x="51319" y="51319"/>
                  </a:lnTo>
                  <a:lnTo>
                    <a:pt x="88681" y="22808"/>
                  </a:lnTo>
                  <a:lnTo>
                    <a:pt x="130767" y="5702"/>
                  </a:lnTo>
                  <a:lnTo>
                    <a:pt x="175215" y="0"/>
                  </a:lnTo>
                  <a:lnTo>
                    <a:pt x="219662" y="5702"/>
                  </a:lnTo>
                  <a:lnTo>
                    <a:pt x="261748" y="22808"/>
                  </a:lnTo>
                  <a:lnTo>
                    <a:pt x="299110" y="51319"/>
                  </a:lnTo>
                  <a:close/>
                </a:path>
              </a:pathLst>
            </a:custGeom>
            <a:ln w="104708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3008" y="5913099"/>
            <a:ext cx="93609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30" dirty="0">
                <a:solidFill>
                  <a:srgbClr val="444444"/>
                </a:solidFill>
                <a:latin typeface="Arial"/>
                <a:cs typeface="Arial"/>
              </a:rPr>
              <a:t>2016</a:t>
            </a:r>
            <a:r>
              <a:rPr sz="1577" b="1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218" dirty="0">
                <a:solidFill>
                  <a:srgbClr val="444444"/>
                </a:solidFill>
                <a:latin typeface="Arial"/>
                <a:cs typeface="Arial"/>
              </a:rPr>
              <a:t>–</a:t>
            </a:r>
            <a:r>
              <a:rPr sz="1577" b="1" kern="0" spc="-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518" dirty="0">
                <a:solidFill>
                  <a:srgbClr val="444444"/>
                </a:solidFill>
                <a:latin typeface="Arial"/>
                <a:cs typeface="Arial"/>
              </a:rPr>
              <a:t>∞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6894581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760898" algn="l"/>
                <a:tab pos="3382787" algn="l"/>
                <a:tab pos="4284221" algn="l"/>
                <a:tab pos="5253428" algn="l"/>
                <a:tab pos="5968492" algn="l"/>
              </a:tabLst>
            </a:pPr>
            <a:r>
              <a:rPr sz="2426" dirty="0"/>
              <a:t>JAVASCRIPT</a:t>
            </a:r>
            <a:r>
              <a:rPr lang="en-US" sz="2426" dirty="0"/>
              <a:t> </a:t>
            </a:r>
            <a:r>
              <a:rPr sz="2426" dirty="0"/>
              <a:t>RELEASES...	(MORE	ABOUT	THIS	LATER</a:t>
            </a:r>
            <a:r>
              <a:rPr spc="-252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830613" y="2597738"/>
            <a:ext cx="1110526" cy="773210"/>
          </a:xfrm>
          <a:custGeom>
            <a:avLst/>
            <a:gdLst/>
            <a:ahLst/>
            <a:cxnLst/>
            <a:rect l="l" t="t" r="r" b="b"/>
            <a:pathLst>
              <a:path w="1831339" h="1275079">
                <a:moveTo>
                  <a:pt x="1831218" y="0"/>
                </a:moveTo>
                <a:lnTo>
                  <a:pt x="0" y="0"/>
                </a:lnTo>
                <a:lnTo>
                  <a:pt x="0" y="1274906"/>
                </a:lnTo>
                <a:lnTo>
                  <a:pt x="1831218" y="1274906"/>
                </a:lnTo>
                <a:lnTo>
                  <a:pt x="1831218" y="0"/>
                </a:lnTo>
                <a:close/>
              </a:path>
            </a:pathLst>
          </a:custGeom>
          <a:solidFill>
            <a:srgbClr val="F5E46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217" y="2858802"/>
            <a:ext cx="37543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42" dirty="0">
                <a:solidFill>
                  <a:srgbClr val="444444"/>
                </a:solidFill>
                <a:latin typeface="Arial"/>
                <a:cs typeface="Arial"/>
              </a:rPr>
              <a:t>ES5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0084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199078" marR="194842" indent="133617" defTabSz="554492">
              <a:lnSpc>
                <a:spcPct val="113599"/>
              </a:lnSpc>
              <a:spcBef>
                <a:spcPts val="882"/>
              </a:spcBef>
            </a:pPr>
            <a:r>
              <a:rPr sz="1577" b="1" kern="0" spc="-12" dirty="0">
                <a:solidFill>
                  <a:srgbClr val="444444"/>
                </a:solidFill>
                <a:latin typeface="Arial"/>
                <a:cs typeface="Arial"/>
              </a:rPr>
              <a:t>ES6/ </a:t>
            </a:r>
            <a:r>
              <a:rPr sz="1577" b="1" kern="0" spc="-6" dirty="0">
                <a:solidFill>
                  <a:srgbClr val="444444"/>
                </a:solidFill>
                <a:latin typeface="Arial"/>
                <a:cs typeface="Arial"/>
              </a:rPr>
              <a:t>ES2015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4145" y="2908095"/>
            <a:ext cx="283022" cy="152486"/>
            <a:chOff x="3337258" y="4795665"/>
            <a:chExt cx="466725" cy="251460"/>
          </a:xfrm>
        </p:grpSpPr>
        <p:sp>
          <p:nvSpPr>
            <p:cNvPr id="8" name="object 8"/>
            <p:cNvSpPr/>
            <p:nvPr/>
          </p:nvSpPr>
          <p:spPr>
            <a:xfrm>
              <a:off x="3337258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52415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49556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203314" marR="198693" indent="129382" defTabSz="554492">
              <a:lnSpc>
                <a:spcPct val="113599"/>
              </a:lnSpc>
              <a:spcBef>
                <a:spcPts val="882"/>
              </a:spcBef>
            </a:pPr>
            <a:r>
              <a:rPr sz="1577" kern="0" spc="-12" dirty="0">
                <a:solidFill>
                  <a:srgbClr val="444444"/>
                </a:solidFill>
                <a:latin typeface="Arial"/>
                <a:cs typeface="Arial"/>
              </a:rPr>
              <a:t>ES7/ </a:t>
            </a:r>
            <a:r>
              <a:rPr sz="1577" kern="0" spc="-21" dirty="0">
                <a:solidFill>
                  <a:srgbClr val="444444"/>
                </a:solidFill>
                <a:latin typeface="Arial"/>
                <a:cs typeface="Arial"/>
              </a:rPr>
              <a:t>ES2016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9027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203314" marR="198693" indent="129382" defTabSz="554492">
              <a:lnSpc>
                <a:spcPct val="113599"/>
              </a:lnSpc>
              <a:spcBef>
                <a:spcPts val="882"/>
              </a:spcBef>
            </a:pPr>
            <a:r>
              <a:rPr sz="1577" kern="0" spc="-12" dirty="0">
                <a:solidFill>
                  <a:srgbClr val="444444"/>
                </a:solidFill>
                <a:latin typeface="Arial"/>
                <a:cs typeface="Arial"/>
              </a:rPr>
              <a:t>ES8/ </a:t>
            </a:r>
            <a:r>
              <a:rPr sz="1577" kern="0" spc="-21" dirty="0">
                <a:solidFill>
                  <a:srgbClr val="444444"/>
                </a:solidFill>
                <a:latin typeface="Arial"/>
                <a:cs typeface="Arial"/>
              </a:rPr>
              <a:t>ES2017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8497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203314" marR="198693" indent="129382" defTabSz="554492">
              <a:lnSpc>
                <a:spcPct val="113599"/>
              </a:lnSpc>
              <a:spcBef>
                <a:spcPts val="882"/>
              </a:spcBef>
            </a:pPr>
            <a:r>
              <a:rPr sz="1577" kern="0" spc="-12" dirty="0">
                <a:solidFill>
                  <a:srgbClr val="444444"/>
                </a:solidFill>
                <a:latin typeface="Arial"/>
                <a:cs typeface="Arial"/>
              </a:rPr>
              <a:t>ES9/ </a:t>
            </a:r>
            <a:r>
              <a:rPr sz="1577" kern="0" spc="-21" dirty="0">
                <a:solidFill>
                  <a:srgbClr val="444444"/>
                </a:solidFill>
                <a:latin typeface="Arial"/>
                <a:cs typeface="Arial"/>
              </a:rPr>
              <a:t>ES2018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7966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203314" marR="198693" indent="72007" defTabSz="554492">
              <a:lnSpc>
                <a:spcPct val="113599"/>
              </a:lnSpc>
              <a:spcBef>
                <a:spcPts val="882"/>
              </a:spcBef>
            </a:pPr>
            <a:r>
              <a:rPr sz="1577" kern="0" spc="-12" dirty="0">
                <a:solidFill>
                  <a:srgbClr val="444444"/>
                </a:solidFill>
                <a:latin typeface="Arial"/>
                <a:cs typeface="Arial"/>
              </a:rPr>
              <a:t>ES10/ </a:t>
            </a:r>
            <a:r>
              <a:rPr sz="1577" kern="0" spc="-21" dirty="0">
                <a:solidFill>
                  <a:srgbClr val="444444"/>
                </a:solidFill>
                <a:latin typeface="Arial"/>
                <a:cs typeface="Arial"/>
              </a:rPr>
              <a:t>ES2019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23940" y="2744322"/>
            <a:ext cx="24567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b="1" kern="0" spc="24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91067" y="1726820"/>
            <a:ext cx="1060467" cy="753571"/>
            <a:chOff x="4931785" y="2847654"/>
            <a:chExt cx="1748789" cy="1242695"/>
          </a:xfrm>
        </p:grpSpPr>
        <p:sp>
          <p:nvSpPr>
            <p:cNvPr id="16" name="object 16"/>
            <p:cNvSpPr/>
            <p:nvPr/>
          </p:nvSpPr>
          <p:spPr>
            <a:xfrm>
              <a:off x="5011558" y="2868596"/>
              <a:ext cx="1648460" cy="1071880"/>
            </a:xfrm>
            <a:custGeom>
              <a:avLst/>
              <a:gdLst/>
              <a:ahLst/>
              <a:cxnLst/>
              <a:rect l="l" t="t" r="r" b="b"/>
              <a:pathLst>
                <a:path w="1648459" h="1071879">
                  <a:moveTo>
                    <a:pt x="1647992" y="0"/>
                  </a:moveTo>
                  <a:lnTo>
                    <a:pt x="1585291" y="9910"/>
                  </a:lnTo>
                  <a:lnTo>
                    <a:pt x="1523757" y="20512"/>
                  </a:lnTo>
                  <a:lnTo>
                    <a:pt x="1463390" y="31806"/>
                  </a:lnTo>
                  <a:lnTo>
                    <a:pt x="1404190" y="43793"/>
                  </a:lnTo>
                  <a:lnTo>
                    <a:pt x="1346156" y="56471"/>
                  </a:lnTo>
                  <a:lnTo>
                    <a:pt x="1289288" y="69842"/>
                  </a:lnTo>
                  <a:lnTo>
                    <a:pt x="1233587" y="83904"/>
                  </a:lnTo>
                  <a:lnTo>
                    <a:pt x="1179053" y="98659"/>
                  </a:lnTo>
                  <a:lnTo>
                    <a:pt x="1125686" y="114105"/>
                  </a:lnTo>
                  <a:lnTo>
                    <a:pt x="1073485" y="130244"/>
                  </a:lnTo>
                  <a:lnTo>
                    <a:pt x="1022450" y="147075"/>
                  </a:lnTo>
                  <a:lnTo>
                    <a:pt x="972582" y="164597"/>
                  </a:lnTo>
                  <a:lnTo>
                    <a:pt x="923881" y="182812"/>
                  </a:lnTo>
                  <a:lnTo>
                    <a:pt x="876347" y="201719"/>
                  </a:lnTo>
                  <a:lnTo>
                    <a:pt x="829979" y="221318"/>
                  </a:lnTo>
                  <a:lnTo>
                    <a:pt x="784777" y="241608"/>
                  </a:lnTo>
                  <a:lnTo>
                    <a:pt x="740743" y="262591"/>
                  </a:lnTo>
                  <a:lnTo>
                    <a:pt x="697874" y="284266"/>
                  </a:lnTo>
                  <a:lnTo>
                    <a:pt x="656173" y="306633"/>
                  </a:lnTo>
                  <a:lnTo>
                    <a:pt x="615638" y="329692"/>
                  </a:lnTo>
                  <a:lnTo>
                    <a:pt x="576269" y="353443"/>
                  </a:lnTo>
                  <a:lnTo>
                    <a:pt x="538068" y="377886"/>
                  </a:lnTo>
                  <a:lnTo>
                    <a:pt x="501033" y="403021"/>
                  </a:lnTo>
                  <a:lnTo>
                    <a:pt x="465164" y="428848"/>
                  </a:lnTo>
                  <a:lnTo>
                    <a:pt x="430462" y="455368"/>
                  </a:lnTo>
                  <a:lnTo>
                    <a:pt x="396927" y="482579"/>
                  </a:lnTo>
                  <a:lnTo>
                    <a:pt x="364558" y="510482"/>
                  </a:lnTo>
                  <a:lnTo>
                    <a:pt x="333356" y="539077"/>
                  </a:lnTo>
                  <a:lnTo>
                    <a:pt x="303320" y="568364"/>
                  </a:lnTo>
                  <a:lnTo>
                    <a:pt x="274451" y="598344"/>
                  </a:lnTo>
                  <a:lnTo>
                    <a:pt x="246749" y="629015"/>
                  </a:lnTo>
                  <a:lnTo>
                    <a:pt x="220213" y="660379"/>
                  </a:lnTo>
                  <a:lnTo>
                    <a:pt x="194844" y="692434"/>
                  </a:lnTo>
                  <a:lnTo>
                    <a:pt x="170642" y="725181"/>
                  </a:lnTo>
                  <a:lnTo>
                    <a:pt x="147606" y="758621"/>
                  </a:lnTo>
                  <a:lnTo>
                    <a:pt x="125736" y="792752"/>
                  </a:lnTo>
                  <a:lnTo>
                    <a:pt x="105034" y="827576"/>
                  </a:lnTo>
                  <a:lnTo>
                    <a:pt x="85498" y="863092"/>
                  </a:lnTo>
                  <a:lnTo>
                    <a:pt x="67128" y="899299"/>
                  </a:lnTo>
                  <a:lnTo>
                    <a:pt x="49925" y="936199"/>
                  </a:lnTo>
                  <a:lnTo>
                    <a:pt x="33889" y="973791"/>
                  </a:lnTo>
                  <a:lnTo>
                    <a:pt x="19019" y="1012074"/>
                  </a:lnTo>
                  <a:lnTo>
                    <a:pt x="5316" y="1051050"/>
                  </a:lnTo>
                  <a:lnTo>
                    <a:pt x="0" y="10713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31785" y="3897375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39">
                  <a:moveTo>
                    <a:pt x="0" y="0"/>
                  </a:moveTo>
                  <a:lnTo>
                    <a:pt x="40483" y="192462"/>
                  </a:lnTo>
                  <a:lnTo>
                    <a:pt x="170163" y="44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48077" y="1507749"/>
            <a:ext cx="1609185" cy="428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08700"/>
              </a:lnSpc>
              <a:spcBef>
                <a:spcPts val="61"/>
              </a:spcBef>
            </a:pP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Biggest</a:t>
            </a:r>
            <a:r>
              <a:rPr sz="1304" kern="0" spc="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update </a:t>
            </a:r>
            <a:r>
              <a:rPr sz="1304" kern="0" spc="4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304" kern="0" spc="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language</a:t>
            </a:r>
            <a:r>
              <a:rPr sz="1304" kern="0" spc="-58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EVER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12376" y="1734648"/>
            <a:ext cx="1410106" cy="979604"/>
            <a:chOff x="17170074" y="2860563"/>
            <a:chExt cx="2325370" cy="1615440"/>
          </a:xfrm>
        </p:grpSpPr>
        <p:sp>
          <p:nvSpPr>
            <p:cNvPr id="20" name="object 20"/>
            <p:cNvSpPr/>
            <p:nvPr/>
          </p:nvSpPr>
          <p:spPr>
            <a:xfrm>
              <a:off x="17191016" y="2881504"/>
              <a:ext cx="2228215" cy="1459865"/>
            </a:xfrm>
            <a:custGeom>
              <a:avLst/>
              <a:gdLst/>
              <a:ahLst/>
              <a:cxnLst/>
              <a:rect l="l" t="t" r="r" b="b"/>
              <a:pathLst>
                <a:path w="2228215" h="1459864">
                  <a:moveTo>
                    <a:pt x="0" y="0"/>
                  </a:moveTo>
                  <a:lnTo>
                    <a:pt x="48055" y="952"/>
                  </a:lnTo>
                  <a:lnTo>
                    <a:pt x="95784" y="2773"/>
                  </a:lnTo>
                  <a:lnTo>
                    <a:pt x="143186" y="5463"/>
                  </a:lnTo>
                  <a:lnTo>
                    <a:pt x="190261" y="9023"/>
                  </a:lnTo>
                  <a:lnTo>
                    <a:pt x="237009" y="13451"/>
                  </a:lnTo>
                  <a:lnTo>
                    <a:pt x="283430" y="18749"/>
                  </a:lnTo>
                  <a:lnTo>
                    <a:pt x="329524" y="24916"/>
                  </a:lnTo>
                  <a:lnTo>
                    <a:pt x="375291" y="31951"/>
                  </a:lnTo>
                  <a:lnTo>
                    <a:pt x="420732" y="39856"/>
                  </a:lnTo>
                  <a:lnTo>
                    <a:pt x="465845" y="48631"/>
                  </a:lnTo>
                  <a:lnTo>
                    <a:pt x="510631" y="58274"/>
                  </a:lnTo>
                  <a:lnTo>
                    <a:pt x="555090" y="68786"/>
                  </a:lnTo>
                  <a:lnTo>
                    <a:pt x="599223" y="80168"/>
                  </a:lnTo>
                  <a:lnTo>
                    <a:pt x="643028" y="92418"/>
                  </a:lnTo>
                  <a:lnTo>
                    <a:pt x="686507" y="105538"/>
                  </a:lnTo>
                  <a:lnTo>
                    <a:pt x="729658" y="119527"/>
                  </a:lnTo>
                  <a:lnTo>
                    <a:pt x="772483" y="134385"/>
                  </a:lnTo>
                  <a:lnTo>
                    <a:pt x="814981" y="150112"/>
                  </a:lnTo>
                  <a:lnTo>
                    <a:pt x="857151" y="166708"/>
                  </a:lnTo>
                  <a:lnTo>
                    <a:pt x="898995" y="184173"/>
                  </a:lnTo>
                  <a:lnTo>
                    <a:pt x="940512" y="202507"/>
                  </a:lnTo>
                  <a:lnTo>
                    <a:pt x="981702" y="221711"/>
                  </a:lnTo>
                  <a:lnTo>
                    <a:pt x="1022564" y="241783"/>
                  </a:lnTo>
                  <a:lnTo>
                    <a:pt x="1063100" y="262725"/>
                  </a:lnTo>
                  <a:lnTo>
                    <a:pt x="1103309" y="284536"/>
                  </a:lnTo>
                  <a:lnTo>
                    <a:pt x="1143191" y="307216"/>
                  </a:lnTo>
                  <a:lnTo>
                    <a:pt x="1182746" y="330765"/>
                  </a:lnTo>
                  <a:lnTo>
                    <a:pt x="1221975" y="355183"/>
                  </a:lnTo>
                  <a:lnTo>
                    <a:pt x="1260876" y="380470"/>
                  </a:lnTo>
                  <a:lnTo>
                    <a:pt x="1299450" y="406626"/>
                  </a:lnTo>
                  <a:lnTo>
                    <a:pt x="1337697" y="433652"/>
                  </a:lnTo>
                  <a:lnTo>
                    <a:pt x="1375617" y="461546"/>
                  </a:lnTo>
                  <a:lnTo>
                    <a:pt x="1413211" y="490310"/>
                  </a:lnTo>
                  <a:lnTo>
                    <a:pt x="1450477" y="519943"/>
                  </a:lnTo>
                  <a:lnTo>
                    <a:pt x="1487417" y="550445"/>
                  </a:lnTo>
                  <a:lnTo>
                    <a:pt x="1524029" y="581816"/>
                  </a:lnTo>
                  <a:lnTo>
                    <a:pt x="1560315" y="614056"/>
                  </a:lnTo>
                  <a:lnTo>
                    <a:pt x="1596273" y="647165"/>
                  </a:lnTo>
                  <a:lnTo>
                    <a:pt x="1631905" y="681143"/>
                  </a:lnTo>
                  <a:lnTo>
                    <a:pt x="1667210" y="715991"/>
                  </a:lnTo>
                  <a:lnTo>
                    <a:pt x="1702187" y="751707"/>
                  </a:lnTo>
                  <a:lnTo>
                    <a:pt x="1736838" y="788293"/>
                  </a:lnTo>
                  <a:lnTo>
                    <a:pt x="1771162" y="825748"/>
                  </a:lnTo>
                  <a:lnTo>
                    <a:pt x="1805159" y="864072"/>
                  </a:lnTo>
                  <a:lnTo>
                    <a:pt x="1838829" y="903265"/>
                  </a:lnTo>
                  <a:lnTo>
                    <a:pt x="1872172" y="943327"/>
                  </a:lnTo>
                  <a:lnTo>
                    <a:pt x="1905188" y="984258"/>
                  </a:lnTo>
                  <a:lnTo>
                    <a:pt x="1937877" y="1026058"/>
                  </a:lnTo>
                  <a:lnTo>
                    <a:pt x="1970239" y="1068728"/>
                  </a:lnTo>
                  <a:lnTo>
                    <a:pt x="2002274" y="1112266"/>
                  </a:lnTo>
                  <a:lnTo>
                    <a:pt x="2033982" y="1156674"/>
                  </a:lnTo>
                  <a:lnTo>
                    <a:pt x="2065364" y="1201951"/>
                  </a:lnTo>
                  <a:lnTo>
                    <a:pt x="2096418" y="1248097"/>
                  </a:lnTo>
                  <a:lnTo>
                    <a:pt x="2127145" y="1295112"/>
                  </a:lnTo>
                  <a:lnTo>
                    <a:pt x="2157546" y="1342996"/>
                  </a:lnTo>
                  <a:lnTo>
                    <a:pt x="2187619" y="1391749"/>
                  </a:lnTo>
                  <a:lnTo>
                    <a:pt x="2217365" y="1441371"/>
                  </a:lnTo>
                  <a:lnTo>
                    <a:pt x="2227711" y="145963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331882" y="4279556"/>
              <a:ext cx="163830" cy="196850"/>
            </a:xfrm>
            <a:custGeom>
              <a:avLst/>
              <a:gdLst/>
              <a:ahLst/>
              <a:cxnLst/>
              <a:rect l="l" t="t" r="r" b="b"/>
              <a:pathLst>
                <a:path w="163830" h="196850">
                  <a:moveTo>
                    <a:pt x="153052" y="0"/>
                  </a:moveTo>
                  <a:lnTo>
                    <a:pt x="0" y="86717"/>
                  </a:lnTo>
                  <a:lnTo>
                    <a:pt x="163241" y="196410"/>
                  </a:lnTo>
                  <a:lnTo>
                    <a:pt x="15305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47485" y="1502247"/>
            <a:ext cx="1415112" cy="428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08700"/>
              </a:lnSpc>
              <a:spcBef>
                <a:spcPts val="61"/>
              </a:spcBef>
            </a:pP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1304" kern="0" spc="-3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updates</a:t>
            </a:r>
            <a:r>
              <a:rPr sz="1304" kern="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4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304" kern="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2425D"/>
                </a:solidFill>
                <a:latin typeface="Arial"/>
                <a:cs typeface="Arial"/>
              </a:rPr>
              <a:t>JS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every</a:t>
            </a:r>
            <a:r>
              <a:rPr sz="1304" kern="0" spc="-18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single</a:t>
            </a:r>
            <a:r>
              <a:rPr sz="1304" kern="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2425D"/>
                </a:solidFill>
                <a:latin typeface="Arial"/>
                <a:cs typeface="Arial"/>
              </a:rPr>
              <a:t>year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83616" y="2908095"/>
            <a:ext cx="283022" cy="152486"/>
            <a:chOff x="5908942" y="4795665"/>
            <a:chExt cx="466725" cy="251460"/>
          </a:xfrm>
        </p:grpSpPr>
        <p:sp>
          <p:nvSpPr>
            <p:cNvPr id="24" name="object 24"/>
            <p:cNvSpPr/>
            <p:nvPr/>
          </p:nvSpPr>
          <p:spPr>
            <a:xfrm>
              <a:off x="5908942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24099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143087" y="2908095"/>
            <a:ext cx="283022" cy="152486"/>
            <a:chOff x="8480625" y="4795665"/>
            <a:chExt cx="466725" cy="251460"/>
          </a:xfrm>
        </p:grpSpPr>
        <p:sp>
          <p:nvSpPr>
            <p:cNvPr id="27" name="object 27"/>
            <p:cNvSpPr/>
            <p:nvPr/>
          </p:nvSpPr>
          <p:spPr>
            <a:xfrm>
              <a:off x="848062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95783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702560" y="2908095"/>
            <a:ext cx="283022" cy="152486"/>
            <a:chOff x="11052312" y="4795665"/>
            <a:chExt cx="466725" cy="251460"/>
          </a:xfrm>
        </p:grpSpPr>
        <p:sp>
          <p:nvSpPr>
            <p:cNvPr id="30" name="object 30"/>
            <p:cNvSpPr/>
            <p:nvPr/>
          </p:nvSpPr>
          <p:spPr>
            <a:xfrm>
              <a:off x="11052312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267468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62030" y="2908095"/>
            <a:ext cx="283022" cy="152486"/>
            <a:chOff x="13623993" y="4795665"/>
            <a:chExt cx="466725" cy="251460"/>
          </a:xfrm>
        </p:grpSpPr>
        <p:sp>
          <p:nvSpPr>
            <p:cNvPr id="33" name="object 33"/>
            <p:cNvSpPr/>
            <p:nvPr/>
          </p:nvSpPr>
          <p:spPr>
            <a:xfrm>
              <a:off x="13623993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3839148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821500" y="2908095"/>
            <a:ext cx="283022" cy="152486"/>
            <a:chOff x="16195675" y="4795665"/>
            <a:chExt cx="466725" cy="251460"/>
          </a:xfrm>
        </p:grpSpPr>
        <p:sp>
          <p:nvSpPr>
            <p:cNvPr id="36" name="object 36"/>
            <p:cNvSpPr/>
            <p:nvPr/>
          </p:nvSpPr>
          <p:spPr>
            <a:xfrm>
              <a:off x="1619567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410830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187437" y="2597738"/>
            <a:ext cx="1110526" cy="643422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2054" rIns="0" bIns="0" rtlCol="0">
            <a:spAutoFit/>
          </a:bodyPr>
          <a:lstStyle/>
          <a:p>
            <a:pPr marL="203314" marR="198693" indent="72007" defTabSz="554492">
              <a:lnSpc>
                <a:spcPct val="113599"/>
              </a:lnSpc>
              <a:spcBef>
                <a:spcPts val="882"/>
              </a:spcBef>
            </a:pPr>
            <a:r>
              <a:rPr sz="1577" kern="0" spc="-6" dirty="0">
                <a:solidFill>
                  <a:srgbClr val="444444"/>
                </a:solidFill>
                <a:latin typeface="Arial"/>
                <a:cs typeface="Arial"/>
              </a:rPr>
              <a:t>ES11/ </a:t>
            </a:r>
            <a:r>
              <a:rPr sz="1577" kern="0" spc="-21" dirty="0">
                <a:solidFill>
                  <a:srgbClr val="444444"/>
                </a:solidFill>
                <a:latin typeface="Arial"/>
                <a:cs typeface="Arial"/>
              </a:rPr>
              <a:t>ES2020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380969" y="2908095"/>
            <a:ext cx="283022" cy="152486"/>
            <a:chOff x="18767355" y="4795665"/>
            <a:chExt cx="466725" cy="251460"/>
          </a:xfrm>
        </p:grpSpPr>
        <p:sp>
          <p:nvSpPr>
            <p:cNvPr id="40" name="object 40"/>
            <p:cNvSpPr/>
            <p:nvPr/>
          </p:nvSpPr>
          <p:spPr>
            <a:xfrm>
              <a:off x="1876735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982510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64674" y="2908095"/>
            <a:ext cx="283022" cy="152486"/>
            <a:chOff x="765575" y="4795665"/>
            <a:chExt cx="466725" cy="251460"/>
          </a:xfrm>
        </p:grpSpPr>
        <p:sp>
          <p:nvSpPr>
            <p:cNvPr id="43" name="object 43"/>
            <p:cNvSpPr/>
            <p:nvPr/>
          </p:nvSpPr>
          <p:spPr>
            <a:xfrm>
              <a:off x="765575" y="4921316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15157" y="0"/>
                  </a:lnTo>
                  <a:lnTo>
                    <a:pt x="246569" y="0"/>
                  </a:lnTo>
                </a:path>
              </a:pathLst>
            </a:custGeom>
            <a:ln w="62825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80732" y="479566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6170" y="2744322"/>
            <a:ext cx="24567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b="1" kern="0" spc="24" dirty="0">
                <a:solidFill>
                  <a:srgbClr val="38464D"/>
                </a:solidFill>
                <a:latin typeface="Arial"/>
                <a:cs typeface="Arial"/>
              </a:rPr>
              <a:t>...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57427" y="4730701"/>
            <a:ext cx="9277361" cy="1485964"/>
            <a:chOff x="2402699" y="7801276"/>
            <a:chExt cx="15299055" cy="2450465"/>
          </a:xfrm>
        </p:grpSpPr>
        <p:sp>
          <p:nvSpPr>
            <p:cNvPr id="47" name="object 47"/>
            <p:cNvSpPr/>
            <p:nvPr/>
          </p:nvSpPr>
          <p:spPr>
            <a:xfrm>
              <a:off x="2402699" y="7801276"/>
              <a:ext cx="15299055" cy="2450465"/>
            </a:xfrm>
            <a:custGeom>
              <a:avLst/>
              <a:gdLst/>
              <a:ahLst/>
              <a:cxnLst/>
              <a:rect l="l" t="t" r="r" b="b"/>
              <a:pathLst>
                <a:path w="15299055" h="2450465">
                  <a:moveTo>
                    <a:pt x="15298696" y="0"/>
                  </a:moveTo>
                  <a:lnTo>
                    <a:pt x="0" y="0"/>
                  </a:lnTo>
                  <a:lnTo>
                    <a:pt x="0" y="2450177"/>
                  </a:lnTo>
                  <a:lnTo>
                    <a:pt x="15298696" y="2450177"/>
                  </a:lnTo>
                  <a:lnTo>
                    <a:pt x="1529869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0041" y="8363181"/>
              <a:ext cx="429306" cy="4293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5285" y="9192342"/>
              <a:ext cx="429306" cy="42930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457427" y="4730701"/>
            <a:ext cx="9277361" cy="1132125"/>
          </a:xfrm>
          <a:prstGeom prst="rect">
            <a:avLst/>
          </a:prstGeom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236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2707" algn="ctr" defTabSz="554492"/>
            <a:r>
              <a:rPr sz="1698" kern="0" spc="-33" dirty="0">
                <a:solidFill>
                  <a:srgbClr val="444444"/>
                </a:solidFill>
                <a:latin typeface="Arial"/>
                <a:cs typeface="Arial"/>
              </a:rPr>
              <a:t>Learn</a:t>
            </a:r>
            <a:r>
              <a:rPr sz="1698" kern="0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1698" kern="0" spc="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1698" kern="0" spc="52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1698" kern="0" spc="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698" kern="0" spc="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beginning,</a:t>
            </a:r>
            <a:r>
              <a:rPr sz="1698" kern="0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1698" kern="0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spc="30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1698" kern="0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forgetting</a:t>
            </a:r>
            <a:r>
              <a:rPr sz="1698" kern="0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698" kern="0" spc="-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444444"/>
                </a:solidFill>
                <a:latin typeface="Arial"/>
                <a:cs typeface="Arial"/>
              </a:rPr>
              <a:t>older</a:t>
            </a:r>
            <a:r>
              <a:rPr sz="1698" kern="0" spc="-1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444444"/>
                </a:solidFill>
                <a:latin typeface="Arial"/>
                <a:cs typeface="Arial"/>
              </a:rPr>
              <a:t>parts!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06243" algn="ctr" defTabSz="554492">
              <a:spcBef>
                <a:spcPts val="1922"/>
              </a:spcBef>
            </a:pP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Let’s</a:t>
            </a:r>
            <a:r>
              <a:rPr sz="1698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spc="39" dirty="0">
                <a:solidFill>
                  <a:srgbClr val="444444"/>
                </a:solidFill>
                <a:latin typeface="Arial"/>
                <a:cs typeface="Arial"/>
              </a:rPr>
              <a:t>finally</a:t>
            </a:r>
            <a:r>
              <a:rPr sz="1698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1698" kern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444444"/>
                </a:solidFill>
                <a:latin typeface="Arial"/>
                <a:cs typeface="Arial"/>
              </a:rPr>
              <a:t>started!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77250" y="3131079"/>
            <a:ext cx="656150" cy="1029662"/>
            <a:chOff x="2105574" y="5163380"/>
            <a:chExt cx="1082040" cy="1697989"/>
          </a:xfrm>
        </p:grpSpPr>
        <p:sp>
          <p:nvSpPr>
            <p:cNvPr id="52" name="object 52"/>
            <p:cNvSpPr/>
            <p:nvPr/>
          </p:nvSpPr>
          <p:spPr>
            <a:xfrm>
              <a:off x="2193508" y="5318311"/>
              <a:ext cx="972819" cy="1522095"/>
            </a:xfrm>
            <a:custGeom>
              <a:avLst/>
              <a:gdLst/>
              <a:ahLst/>
              <a:cxnLst/>
              <a:rect l="l" t="t" r="r" b="b"/>
              <a:pathLst>
                <a:path w="972819" h="1522095">
                  <a:moveTo>
                    <a:pt x="972594" y="1521656"/>
                  </a:moveTo>
                  <a:lnTo>
                    <a:pt x="926929" y="1511688"/>
                  </a:lnTo>
                  <a:lnTo>
                    <a:pt x="882362" y="1500462"/>
                  </a:lnTo>
                  <a:lnTo>
                    <a:pt x="838892" y="1487980"/>
                  </a:lnTo>
                  <a:lnTo>
                    <a:pt x="796521" y="1474242"/>
                  </a:lnTo>
                  <a:lnTo>
                    <a:pt x="755247" y="1459246"/>
                  </a:lnTo>
                  <a:lnTo>
                    <a:pt x="715072" y="1442994"/>
                  </a:lnTo>
                  <a:lnTo>
                    <a:pt x="675994" y="1425485"/>
                  </a:lnTo>
                  <a:lnTo>
                    <a:pt x="638015" y="1406720"/>
                  </a:lnTo>
                  <a:lnTo>
                    <a:pt x="601133" y="1386697"/>
                  </a:lnTo>
                  <a:lnTo>
                    <a:pt x="565350" y="1365418"/>
                  </a:lnTo>
                  <a:lnTo>
                    <a:pt x="530664" y="1342883"/>
                  </a:lnTo>
                  <a:lnTo>
                    <a:pt x="497076" y="1319090"/>
                  </a:lnTo>
                  <a:lnTo>
                    <a:pt x="464587" y="1294041"/>
                  </a:lnTo>
                  <a:lnTo>
                    <a:pt x="433195" y="1267735"/>
                  </a:lnTo>
                  <a:lnTo>
                    <a:pt x="402901" y="1240172"/>
                  </a:lnTo>
                  <a:lnTo>
                    <a:pt x="373705" y="1211353"/>
                  </a:lnTo>
                  <a:lnTo>
                    <a:pt x="345607" y="1181277"/>
                  </a:lnTo>
                  <a:lnTo>
                    <a:pt x="318607" y="1149944"/>
                  </a:lnTo>
                  <a:lnTo>
                    <a:pt x="292705" y="1117354"/>
                  </a:lnTo>
                  <a:lnTo>
                    <a:pt x="267901" y="1083508"/>
                  </a:lnTo>
                  <a:lnTo>
                    <a:pt x="244195" y="1048405"/>
                  </a:lnTo>
                  <a:lnTo>
                    <a:pt x="221587" y="1012045"/>
                  </a:lnTo>
                  <a:lnTo>
                    <a:pt x="200077" y="974429"/>
                  </a:lnTo>
                  <a:lnTo>
                    <a:pt x="179665" y="935555"/>
                  </a:lnTo>
                  <a:lnTo>
                    <a:pt x="160351" y="895425"/>
                  </a:lnTo>
                  <a:lnTo>
                    <a:pt x="142135" y="854039"/>
                  </a:lnTo>
                  <a:lnTo>
                    <a:pt x="125017" y="811395"/>
                  </a:lnTo>
                  <a:lnTo>
                    <a:pt x="108996" y="767495"/>
                  </a:lnTo>
                  <a:lnTo>
                    <a:pt x="94074" y="722338"/>
                  </a:lnTo>
                  <a:lnTo>
                    <a:pt x="80250" y="675925"/>
                  </a:lnTo>
                  <a:lnTo>
                    <a:pt x="67524" y="628254"/>
                  </a:lnTo>
                  <a:lnTo>
                    <a:pt x="55895" y="579327"/>
                  </a:lnTo>
                  <a:lnTo>
                    <a:pt x="45365" y="529143"/>
                  </a:lnTo>
                  <a:lnTo>
                    <a:pt x="35932" y="477703"/>
                  </a:lnTo>
                  <a:lnTo>
                    <a:pt x="27598" y="425006"/>
                  </a:lnTo>
                  <a:lnTo>
                    <a:pt x="20361" y="371052"/>
                  </a:lnTo>
                  <a:lnTo>
                    <a:pt x="14223" y="315841"/>
                  </a:lnTo>
                  <a:lnTo>
                    <a:pt x="9182" y="259373"/>
                  </a:lnTo>
                  <a:lnTo>
                    <a:pt x="5240" y="201649"/>
                  </a:lnTo>
                  <a:lnTo>
                    <a:pt x="2395" y="142668"/>
                  </a:lnTo>
                  <a:lnTo>
                    <a:pt x="648" y="82431"/>
                  </a:lnTo>
                  <a:lnTo>
                    <a:pt x="0" y="20936"/>
                  </a:lnTo>
                  <a:lnTo>
                    <a:pt x="46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105574" y="5163380"/>
              <a:ext cx="175895" cy="178435"/>
            </a:xfrm>
            <a:custGeom>
              <a:avLst/>
              <a:gdLst/>
              <a:ahLst/>
              <a:cxnLst/>
              <a:rect l="l" t="t" r="r" b="b"/>
              <a:pathLst>
                <a:path w="175894" h="178435">
                  <a:moveTo>
                    <a:pt x="91824" y="0"/>
                  </a:moveTo>
                  <a:lnTo>
                    <a:pt x="0" y="173923"/>
                  </a:lnTo>
                  <a:lnTo>
                    <a:pt x="175867" y="177813"/>
                  </a:lnTo>
                  <a:lnTo>
                    <a:pt x="918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17308" y="4031643"/>
            <a:ext cx="908752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ECMAScript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403960" y="3507548"/>
            <a:ext cx="8882284" cy="212941"/>
            <a:chOff x="3963603" y="5784207"/>
            <a:chExt cx="14647544" cy="351155"/>
          </a:xfrm>
        </p:grpSpPr>
        <p:sp>
          <p:nvSpPr>
            <p:cNvPr id="56" name="object 56"/>
            <p:cNvSpPr/>
            <p:nvPr/>
          </p:nvSpPr>
          <p:spPr>
            <a:xfrm>
              <a:off x="3971145" y="6114320"/>
              <a:ext cx="14629130" cy="0"/>
            </a:xfrm>
            <a:custGeom>
              <a:avLst/>
              <a:gdLst/>
              <a:ahLst/>
              <a:cxnLst/>
              <a:rect l="l" t="t" r="r" b="b"/>
              <a:pathLst>
                <a:path w="14629130">
                  <a:moveTo>
                    <a:pt x="0" y="0"/>
                  </a:moveTo>
                  <a:lnTo>
                    <a:pt x="14628779" y="0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984545" y="578420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557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8589695" y="578420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557"/>
                  </a:lnTo>
                </a:path>
              </a:pathLst>
            </a:custGeom>
            <a:ln w="41883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133613" y="3773309"/>
            <a:ext cx="142088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2425D"/>
                </a:solidFill>
                <a:latin typeface="Arial"/>
                <a:cs typeface="Arial"/>
              </a:rPr>
              <a:t>Modern</a:t>
            </a:r>
            <a:r>
              <a:rPr sz="1304" kern="0" spc="-3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8254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75" y="157387"/>
            <a:ext cx="7993905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1765133" algn="l"/>
                <a:tab pos="3950757" algn="l"/>
                <a:tab pos="4815225" algn="l"/>
                <a:tab pos="5775190" algn="l"/>
                <a:tab pos="6395913" algn="l"/>
              </a:tabLst>
            </a:pPr>
            <a:r>
              <a:rPr sz="2426" dirty="0"/>
              <a:t>BACKWARDS	COMPATIBILITY:	DON’T	BREAK	THE	WEB</a:t>
            </a:r>
            <a:r>
              <a:rPr spc="-470" dirty="0"/>
              <a:t>!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7686" y="1234842"/>
            <a:ext cx="2489025" cy="1054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28174" y="2393194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1997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6197" y="1662803"/>
            <a:ext cx="3064729" cy="198308"/>
            <a:chOff x="7875597" y="2742084"/>
            <a:chExt cx="5053965" cy="327025"/>
          </a:xfrm>
        </p:grpSpPr>
        <p:sp>
          <p:nvSpPr>
            <p:cNvPr id="7" name="object 7"/>
            <p:cNvSpPr/>
            <p:nvPr/>
          </p:nvSpPr>
          <p:spPr>
            <a:xfrm>
              <a:off x="8160405" y="2905429"/>
              <a:ext cx="4768850" cy="0"/>
            </a:xfrm>
            <a:custGeom>
              <a:avLst/>
              <a:gdLst/>
              <a:ahLst/>
              <a:cxnLst/>
              <a:rect l="l" t="t" r="r" b="b"/>
              <a:pathLst>
                <a:path w="4768850">
                  <a:moveTo>
                    <a:pt x="0" y="0"/>
                  </a:moveTo>
                  <a:lnTo>
                    <a:pt x="41883" y="0"/>
                  </a:lnTo>
                  <a:lnTo>
                    <a:pt x="4768784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875597" y="274208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00186" y="1261264"/>
            <a:ext cx="2064331" cy="746071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13711" rIns="0" bIns="0" rtlCol="0">
            <a:spAutoFit/>
          </a:bodyPr>
          <a:lstStyle/>
          <a:p>
            <a:pPr marL="720455" marR="162112" indent="-554107" defTabSz="554492">
              <a:lnSpc>
                <a:spcPct val="113599"/>
              </a:lnSpc>
              <a:spcBef>
                <a:spcPts val="1683"/>
              </a:spcBef>
            </a:pPr>
            <a:r>
              <a:rPr sz="1577" b="1" kern="0" spc="-3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1577" b="1" kern="0" spc="-7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-3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1577" b="1" kern="0" spc="-6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8230" y="2393194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2020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4086" y="1239228"/>
            <a:ext cx="317478" cy="31747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7904" y="1931594"/>
            <a:ext cx="1316536" cy="61486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540" defTabSz="554492">
              <a:lnSpc>
                <a:spcPct val="121500"/>
              </a:lnSpc>
              <a:spcBef>
                <a:spcPts val="58"/>
              </a:spcBef>
            </a:pPr>
            <a:r>
              <a:rPr sz="1698" b="1" kern="0" spc="-127" dirty="0">
                <a:solidFill>
                  <a:srgbClr val="00882B"/>
                </a:solidFill>
                <a:latin typeface="Arial"/>
                <a:cs typeface="Arial"/>
              </a:rPr>
              <a:t>BACKWARDS </a:t>
            </a:r>
            <a:r>
              <a:rPr sz="1698" b="1" kern="0" spc="-106" dirty="0">
                <a:solidFill>
                  <a:srgbClr val="00882B"/>
                </a:solidFill>
                <a:latin typeface="Arial"/>
                <a:cs typeface="Arial"/>
              </a:rPr>
              <a:t>COMPATIBLE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97667" y="5216694"/>
            <a:ext cx="2469418" cy="683105"/>
            <a:chOff x="13023132" y="8602715"/>
            <a:chExt cx="4072254" cy="11264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23142" y="8602715"/>
              <a:ext cx="4071827" cy="8460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3132" y="9382502"/>
              <a:ext cx="4071827" cy="3464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52171" y="8805711"/>
              <a:ext cx="272243" cy="2722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40135" y="5057579"/>
            <a:ext cx="2064331" cy="746071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13711" rIns="0" bIns="0" rtlCol="0">
            <a:spAutoFit/>
          </a:bodyPr>
          <a:lstStyle/>
          <a:p>
            <a:pPr marL="720455" marR="162112" indent="-554107" defTabSz="554492">
              <a:lnSpc>
                <a:spcPct val="113599"/>
              </a:lnSpc>
              <a:spcBef>
                <a:spcPts val="1683"/>
              </a:spcBef>
            </a:pPr>
            <a:r>
              <a:rPr sz="1577" b="1" kern="0" spc="-3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1577" b="1" kern="0" spc="-7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77" b="1" kern="0" spc="-3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1577" b="1" kern="0" spc="-6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38332" y="5038923"/>
            <a:ext cx="3090143" cy="618414"/>
            <a:chOff x="7483339" y="8309558"/>
            <a:chExt cx="5095875" cy="1019810"/>
          </a:xfrm>
        </p:grpSpPr>
        <p:sp>
          <p:nvSpPr>
            <p:cNvPr id="19" name="object 19"/>
            <p:cNvSpPr/>
            <p:nvPr/>
          </p:nvSpPr>
          <p:spPr>
            <a:xfrm>
              <a:off x="7525249" y="9165836"/>
              <a:ext cx="4768850" cy="0"/>
            </a:xfrm>
            <a:custGeom>
              <a:avLst/>
              <a:gdLst/>
              <a:ahLst/>
              <a:cxnLst/>
              <a:rect l="l" t="t" r="r" b="b"/>
              <a:pathLst>
                <a:path w="4768850">
                  <a:moveTo>
                    <a:pt x="4768784" y="0"/>
                  </a:moveTo>
                  <a:lnTo>
                    <a:pt x="4726901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252150" y="900249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3227" y="8309558"/>
              <a:ext cx="523544" cy="5235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28174" y="6211148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2020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8230" y="6211148"/>
            <a:ext cx="48171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8" dirty="0">
                <a:solidFill>
                  <a:srgbClr val="444444"/>
                </a:solidFill>
                <a:latin typeface="Arial"/>
                <a:cs typeface="Arial"/>
              </a:rPr>
              <a:t>2089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7369" y="5732169"/>
            <a:ext cx="1647306" cy="61486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72894" marR="3081" indent="-165578" defTabSz="554492">
              <a:lnSpc>
                <a:spcPct val="121500"/>
              </a:lnSpc>
              <a:spcBef>
                <a:spcPts val="58"/>
              </a:spcBef>
            </a:pPr>
            <a:r>
              <a:rPr sz="1698" b="1" kern="0" spc="-106" dirty="0">
                <a:solidFill>
                  <a:srgbClr val="C82506"/>
                </a:solidFill>
                <a:latin typeface="Arial"/>
                <a:cs typeface="Arial"/>
              </a:rPr>
              <a:t>NOT</a:t>
            </a:r>
            <a:r>
              <a:rPr sz="1698" b="1" kern="0" spc="-36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1698" b="1" kern="0" spc="-112" dirty="0">
                <a:solidFill>
                  <a:srgbClr val="C82506"/>
                </a:solidFill>
                <a:latin typeface="Arial"/>
                <a:cs typeface="Arial"/>
              </a:rPr>
              <a:t>FORWARDS </a:t>
            </a:r>
            <a:r>
              <a:rPr sz="1698" b="1" kern="0" spc="-45" dirty="0">
                <a:solidFill>
                  <a:srgbClr val="C82506"/>
                </a:solidFill>
                <a:latin typeface="Arial"/>
                <a:cs typeface="Arial"/>
              </a:rPr>
              <a:t>COMPATIBLE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79194" y="5008346"/>
            <a:ext cx="1433980" cy="1433595"/>
          </a:xfrm>
          <a:custGeom>
            <a:avLst/>
            <a:gdLst/>
            <a:ahLst/>
            <a:cxnLst/>
            <a:rect l="l" t="t" r="r" b="b"/>
            <a:pathLst>
              <a:path w="2364740" h="2364104">
                <a:moveTo>
                  <a:pt x="2364117" y="59232"/>
                </a:moveTo>
                <a:lnTo>
                  <a:pt x="2304885" y="0"/>
                </a:lnTo>
                <a:lnTo>
                  <a:pt x="1182052" y="1122832"/>
                </a:lnTo>
                <a:lnTo>
                  <a:pt x="59232" y="0"/>
                </a:lnTo>
                <a:lnTo>
                  <a:pt x="0" y="59232"/>
                </a:lnTo>
                <a:lnTo>
                  <a:pt x="1122819" y="1182052"/>
                </a:lnTo>
                <a:lnTo>
                  <a:pt x="0" y="2304872"/>
                </a:lnTo>
                <a:lnTo>
                  <a:pt x="59232" y="2364105"/>
                </a:lnTo>
                <a:lnTo>
                  <a:pt x="1182052" y="1241285"/>
                </a:lnTo>
                <a:lnTo>
                  <a:pt x="2304885" y="2364105"/>
                </a:lnTo>
                <a:lnTo>
                  <a:pt x="2364105" y="2304872"/>
                </a:lnTo>
                <a:lnTo>
                  <a:pt x="1241285" y="1182065"/>
                </a:lnTo>
                <a:lnTo>
                  <a:pt x="2364117" y="59232"/>
                </a:lnTo>
                <a:close/>
              </a:path>
            </a:pathLst>
          </a:custGeom>
          <a:solidFill>
            <a:srgbClr val="F2425D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91703" y="3118246"/>
            <a:ext cx="4408604" cy="1639990"/>
            <a:chOff x="6417001" y="5142218"/>
            <a:chExt cx="7270115" cy="270446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001" y="5142218"/>
              <a:ext cx="7270096" cy="27044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9963" y="5613735"/>
              <a:ext cx="5804173" cy="12385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803784" y="3570857"/>
            <a:ext cx="2591099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  <a:tabLst>
                <a:tab pos="727771" algn="l"/>
                <a:tab pos="1527549" algn="l"/>
                <a:tab pos="2045075" algn="l"/>
              </a:tabLst>
            </a:pPr>
            <a:r>
              <a:rPr sz="1940" b="1" kern="0" dirty="0">
                <a:solidFill>
                  <a:srgbClr val="FAFBFB"/>
                </a:solidFill>
                <a:latin typeface="Calibri"/>
                <a:cs typeface="Calibri"/>
              </a:rPr>
              <a:t>DON’T	BREAK	THE	WEB</a:t>
            </a:r>
            <a:r>
              <a:rPr sz="2486" b="1" kern="0" spc="-376" dirty="0">
                <a:solidFill>
                  <a:srgbClr val="FAFBFB"/>
                </a:solidFill>
                <a:latin typeface="Calibri"/>
                <a:cs typeface="Calibri"/>
              </a:rPr>
              <a:t>!</a:t>
            </a:r>
            <a:endParaRPr sz="2486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255825" y="2951011"/>
            <a:ext cx="3712408" cy="1771682"/>
            <a:chOff x="13613762" y="4866435"/>
            <a:chExt cx="6122035" cy="2921635"/>
          </a:xfrm>
        </p:grpSpPr>
        <p:sp>
          <p:nvSpPr>
            <p:cNvPr id="31" name="object 31"/>
            <p:cNvSpPr/>
            <p:nvPr/>
          </p:nvSpPr>
          <p:spPr>
            <a:xfrm>
              <a:off x="13613762" y="4866435"/>
              <a:ext cx="6122035" cy="2921635"/>
            </a:xfrm>
            <a:custGeom>
              <a:avLst/>
              <a:gdLst/>
              <a:ahLst/>
              <a:cxnLst/>
              <a:rect l="l" t="t" r="r" b="b"/>
              <a:pathLst>
                <a:path w="6122034" h="2921634">
                  <a:moveTo>
                    <a:pt x="6121469" y="0"/>
                  </a:moveTo>
                  <a:lnTo>
                    <a:pt x="0" y="0"/>
                  </a:lnTo>
                  <a:lnTo>
                    <a:pt x="0" y="2921579"/>
                  </a:lnTo>
                  <a:lnTo>
                    <a:pt x="6121469" y="2921579"/>
                  </a:lnTo>
                  <a:lnTo>
                    <a:pt x="612146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5310108"/>
              <a:ext cx="282713" cy="2827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5925796"/>
              <a:ext cx="282713" cy="28271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072" y="7031522"/>
              <a:ext cx="282713" cy="28271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255825" y="2951011"/>
            <a:ext cx="3712408" cy="1544186"/>
          </a:xfrm>
          <a:prstGeom prst="rect">
            <a:avLst/>
          </a:prstGeom>
        </p:spPr>
        <p:txBody>
          <a:bodyPr vert="horz" wrap="square" lIns="0" tIns="100502" rIns="0" bIns="0" rtlCol="0">
            <a:spAutoFit/>
          </a:bodyPr>
          <a:lstStyle/>
          <a:p>
            <a:pPr marL="611867" marR="438973" defTabSz="554492">
              <a:lnSpc>
                <a:spcPct val="164900"/>
              </a:lnSpc>
              <a:spcBef>
                <a:spcPts val="791"/>
              </a:spcBef>
            </a:pPr>
            <a:r>
              <a:rPr sz="1486" kern="0" spc="-39" dirty="0">
                <a:solidFill>
                  <a:srgbClr val="444444"/>
                </a:solidFill>
                <a:latin typeface="Arial"/>
                <a:cs typeface="Arial"/>
              </a:rPr>
              <a:t>Old</a:t>
            </a:r>
            <a:r>
              <a:rPr sz="1486" kern="0" spc="-6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features</a:t>
            </a:r>
            <a:r>
              <a:rPr sz="1486" kern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486" kern="0" spc="-5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1" dirty="0">
                <a:solidFill>
                  <a:srgbClr val="444444"/>
                </a:solidFill>
                <a:latin typeface="Arial"/>
                <a:cs typeface="Arial"/>
              </a:rPr>
              <a:t>never</a:t>
            </a:r>
            <a:r>
              <a:rPr sz="1486" b="1" kern="0" spc="-4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removed;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really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486" kern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15" dirty="0">
                <a:solidFill>
                  <a:srgbClr val="444444"/>
                </a:solidFill>
                <a:latin typeface="Arial"/>
                <a:cs typeface="Arial"/>
              </a:rPr>
              <a:t>versions,</a:t>
            </a:r>
            <a:r>
              <a:rPr sz="1486" kern="0" spc="-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18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11867" defTabSz="554492">
              <a:spcBef>
                <a:spcPts val="555"/>
              </a:spcBef>
            </a:pPr>
            <a:r>
              <a:rPr sz="1486" b="1" kern="0" spc="-33" dirty="0">
                <a:solidFill>
                  <a:srgbClr val="444444"/>
                </a:solidFill>
                <a:latin typeface="Arial"/>
                <a:cs typeface="Arial"/>
              </a:rPr>
              <a:t>incremental </a:t>
            </a:r>
            <a:r>
              <a:rPr sz="1486" b="1" kern="0" spc="-42" dirty="0">
                <a:solidFill>
                  <a:srgbClr val="444444"/>
                </a:solidFill>
                <a:latin typeface="Arial"/>
                <a:cs typeface="Arial"/>
              </a:rPr>
              <a:t>updates 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(releases)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11867" defTabSz="554492">
              <a:spcBef>
                <a:spcPts val="1158"/>
              </a:spcBef>
            </a:pP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Websites</a:t>
            </a:r>
            <a:r>
              <a:rPr sz="1486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spc="-30" dirty="0">
                <a:solidFill>
                  <a:srgbClr val="444444"/>
                </a:solidFill>
                <a:latin typeface="Arial"/>
                <a:cs typeface="Arial"/>
              </a:rPr>
              <a:t>keep</a:t>
            </a:r>
            <a:r>
              <a:rPr sz="1486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1486" kern="0" spc="-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444444"/>
                </a:solidFill>
                <a:latin typeface="Arial"/>
                <a:cs typeface="Arial"/>
              </a:rPr>
              <a:t>forever</a:t>
            </a:r>
            <a:r>
              <a:rPr sz="1486" kern="0" spc="-6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1332</Words>
  <Application>Microsoft Office PowerPoint</Application>
  <PresentationFormat>Widescreen</PresentationFormat>
  <Paragraphs>341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Berlin Sans FB</vt:lpstr>
      <vt:lpstr>Calibri</vt:lpstr>
      <vt:lpstr>Courier New</vt:lpstr>
      <vt:lpstr>Ink Free</vt:lpstr>
      <vt:lpstr>Times New Roman</vt:lpstr>
      <vt:lpstr>Wingdings</vt:lpstr>
      <vt:lpstr>1_Office Theme</vt:lpstr>
      <vt:lpstr>  JavaScript Course</vt:lpstr>
      <vt:lpstr>PowerPoint Presentation</vt:lpstr>
      <vt:lpstr>SOME QUICK CONSIDERATIONS BEFORE WE START...</vt:lpstr>
      <vt:lpstr>THE ROLE OF JAVASCRIPT IN WEB DEVELOPMENT</vt:lpstr>
      <vt:lpstr>WHAT IS JAVASCRIPT?</vt:lpstr>
      <vt:lpstr>PowerPoint Presentation</vt:lpstr>
      <vt:lpstr>A BRIEF HISTORY OF JAVASCRIPT</vt:lpstr>
      <vt:lpstr>JAVASCRIPT RELEASES... (MORE ABOUT THIS LATER)</vt:lpstr>
      <vt:lpstr>BACKWARDS COMPATIBILITY: DON’T BREAK THE WEB!</vt:lpstr>
      <vt:lpstr>PowerPoint Presentation</vt:lpstr>
      <vt:lpstr>OBJECTS AND PRIMITIVES DATATYPES</vt:lpstr>
      <vt:lpstr>THE 7 PRIMITIVE DATATYPES</vt:lpstr>
      <vt:lpstr>THE 7 OBJECT DATATYPES</vt:lpstr>
      <vt:lpstr>DIFFERENCE BETWEEN PRIMITIVE AND OBJECT DATATYPES</vt:lpstr>
      <vt:lpstr>REVIEW: PRIMITIVES, OBJECTS</vt:lpstr>
      <vt:lpstr>OPERATORS</vt:lpstr>
      <vt:lpstr>OPERATORS</vt:lpstr>
      <vt:lpstr>OPERATORS</vt:lpstr>
      <vt:lpstr>OPERATORS</vt:lpstr>
      <vt:lpstr>OPERATORS</vt:lpstr>
      <vt:lpstr>CONTROLLING PROGRAM FLOW</vt:lpstr>
      <vt:lpstr>CONTROLLING PROGRAM FLOW</vt:lpstr>
      <vt:lpstr>CONTROLLING PROGRAM FLOW</vt:lpstr>
      <vt:lpstr>THE DIALOG BOXES IN JAVASCRIPT</vt:lpstr>
      <vt:lpstr>CASTING IN JAVASCRIPT</vt:lpstr>
      <vt:lpstr>FUNCTIONS REVIEW : ANATOMY OF A FUNCTION</vt:lpstr>
      <vt:lpstr>FUNCTIONS REVIEW  : 3 DIFFERENT FUNCTION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JavaScript Course</dc:title>
  <dc:creator>Ryhab Farouq</dc:creator>
  <cp:lastModifiedBy>Rehab farouk elsayed</cp:lastModifiedBy>
  <cp:revision>20</cp:revision>
  <dcterms:created xsi:type="dcterms:W3CDTF">2023-03-16T13:05:04Z</dcterms:created>
  <dcterms:modified xsi:type="dcterms:W3CDTF">2023-12-03T10:17:31Z</dcterms:modified>
</cp:coreProperties>
</file>