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5BBCF7-4628-4D78-92B7-568EC8A2C316}" type="doc">
      <dgm:prSet loTypeId="urn:microsoft.com/office/officeart/2005/8/layout/equation1" loCatId="process" qsTypeId="urn:microsoft.com/office/officeart/2005/8/quickstyle/simple1" qsCatId="simple" csTypeId="urn:microsoft.com/office/officeart/2005/8/colors/accent5_2" csCatId="accent5" phldr="1"/>
      <dgm:spPr/>
    </dgm:pt>
    <dgm:pt modelId="{11C501C9-0D5C-4FE7-AACE-F7FF78B84E40}">
      <dgm:prSet phldrT="[Text]"/>
      <dgm:spPr/>
      <dgm:t>
        <a:bodyPr/>
        <a:lstStyle/>
        <a:p>
          <a:r>
            <a:rPr lang="en-US" b="1" dirty="0"/>
            <a:t>App </a:t>
          </a:r>
        </a:p>
        <a:p>
          <a:r>
            <a:rPr lang="en-US" b="1" dirty="0"/>
            <a:t>Med_Care </a:t>
          </a:r>
        </a:p>
        <a:p>
          <a:r>
            <a:rPr lang="en-US" b="1" dirty="0"/>
            <a:t>React </a:t>
          </a:r>
        </a:p>
      </dgm:t>
    </dgm:pt>
    <dgm:pt modelId="{FDDA8F21-40BA-448C-8924-52797C5AE70F}" type="parTrans" cxnId="{4C7D86E2-47DF-4CE1-805E-D22798BEF750}">
      <dgm:prSet/>
      <dgm:spPr/>
      <dgm:t>
        <a:bodyPr/>
        <a:lstStyle/>
        <a:p>
          <a:endParaRPr lang="en-US"/>
        </a:p>
      </dgm:t>
    </dgm:pt>
    <dgm:pt modelId="{4E2B77FF-4905-4F02-B537-6943CD007F8B}" type="sibTrans" cxnId="{4C7D86E2-47DF-4CE1-805E-D22798BEF750}">
      <dgm:prSet/>
      <dgm:spPr/>
      <dgm:t>
        <a:bodyPr/>
        <a:lstStyle/>
        <a:p>
          <a:endParaRPr lang="en-US"/>
        </a:p>
      </dgm:t>
    </dgm:pt>
    <dgm:pt modelId="{FED49436-3BA1-4844-8454-5D96A8425D73}">
      <dgm:prSet phldrT="[Text]"/>
      <dgm:spPr/>
      <dgm:t>
        <a:bodyPr/>
        <a:lstStyle/>
        <a:p>
          <a:r>
            <a:rPr lang="en-US" b="1" dirty="0"/>
            <a:t>App</a:t>
          </a:r>
        </a:p>
        <a:p>
          <a:r>
            <a:rPr lang="en-US" b="1" dirty="0"/>
            <a:t>Med_Care</a:t>
          </a:r>
        </a:p>
        <a:p>
          <a:r>
            <a:rPr lang="en-US" b="1" dirty="0"/>
            <a:t>Django</a:t>
          </a:r>
        </a:p>
      </dgm:t>
    </dgm:pt>
    <dgm:pt modelId="{4CD2EE07-AEC5-4C86-8BC3-5ED17B8DF6D9}" type="parTrans" cxnId="{A6BB819A-2C70-45BB-97F1-176E129F3E98}">
      <dgm:prSet/>
      <dgm:spPr/>
      <dgm:t>
        <a:bodyPr/>
        <a:lstStyle/>
        <a:p>
          <a:endParaRPr lang="en-US"/>
        </a:p>
      </dgm:t>
    </dgm:pt>
    <dgm:pt modelId="{AD01E518-AC5B-4A5E-A40A-C82147F35B88}" type="sibTrans" cxnId="{A6BB819A-2C70-45BB-97F1-176E129F3E98}">
      <dgm:prSet/>
      <dgm:spPr/>
      <dgm:t>
        <a:bodyPr/>
        <a:lstStyle/>
        <a:p>
          <a:endParaRPr lang="en-US"/>
        </a:p>
      </dgm:t>
    </dgm:pt>
    <dgm:pt modelId="{16885D71-0714-4643-A318-9491619FCFDB}">
      <dgm:prSet phldrT="[Text]"/>
      <dgm:spPr/>
      <dgm:t>
        <a:bodyPr/>
        <a:lstStyle/>
        <a:p>
          <a:r>
            <a:rPr lang="en-US" dirty="0"/>
            <a:t>Website </a:t>
          </a:r>
        </a:p>
        <a:p>
          <a:r>
            <a:rPr lang="en-US" dirty="0"/>
            <a:t>Med_Care</a:t>
          </a:r>
        </a:p>
      </dgm:t>
    </dgm:pt>
    <dgm:pt modelId="{7B20A266-5AE4-4332-9A75-8E8DDAE9FB99}" type="parTrans" cxnId="{9E5110FE-45BB-47E1-84FF-EBC3BBBF0851}">
      <dgm:prSet/>
      <dgm:spPr/>
      <dgm:t>
        <a:bodyPr/>
        <a:lstStyle/>
        <a:p>
          <a:endParaRPr lang="en-US"/>
        </a:p>
      </dgm:t>
    </dgm:pt>
    <dgm:pt modelId="{B1F1B712-2BFF-4285-9933-CE6AED0075CC}" type="sibTrans" cxnId="{9E5110FE-45BB-47E1-84FF-EBC3BBBF0851}">
      <dgm:prSet/>
      <dgm:spPr/>
      <dgm:t>
        <a:bodyPr/>
        <a:lstStyle/>
        <a:p>
          <a:endParaRPr lang="en-US"/>
        </a:p>
      </dgm:t>
    </dgm:pt>
    <dgm:pt modelId="{90699A87-8140-4605-B2BA-656C2DDD986A}" type="pres">
      <dgm:prSet presAssocID="{AF5BBCF7-4628-4D78-92B7-568EC8A2C316}" presName="linearFlow" presStyleCnt="0">
        <dgm:presLayoutVars>
          <dgm:dir/>
          <dgm:resizeHandles val="exact"/>
        </dgm:presLayoutVars>
      </dgm:prSet>
      <dgm:spPr/>
    </dgm:pt>
    <dgm:pt modelId="{15CFDEB7-45AD-4E50-B51C-0BE5F5C1BFF6}" type="pres">
      <dgm:prSet presAssocID="{11C501C9-0D5C-4FE7-AACE-F7FF78B84E40}" presName="node" presStyleLbl="node1" presStyleIdx="0" presStyleCnt="3">
        <dgm:presLayoutVars>
          <dgm:bulletEnabled val="1"/>
        </dgm:presLayoutVars>
      </dgm:prSet>
      <dgm:spPr/>
    </dgm:pt>
    <dgm:pt modelId="{E0F169AD-D0AE-4185-9E14-A29340B456CF}" type="pres">
      <dgm:prSet presAssocID="{4E2B77FF-4905-4F02-B537-6943CD007F8B}" presName="spacerL" presStyleCnt="0"/>
      <dgm:spPr/>
    </dgm:pt>
    <dgm:pt modelId="{E57D674F-6A38-41A9-961E-CD6BA2A65A9B}" type="pres">
      <dgm:prSet presAssocID="{4E2B77FF-4905-4F02-B537-6943CD007F8B}" presName="sibTrans" presStyleLbl="sibTrans2D1" presStyleIdx="0" presStyleCnt="2"/>
      <dgm:spPr/>
    </dgm:pt>
    <dgm:pt modelId="{6C7DB846-9844-4884-8B3F-67D2A2D79378}" type="pres">
      <dgm:prSet presAssocID="{4E2B77FF-4905-4F02-B537-6943CD007F8B}" presName="spacerR" presStyleCnt="0"/>
      <dgm:spPr/>
    </dgm:pt>
    <dgm:pt modelId="{AFAA81B8-D3CD-4879-BBA8-6AEACB2F4D31}" type="pres">
      <dgm:prSet presAssocID="{FED49436-3BA1-4844-8454-5D96A8425D73}" presName="node" presStyleLbl="node1" presStyleIdx="1" presStyleCnt="3">
        <dgm:presLayoutVars>
          <dgm:bulletEnabled val="1"/>
        </dgm:presLayoutVars>
      </dgm:prSet>
      <dgm:spPr/>
    </dgm:pt>
    <dgm:pt modelId="{299332AA-6044-4EBB-84B8-EBD238BDA312}" type="pres">
      <dgm:prSet presAssocID="{AD01E518-AC5B-4A5E-A40A-C82147F35B88}" presName="spacerL" presStyleCnt="0"/>
      <dgm:spPr/>
    </dgm:pt>
    <dgm:pt modelId="{DFDCD84B-99D6-41E1-8DB2-F29C009EA8D6}" type="pres">
      <dgm:prSet presAssocID="{AD01E518-AC5B-4A5E-A40A-C82147F35B88}" presName="sibTrans" presStyleLbl="sibTrans2D1" presStyleIdx="1" presStyleCnt="2"/>
      <dgm:spPr/>
    </dgm:pt>
    <dgm:pt modelId="{AA88F5D7-EF77-4FBC-B4E2-18E805810A34}" type="pres">
      <dgm:prSet presAssocID="{AD01E518-AC5B-4A5E-A40A-C82147F35B88}" presName="spacerR" presStyleCnt="0"/>
      <dgm:spPr/>
    </dgm:pt>
    <dgm:pt modelId="{148FBCE7-4CFE-4E64-9255-B06555C4B4A3}" type="pres">
      <dgm:prSet presAssocID="{16885D71-0714-4643-A318-9491619FCFDB}" presName="node" presStyleLbl="node1" presStyleIdx="2" presStyleCnt="3">
        <dgm:presLayoutVars>
          <dgm:bulletEnabled val="1"/>
        </dgm:presLayoutVars>
      </dgm:prSet>
      <dgm:spPr/>
    </dgm:pt>
  </dgm:ptLst>
  <dgm:cxnLst>
    <dgm:cxn modelId="{7E6E670E-1F59-4931-B625-206EEF3BA151}" type="presOf" srcId="{16885D71-0714-4643-A318-9491619FCFDB}" destId="{148FBCE7-4CFE-4E64-9255-B06555C4B4A3}" srcOrd="0" destOrd="0" presId="urn:microsoft.com/office/officeart/2005/8/layout/equation1"/>
    <dgm:cxn modelId="{60C89F5C-9EA2-4674-9887-64D6E547B484}" type="presOf" srcId="{4E2B77FF-4905-4F02-B537-6943CD007F8B}" destId="{E57D674F-6A38-41A9-961E-CD6BA2A65A9B}" srcOrd="0" destOrd="0" presId="urn:microsoft.com/office/officeart/2005/8/layout/equation1"/>
    <dgm:cxn modelId="{D7916F57-EA47-40DE-A6EC-E4B9EA5D3BA0}" type="presOf" srcId="{11C501C9-0D5C-4FE7-AACE-F7FF78B84E40}" destId="{15CFDEB7-45AD-4E50-B51C-0BE5F5C1BFF6}" srcOrd="0" destOrd="0" presId="urn:microsoft.com/office/officeart/2005/8/layout/equation1"/>
    <dgm:cxn modelId="{A6BB819A-2C70-45BB-97F1-176E129F3E98}" srcId="{AF5BBCF7-4628-4D78-92B7-568EC8A2C316}" destId="{FED49436-3BA1-4844-8454-5D96A8425D73}" srcOrd="1" destOrd="0" parTransId="{4CD2EE07-AEC5-4C86-8BC3-5ED17B8DF6D9}" sibTransId="{AD01E518-AC5B-4A5E-A40A-C82147F35B88}"/>
    <dgm:cxn modelId="{8B3150A8-F007-4154-9F23-A1BDCCF343D4}" type="presOf" srcId="{AF5BBCF7-4628-4D78-92B7-568EC8A2C316}" destId="{90699A87-8140-4605-B2BA-656C2DDD986A}" srcOrd="0" destOrd="0" presId="urn:microsoft.com/office/officeart/2005/8/layout/equation1"/>
    <dgm:cxn modelId="{863C67BF-CB38-4E5A-B67C-584D50A083F9}" type="presOf" srcId="{FED49436-3BA1-4844-8454-5D96A8425D73}" destId="{AFAA81B8-D3CD-4879-BBA8-6AEACB2F4D31}" srcOrd="0" destOrd="0" presId="urn:microsoft.com/office/officeart/2005/8/layout/equation1"/>
    <dgm:cxn modelId="{7B71D2CF-2DE5-4514-90CF-F596A2B88803}" type="presOf" srcId="{AD01E518-AC5B-4A5E-A40A-C82147F35B88}" destId="{DFDCD84B-99D6-41E1-8DB2-F29C009EA8D6}" srcOrd="0" destOrd="0" presId="urn:microsoft.com/office/officeart/2005/8/layout/equation1"/>
    <dgm:cxn modelId="{4C7D86E2-47DF-4CE1-805E-D22798BEF750}" srcId="{AF5BBCF7-4628-4D78-92B7-568EC8A2C316}" destId="{11C501C9-0D5C-4FE7-AACE-F7FF78B84E40}" srcOrd="0" destOrd="0" parTransId="{FDDA8F21-40BA-448C-8924-52797C5AE70F}" sibTransId="{4E2B77FF-4905-4F02-B537-6943CD007F8B}"/>
    <dgm:cxn modelId="{9E5110FE-45BB-47E1-84FF-EBC3BBBF0851}" srcId="{AF5BBCF7-4628-4D78-92B7-568EC8A2C316}" destId="{16885D71-0714-4643-A318-9491619FCFDB}" srcOrd="2" destOrd="0" parTransId="{7B20A266-5AE4-4332-9A75-8E8DDAE9FB99}" sibTransId="{B1F1B712-2BFF-4285-9933-CE6AED0075CC}"/>
    <dgm:cxn modelId="{1FE51D64-2D74-425D-8E82-194DFC4D8F83}" type="presParOf" srcId="{90699A87-8140-4605-B2BA-656C2DDD986A}" destId="{15CFDEB7-45AD-4E50-B51C-0BE5F5C1BFF6}" srcOrd="0" destOrd="0" presId="urn:microsoft.com/office/officeart/2005/8/layout/equation1"/>
    <dgm:cxn modelId="{50B42D62-29D4-498D-9F94-BE84A48B43EE}" type="presParOf" srcId="{90699A87-8140-4605-B2BA-656C2DDD986A}" destId="{E0F169AD-D0AE-4185-9E14-A29340B456CF}" srcOrd="1" destOrd="0" presId="urn:microsoft.com/office/officeart/2005/8/layout/equation1"/>
    <dgm:cxn modelId="{37C1B754-0274-4E79-847B-4C0D16092188}" type="presParOf" srcId="{90699A87-8140-4605-B2BA-656C2DDD986A}" destId="{E57D674F-6A38-41A9-961E-CD6BA2A65A9B}" srcOrd="2" destOrd="0" presId="urn:microsoft.com/office/officeart/2005/8/layout/equation1"/>
    <dgm:cxn modelId="{0DA4B49F-6FE6-4C76-A469-4D85352E47AD}" type="presParOf" srcId="{90699A87-8140-4605-B2BA-656C2DDD986A}" destId="{6C7DB846-9844-4884-8B3F-67D2A2D79378}" srcOrd="3" destOrd="0" presId="urn:microsoft.com/office/officeart/2005/8/layout/equation1"/>
    <dgm:cxn modelId="{37F68A55-2A8A-4162-B5D9-D2009FE42115}" type="presParOf" srcId="{90699A87-8140-4605-B2BA-656C2DDD986A}" destId="{AFAA81B8-D3CD-4879-BBA8-6AEACB2F4D31}" srcOrd="4" destOrd="0" presId="urn:microsoft.com/office/officeart/2005/8/layout/equation1"/>
    <dgm:cxn modelId="{73C7233C-5B2E-49B6-B94A-BDCFECF770F9}" type="presParOf" srcId="{90699A87-8140-4605-B2BA-656C2DDD986A}" destId="{299332AA-6044-4EBB-84B8-EBD238BDA312}" srcOrd="5" destOrd="0" presId="urn:microsoft.com/office/officeart/2005/8/layout/equation1"/>
    <dgm:cxn modelId="{8398FC53-9ABB-43AC-94E6-B25770412B09}" type="presParOf" srcId="{90699A87-8140-4605-B2BA-656C2DDD986A}" destId="{DFDCD84B-99D6-41E1-8DB2-F29C009EA8D6}" srcOrd="6" destOrd="0" presId="urn:microsoft.com/office/officeart/2005/8/layout/equation1"/>
    <dgm:cxn modelId="{B89D506F-2A9B-4BFE-8094-943239DC3C09}" type="presParOf" srcId="{90699A87-8140-4605-B2BA-656C2DDD986A}" destId="{AA88F5D7-EF77-4FBC-B4E2-18E805810A34}" srcOrd="7" destOrd="0" presId="urn:microsoft.com/office/officeart/2005/8/layout/equation1"/>
    <dgm:cxn modelId="{7C82D6B4-F221-4E1A-8E93-CB9C71FC0F80}" type="presParOf" srcId="{90699A87-8140-4605-B2BA-656C2DDD986A}" destId="{148FBCE7-4CFE-4E64-9255-B06555C4B4A3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FDEB7-45AD-4E50-B51C-0BE5F5C1BFF6}">
      <dsp:nvSpPr>
        <dsp:cNvPr id="0" name=""/>
        <dsp:cNvSpPr/>
      </dsp:nvSpPr>
      <dsp:spPr>
        <a:xfrm>
          <a:off x="651" y="23279"/>
          <a:ext cx="863525" cy="8635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App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Med_Care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React </a:t>
          </a:r>
        </a:p>
      </dsp:txBody>
      <dsp:txXfrm>
        <a:off x="127111" y="149739"/>
        <a:ext cx="610605" cy="610605"/>
      </dsp:txXfrm>
    </dsp:sp>
    <dsp:sp modelId="{E57D674F-6A38-41A9-961E-CD6BA2A65A9B}">
      <dsp:nvSpPr>
        <dsp:cNvPr id="0" name=""/>
        <dsp:cNvSpPr/>
      </dsp:nvSpPr>
      <dsp:spPr>
        <a:xfrm>
          <a:off x="934295" y="204619"/>
          <a:ext cx="500845" cy="500845"/>
        </a:xfrm>
        <a:prstGeom prst="mathPlus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000682" y="396142"/>
        <a:ext cx="368071" cy="117799"/>
      </dsp:txXfrm>
    </dsp:sp>
    <dsp:sp modelId="{AFAA81B8-D3CD-4879-BBA8-6AEACB2F4D31}">
      <dsp:nvSpPr>
        <dsp:cNvPr id="0" name=""/>
        <dsp:cNvSpPr/>
      </dsp:nvSpPr>
      <dsp:spPr>
        <a:xfrm>
          <a:off x="1505259" y="23279"/>
          <a:ext cx="863525" cy="8635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App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Med_Care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Django</a:t>
          </a:r>
        </a:p>
      </dsp:txBody>
      <dsp:txXfrm>
        <a:off x="1631719" y="149739"/>
        <a:ext cx="610605" cy="610605"/>
      </dsp:txXfrm>
    </dsp:sp>
    <dsp:sp modelId="{DFDCD84B-99D6-41E1-8DB2-F29C009EA8D6}">
      <dsp:nvSpPr>
        <dsp:cNvPr id="0" name=""/>
        <dsp:cNvSpPr/>
      </dsp:nvSpPr>
      <dsp:spPr>
        <a:xfrm>
          <a:off x="2438903" y="204619"/>
          <a:ext cx="500845" cy="500845"/>
        </a:xfrm>
        <a:prstGeom prst="mathEqual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505290" y="307793"/>
        <a:ext cx="368071" cy="294497"/>
      </dsp:txXfrm>
    </dsp:sp>
    <dsp:sp modelId="{148FBCE7-4CFE-4E64-9255-B06555C4B4A3}">
      <dsp:nvSpPr>
        <dsp:cNvPr id="0" name=""/>
        <dsp:cNvSpPr/>
      </dsp:nvSpPr>
      <dsp:spPr>
        <a:xfrm>
          <a:off x="3009866" y="23279"/>
          <a:ext cx="863525" cy="8635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Website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Med_Care</a:t>
          </a:r>
        </a:p>
      </dsp:txBody>
      <dsp:txXfrm>
        <a:off x="3136326" y="149739"/>
        <a:ext cx="610605" cy="610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ubTitle"/>
          </p:nvPr>
        </p:nvSpPr>
        <p:spPr>
          <a:xfrm>
            <a:off x="1057320" y="2199960"/>
            <a:ext cx="333900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1057320" y="2199960"/>
            <a:ext cx="333900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1057320" y="2199960"/>
            <a:ext cx="333900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ubTitle"/>
          </p:nvPr>
        </p:nvSpPr>
        <p:spPr>
          <a:xfrm>
            <a:off x="1057320" y="2199960"/>
            <a:ext cx="333900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ubTitle"/>
          </p:nvPr>
        </p:nvSpPr>
        <p:spPr>
          <a:xfrm>
            <a:off x="1057320" y="2199960"/>
            <a:ext cx="333900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057320" y="2199960"/>
            <a:ext cx="333900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ubTitle"/>
          </p:nvPr>
        </p:nvSpPr>
        <p:spPr>
          <a:xfrm>
            <a:off x="1057320" y="2199960"/>
            <a:ext cx="333900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ubTitle"/>
          </p:nvPr>
        </p:nvSpPr>
        <p:spPr>
          <a:xfrm>
            <a:off x="1057320" y="2199960"/>
            <a:ext cx="333900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ubTitle"/>
          </p:nvPr>
        </p:nvSpPr>
        <p:spPr>
          <a:xfrm>
            <a:off x="1057320" y="2199960"/>
            <a:ext cx="333900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f3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9;p2"/>
          <p:cNvGrpSpPr/>
          <p:nvPr/>
        </p:nvGrpSpPr>
        <p:grpSpPr>
          <a:xfrm>
            <a:off x="8148240" y="-257760"/>
            <a:ext cx="1305000" cy="1718640"/>
            <a:chOff x="8148240" y="-257760"/>
            <a:chExt cx="1305000" cy="1718640"/>
          </a:xfrm>
        </p:grpSpPr>
        <p:sp>
          <p:nvSpPr>
            <p:cNvPr id="39" name="Google Shape;10;p2"/>
            <p:cNvSpPr/>
            <p:nvPr/>
          </p:nvSpPr>
          <p:spPr>
            <a:xfrm rot="11659800">
              <a:off x="8322480" y="-163080"/>
              <a:ext cx="956160" cy="152964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Google Shape;11;p2"/>
            <p:cNvSpPr/>
            <p:nvPr/>
          </p:nvSpPr>
          <p:spPr>
            <a:xfrm rot="11659800">
              <a:off x="8443080" y="-160200"/>
              <a:ext cx="763560" cy="138600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" name="Google Shape;12;p2"/>
          <p:cNvGrpSpPr/>
          <p:nvPr/>
        </p:nvGrpSpPr>
        <p:grpSpPr>
          <a:xfrm>
            <a:off x="7620120" y="-914040"/>
            <a:ext cx="1778400" cy="1689840"/>
            <a:chOff x="7620120" y="-914040"/>
            <a:chExt cx="1778400" cy="1689840"/>
          </a:xfrm>
        </p:grpSpPr>
        <p:sp>
          <p:nvSpPr>
            <p:cNvPr id="42" name="Google Shape;13;p2"/>
            <p:cNvSpPr/>
            <p:nvPr/>
          </p:nvSpPr>
          <p:spPr>
            <a:xfrm rot="13878600">
              <a:off x="8034480" y="-828000"/>
              <a:ext cx="948960" cy="151812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Google Shape;14;p2"/>
            <p:cNvSpPr/>
            <p:nvPr/>
          </p:nvSpPr>
          <p:spPr>
            <a:xfrm rot="13878600">
              <a:off x="8190720" y="-797040"/>
              <a:ext cx="757800" cy="137592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" name="Google Shape;15;p2"/>
          <p:cNvGrpSpPr/>
          <p:nvPr/>
        </p:nvGrpSpPr>
        <p:grpSpPr>
          <a:xfrm>
            <a:off x="-630720" y="3279960"/>
            <a:ext cx="1305000" cy="1718640"/>
            <a:chOff x="-630720" y="3279960"/>
            <a:chExt cx="1305000" cy="1718640"/>
          </a:xfrm>
        </p:grpSpPr>
        <p:sp>
          <p:nvSpPr>
            <p:cNvPr id="45" name="Google Shape;16;p2"/>
            <p:cNvSpPr/>
            <p:nvPr/>
          </p:nvSpPr>
          <p:spPr>
            <a:xfrm rot="859800">
              <a:off x="-456120" y="3374280"/>
              <a:ext cx="956160" cy="152964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Google Shape;17;p2"/>
            <p:cNvSpPr/>
            <p:nvPr/>
          </p:nvSpPr>
          <p:spPr>
            <a:xfrm rot="859800">
              <a:off x="-384120" y="3514680"/>
              <a:ext cx="763560" cy="138600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Google Shape;18;p2"/>
          <p:cNvSpPr/>
          <p:nvPr/>
        </p:nvSpPr>
        <p:spPr>
          <a:xfrm rot="21421800">
            <a:off x="-1434960" y="-275760"/>
            <a:ext cx="4142520" cy="1575000"/>
          </a:xfrm>
          <a:custGeom>
            <a:avLst/>
            <a:gdLst/>
            <a:ahLst/>
            <a:rect l="l" t="t" r="r" b="b"/>
            <a:pathLst>
              <a:path w="37161" h="1413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Google Shape;19;p2"/>
          <p:cNvSpPr/>
          <p:nvPr/>
        </p:nvSpPr>
        <p:spPr>
          <a:xfrm rot="20789400">
            <a:off x="6230160" y="3118320"/>
            <a:ext cx="4611960" cy="2882160"/>
          </a:xfrm>
          <a:custGeom>
            <a:avLst/>
            <a:gdLst/>
            <a:ahLst/>
            <a:rect l="l" t="t" r="r" b="b"/>
            <a:pathLst>
              <a:path w="52460" h="32788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9" name="Google Shape;20;p2"/>
          <p:cNvGrpSpPr/>
          <p:nvPr/>
        </p:nvGrpSpPr>
        <p:grpSpPr>
          <a:xfrm>
            <a:off x="-576000" y="3964680"/>
            <a:ext cx="1778400" cy="1689840"/>
            <a:chOff x="-576000" y="3964680"/>
            <a:chExt cx="1778400" cy="1689840"/>
          </a:xfrm>
        </p:grpSpPr>
        <p:sp>
          <p:nvSpPr>
            <p:cNvPr id="50" name="Google Shape;21;p2"/>
            <p:cNvSpPr/>
            <p:nvPr/>
          </p:nvSpPr>
          <p:spPr>
            <a:xfrm rot="3078600">
              <a:off x="-160920" y="4050360"/>
              <a:ext cx="948960" cy="151812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Google Shape;22;p2"/>
            <p:cNvSpPr/>
            <p:nvPr/>
          </p:nvSpPr>
          <p:spPr>
            <a:xfrm rot="3078600">
              <a:off x="-126000" y="4161600"/>
              <a:ext cx="757800" cy="137592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" name="Google Shape;23;p2"/>
          <p:cNvSpPr/>
          <p:nvPr/>
        </p:nvSpPr>
        <p:spPr>
          <a:xfrm>
            <a:off x="2282760" y="4552560"/>
            <a:ext cx="190080" cy="189720"/>
          </a:xfrm>
          <a:custGeom>
            <a:avLst/>
            <a:gdLst/>
            <a:ahLst/>
            <a:rect l="l" t="t" r="r" b="b"/>
            <a:pathLst>
              <a:path w="3478" h="3477">
                <a:moveTo>
                  <a:pt x="1715" y="0"/>
                </a:moveTo>
                <a:lnTo>
                  <a:pt x="1120" y="1131"/>
                </a:lnTo>
                <a:lnTo>
                  <a:pt x="0" y="1774"/>
                </a:lnTo>
                <a:lnTo>
                  <a:pt x="1132" y="2369"/>
                </a:lnTo>
                <a:lnTo>
                  <a:pt x="1763" y="3477"/>
                </a:lnTo>
                <a:lnTo>
                  <a:pt x="2358" y="2346"/>
                </a:lnTo>
                <a:lnTo>
                  <a:pt x="3477" y="1714"/>
                </a:lnTo>
                <a:lnTo>
                  <a:pt x="2346" y="1119"/>
                </a:lnTo>
                <a:lnTo>
                  <a:pt x="1715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3" name="Google Shape;24;p2"/>
          <p:cNvGrpSpPr/>
          <p:nvPr/>
        </p:nvGrpSpPr>
        <p:grpSpPr>
          <a:xfrm>
            <a:off x="439560" y="2432880"/>
            <a:ext cx="134640" cy="134640"/>
            <a:chOff x="439560" y="2432880"/>
            <a:chExt cx="134640" cy="134640"/>
          </a:xfrm>
        </p:grpSpPr>
        <p:sp>
          <p:nvSpPr>
            <p:cNvPr id="54" name="Google Shape;25;p2"/>
            <p:cNvSpPr/>
            <p:nvPr/>
          </p:nvSpPr>
          <p:spPr>
            <a:xfrm>
              <a:off x="500760" y="2432880"/>
              <a:ext cx="11880" cy="134640"/>
            </a:xfrm>
            <a:custGeom>
              <a:avLst/>
              <a:gdLst/>
              <a:ahLst/>
              <a:rect l="l" t="t" r="r" b="b"/>
              <a:pathLst>
                <a:path w="227" h="2465">
                  <a:moveTo>
                    <a:pt x="0" y="0"/>
                  </a:moveTo>
                  <a:lnTo>
                    <a:pt x="0" y="2465"/>
                  </a:lnTo>
                  <a:lnTo>
                    <a:pt x="215" y="246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Google Shape;26;p2"/>
            <p:cNvSpPr/>
            <p:nvPr/>
          </p:nvSpPr>
          <p:spPr>
            <a:xfrm>
              <a:off x="439560" y="2494080"/>
              <a:ext cx="134640" cy="12600"/>
            </a:xfrm>
            <a:custGeom>
              <a:avLst/>
              <a:gdLst/>
              <a:ahLst/>
              <a:rect l="l" t="t" r="r" b="b"/>
              <a:pathLst>
                <a:path w="2465" h="239">
                  <a:moveTo>
                    <a:pt x="0" y="1"/>
                  </a:moveTo>
                  <a:lnTo>
                    <a:pt x="0" y="227"/>
                  </a:lnTo>
                  <a:lnTo>
                    <a:pt x="2465" y="239"/>
                  </a:lnTo>
                  <a:lnTo>
                    <a:pt x="2465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" name="Google Shape;27;p2"/>
          <p:cNvGrpSpPr/>
          <p:nvPr/>
        </p:nvGrpSpPr>
        <p:grpSpPr>
          <a:xfrm>
            <a:off x="6040080" y="300960"/>
            <a:ext cx="134640" cy="134640"/>
            <a:chOff x="6040080" y="300960"/>
            <a:chExt cx="134640" cy="134640"/>
          </a:xfrm>
        </p:grpSpPr>
        <p:sp>
          <p:nvSpPr>
            <p:cNvPr id="57" name="Google Shape;28;p2"/>
            <p:cNvSpPr/>
            <p:nvPr/>
          </p:nvSpPr>
          <p:spPr>
            <a:xfrm>
              <a:off x="6101280" y="300960"/>
              <a:ext cx="11880" cy="134640"/>
            </a:xfrm>
            <a:custGeom>
              <a:avLst/>
              <a:gdLst/>
              <a:ahLst/>
              <a:rect l="l" t="t" r="r" b="b"/>
              <a:pathLst>
                <a:path w="227" h="2465">
                  <a:moveTo>
                    <a:pt x="0" y="0"/>
                  </a:moveTo>
                  <a:lnTo>
                    <a:pt x="0" y="2465"/>
                  </a:lnTo>
                  <a:lnTo>
                    <a:pt x="215" y="246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Google Shape;29;p2"/>
            <p:cNvSpPr/>
            <p:nvPr/>
          </p:nvSpPr>
          <p:spPr>
            <a:xfrm>
              <a:off x="6040080" y="362160"/>
              <a:ext cx="134640" cy="12600"/>
            </a:xfrm>
            <a:custGeom>
              <a:avLst/>
              <a:gdLst/>
              <a:ahLst/>
              <a:rect l="l" t="t" r="r" b="b"/>
              <a:pathLst>
                <a:path w="2465" h="239">
                  <a:moveTo>
                    <a:pt x="0" y="1"/>
                  </a:moveTo>
                  <a:lnTo>
                    <a:pt x="0" y="227"/>
                  </a:lnTo>
                  <a:lnTo>
                    <a:pt x="2465" y="239"/>
                  </a:lnTo>
                  <a:lnTo>
                    <a:pt x="2465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" name="Google Shape;30;p2"/>
          <p:cNvSpPr/>
          <p:nvPr/>
        </p:nvSpPr>
        <p:spPr>
          <a:xfrm>
            <a:off x="304200" y="179280"/>
            <a:ext cx="6251760" cy="4784400"/>
          </a:xfrm>
          <a:prstGeom prst="roundRect">
            <a:avLst>
              <a:gd name="adj" fmla="val 4466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07480" y="840960"/>
            <a:ext cx="5231520" cy="296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f3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345;p18"/>
          <p:cNvSpPr/>
          <p:nvPr/>
        </p:nvSpPr>
        <p:spPr>
          <a:xfrm>
            <a:off x="8652240" y="-284040"/>
            <a:ext cx="972720" cy="2785320"/>
          </a:xfrm>
          <a:custGeom>
            <a:avLst/>
            <a:gdLst/>
            <a:ahLst/>
            <a:rect l="l" t="t" r="r" b="b"/>
            <a:pathLst>
              <a:path w="20968" h="60021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9" name="Google Shape;346;p18"/>
          <p:cNvGrpSpPr/>
          <p:nvPr/>
        </p:nvGrpSpPr>
        <p:grpSpPr>
          <a:xfrm>
            <a:off x="240840" y="4224600"/>
            <a:ext cx="1949040" cy="1631520"/>
            <a:chOff x="240840" y="4224600"/>
            <a:chExt cx="1949040" cy="1631520"/>
          </a:xfrm>
        </p:grpSpPr>
        <p:sp>
          <p:nvSpPr>
            <p:cNvPr id="100" name="Google Shape;347;p18"/>
            <p:cNvSpPr/>
            <p:nvPr/>
          </p:nvSpPr>
          <p:spPr>
            <a:xfrm rot="3963000">
              <a:off x="693360" y="4205520"/>
              <a:ext cx="1043640" cy="166932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Google Shape;348;p18"/>
            <p:cNvSpPr/>
            <p:nvPr/>
          </p:nvSpPr>
          <p:spPr>
            <a:xfrm rot="3963000">
              <a:off x="722880" y="4309200"/>
              <a:ext cx="833400" cy="151308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" name="Google Shape;349;p18"/>
          <p:cNvGrpSpPr/>
          <p:nvPr/>
        </p:nvGrpSpPr>
        <p:grpSpPr>
          <a:xfrm>
            <a:off x="-293400" y="3694680"/>
            <a:ext cx="1852920" cy="1937520"/>
            <a:chOff x="-293400" y="3694680"/>
            <a:chExt cx="1852920" cy="1937520"/>
          </a:xfrm>
        </p:grpSpPr>
        <p:sp>
          <p:nvSpPr>
            <p:cNvPr id="103" name="Google Shape;350;p18"/>
            <p:cNvSpPr/>
            <p:nvPr/>
          </p:nvSpPr>
          <p:spPr>
            <a:xfrm rot="2368800">
              <a:off x="114840" y="3834720"/>
              <a:ext cx="1035720" cy="165708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Google Shape;351;p18"/>
            <p:cNvSpPr/>
            <p:nvPr/>
          </p:nvSpPr>
          <p:spPr>
            <a:xfrm rot="2368800">
              <a:off x="163080" y="3968640"/>
              <a:ext cx="827280" cy="150192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5" name="Google Shape;352;p18"/>
          <p:cNvGrpSpPr/>
          <p:nvPr/>
        </p:nvGrpSpPr>
        <p:grpSpPr>
          <a:xfrm>
            <a:off x="-717480" y="3499920"/>
            <a:ext cx="1290600" cy="1811520"/>
            <a:chOff x="-717480" y="3499920"/>
            <a:chExt cx="1290600" cy="1811520"/>
          </a:xfrm>
        </p:grpSpPr>
        <p:sp>
          <p:nvSpPr>
            <p:cNvPr id="106" name="Google Shape;353;p18"/>
            <p:cNvSpPr/>
            <p:nvPr/>
          </p:nvSpPr>
          <p:spPr>
            <a:xfrm rot="21063600">
              <a:off x="-593640" y="3570840"/>
              <a:ext cx="1043640" cy="166932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Google Shape;354;p18"/>
            <p:cNvSpPr/>
            <p:nvPr/>
          </p:nvSpPr>
          <p:spPr>
            <a:xfrm rot="21063600">
              <a:off x="-483840" y="3728520"/>
              <a:ext cx="833400" cy="151308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8" name="Google Shape;355;p18"/>
          <p:cNvGrpSpPr/>
          <p:nvPr/>
        </p:nvGrpSpPr>
        <p:grpSpPr>
          <a:xfrm>
            <a:off x="6954120" y="4224960"/>
            <a:ext cx="1949400" cy="1631520"/>
            <a:chOff x="6954120" y="4224960"/>
            <a:chExt cx="1949400" cy="1631520"/>
          </a:xfrm>
        </p:grpSpPr>
        <p:sp>
          <p:nvSpPr>
            <p:cNvPr id="109" name="Google Shape;356;p18"/>
            <p:cNvSpPr/>
            <p:nvPr/>
          </p:nvSpPr>
          <p:spPr>
            <a:xfrm flipV="1" rot="6837600">
              <a:off x="7406640" y="4205880"/>
              <a:ext cx="1043640" cy="166932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Google Shape;357;p18"/>
            <p:cNvSpPr/>
            <p:nvPr/>
          </p:nvSpPr>
          <p:spPr>
            <a:xfrm flipV="1" rot="6837600">
              <a:off x="7587720" y="4309920"/>
              <a:ext cx="833400" cy="151308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1" name="Google Shape;358;p18"/>
          <p:cNvGrpSpPr/>
          <p:nvPr/>
        </p:nvGrpSpPr>
        <p:grpSpPr>
          <a:xfrm>
            <a:off x="7584480" y="3695040"/>
            <a:ext cx="1852920" cy="1937520"/>
            <a:chOff x="7584480" y="3695040"/>
            <a:chExt cx="1852920" cy="1937520"/>
          </a:xfrm>
        </p:grpSpPr>
        <p:sp>
          <p:nvSpPr>
            <p:cNvPr id="112" name="Google Shape;359;p18"/>
            <p:cNvSpPr/>
            <p:nvPr/>
          </p:nvSpPr>
          <p:spPr>
            <a:xfrm flipV="1" rot="8431800">
              <a:off x="7993080" y="3835080"/>
              <a:ext cx="1035720" cy="165708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Google Shape;360;p18"/>
            <p:cNvSpPr/>
            <p:nvPr/>
          </p:nvSpPr>
          <p:spPr>
            <a:xfrm flipV="1" rot="8431800">
              <a:off x="8152920" y="3969000"/>
              <a:ext cx="827280" cy="150192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4" name="Google Shape;361;p18"/>
          <p:cNvGrpSpPr/>
          <p:nvPr/>
        </p:nvGrpSpPr>
        <p:grpSpPr>
          <a:xfrm>
            <a:off x="8570880" y="3499920"/>
            <a:ext cx="1290600" cy="1811520"/>
            <a:chOff x="8570880" y="3499920"/>
            <a:chExt cx="1290600" cy="1811520"/>
          </a:xfrm>
        </p:grpSpPr>
        <p:sp>
          <p:nvSpPr>
            <p:cNvPr id="115" name="Google Shape;362;p18"/>
            <p:cNvSpPr/>
            <p:nvPr/>
          </p:nvSpPr>
          <p:spPr>
            <a:xfrm flipV="1" rot="11337000">
              <a:off x="8694000" y="3570840"/>
              <a:ext cx="1043640" cy="166932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Google Shape;363;p18"/>
            <p:cNvSpPr/>
            <p:nvPr/>
          </p:nvSpPr>
          <p:spPr>
            <a:xfrm flipV="1" rot="11337000">
              <a:off x="8794440" y="3728520"/>
              <a:ext cx="833400" cy="151308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7" name="Google Shape;364;p18"/>
          <p:cNvSpPr/>
          <p:nvPr/>
        </p:nvSpPr>
        <p:spPr>
          <a:xfrm>
            <a:off x="363600" y="179280"/>
            <a:ext cx="8416440" cy="47844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" name="Google Shape;365;p18"/>
          <p:cNvSpPr/>
          <p:nvPr/>
        </p:nvSpPr>
        <p:spPr>
          <a:xfrm rot="10800000">
            <a:off x="-588240" y="-283680"/>
            <a:ext cx="972720" cy="2785320"/>
          </a:xfrm>
          <a:custGeom>
            <a:avLst/>
            <a:gdLst/>
            <a:ahLst/>
            <a:rect l="l" t="t" r="r" b="b"/>
            <a:pathLst>
              <a:path w="20968" h="60021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829400" y="199260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f3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237;p13"/>
          <p:cNvGrpSpPr/>
          <p:nvPr/>
        </p:nvGrpSpPr>
        <p:grpSpPr>
          <a:xfrm>
            <a:off x="-787680" y="3415680"/>
            <a:ext cx="1237680" cy="1679400"/>
            <a:chOff x="-787680" y="3415680"/>
            <a:chExt cx="1237680" cy="1679400"/>
          </a:xfrm>
        </p:grpSpPr>
        <p:sp>
          <p:nvSpPr>
            <p:cNvPr id="158" name="Google Shape;238;p13"/>
            <p:cNvSpPr/>
            <p:nvPr/>
          </p:nvSpPr>
          <p:spPr>
            <a:xfrm flipV="1" rot="11503800">
              <a:off x="-643320" y="3495600"/>
              <a:ext cx="948960" cy="151812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Google Shape;239;p13"/>
            <p:cNvSpPr/>
            <p:nvPr/>
          </p:nvSpPr>
          <p:spPr>
            <a:xfrm flipV="1" rot="11503800">
              <a:off x="-555840" y="3639240"/>
              <a:ext cx="757800" cy="137592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0" name="Google Shape;240;p13"/>
          <p:cNvGrpSpPr/>
          <p:nvPr/>
        </p:nvGrpSpPr>
        <p:grpSpPr>
          <a:xfrm>
            <a:off x="-156600" y="4308120"/>
            <a:ext cx="1580400" cy="1051920"/>
            <a:chOff x="-156600" y="4308120"/>
            <a:chExt cx="1580400" cy="1051920"/>
          </a:xfrm>
        </p:grpSpPr>
        <p:sp>
          <p:nvSpPr>
            <p:cNvPr id="161" name="Google Shape;241;p13"/>
            <p:cNvSpPr/>
            <p:nvPr/>
          </p:nvSpPr>
          <p:spPr>
            <a:xfrm flipV="1" rot="15961200">
              <a:off x="159120" y="4074480"/>
              <a:ext cx="948960" cy="151812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Google Shape;242;p13"/>
            <p:cNvSpPr/>
            <p:nvPr/>
          </p:nvSpPr>
          <p:spPr>
            <a:xfrm flipV="1" rot="15961200">
              <a:off x="182880" y="4157280"/>
              <a:ext cx="757800" cy="137592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3" name="Google Shape;243;p13"/>
          <p:cNvSpPr/>
          <p:nvPr/>
        </p:nvSpPr>
        <p:spPr>
          <a:xfrm rot="10800000">
            <a:off x="6562800" y="3970080"/>
            <a:ext cx="4142520" cy="1575000"/>
          </a:xfrm>
          <a:custGeom>
            <a:avLst/>
            <a:gdLst/>
            <a:ahLst/>
            <a:rect l="l" t="t" r="r" b="b"/>
            <a:pathLst>
              <a:path w="37161" h="1413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4" name="Google Shape;244;p13"/>
          <p:cNvGrpSpPr/>
          <p:nvPr/>
        </p:nvGrpSpPr>
        <p:grpSpPr>
          <a:xfrm>
            <a:off x="8352720" y="-446400"/>
            <a:ext cx="1720080" cy="1950120"/>
            <a:chOff x="8352720" y="-446400"/>
            <a:chExt cx="1720080" cy="1950120"/>
          </a:xfrm>
        </p:grpSpPr>
        <p:sp>
          <p:nvSpPr>
            <p:cNvPr id="165" name="Google Shape;245;p13"/>
            <p:cNvSpPr/>
            <p:nvPr/>
          </p:nvSpPr>
          <p:spPr>
            <a:xfrm flipV="1" rot="1787400">
              <a:off x="8695440" y="-298800"/>
              <a:ext cx="1034640" cy="165492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Google Shape;246;p13"/>
            <p:cNvSpPr/>
            <p:nvPr/>
          </p:nvSpPr>
          <p:spPr>
            <a:xfrm flipV="1" rot="1787400">
              <a:off x="8832240" y="-293400"/>
              <a:ext cx="826200" cy="149940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7" name="Google Shape;247;p13"/>
          <p:cNvGrpSpPr/>
          <p:nvPr/>
        </p:nvGrpSpPr>
        <p:grpSpPr>
          <a:xfrm>
            <a:off x="7688160" y="-629280"/>
            <a:ext cx="1890360" cy="1486440"/>
            <a:chOff x="7688160" y="-629280"/>
            <a:chExt cx="1890360" cy="1486440"/>
          </a:xfrm>
        </p:grpSpPr>
        <p:sp>
          <p:nvSpPr>
            <p:cNvPr id="168" name="Google Shape;248;p13"/>
            <p:cNvSpPr/>
            <p:nvPr/>
          </p:nvSpPr>
          <p:spPr>
            <a:xfrm flipV="1" rot="4344000">
              <a:off x="8115840" y="-713880"/>
              <a:ext cx="1034640" cy="165492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Google Shape;249;p13"/>
            <p:cNvSpPr/>
            <p:nvPr/>
          </p:nvSpPr>
          <p:spPr>
            <a:xfrm flipV="1" rot="4344000">
              <a:off x="8292960" y="-666000"/>
              <a:ext cx="826200" cy="150012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0" name="Google Shape;250;p13"/>
          <p:cNvSpPr/>
          <p:nvPr/>
        </p:nvSpPr>
        <p:spPr>
          <a:xfrm flipH="1" rot="16712400">
            <a:off x="-2271960" y="-250560"/>
            <a:ext cx="4815720" cy="1978920"/>
          </a:xfrm>
          <a:custGeom>
            <a:avLst/>
            <a:gdLst/>
            <a:ahLst/>
            <a:rect l="l" t="t" r="r" b="b"/>
            <a:pathLst>
              <a:path w="39887" h="16393">
                <a:moveTo>
                  <a:pt x="15211" y="1"/>
                </a:moveTo>
                <a:cubicBezTo>
                  <a:pt x="12435" y="1"/>
                  <a:pt x="9659" y="132"/>
                  <a:pt x="6894" y="411"/>
                </a:cubicBezTo>
                <a:cubicBezTo>
                  <a:pt x="3180" y="780"/>
                  <a:pt x="1" y="4066"/>
                  <a:pt x="2715" y="7722"/>
                </a:cubicBezTo>
                <a:cubicBezTo>
                  <a:pt x="3680" y="9008"/>
                  <a:pt x="5239" y="9770"/>
                  <a:pt x="6835" y="9996"/>
                </a:cubicBezTo>
                <a:cubicBezTo>
                  <a:pt x="7335" y="10067"/>
                  <a:pt x="7845" y="10094"/>
                  <a:pt x="8361" y="10094"/>
                </a:cubicBezTo>
                <a:cubicBezTo>
                  <a:pt x="9840" y="10094"/>
                  <a:pt x="11364" y="9877"/>
                  <a:pt x="12811" y="9877"/>
                </a:cubicBezTo>
                <a:cubicBezTo>
                  <a:pt x="14231" y="9877"/>
                  <a:pt x="15576" y="10085"/>
                  <a:pt x="16729" y="10913"/>
                </a:cubicBezTo>
                <a:cubicBezTo>
                  <a:pt x="18146" y="11925"/>
                  <a:pt x="18872" y="13651"/>
                  <a:pt x="20146" y="14842"/>
                </a:cubicBezTo>
                <a:cubicBezTo>
                  <a:pt x="21240" y="15888"/>
                  <a:pt x="22738" y="16393"/>
                  <a:pt x="24243" y="16393"/>
                </a:cubicBezTo>
                <a:cubicBezTo>
                  <a:pt x="26129" y="16393"/>
                  <a:pt x="28027" y="15601"/>
                  <a:pt x="29159" y="14091"/>
                </a:cubicBezTo>
                <a:cubicBezTo>
                  <a:pt x="30921" y="11734"/>
                  <a:pt x="31231" y="7936"/>
                  <a:pt x="34029" y="7079"/>
                </a:cubicBezTo>
                <a:cubicBezTo>
                  <a:pt x="34591" y="6900"/>
                  <a:pt x="35182" y="6884"/>
                  <a:pt x="35777" y="6884"/>
                </a:cubicBezTo>
                <a:cubicBezTo>
                  <a:pt x="35910" y="6884"/>
                  <a:pt x="36043" y="6885"/>
                  <a:pt x="36176" y="6885"/>
                </a:cubicBezTo>
                <a:cubicBezTo>
                  <a:pt x="36482" y="6885"/>
                  <a:pt x="36787" y="6881"/>
                  <a:pt x="37089" y="6853"/>
                </a:cubicBezTo>
                <a:cubicBezTo>
                  <a:pt x="38125" y="6769"/>
                  <a:pt x="39256" y="6257"/>
                  <a:pt x="39506" y="5257"/>
                </a:cubicBezTo>
                <a:cubicBezTo>
                  <a:pt x="39887" y="3674"/>
                  <a:pt x="37863" y="2662"/>
                  <a:pt x="36255" y="2316"/>
                </a:cubicBezTo>
                <a:cubicBezTo>
                  <a:pt x="29349" y="855"/>
                  <a:pt x="22277" y="1"/>
                  <a:pt x="15211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Google Shape;251;p13"/>
          <p:cNvSpPr/>
          <p:nvPr/>
        </p:nvSpPr>
        <p:spPr>
          <a:xfrm>
            <a:off x="363600" y="179280"/>
            <a:ext cx="8416440" cy="47844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720000" y="69372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title"/>
          </p:nvPr>
        </p:nvSpPr>
        <p:spPr>
          <a:xfrm>
            <a:off x="1693440" y="1488240"/>
            <a:ext cx="255744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title"/>
          </p:nvPr>
        </p:nvSpPr>
        <p:spPr>
          <a:xfrm>
            <a:off x="5688360" y="1488240"/>
            <a:ext cx="255744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title"/>
          </p:nvPr>
        </p:nvSpPr>
        <p:spPr>
          <a:xfrm>
            <a:off x="1693440" y="2573280"/>
            <a:ext cx="255744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title"/>
          </p:nvPr>
        </p:nvSpPr>
        <p:spPr>
          <a:xfrm>
            <a:off x="5688360" y="2573280"/>
            <a:ext cx="255744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title"/>
          </p:nvPr>
        </p:nvSpPr>
        <p:spPr>
          <a:xfrm>
            <a:off x="720000" y="1664280"/>
            <a:ext cx="947160" cy="635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e0584c"/>
                </a:solidFill>
                <a:latin typeface="Krona One"/>
                <a:ea typeface="Krona One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title"/>
          </p:nvPr>
        </p:nvSpPr>
        <p:spPr>
          <a:xfrm>
            <a:off x="4740840" y="1664280"/>
            <a:ext cx="947160" cy="635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e0584c"/>
                </a:solidFill>
                <a:latin typeface="Krona One"/>
                <a:ea typeface="Krona One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8"/>
          <p:cNvSpPr>
            <a:spLocks noGrp="1"/>
          </p:cNvSpPr>
          <p:nvPr>
            <p:ph type="title"/>
          </p:nvPr>
        </p:nvSpPr>
        <p:spPr>
          <a:xfrm>
            <a:off x="720000" y="2749320"/>
            <a:ext cx="947160" cy="635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e0584c"/>
                </a:solidFill>
                <a:latin typeface="Krona One"/>
                <a:ea typeface="Krona One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9"/>
          <p:cNvSpPr>
            <a:spLocks noGrp="1"/>
          </p:cNvSpPr>
          <p:nvPr>
            <p:ph type="title"/>
          </p:nvPr>
        </p:nvSpPr>
        <p:spPr>
          <a:xfrm>
            <a:off x="4740840" y="2749320"/>
            <a:ext cx="947160" cy="635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e0584c"/>
                </a:solidFill>
                <a:latin typeface="Krona One"/>
                <a:ea typeface="Krona One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10"/>
          <p:cNvSpPr>
            <a:spLocks noGrp="1"/>
          </p:cNvSpPr>
          <p:nvPr>
            <p:ph type="title"/>
          </p:nvPr>
        </p:nvSpPr>
        <p:spPr>
          <a:xfrm>
            <a:off x="1693440" y="3658680"/>
            <a:ext cx="255744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11"/>
          <p:cNvSpPr>
            <a:spLocks noGrp="1"/>
          </p:cNvSpPr>
          <p:nvPr>
            <p:ph type="title"/>
          </p:nvPr>
        </p:nvSpPr>
        <p:spPr>
          <a:xfrm>
            <a:off x="5688360" y="3658680"/>
            <a:ext cx="255744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12"/>
          <p:cNvSpPr>
            <a:spLocks noGrp="1"/>
          </p:cNvSpPr>
          <p:nvPr>
            <p:ph type="title"/>
          </p:nvPr>
        </p:nvSpPr>
        <p:spPr>
          <a:xfrm>
            <a:off x="720000" y="3834720"/>
            <a:ext cx="947160" cy="635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e0584c"/>
                </a:solidFill>
                <a:latin typeface="Krona One"/>
                <a:ea typeface="Krona One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13"/>
          <p:cNvSpPr>
            <a:spLocks noGrp="1"/>
          </p:cNvSpPr>
          <p:nvPr>
            <p:ph type="title"/>
          </p:nvPr>
        </p:nvSpPr>
        <p:spPr>
          <a:xfrm>
            <a:off x="4740840" y="3834720"/>
            <a:ext cx="947160" cy="635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e0584c"/>
                </a:solidFill>
                <a:latin typeface="Krona One"/>
                <a:ea typeface="Krona One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f3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34;p3"/>
          <p:cNvGrpSpPr/>
          <p:nvPr/>
        </p:nvGrpSpPr>
        <p:grpSpPr>
          <a:xfrm>
            <a:off x="7367760" y="3970800"/>
            <a:ext cx="2110680" cy="1602720"/>
            <a:chOff x="7367760" y="3970800"/>
            <a:chExt cx="2110680" cy="1602720"/>
          </a:xfrm>
        </p:grpSpPr>
        <p:sp>
          <p:nvSpPr>
            <p:cNvPr id="223" name="Google Shape;35;p3"/>
            <p:cNvSpPr/>
            <p:nvPr/>
          </p:nvSpPr>
          <p:spPr>
            <a:xfrm rot="17059800">
              <a:off x="7835760" y="3832920"/>
              <a:ext cx="1174320" cy="187848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Google Shape;36;p3"/>
            <p:cNvSpPr/>
            <p:nvPr/>
          </p:nvSpPr>
          <p:spPr>
            <a:xfrm rot="17059800">
              <a:off x="8038440" y="3950640"/>
              <a:ext cx="938160" cy="170244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5" name="Google Shape;37;p3"/>
          <p:cNvGrpSpPr/>
          <p:nvPr/>
        </p:nvGrpSpPr>
        <p:grpSpPr>
          <a:xfrm>
            <a:off x="7919280" y="3225240"/>
            <a:ext cx="2075400" cy="2184120"/>
            <a:chOff x="7919280" y="3225240"/>
            <a:chExt cx="2075400" cy="2184120"/>
          </a:xfrm>
        </p:grpSpPr>
        <p:sp>
          <p:nvSpPr>
            <p:cNvPr id="226" name="Google Shape;38;p3"/>
            <p:cNvSpPr/>
            <p:nvPr/>
          </p:nvSpPr>
          <p:spPr>
            <a:xfrm rot="19278600">
              <a:off x="8373960" y="3384720"/>
              <a:ext cx="1165680" cy="186480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Google Shape;39;p3"/>
            <p:cNvSpPr/>
            <p:nvPr/>
          </p:nvSpPr>
          <p:spPr>
            <a:xfrm rot="19278600">
              <a:off x="8540640" y="3546360"/>
              <a:ext cx="930960" cy="168984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8" name="Google Shape;40;p3"/>
          <p:cNvSpPr/>
          <p:nvPr/>
        </p:nvSpPr>
        <p:spPr>
          <a:xfrm flipH="1" rot="178200">
            <a:off x="5156640" y="-747000"/>
            <a:ext cx="6149520" cy="2338200"/>
          </a:xfrm>
          <a:custGeom>
            <a:avLst/>
            <a:gdLst/>
            <a:ahLst/>
            <a:rect l="l" t="t" r="r" b="b"/>
            <a:pathLst>
              <a:path w="37161" h="1413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Google Shape;41;p3"/>
          <p:cNvSpPr/>
          <p:nvPr/>
        </p:nvSpPr>
        <p:spPr>
          <a:xfrm>
            <a:off x="3344760" y="179280"/>
            <a:ext cx="5078880" cy="4784400"/>
          </a:xfrm>
          <a:prstGeom prst="roundRect">
            <a:avLst>
              <a:gd name="adj" fmla="val 5602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0" name="Google Shape;42;p3"/>
          <p:cNvSpPr/>
          <p:nvPr/>
        </p:nvSpPr>
        <p:spPr>
          <a:xfrm rot="432000">
            <a:off x="-1659600" y="3071880"/>
            <a:ext cx="4611960" cy="2882160"/>
          </a:xfrm>
          <a:custGeom>
            <a:avLst/>
            <a:gdLst/>
            <a:ahLst/>
            <a:rect l="l" t="t" r="r" b="b"/>
            <a:pathLst>
              <a:path w="52460" h="32788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1" name="Google Shape;43;p3"/>
          <p:cNvGrpSpPr/>
          <p:nvPr/>
        </p:nvGrpSpPr>
        <p:grpSpPr>
          <a:xfrm>
            <a:off x="-56520" y="-526680"/>
            <a:ext cx="2386440" cy="1811880"/>
            <a:chOff x="-56520" y="-526680"/>
            <a:chExt cx="2386440" cy="1811880"/>
          </a:xfrm>
        </p:grpSpPr>
        <p:sp>
          <p:nvSpPr>
            <p:cNvPr id="232" name="Google Shape;44;p3"/>
            <p:cNvSpPr/>
            <p:nvPr/>
          </p:nvSpPr>
          <p:spPr>
            <a:xfrm rot="6259800">
              <a:off x="472680" y="-682560"/>
              <a:ext cx="1327680" cy="212400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Google Shape;45;p3"/>
            <p:cNvSpPr/>
            <p:nvPr/>
          </p:nvSpPr>
          <p:spPr>
            <a:xfrm rot="6259800">
              <a:off x="510840" y="-617040"/>
              <a:ext cx="1060560" cy="192492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4" name="Google Shape;46;p3"/>
          <p:cNvGrpSpPr/>
          <p:nvPr/>
        </p:nvGrpSpPr>
        <p:grpSpPr>
          <a:xfrm>
            <a:off x="-968040" y="-451440"/>
            <a:ext cx="2346840" cy="2469960"/>
            <a:chOff x="-968040" y="-451440"/>
            <a:chExt cx="2346840" cy="2469960"/>
          </a:xfrm>
        </p:grpSpPr>
        <p:sp>
          <p:nvSpPr>
            <p:cNvPr id="235" name="Google Shape;47;p3"/>
            <p:cNvSpPr/>
            <p:nvPr/>
          </p:nvSpPr>
          <p:spPr>
            <a:xfrm rot="8478600">
              <a:off x="-453240" y="-270720"/>
              <a:ext cx="1317960" cy="210852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Google Shape;48;p3"/>
            <p:cNvSpPr/>
            <p:nvPr/>
          </p:nvSpPr>
          <p:spPr>
            <a:xfrm rot="8478600">
              <a:off x="-376200" y="-255600"/>
              <a:ext cx="1052640" cy="191088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7" name="Google Shape;49;p3"/>
          <p:cNvGrpSpPr/>
          <p:nvPr/>
        </p:nvGrpSpPr>
        <p:grpSpPr>
          <a:xfrm>
            <a:off x="-11287080" y="4700880"/>
            <a:ext cx="2203920" cy="5988960"/>
            <a:chOff x="-11287080" y="4700880"/>
            <a:chExt cx="2203920" cy="5988960"/>
          </a:xfrm>
        </p:grpSpPr>
        <p:sp>
          <p:nvSpPr>
            <p:cNvPr id="238" name="Google Shape;50;p3"/>
            <p:cNvSpPr/>
            <p:nvPr/>
          </p:nvSpPr>
          <p:spPr>
            <a:xfrm flipH="1">
              <a:off x="-10067760" y="8410680"/>
              <a:ext cx="513720" cy="1951920"/>
            </a:xfrm>
            <a:custGeom>
              <a:avLst/>
              <a:gdLst/>
              <a:ahLst/>
              <a:rect l="l" t="t" r="r" b="b"/>
              <a:pathLst>
                <a:path w="5478" h="20801">
                  <a:moveTo>
                    <a:pt x="2680" y="1"/>
                  </a:moveTo>
                  <a:lnTo>
                    <a:pt x="1" y="1715"/>
                  </a:lnTo>
                  <a:lnTo>
                    <a:pt x="3359" y="20801"/>
                  </a:lnTo>
                  <a:lnTo>
                    <a:pt x="5168" y="20801"/>
                  </a:lnTo>
                  <a:cubicBezTo>
                    <a:pt x="5168" y="20801"/>
                    <a:pt x="5478" y="8954"/>
                    <a:pt x="4656" y="5477"/>
                  </a:cubicBezTo>
                  <a:cubicBezTo>
                    <a:pt x="3704" y="1429"/>
                    <a:pt x="2680" y="1"/>
                    <a:pt x="2680" y="1"/>
                  </a:cubicBez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Google Shape;51;p3"/>
            <p:cNvSpPr/>
            <p:nvPr/>
          </p:nvSpPr>
          <p:spPr>
            <a:xfrm flipH="1">
              <a:off x="-10090080" y="10341360"/>
              <a:ext cx="726120" cy="348480"/>
            </a:xfrm>
            <a:custGeom>
              <a:avLst/>
              <a:gdLst/>
              <a:ahLst/>
              <a:rect l="l" t="t" r="r" b="b"/>
              <a:pathLst>
                <a:path w="7740" h="3716">
                  <a:moveTo>
                    <a:pt x="7169" y="1"/>
                  </a:moveTo>
                  <a:cubicBezTo>
                    <a:pt x="7169" y="1"/>
                    <a:pt x="7168" y="1"/>
                    <a:pt x="7168" y="1"/>
                  </a:cubicBezTo>
                  <a:lnTo>
                    <a:pt x="2906" y="2715"/>
                  </a:lnTo>
                  <a:cubicBezTo>
                    <a:pt x="2876" y="2715"/>
                    <a:pt x="2846" y="2715"/>
                    <a:pt x="2817" y="2715"/>
                  </a:cubicBezTo>
                  <a:cubicBezTo>
                    <a:pt x="292" y="2715"/>
                    <a:pt x="1" y="3715"/>
                    <a:pt x="1" y="3715"/>
                  </a:cubicBezTo>
                  <a:lnTo>
                    <a:pt x="5549" y="3715"/>
                  </a:lnTo>
                  <a:lnTo>
                    <a:pt x="7168" y="1858"/>
                  </a:lnTo>
                  <a:lnTo>
                    <a:pt x="7168" y="3715"/>
                  </a:lnTo>
                  <a:lnTo>
                    <a:pt x="7704" y="3715"/>
                  </a:lnTo>
                  <a:cubicBezTo>
                    <a:pt x="7704" y="3715"/>
                    <a:pt x="7680" y="2132"/>
                    <a:pt x="7704" y="1060"/>
                  </a:cubicBezTo>
                  <a:cubicBezTo>
                    <a:pt x="7739" y="12"/>
                    <a:pt x="7193" y="1"/>
                    <a:pt x="7169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Google Shape;52;p3"/>
            <p:cNvSpPr/>
            <p:nvPr/>
          </p:nvSpPr>
          <p:spPr>
            <a:xfrm flipH="1">
              <a:off x="-10035720" y="10133640"/>
              <a:ext cx="419760" cy="464400"/>
            </a:xfrm>
            <a:custGeom>
              <a:avLst/>
              <a:gdLst/>
              <a:ahLst/>
              <a:rect l="l" t="t" r="r" b="b"/>
              <a:pathLst>
                <a:path w="4478" h="4954">
                  <a:moveTo>
                    <a:pt x="2322" y="0"/>
                  </a:moveTo>
                  <a:lnTo>
                    <a:pt x="2656" y="2203"/>
                  </a:lnTo>
                  <a:lnTo>
                    <a:pt x="1" y="4953"/>
                  </a:lnTo>
                  <a:lnTo>
                    <a:pt x="1227" y="4953"/>
                  </a:lnTo>
                  <a:cubicBezTo>
                    <a:pt x="1787" y="4953"/>
                    <a:pt x="2334" y="4739"/>
                    <a:pt x="2763" y="4358"/>
                  </a:cubicBezTo>
                  <a:cubicBezTo>
                    <a:pt x="3323" y="3834"/>
                    <a:pt x="4096" y="3048"/>
                    <a:pt x="4477" y="2215"/>
                  </a:cubicBezTo>
                  <a:lnTo>
                    <a:pt x="4477" y="83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Google Shape;53;p3"/>
            <p:cNvSpPr/>
            <p:nvPr/>
          </p:nvSpPr>
          <p:spPr>
            <a:xfrm flipH="1">
              <a:off x="-10655280" y="8412840"/>
              <a:ext cx="513720" cy="1950840"/>
            </a:xfrm>
            <a:custGeom>
              <a:avLst/>
              <a:gdLst/>
              <a:ahLst/>
              <a:rect l="l" t="t" r="r" b="b"/>
              <a:pathLst>
                <a:path w="5478" h="20789">
                  <a:moveTo>
                    <a:pt x="2680" y="0"/>
                  </a:moveTo>
                  <a:lnTo>
                    <a:pt x="1" y="1703"/>
                  </a:lnTo>
                  <a:lnTo>
                    <a:pt x="3394" y="20789"/>
                  </a:lnTo>
                  <a:lnTo>
                    <a:pt x="5168" y="20789"/>
                  </a:lnTo>
                  <a:cubicBezTo>
                    <a:pt x="5168" y="20789"/>
                    <a:pt x="5478" y="8942"/>
                    <a:pt x="4656" y="5477"/>
                  </a:cubicBezTo>
                  <a:cubicBezTo>
                    <a:pt x="3704" y="1429"/>
                    <a:pt x="2680" y="0"/>
                    <a:pt x="2680" y="0"/>
                  </a:cubicBez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Google Shape;54;p3"/>
            <p:cNvSpPr/>
            <p:nvPr/>
          </p:nvSpPr>
          <p:spPr>
            <a:xfrm flipH="1">
              <a:off x="-10680840" y="10341360"/>
              <a:ext cx="726120" cy="348480"/>
            </a:xfrm>
            <a:custGeom>
              <a:avLst/>
              <a:gdLst/>
              <a:ahLst/>
              <a:rect l="l" t="t" r="r" b="b"/>
              <a:pathLst>
                <a:path w="7739" h="3716">
                  <a:moveTo>
                    <a:pt x="7169" y="1"/>
                  </a:moveTo>
                  <a:cubicBezTo>
                    <a:pt x="7168" y="1"/>
                    <a:pt x="7168" y="1"/>
                    <a:pt x="7168" y="1"/>
                  </a:cubicBezTo>
                  <a:lnTo>
                    <a:pt x="2894" y="2715"/>
                  </a:lnTo>
                  <a:cubicBezTo>
                    <a:pt x="2864" y="2715"/>
                    <a:pt x="2834" y="2715"/>
                    <a:pt x="2805" y="2715"/>
                  </a:cubicBezTo>
                  <a:cubicBezTo>
                    <a:pt x="291" y="2715"/>
                    <a:pt x="0" y="3715"/>
                    <a:pt x="0" y="3715"/>
                  </a:cubicBezTo>
                  <a:lnTo>
                    <a:pt x="5549" y="3715"/>
                  </a:lnTo>
                  <a:lnTo>
                    <a:pt x="7168" y="1858"/>
                  </a:lnTo>
                  <a:lnTo>
                    <a:pt x="7168" y="3715"/>
                  </a:lnTo>
                  <a:lnTo>
                    <a:pt x="7704" y="3715"/>
                  </a:lnTo>
                  <a:cubicBezTo>
                    <a:pt x="7704" y="3715"/>
                    <a:pt x="7680" y="2132"/>
                    <a:pt x="7704" y="1060"/>
                  </a:cubicBezTo>
                  <a:cubicBezTo>
                    <a:pt x="7739" y="12"/>
                    <a:pt x="7192" y="1"/>
                    <a:pt x="7169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Google Shape;55;p3"/>
            <p:cNvSpPr/>
            <p:nvPr/>
          </p:nvSpPr>
          <p:spPr>
            <a:xfrm flipH="1">
              <a:off x="-10626840" y="10133640"/>
              <a:ext cx="419760" cy="464400"/>
            </a:xfrm>
            <a:custGeom>
              <a:avLst/>
              <a:gdLst/>
              <a:ahLst/>
              <a:rect l="l" t="t" r="r" b="b"/>
              <a:pathLst>
                <a:path w="4477" h="4954">
                  <a:moveTo>
                    <a:pt x="2322" y="0"/>
                  </a:moveTo>
                  <a:lnTo>
                    <a:pt x="2643" y="2203"/>
                  </a:lnTo>
                  <a:lnTo>
                    <a:pt x="0" y="4953"/>
                  </a:lnTo>
                  <a:lnTo>
                    <a:pt x="1215" y="4953"/>
                  </a:lnTo>
                  <a:cubicBezTo>
                    <a:pt x="1786" y="4953"/>
                    <a:pt x="2334" y="4739"/>
                    <a:pt x="2762" y="4358"/>
                  </a:cubicBezTo>
                  <a:cubicBezTo>
                    <a:pt x="3322" y="3846"/>
                    <a:pt x="4096" y="3048"/>
                    <a:pt x="4477" y="2215"/>
                  </a:cubicBezTo>
                  <a:lnTo>
                    <a:pt x="4477" y="83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Google Shape;56;p3"/>
            <p:cNvSpPr/>
            <p:nvPr/>
          </p:nvSpPr>
          <p:spPr>
            <a:xfrm flipH="1">
              <a:off x="-10660320" y="6860880"/>
              <a:ext cx="1186560" cy="1711800"/>
            </a:xfrm>
            <a:custGeom>
              <a:avLst/>
              <a:gdLst/>
              <a:ahLst/>
              <a:rect l="l" t="t" r="r" b="b"/>
              <a:pathLst>
                <a:path w="12646" h="18242">
                  <a:moveTo>
                    <a:pt x="858" y="1"/>
                  </a:moveTo>
                  <a:lnTo>
                    <a:pt x="1" y="18229"/>
                  </a:lnTo>
                  <a:lnTo>
                    <a:pt x="12645" y="18241"/>
                  </a:lnTo>
                  <a:cubicBezTo>
                    <a:pt x="12645" y="18241"/>
                    <a:pt x="12109" y="4942"/>
                    <a:pt x="8787" y="1"/>
                  </a:cubicBezTo>
                  <a:close/>
                </a:path>
              </a:pathLst>
            </a:custGeom>
            <a:solidFill>
              <a:srgbClr val="2d67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Google Shape;57;p3"/>
            <p:cNvSpPr/>
            <p:nvPr/>
          </p:nvSpPr>
          <p:spPr>
            <a:xfrm flipH="1">
              <a:off x="-9298080" y="8313480"/>
              <a:ext cx="170640" cy="199080"/>
            </a:xfrm>
            <a:custGeom>
              <a:avLst/>
              <a:gdLst/>
              <a:ahLst/>
              <a:rect l="l" t="t" r="r" b="b"/>
              <a:pathLst>
                <a:path w="1823" h="2125">
                  <a:moveTo>
                    <a:pt x="1822" y="1"/>
                  </a:moveTo>
                  <a:lnTo>
                    <a:pt x="596" y="715"/>
                  </a:lnTo>
                  <a:lnTo>
                    <a:pt x="60" y="1739"/>
                  </a:lnTo>
                  <a:cubicBezTo>
                    <a:pt x="1" y="1858"/>
                    <a:pt x="36" y="2013"/>
                    <a:pt x="155" y="2084"/>
                  </a:cubicBezTo>
                  <a:cubicBezTo>
                    <a:pt x="200" y="2111"/>
                    <a:pt x="250" y="2125"/>
                    <a:pt x="298" y="2125"/>
                  </a:cubicBezTo>
                  <a:cubicBezTo>
                    <a:pt x="379" y="2125"/>
                    <a:pt x="456" y="2087"/>
                    <a:pt x="501" y="2013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Google Shape;58;p3"/>
            <p:cNvSpPr/>
            <p:nvPr/>
          </p:nvSpPr>
          <p:spPr>
            <a:xfrm flipH="1">
              <a:off x="-9492120" y="7977600"/>
              <a:ext cx="408600" cy="506880"/>
            </a:xfrm>
            <a:custGeom>
              <a:avLst/>
              <a:gdLst/>
              <a:ahLst/>
              <a:rect l="l" t="t" r="r" b="b"/>
              <a:pathLst>
                <a:path w="4359" h="5405">
                  <a:moveTo>
                    <a:pt x="3567" y="0"/>
                  </a:moveTo>
                  <a:cubicBezTo>
                    <a:pt x="3314" y="0"/>
                    <a:pt x="3098" y="159"/>
                    <a:pt x="3001" y="386"/>
                  </a:cubicBezTo>
                  <a:cubicBezTo>
                    <a:pt x="2691" y="1100"/>
                    <a:pt x="2060" y="2231"/>
                    <a:pt x="2060" y="2231"/>
                  </a:cubicBezTo>
                  <a:lnTo>
                    <a:pt x="60" y="5053"/>
                  </a:lnTo>
                  <a:cubicBezTo>
                    <a:pt x="0" y="5125"/>
                    <a:pt x="0" y="5232"/>
                    <a:pt x="60" y="5303"/>
                  </a:cubicBezTo>
                  <a:cubicBezTo>
                    <a:pt x="101" y="5372"/>
                    <a:pt x="165" y="5405"/>
                    <a:pt x="233" y="5405"/>
                  </a:cubicBezTo>
                  <a:cubicBezTo>
                    <a:pt x="284" y="5405"/>
                    <a:pt x="336" y="5386"/>
                    <a:pt x="381" y="5351"/>
                  </a:cubicBezTo>
                  <a:lnTo>
                    <a:pt x="2656" y="3458"/>
                  </a:lnTo>
                  <a:lnTo>
                    <a:pt x="2656" y="3458"/>
                  </a:lnTo>
                  <a:cubicBezTo>
                    <a:pt x="2417" y="3946"/>
                    <a:pt x="2334" y="4422"/>
                    <a:pt x="2286" y="4708"/>
                  </a:cubicBezTo>
                  <a:cubicBezTo>
                    <a:pt x="2263" y="4851"/>
                    <a:pt x="2358" y="4982"/>
                    <a:pt x="2513" y="5017"/>
                  </a:cubicBezTo>
                  <a:cubicBezTo>
                    <a:pt x="2522" y="5018"/>
                    <a:pt x="2532" y="5019"/>
                    <a:pt x="2541" y="5019"/>
                  </a:cubicBezTo>
                  <a:cubicBezTo>
                    <a:pt x="2662" y="5019"/>
                    <a:pt x="2778" y="4948"/>
                    <a:pt x="2822" y="4827"/>
                  </a:cubicBezTo>
                  <a:cubicBezTo>
                    <a:pt x="2917" y="4577"/>
                    <a:pt x="3120" y="4124"/>
                    <a:pt x="3596" y="3529"/>
                  </a:cubicBezTo>
                  <a:cubicBezTo>
                    <a:pt x="4358" y="2577"/>
                    <a:pt x="4191" y="1327"/>
                    <a:pt x="4191" y="1327"/>
                  </a:cubicBezTo>
                  <a:lnTo>
                    <a:pt x="4251" y="731"/>
                  </a:lnTo>
                  <a:cubicBezTo>
                    <a:pt x="4299" y="362"/>
                    <a:pt x="4013" y="29"/>
                    <a:pt x="3644" y="5"/>
                  </a:cubicBezTo>
                  <a:cubicBezTo>
                    <a:pt x="3618" y="2"/>
                    <a:pt x="3592" y="0"/>
                    <a:pt x="3567" y="0"/>
                  </a:cubicBez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Google Shape;59;p3"/>
            <p:cNvSpPr/>
            <p:nvPr/>
          </p:nvSpPr>
          <p:spPr>
            <a:xfrm flipH="1">
              <a:off x="-9598680" y="7377120"/>
              <a:ext cx="233280" cy="673560"/>
            </a:xfrm>
            <a:custGeom>
              <a:avLst/>
              <a:gdLst/>
              <a:ahLst/>
              <a:rect l="l" t="t" r="r" b="b"/>
              <a:pathLst>
                <a:path w="2490" h="7180">
                  <a:moveTo>
                    <a:pt x="513" y="0"/>
                  </a:moveTo>
                  <a:lnTo>
                    <a:pt x="1" y="6882"/>
                  </a:lnTo>
                  <a:lnTo>
                    <a:pt x="1227" y="7180"/>
                  </a:lnTo>
                  <a:lnTo>
                    <a:pt x="2489" y="91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Google Shape;60;p3"/>
            <p:cNvSpPr/>
            <p:nvPr/>
          </p:nvSpPr>
          <p:spPr>
            <a:xfrm flipH="1">
              <a:off x="-9667800" y="5833800"/>
              <a:ext cx="294840" cy="1944000"/>
            </a:xfrm>
            <a:custGeom>
              <a:avLst/>
              <a:gdLst/>
              <a:ahLst/>
              <a:rect l="l" t="t" r="r" b="b"/>
              <a:pathLst>
                <a:path w="3144" h="20718">
                  <a:moveTo>
                    <a:pt x="3143" y="1"/>
                  </a:moveTo>
                  <a:lnTo>
                    <a:pt x="3143" y="1"/>
                  </a:lnTo>
                  <a:cubicBezTo>
                    <a:pt x="3143" y="1"/>
                    <a:pt x="679" y="882"/>
                    <a:pt x="465" y="6049"/>
                  </a:cubicBezTo>
                  <a:cubicBezTo>
                    <a:pt x="250" y="11193"/>
                    <a:pt x="0" y="20718"/>
                    <a:pt x="0" y="20718"/>
                  </a:cubicBezTo>
                  <a:lnTo>
                    <a:pt x="1941" y="20718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Google Shape;61;p3"/>
            <p:cNvSpPr/>
            <p:nvPr/>
          </p:nvSpPr>
          <p:spPr>
            <a:xfrm flipH="1">
              <a:off x="-10212840" y="5760000"/>
              <a:ext cx="570600" cy="1100160"/>
            </a:xfrm>
            <a:custGeom>
              <a:avLst/>
              <a:gdLst/>
              <a:ahLst/>
              <a:rect l="l" t="t" r="r" b="b"/>
              <a:pathLst>
                <a:path w="6085" h="11728">
                  <a:moveTo>
                    <a:pt x="5025" y="0"/>
                  </a:moveTo>
                  <a:lnTo>
                    <a:pt x="2263" y="60"/>
                  </a:lnTo>
                  <a:cubicBezTo>
                    <a:pt x="2263" y="60"/>
                    <a:pt x="132" y="619"/>
                    <a:pt x="1" y="4251"/>
                  </a:cubicBezTo>
                  <a:lnTo>
                    <a:pt x="1" y="11728"/>
                  </a:lnTo>
                  <a:lnTo>
                    <a:pt x="6085" y="11728"/>
                  </a:lnTo>
                  <a:lnTo>
                    <a:pt x="5025" y="0"/>
                  </a:lnTo>
                  <a:close/>
                </a:path>
              </a:pathLst>
            </a:custGeom>
            <a:solidFill>
              <a:srgbClr val="2d67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Google Shape;62;p3"/>
            <p:cNvSpPr/>
            <p:nvPr/>
          </p:nvSpPr>
          <p:spPr>
            <a:xfrm flipH="1">
              <a:off x="-10113480" y="5760000"/>
              <a:ext cx="268920" cy="178560"/>
            </a:xfrm>
            <a:custGeom>
              <a:avLst/>
              <a:gdLst/>
              <a:ahLst/>
              <a:rect l="l" t="t" r="r" b="b"/>
              <a:pathLst>
                <a:path w="2870" h="1906">
                  <a:moveTo>
                    <a:pt x="2870" y="0"/>
                  </a:moveTo>
                  <a:lnTo>
                    <a:pt x="108" y="60"/>
                  </a:lnTo>
                  <a:lnTo>
                    <a:pt x="1" y="1905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Google Shape;63;p3"/>
            <p:cNvSpPr/>
            <p:nvPr/>
          </p:nvSpPr>
          <p:spPr>
            <a:xfrm flipH="1">
              <a:off x="-10675800" y="5760000"/>
              <a:ext cx="729360" cy="2359800"/>
            </a:xfrm>
            <a:custGeom>
              <a:avLst/>
              <a:gdLst/>
              <a:ahLst/>
              <a:rect l="l" t="t" r="r" b="b"/>
              <a:pathLst>
                <a:path w="7775" h="25147">
                  <a:moveTo>
                    <a:pt x="1774" y="0"/>
                  </a:moveTo>
                  <a:cubicBezTo>
                    <a:pt x="1" y="5844"/>
                    <a:pt x="1511" y="24836"/>
                    <a:pt x="1512" y="24836"/>
                  </a:cubicBezTo>
                  <a:cubicBezTo>
                    <a:pt x="1512" y="24836"/>
                    <a:pt x="1512" y="24836"/>
                    <a:pt x="1512" y="24836"/>
                  </a:cubicBezTo>
                  <a:lnTo>
                    <a:pt x="7775" y="25146"/>
                  </a:lnTo>
                  <a:cubicBezTo>
                    <a:pt x="7477" y="16085"/>
                    <a:pt x="3477" y="10382"/>
                    <a:pt x="3477" y="10382"/>
                  </a:cubicBezTo>
                  <a:lnTo>
                    <a:pt x="5286" y="1500"/>
                  </a:lnTo>
                  <a:cubicBezTo>
                    <a:pt x="5298" y="1393"/>
                    <a:pt x="5239" y="1310"/>
                    <a:pt x="5167" y="1250"/>
                  </a:cubicBezTo>
                  <a:cubicBezTo>
                    <a:pt x="3572" y="60"/>
                    <a:pt x="1774" y="0"/>
                    <a:pt x="177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Google Shape;64;p3"/>
            <p:cNvSpPr/>
            <p:nvPr/>
          </p:nvSpPr>
          <p:spPr>
            <a:xfrm flipH="1">
              <a:off x="-10242360" y="5762160"/>
              <a:ext cx="208800" cy="910440"/>
            </a:xfrm>
            <a:custGeom>
              <a:avLst/>
              <a:gdLst/>
              <a:ahLst/>
              <a:rect l="l" t="t" r="r" b="b"/>
              <a:pathLst>
                <a:path w="2228" h="9705">
                  <a:moveTo>
                    <a:pt x="953" y="1"/>
                  </a:moveTo>
                  <a:lnTo>
                    <a:pt x="858" y="84"/>
                  </a:lnTo>
                  <a:lnTo>
                    <a:pt x="2072" y="1406"/>
                  </a:lnTo>
                  <a:lnTo>
                    <a:pt x="775" y="2537"/>
                  </a:lnTo>
                  <a:lnTo>
                    <a:pt x="1846" y="3656"/>
                  </a:lnTo>
                  <a:lnTo>
                    <a:pt x="1" y="9669"/>
                  </a:lnTo>
                  <a:lnTo>
                    <a:pt x="108" y="9704"/>
                  </a:lnTo>
                  <a:lnTo>
                    <a:pt x="1965" y="3620"/>
                  </a:lnTo>
                  <a:lnTo>
                    <a:pt x="941" y="2549"/>
                  </a:lnTo>
                  <a:lnTo>
                    <a:pt x="2227" y="1418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Google Shape;65;p3"/>
            <p:cNvSpPr/>
            <p:nvPr/>
          </p:nvSpPr>
          <p:spPr>
            <a:xfrm flipH="1">
              <a:off x="-9854280" y="5765760"/>
              <a:ext cx="371880" cy="2354040"/>
            </a:xfrm>
            <a:custGeom>
              <a:avLst/>
              <a:gdLst/>
              <a:ahLst/>
              <a:rect l="l" t="t" r="r" b="b"/>
              <a:pathLst>
                <a:path w="3966" h="25088">
                  <a:moveTo>
                    <a:pt x="3966" y="1"/>
                  </a:moveTo>
                  <a:lnTo>
                    <a:pt x="3966" y="1"/>
                  </a:lnTo>
                  <a:cubicBezTo>
                    <a:pt x="2870" y="203"/>
                    <a:pt x="2275" y="501"/>
                    <a:pt x="1596" y="953"/>
                  </a:cubicBezTo>
                  <a:cubicBezTo>
                    <a:pt x="787" y="1501"/>
                    <a:pt x="275" y="2394"/>
                    <a:pt x="334" y="3382"/>
                  </a:cubicBezTo>
                  <a:lnTo>
                    <a:pt x="834" y="10014"/>
                  </a:lnTo>
                  <a:lnTo>
                    <a:pt x="1" y="25087"/>
                  </a:lnTo>
                  <a:lnTo>
                    <a:pt x="2787" y="25087"/>
                  </a:lnTo>
                  <a:cubicBezTo>
                    <a:pt x="2787" y="25087"/>
                    <a:pt x="2775" y="8180"/>
                    <a:pt x="2489" y="4704"/>
                  </a:cubicBezTo>
                  <a:cubicBezTo>
                    <a:pt x="2204" y="1215"/>
                    <a:pt x="3966" y="1"/>
                    <a:pt x="396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Google Shape;66;p3"/>
            <p:cNvSpPr/>
            <p:nvPr/>
          </p:nvSpPr>
          <p:spPr>
            <a:xfrm flipH="1">
              <a:off x="-9567000" y="6207120"/>
              <a:ext cx="72360" cy="1569600"/>
            </a:xfrm>
            <a:custGeom>
              <a:avLst/>
              <a:gdLst/>
              <a:ahLst/>
              <a:rect l="l" t="t" r="r" b="b"/>
              <a:pathLst>
                <a:path w="775" h="16729">
                  <a:moveTo>
                    <a:pt x="239" y="1"/>
                  </a:moveTo>
                  <a:lnTo>
                    <a:pt x="680" y="5311"/>
                  </a:lnTo>
                  <a:lnTo>
                    <a:pt x="1" y="16729"/>
                  </a:lnTo>
                  <a:lnTo>
                    <a:pt x="108" y="16729"/>
                  </a:lnTo>
                  <a:lnTo>
                    <a:pt x="775" y="529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Google Shape;67;p3"/>
            <p:cNvSpPr/>
            <p:nvPr/>
          </p:nvSpPr>
          <p:spPr>
            <a:xfrm flipH="1">
              <a:off x="-9839880" y="5764680"/>
              <a:ext cx="237600" cy="897120"/>
            </a:xfrm>
            <a:custGeom>
              <a:avLst/>
              <a:gdLst/>
              <a:ahLst/>
              <a:rect l="l" t="t" r="r" b="b"/>
              <a:pathLst>
                <a:path w="2537" h="9562">
                  <a:moveTo>
                    <a:pt x="2477" y="1"/>
                  </a:moveTo>
                  <a:lnTo>
                    <a:pt x="215" y="1656"/>
                  </a:lnTo>
                  <a:lnTo>
                    <a:pt x="632" y="2358"/>
                  </a:lnTo>
                  <a:lnTo>
                    <a:pt x="1" y="3251"/>
                  </a:lnTo>
                  <a:lnTo>
                    <a:pt x="1251" y="9561"/>
                  </a:lnTo>
                  <a:lnTo>
                    <a:pt x="1346" y="9549"/>
                  </a:lnTo>
                  <a:lnTo>
                    <a:pt x="120" y="3287"/>
                  </a:lnTo>
                  <a:lnTo>
                    <a:pt x="775" y="2358"/>
                  </a:lnTo>
                  <a:lnTo>
                    <a:pt x="370" y="1691"/>
                  </a:lnTo>
                  <a:lnTo>
                    <a:pt x="2537" y="84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Google Shape;68;p3"/>
            <p:cNvSpPr/>
            <p:nvPr/>
          </p:nvSpPr>
          <p:spPr>
            <a:xfrm flipH="1">
              <a:off x="-11220120" y="5822640"/>
              <a:ext cx="879120" cy="1023120"/>
            </a:xfrm>
            <a:custGeom>
              <a:avLst/>
              <a:gdLst/>
              <a:ahLst/>
              <a:rect l="l" t="t" r="r" b="b"/>
              <a:pathLst>
                <a:path w="9372" h="10907">
                  <a:moveTo>
                    <a:pt x="1" y="1"/>
                  </a:moveTo>
                  <a:lnTo>
                    <a:pt x="1" y="4882"/>
                  </a:lnTo>
                  <a:lnTo>
                    <a:pt x="6549" y="10907"/>
                  </a:lnTo>
                  <a:lnTo>
                    <a:pt x="9371" y="8585"/>
                  </a:lnTo>
                  <a:cubicBezTo>
                    <a:pt x="282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Google Shape;69;p3"/>
            <p:cNvSpPr/>
            <p:nvPr/>
          </p:nvSpPr>
          <p:spPr>
            <a:xfrm flipH="1">
              <a:off x="-10386000" y="6209280"/>
              <a:ext cx="25560" cy="97920"/>
            </a:xfrm>
            <a:custGeom>
              <a:avLst/>
              <a:gdLst/>
              <a:ahLst/>
              <a:rect l="l" t="t" r="r" b="b"/>
              <a:pathLst>
                <a:path w="275" h="1049">
                  <a:moveTo>
                    <a:pt x="167" y="0"/>
                  </a:moveTo>
                  <a:lnTo>
                    <a:pt x="0" y="1036"/>
                  </a:lnTo>
                  <a:lnTo>
                    <a:pt x="107" y="1048"/>
                  </a:lnTo>
                  <a:lnTo>
                    <a:pt x="274" y="36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Google Shape;70;p3"/>
            <p:cNvSpPr/>
            <p:nvPr/>
          </p:nvSpPr>
          <p:spPr>
            <a:xfrm flipH="1">
              <a:off x="-10576080" y="6731640"/>
              <a:ext cx="513720" cy="374400"/>
            </a:xfrm>
            <a:custGeom>
              <a:avLst/>
              <a:gdLst/>
              <a:ahLst/>
              <a:rect l="l" t="t" r="r" b="b"/>
              <a:pathLst>
                <a:path w="5478" h="3993">
                  <a:moveTo>
                    <a:pt x="2474" y="1"/>
                  </a:moveTo>
                  <a:cubicBezTo>
                    <a:pt x="2411" y="1"/>
                    <a:pt x="2347" y="18"/>
                    <a:pt x="2286" y="55"/>
                  </a:cubicBezTo>
                  <a:cubicBezTo>
                    <a:pt x="2155" y="138"/>
                    <a:pt x="2084" y="305"/>
                    <a:pt x="2132" y="472"/>
                  </a:cubicBezTo>
                  <a:lnTo>
                    <a:pt x="2251" y="912"/>
                  </a:lnTo>
                  <a:lnTo>
                    <a:pt x="262" y="1579"/>
                  </a:lnTo>
                  <a:cubicBezTo>
                    <a:pt x="107" y="1639"/>
                    <a:pt x="0" y="1805"/>
                    <a:pt x="12" y="1936"/>
                  </a:cubicBezTo>
                  <a:cubicBezTo>
                    <a:pt x="23" y="2125"/>
                    <a:pt x="181" y="2240"/>
                    <a:pt x="333" y="2240"/>
                  </a:cubicBezTo>
                  <a:cubicBezTo>
                    <a:pt x="353" y="2240"/>
                    <a:pt x="374" y="2238"/>
                    <a:pt x="393" y="2234"/>
                  </a:cubicBezTo>
                  <a:lnTo>
                    <a:pt x="798" y="2210"/>
                  </a:lnTo>
                  <a:lnTo>
                    <a:pt x="453" y="2329"/>
                  </a:lnTo>
                  <a:cubicBezTo>
                    <a:pt x="310" y="2389"/>
                    <a:pt x="203" y="2532"/>
                    <a:pt x="238" y="2698"/>
                  </a:cubicBezTo>
                  <a:cubicBezTo>
                    <a:pt x="268" y="2858"/>
                    <a:pt x="391" y="2960"/>
                    <a:pt x="535" y="2960"/>
                  </a:cubicBezTo>
                  <a:cubicBezTo>
                    <a:pt x="563" y="2960"/>
                    <a:pt x="591" y="2956"/>
                    <a:pt x="619" y="2948"/>
                  </a:cubicBezTo>
                  <a:lnTo>
                    <a:pt x="858" y="2889"/>
                  </a:lnTo>
                  <a:lnTo>
                    <a:pt x="858" y="2889"/>
                  </a:lnTo>
                  <a:cubicBezTo>
                    <a:pt x="667" y="2984"/>
                    <a:pt x="560" y="3151"/>
                    <a:pt x="608" y="3294"/>
                  </a:cubicBezTo>
                  <a:cubicBezTo>
                    <a:pt x="648" y="3426"/>
                    <a:pt x="759" y="3515"/>
                    <a:pt x="895" y="3515"/>
                  </a:cubicBezTo>
                  <a:cubicBezTo>
                    <a:pt x="918" y="3515"/>
                    <a:pt x="941" y="3513"/>
                    <a:pt x="965" y="3508"/>
                  </a:cubicBezTo>
                  <a:lnTo>
                    <a:pt x="1253" y="3408"/>
                  </a:lnTo>
                  <a:lnTo>
                    <a:pt x="1253" y="3408"/>
                  </a:lnTo>
                  <a:cubicBezTo>
                    <a:pt x="953" y="3516"/>
                    <a:pt x="953" y="3689"/>
                    <a:pt x="977" y="3782"/>
                  </a:cubicBezTo>
                  <a:cubicBezTo>
                    <a:pt x="1017" y="3913"/>
                    <a:pt x="1134" y="3992"/>
                    <a:pt x="1255" y="3992"/>
                  </a:cubicBezTo>
                  <a:cubicBezTo>
                    <a:pt x="1277" y="3992"/>
                    <a:pt x="1300" y="3990"/>
                    <a:pt x="1322" y="3984"/>
                  </a:cubicBezTo>
                  <a:cubicBezTo>
                    <a:pt x="1322" y="3984"/>
                    <a:pt x="2846" y="3710"/>
                    <a:pt x="2882" y="3698"/>
                  </a:cubicBezTo>
                  <a:cubicBezTo>
                    <a:pt x="3001" y="3777"/>
                    <a:pt x="3215" y="3825"/>
                    <a:pt x="3491" y="3825"/>
                  </a:cubicBezTo>
                  <a:cubicBezTo>
                    <a:pt x="4009" y="3825"/>
                    <a:pt x="4746" y="3653"/>
                    <a:pt x="5477" y="3186"/>
                  </a:cubicBezTo>
                  <a:lnTo>
                    <a:pt x="4298" y="1853"/>
                  </a:lnTo>
                  <a:lnTo>
                    <a:pt x="2739" y="115"/>
                  </a:lnTo>
                  <a:cubicBezTo>
                    <a:pt x="2666" y="42"/>
                    <a:pt x="2572" y="1"/>
                    <a:pt x="2474" y="1"/>
                  </a:cubicBez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Google Shape;71;p3"/>
            <p:cNvSpPr/>
            <p:nvPr/>
          </p:nvSpPr>
          <p:spPr>
            <a:xfrm flipH="1">
              <a:off x="-10843200" y="6790320"/>
              <a:ext cx="388440" cy="281160"/>
            </a:xfrm>
            <a:custGeom>
              <a:avLst/>
              <a:gdLst/>
              <a:ahLst/>
              <a:rect l="l" t="t" r="r" b="b"/>
              <a:pathLst>
                <a:path w="4144" h="3001">
                  <a:moveTo>
                    <a:pt x="3382" y="1"/>
                  </a:moveTo>
                  <a:lnTo>
                    <a:pt x="119" y="1239"/>
                  </a:lnTo>
                  <a:lnTo>
                    <a:pt x="0" y="3001"/>
                  </a:lnTo>
                  <a:lnTo>
                    <a:pt x="4144" y="1953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Google Shape;72;p3"/>
            <p:cNvSpPr/>
            <p:nvPr/>
          </p:nvSpPr>
          <p:spPr>
            <a:xfrm flipH="1">
              <a:off x="-11287080" y="6568560"/>
              <a:ext cx="767520" cy="484200"/>
            </a:xfrm>
            <a:custGeom>
              <a:avLst/>
              <a:gdLst/>
              <a:ahLst/>
              <a:rect l="l" t="t" r="r" b="b"/>
              <a:pathLst>
                <a:path w="8181" h="5162">
                  <a:moveTo>
                    <a:pt x="6088" y="0"/>
                  </a:moveTo>
                  <a:cubicBezTo>
                    <a:pt x="5817" y="0"/>
                    <a:pt x="5543" y="63"/>
                    <a:pt x="5287" y="197"/>
                  </a:cubicBezTo>
                  <a:lnTo>
                    <a:pt x="1" y="2637"/>
                  </a:lnTo>
                  <a:lnTo>
                    <a:pt x="1513" y="5162"/>
                  </a:lnTo>
                  <a:lnTo>
                    <a:pt x="6668" y="3495"/>
                  </a:lnTo>
                  <a:cubicBezTo>
                    <a:pt x="7692" y="3138"/>
                    <a:pt x="8180" y="1947"/>
                    <a:pt x="7680" y="982"/>
                  </a:cubicBezTo>
                  <a:cubicBezTo>
                    <a:pt x="7361" y="361"/>
                    <a:pt x="6734" y="0"/>
                    <a:pt x="608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Google Shape;73;p3"/>
            <p:cNvSpPr/>
            <p:nvPr/>
          </p:nvSpPr>
          <p:spPr>
            <a:xfrm flipH="1">
              <a:off x="-11017440" y="6581520"/>
              <a:ext cx="232200" cy="115920"/>
            </a:xfrm>
            <a:custGeom>
              <a:avLst/>
              <a:gdLst/>
              <a:ahLst/>
              <a:rect l="l" t="t" r="r" b="b"/>
              <a:pathLst>
                <a:path w="2478" h="1239">
                  <a:moveTo>
                    <a:pt x="2430" y="0"/>
                  </a:moveTo>
                  <a:lnTo>
                    <a:pt x="1" y="1131"/>
                  </a:lnTo>
                  <a:lnTo>
                    <a:pt x="48" y="1238"/>
                  </a:lnTo>
                  <a:lnTo>
                    <a:pt x="2477" y="107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Google Shape;74;p3"/>
            <p:cNvSpPr/>
            <p:nvPr/>
          </p:nvSpPr>
          <p:spPr>
            <a:xfrm flipH="1">
              <a:off x="-10497960" y="4700880"/>
              <a:ext cx="1035720" cy="837360"/>
            </a:xfrm>
            <a:custGeom>
              <a:avLst/>
              <a:gdLst/>
              <a:ahLst/>
              <a:rect l="l" t="t" r="r" b="b"/>
              <a:pathLst>
                <a:path w="11038" h="8928">
                  <a:moveTo>
                    <a:pt x="5624" y="0"/>
                  </a:moveTo>
                  <a:cubicBezTo>
                    <a:pt x="5068" y="0"/>
                    <a:pt x="4550" y="123"/>
                    <a:pt x="4180" y="416"/>
                  </a:cubicBezTo>
                  <a:cubicBezTo>
                    <a:pt x="4180" y="416"/>
                    <a:pt x="1822" y="535"/>
                    <a:pt x="1596" y="3118"/>
                  </a:cubicBezTo>
                  <a:cubicBezTo>
                    <a:pt x="1525" y="4011"/>
                    <a:pt x="1215" y="4857"/>
                    <a:pt x="763" y="5654"/>
                  </a:cubicBezTo>
                  <a:cubicBezTo>
                    <a:pt x="1" y="7000"/>
                    <a:pt x="870" y="8667"/>
                    <a:pt x="2406" y="8798"/>
                  </a:cubicBezTo>
                  <a:cubicBezTo>
                    <a:pt x="3263" y="8875"/>
                    <a:pt x="4230" y="8928"/>
                    <a:pt x="5260" y="8928"/>
                  </a:cubicBezTo>
                  <a:cubicBezTo>
                    <a:pt x="6605" y="8928"/>
                    <a:pt x="8058" y="8838"/>
                    <a:pt x="9514" y="8595"/>
                  </a:cubicBezTo>
                  <a:cubicBezTo>
                    <a:pt x="10538" y="8429"/>
                    <a:pt x="11038" y="7250"/>
                    <a:pt x="10454" y="6405"/>
                  </a:cubicBezTo>
                  <a:cubicBezTo>
                    <a:pt x="10014" y="5750"/>
                    <a:pt x="9633" y="4988"/>
                    <a:pt x="9657" y="4214"/>
                  </a:cubicBezTo>
                  <a:cubicBezTo>
                    <a:pt x="9680" y="2321"/>
                    <a:pt x="9145" y="1487"/>
                    <a:pt x="8168" y="773"/>
                  </a:cubicBezTo>
                  <a:cubicBezTo>
                    <a:pt x="7547" y="329"/>
                    <a:pt x="6535" y="0"/>
                    <a:pt x="5624" y="0"/>
                  </a:cubicBezTo>
                  <a:close/>
                </a:path>
              </a:pathLst>
            </a:custGeom>
            <a:solidFill>
              <a:srgbClr val="5cd1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Google Shape;75;p3"/>
            <p:cNvSpPr/>
            <p:nvPr/>
          </p:nvSpPr>
          <p:spPr>
            <a:xfrm flipH="1">
              <a:off x="-9750240" y="5109120"/>
              <a:ext cx="207720" cy="184680"/>
            </a:xfrm>
            <a:custGeom>
              <a:avLst/>
              <a:gdLst/>
              <a:ahLst/>
              <a:rect l="l" t="t" r="r" b="b"/>
              <a:pathLst>
                <a:path w="2216" h="1973">
                  <a:moveTo>
                    <a:pt x="1111" y="1"/>
                  </a:moveTo>
                  <a:cubicBezTo>
                    <a:pt x="699" y="1"/>
                    <a:pt x="322" y="265"/>
                    <a:pt x="180" y="673"/>
                  </a:cubicBezTo>
                  <a:cubicBezTo>
                    <a:pt x="1" y="1185"/>
                    <a:pt x="287" y="1745"/>
                    <a:pt x="787" y="1924"/>
                  </a:cubicBezTo>
                  <a:cubicBezTo>
                    <a:pt x="891" y="1957"/>
                    <a:pt x="995" y="1972"/>
                    <a:pt x="1098" y="1972"/>
                  </a:cubicBezTo>
                  <a:cubicBezTo>
                    <a:pt x="1513" y="1972"/>
                    <a:pt x="1894" y="1715"/>
                    <a:pt x="2037" y="1304"/>
                  </a:cubicBezTo>
                  <a:cubicBezTo>
                    <a:pt x="2215" y="792"/>
                    <a:pt x="1954" y="233"/>
                    <a:pt x="1430" y="54"/>
                  </a:cubicBezTo>
                  <a:cubicBezTo>
                    <a:pt x="1323" y="18"/>
                    <a:pt x="1216" y="1"/>
                    <a:pt x="1111" y="1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Google Shape;76;p3"/>
            <p:cNvSpPr/>
            <p:nvPr/>
          </p:nvSpPr>
          <p:spPr>
            <a:xfrm flipH="1">
              <a:off x="-10113480" y="5228280"/>
              <a:ext cx="258840" cy="537120"/>
            </a:xfrm>
            <a:custGeom>
              <a:avLst/>
              <a:gdLst/>
              <a:ahLst/>
              <a:rect l="l" t="t" r="r" b="b"/>
              <a:pathLst>
                <a:path w="2763" h="5728">
                  <a:moveTo>
                    <a:pt x="2394" y="1"/>
                  </a:moveTo>
                  <a:lnTo>
                    <a:pt x="60" y="1989"/>
                  </a:lnTo>
                  <a:lnTo>
                    <a:pt x="1" y="5728"/>
                  </a:lnTo>
                  <a:lnTo>
                    <a:pt x="1" y="5728"/>
                  </a:lnTo>
                  <a:lnTo>
                    <a:pt x="2763" y="5668"/>
                  </a:lnTo>
                  <a:lnTo>
                    <a:pt x="2394" y="1"/>
                  </a:ln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Google Shape;77;p3"/>
            <p:cNvSpPr/>
            <p:nvPr/>
          </p:nvSpPr>
          <p:spPr>
            <a:xfrm flipH="1">
              <a:off x="-10051920" y="5391360"/>
              <a:ext cx="195480" cy="207360"/>
            </a:xfrm>
            <a:custGeom>
              <a:avLst/>
              <a:gdLst/>
              <a:ahLst/>
              <a:rect l="l" t="t" r="r" b="b"/>
              <a:pathLst>
                <a:path w="2085" h="2215">
                  <a:moveTo>
                    <a:pt x="2084" y="0"/>
                  </a:moveTo>
                  <a:lnTo>
                    <a:pt x="36" y="250"/>
                  </a:lnTo>
                  <a:lnTo>
                    <a:pt x="1" y="2215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Google Shape;78;p3"/>
            <p:cNvSpPr/>
            <p:nvPr/>
          </p:nvSpPr>
          <p:spPr>
            <a:xfrm flipH="1">
              <a:off x="-10189800" y="4806000"/>
              <a:ext cx="614520" cy="670680"/>
            </a:xfrm>
            <a:custGeom>
              <a:avLst/>
              <a:gdLst/>
              <a:ahLst/>
              <a:rect l="l" t="t" r="r" b="b"/>
              <a:pathLst>
                <a:path w="6553" h="7151">
                  <a:moveTo>
                    <a:pt x="3197" y="0"/>
                  </a:moveTo>
                  <a:cubicBezTo>
                    <a:pt x="2495" y="0"/>
                    <a:pt x="1768" y="240"/>
                    <a:pt x="1143" y="725"/>
                  </a:cubicBezTo>
                  <a:cubicBezTo>
                    <a:pt x="893" y="916"/>
                    <a:pt x="726" y="1214"/>
                    <a:pt x="655" y="1535"/>
                  </a:cubicBezTo>
                  <a:cubicBezTo>
                    <a:pt x="429" y="2464"/>
                    <a:pt x="0" y="4107"/>
                    <a:pt x="298" y="5107"/>
                  </a:cubicBezTo>
                  <a:cubicBezTo>
                    <a:pt x="636" y="6270"/>
                    <a:pt x="1472" y="7151"/>
                    <a:pt x="2854" y="7151"/>
                  </a:cubicBezTo>
                  <a:cubicBezTo>
                    <a:pt x="3029" y="7151"/>
                    <a:pt x="3213" y="7137"/>
                    <a:pt x="3405" y="7107"/>
                  </a:cubicBezTo>
                  <a:cubicBezTo>
                    <a:pt x="3405" y="7107"/>
                    <a:pt x="5441" y="6976"/>
                    <a:pt x="5965" y="4416"/>
                  </a:cubicBezTo>
                  <a:cubicBezTo>
                    <a:pt x="6552" y="1506"/>
                    <a:pt x="4956" y="0"/>
                    <a:pt x="3197" y="0"/>
                  </a:cubicBez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Google Shape;79;p3"/>
            <p:cNvSpPr/>
            <p:nvPr/>
          </p:nvSpPr>
          <p:spPr>
            <a:xfrm flipH="1">
              <a:off x="-9716760" y="5188320"/>
              <a:ext cx="37800" cy="74520"/>
            </a:xfrm>
            <a:custGeom>
              <a:avLst/>
              <a:gdLst/>
              <a:ahLst/>
              <a:rect l="l" t="t" r="r" b="b"/>
              <a:pathLst>
                <a:path w="406" h="797">
                  <a:moveTo>
                    <a:pt x="258" y="1"/>
                  </a:moveTo>
                  <a:cubicBezTo>
                    <a:pt x="244" y="1"/>
                    <a:pt x="227" y="15"/>
                    <a:pt x="227" y="23"/>
                  </a:cubicBezTo>
                  <a:lnTo>
                    <a:pt x="36" y="571"/>
                  </a:lnTo>
                  <a:cubicBezTo>
                    <a:pt x="0" y="642"/>
                    <a:pt x="48" y="702"/>
                    <a:pt x="120" y="737"/>
                  </a:cubicBezTo>
                  <a:lnTo>
                    <a:pt x="381" y="797"/>
                  </a:lnTo>
                  <a:cubicBezTo>
                    <a:pt x="393" y="797"/>
                    <a:pt x="405" y="797"/>
                    <a:pt x="405" y="761"/>
                  </a:cubicBezTo>
                  <a:cubicBezTo>
                    <a:pt x="405" y="749"/>
                    <a:pt x="393" y="713"/>
                    <a:pt x="381" y="713"/>
                  </a:cubicBezTo>
                  <a:lnTo>
                    <a:pt x="143" y="654"/>
                  </a:lnTo>
                  <a:cubicBezTo>
                    <a:pt x="108" y="642"/>
                    <a:pt x="84" y="618"/>
                    <a:pt x="96" y="582"/>
                  </a:cubicBezTo>
                  <a:lnTo>
                    <a:pt x="286" y="47"/>
                  </a:lnTo>
                  <a:cubicBezTo>
                    <a:pt x="298" y="35"/>
                    <a:pt x="286" y="11"/>
                    <a:pt x="274" y="11"/>
                  </a:cubicBezTo>
                  <a:cubicBezTo>
                    <a:pt x="271" y="4"/>
                    <a:pt x="265" y="1"/>
                    <a:pt x="258" y="1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Google Shape;80;p3"/>
            <p:cNvSpPr/>
            <p:nvPr/>
          </p:nvSpPr>
          <p:spPr>
            <a:xfrm flipH="1">
              <a:off x="-9846360" y="5127840"/>
              <a:ext cx="44280" cy="44280"/>
            </a:xfrm>
            <a:custGeom>
              <a:avLst/>
              <a:gdLst/>
              <a:ahLst/>
              <a:rect l="l" t="t" r="r" b="b"/>
              <a:pathLst>
                <a:path w="477" h="477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69"/>
                    <a:pt x="476" y="238"/>
                  </a:cubicBezTo>
                  <a:cubicBezTo>
                    <a:pt x="476" y="95"/>
                    <a:pt x="357" y="0"/>
                    <a:pt x="238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Google Shape;81;p3"/>
            <p:cNvSpPr/>
            <p:nvPr/>
          </p:nvSpPr>
          <p:spPr>
            <a:xfrm flipH="1">
              <a:off x="-9665640" y="5119920"/>
              <a:ext cx="41040" cy="42120"/>
            </a:xfrm>
            <a:custGeom>
              <a:avLst/>
              <a:gdLst/>
              <a:ahLst/>
              <a:rect l="l" t="t" r="r" b="b"/>
              <a:pathLst>
                <a:path w="442" h="454">
                  <a:moveTo>
                    <a:pt x="215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15" y="453"/>
                  </a:cubicBezTo>
                  <a:cubicBezTo>
                    <a:pt x="334" y="453"/>
                    <a:pt x="442" y="346"/>
                    <a:pt x="442" y="227"/>
                  </a:cubicBezTo>
                  <a:cubicBezTo>
                    <a:pt x="442" y="108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Google Shape;82;p3"/>
            <p:cNvSpPr/>
            <p:nvPr/>
          </p:nvSpPr>
          <p:spPr>
            <a:xfrm flipH="1">
              <a:off x="-9699120" y="4994640"/>
              <a:ext cx="108000" cy="46800"/>
            </a:xfrm>
            <a:custGeom>
              <a:avLst/>
              <a:gdLst/>
              <a:ahLst/>
              <a:rect l="l" t="t" r="r" b="b"/>
              <a:pathLst>
                <a:path w="1156" h="503">
                  <a:moveTo>
                    <a:pt x="739" y="1"/>
                  </a:moveTo>
                  <a:cubicBezTo>
                    <a:pt x="697" y="1"/>
                    <a:pt x="649" y="4"/>
                    <a:pt x="596" y="12"/>
                  </a:cubicBezTo>
                  <a:cubicBezTo>
                    <a:pt x="298" y="60"/>
                    <a:pt x="120" y="203"/>
                    <a:pt x="37" y="298"/>
                  </a:cubicBezTo>
                  <a:cubicBezTo>
                    <a:pt x="1" y="346"/>
                    <a:pt x="1" y="405"/>
                    <a:pt x="37" y="441"/>
                  </a:cubicBezTo>
                  <a:cubicBezTo>
                    <a:pt x="71" y="475"/>
                    <a:pt x="135" y="503"/>
                    <a:pt x="196" y="503"/>
                  </a:cubicBezTo>
                  <a:cubicBezTo>
                    <a:pt x="219" y="503"/>
                    <a:pt x="242" y="499"/>
                    <a:pt x="263" y="488"/>
                  </a:cubicBezTo>
                  <a:cubicBezTo>
                    <a:pt x="394" y="441"/>
                    <a:pt x="560" y="429"/>
                    <a:pt x="810" y="405"/>
                  </a:cubicBezTo>
                  <a:cubicBezTo>
                    <a:pt x="1156" y="357"/>
                    <a:pt x="1072" y="143"/>
                    <a:pt x="1072" y="143"/>
                  </a:cubicBezTo>
                  <a:cubicBezTo>
                    <a:pt x="1072" y="143"/>
                    <a:pt x="1010" y="1"/>
                    <a:pt x="739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Google Shape;83;p3"/>
            <p:cNvSpPr/>
            <p:nvPr/>
          </p:nvSpPr>
          <p:spPr>
            <a:xfrm flipH="1">
              <a:off x="-9948600" y="4990320"/>
              <a:ext cx="156240" cy="54360"/>
            </a:xfrm>
            <a:custGeom>
              <a:avLst/>
              <a:gdLst/>
              <a:ahLst/>
              <a:rect l="l" t="t" r="r" b="b"/>
              <a:pathLst>
                <a:path w="1668" h="582">
                  <a:moveTo>
                    <a:pt x="666" y="0"/>
                  </a:moveTo>
                  <a:cubicBezTo>
                    <a:pt x="185" y="0"/>
                    <a:pt x="96" y="167"/>
                    <a:pt x="96" y="167"/>
                  </a:cubicBezTo>
                  <a:cubicBezTo>
                    <a:pt x="96" y="167"/>
                    <a:pt x="1" y="370"/>
                    <a:pt x="430" y="405"/>
                  </a:cubicBezTo>
                  <a:cubicBezTo>
                    <a:pt x="751" y="429"/>
                    <a:pt x="1144" y="525"/>
                    <a:pt x="1334" y="572"/>
                  </a:cubicBezTo>
                  <a:cubicBezTo>
                    <a:pt x="1362" y="578"/>
                    <a:pt x="1391" y="581"/>
                    <a:pt x="1419" y="581"/>
                  </a:cubicBezTo>
                  <a:cubicBezTo>
                    <a:pt x="1499" y="581"/>
                    <a:pt x="1576" y="557"/>
                    <a:pt x="1620" y="513"/>
                  </a:cubicBezTo>
                  <a:cubicBezTo>
                    <a:pt x="1668" y="465"/>
                    <a:pt x="1668" y="405"/>
                    <a:pt x="1620" y="358"/>
                  </a:cubicBezTo>
                  <a:cubicBezTo>
                    <a:pt x="1513" y="275"/>
                    <a:pt x="1096" y="48"/>
                    <a:pt x="715" y="1"/>
                  </a:cubicBezTo>
                  <a:cubicBezTo>
                    <a:pt x="698" y="0"/>
                    <a:pt x="682" y="0"/>
                    <a:pt x="666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Google Shape;84;p3"/>
            <p:cNvSpPr/>
            <p:nvPr/>
          </p:nvSpPr>
          <p:spPr>
            <a:xfrm flipH="1">
              <a:off x="-9810000" y="5298480"/>
              <a:ext cx="101520" cy="32400"/>
            </a:xfrm>
            <a:custGeom>
              <a:avLst/>
              <a:gdLst/>
              <a:ahLst/>
              <a:rect l="l" t="t" r="r" b="b"/>
              <a:pathLst>
                <a:path w="1085" h="349">
                  <a:moveTo>
                    <a:pt x="1084" y="1"/>
                  </a:moveTo>
                  <a:lnTo>
                    <a:pt x="1" y="108"/>
                  </a:lnTo>
                  <a:cubicBezTo>
                    <a:pt x="1" y="108"/>
                    <a:pt x="25" y="322"/>
                    <a:pt x="394" y="346"/>
                  </a:cubicBezTo>
                  <a:cubicBezTo>
                    <a:pt x="411" y="348"/>
                    <a:pt x="428" y="348"/>
                    <a:pt x="445" y="348"/>
                  </a:cubicBezTo>
                  <a:cubicBezTo>
                    <a:pt x="802" y="348"/>
                    <a:pt x="1084" y="1"/>
                    <a:pt x="1084" y="1"/>
                  </a:cubicBezTo>
                  <a:close/>
                </a:path>
              </a:pathLst>
            </a:custGeom>
            <a:solidFill>
              <a:srgbClr val="dc5d7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Google Shape;85;p3"/>
            <p:cNvSpPr/>
            <p:nvPr/>
          </p:nvSpPr>
          <p:spPr>
            <a:xfrm flipH="1">
              <a:off x="-9800640" y="5292720"/>
              <a:ext cx="92520" cy="21240"/>
            </a:xfrm>
            <a:custGeom>
              <a:avLst/>
              <a:gdLst/>
              <a:ahLst/>
              <a:rect l="l" t="t" r="r" b="b"/>
              <a:pathLst>
                <a:path w="989" h="231">
                  <a:moveTo>
                    <a:pt x="409" y="0"/>
                  </a:moveTo>
                  <a:cubicBezTo>
                    <a:pt x="241" y="0"/>
                    <a:pt x="81" y="41"/>
                    <a:pt x="0" y="171"/>
                  </a:cubicBezTo>
                  <a:cubicBezTo>
                    <a:pt x="7" y="171"/>
                    <a:pt x="226" y="230"/>
                    <a:pt x="479" y="230"/>
                  </a:cubicBezTo>
                  <a:cubicBezTo>
                    <a:pt x="651" y="230"/>
                    <a:pt x="839" y="203"/>
                    <a:pt x="988" y="111"/>
                  </a:cubicBezTo>
                  <a:cubicBezTo>
                    <a:pt x="988" y="111"/>
                    <a:pt x="688" y="0"/>
                    <a:pt x="409" y="0"/>
                  </a:cubicBezTo>
                  <a:close/>
                </a:path>
              </a:pathLst>
            </a:custGeom>
            <a:solidFill>
              <a:srgbClr val="dc5d7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Google Shape;86;p3"/>
            <p:cNvSpPr/>
            <p:nvPr/>
          </p:nvSpPr>
          <p:spPr>
            <a:xfrm flipH="1">
              <a:off x="-9823320" y="5291640"/>
              <a:ext cx="128160" cy="25920"/>
            </a:xfrm>
            <a:custGeom>
              <a:avLst/>
              <a:gdLst/>
              <a:ahLst/>
              <a:rect l="l" t="t" r="r" b="b"/>
              <a:pathLst>
                <a:path w="1370" h="280">
                  <a:moveTo>
                    <a:pt x="1325" y="0"/>
                  </a:moveTo>
                  <a:cubicBezTo>
                    <a:pt x="1319" y="0"/>
                    <a:pt x="1313" y="2"/>
                    <a:pt x="1310" y="5"/>
                  </a:cubicBezTo>
                  <a:cubicBezTo>
                    <a:pt x="1011" y="162"/>
                    <a:pt x="741" y="207"/>
                    <a:pt x="529" y="207"/>
                  </a:cubicBezTo>
                  <a:cubicBezTo>
                    <a:pt x="241" y="207"/>
                    <a:pt x="60" y="124"/>
                    <a:pt x="60" y="124"/>
                  </a:cubicBezTo>
                  <a:cubicBezTo>
                    <a:pt x="56" y="121"/>
                    <a:pt x="53" y="119"/>
                    <a:pt x="49" y="119"/>
                  </a:cubicBezTo>
                  <a:cubicBezTo>
                    <a:pt x="40" y="119"/>
                    <a:pt x="29" y="128"/>
                    <a:pt x="12" y="136"/>
                  </a:cubicBezTo>
                  <a:cubicBezTo>
                    <a:pt x="0" y="148"/>
                    <a:pt x="12" y="172"/>
                    <a:pt x="36" y="184"/>
                  </a:cubicBezTo>
                  <a:cubicBezTo>
                    <a:pt x="48" y="184"/>
                    <a:pt x="226" y="279"/>
                    <a:pt x="524" y="279"/>
                  </a:cubicBezTo>
                  <a:cubicBezTo>
                    <a:pt x="738" y="279"/>
                    <a:pt x="1012" y="232"/>
                    <a:pt x="1345" y="65"/>
                  </a:cubicBezTo>
                  <a:cubicBezTo>
                    <a:pt x="1357" y="65"/>
                    <a:pt x="1369" y="41"/>
                    <a:pt x="1357" y="17"/>
                  </a:cubicBezTo>
                  <a:cubicBezTo>
                    <a:pt x="1357" y="9"/>
                    <a:pt x="1340" y="0"/>
                    <a:pt x="1325" y="0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Google Shape;87;p3"/>
            <p:cNvSpPr/>
            <p:nvPr/>
          </p:nvSpPr>
          <p:spPr>
            <a:xfrm flipH="1">
              <a:off x="-9968760" y="5027040"/>
              <a:ext cx="228960" cy="228960"/>
            </a:xfrm>
            <a:custGeom>
              <a:avLst/>
              <a:gdLst/>
              <a:ahLst/>
              <a:rect l="l" t="t" r="r" b="b"/>
              <a:pathLst>
                <a:path w="2442" h="2442">
                  <a:moveTo>
                    <a:pt x="1227" y="120"/>
                  </a:moveTo>
                  <a:cubicBezTo>
                    <a:pt x="1524" y="132"/>
                    <a:pt x="1786" y="239"/>
                    <a:pt x="2001" y="441"/>
                  </a:cubicBezTo>
                  <a:cubicBezTo>
                    <a:pt x="2203" y="655"/>
                    <a:pt x="2322" y="917"/>
                    <a:pt x="2322" y="1215"/>
                  </a:cubicBezTo>
                  <a:cubicBezTo>
                    <a:pt x="2322" y="1513"/>
                    <a:pt x="2203" y="1787"/>
                    <a:pt x="2001" y="1989"/>
                  </a:cubicBezTo>
                  <a:cubicBezTo>
                    <a:pt x="1786" y="2203"/>
                    <a:pt x="1524" y="2322"/>
                    <a:pt x="1227" y="2322"/>
                  </a:cubicBezTo>
                  <a:cubicBezTo>
                    <a:pt x="929" y="2322"/>
                    <a:pt x="655" y="2203"/>
                    <a:pt x="453" y="1989"/>
                  </a:cubicBezTo>
                  <a:cubicBezTo>
                    <a:pt x="238" y="1787"/>
                    <a:pt x="119" y="1513"/>
                    <a:pt x="119" y="1215"/>
                  </a:cubicBezTo>
                  <a:cubicBezTo>
                    <a:pt x="119" y="917"/>
                    <a:pt x="238" y="655"/>
                    <a:pt x="453" y="441"/>
                  </a:cubicBezTo>
                  <a:cubicBezTo>
                    <a:pt x="655" y="239"/>
                    <a:pt x="929" y="120"/>
                    <a:pt x="1227" y="120"/>
                  </a:cubicBezTo>
                  <a:close/>
                  <a:moveTo>
                    <a:pt x="1227" y="1"/>
                  </a:moveTo>
                  <a:cubicBezTo>
                    <a:pt x="560" y="1"/>
                    <a:pt x="0" y="548"/>
                    <a:pt x="0" y="1215"/>
                  </a:cubicBezTo>
                  <a:cubicBezTo>
                    <a:pt x="0" y="1548"/>
                    <a:pt x="143" y="1858"/>
                    <a:pt x="358" y="2084"/>
                  </a:cubicBezTo>
                  <a:cubicBezTo>
                    <a:pt x="596" y="2298"/>
                    <a:pt x="893" y="2441"/>
                    <a:pt x="1227" y="2441"/>
                  </a:cubicBezTo>
                  <a:cubicBezTo>
                    <a:pt x="1548" y="2441"/>
                    <a:pt x="1846" y="2298"/>
                    <a:pt x="2084" y="2072"/>
                  </a:cubicBezTo>
                  <a:cubicBezTo>
                    <a:pt x="2310" y="1846"/>
                    <a:pt x="2441" y="1548"/>
                    <a:pt x="2441" y="1215"/>
                  </a:cubicBezTo>
                  <a:cubicBezTo>
                    <a:pt x="2441" y="894"/>
                    <a:pt x="2310" y="572"/>
                    <a:pt x="2084" y="358"/>
                  </a:cubicBezTo>
                  <a:cubicBezTo>
                    <a:pt x="1846" y="132"/>
                    <a:pt x="1548" y="1"/>
                    <a:pt x="1227" y="1"/>
                  </a:cubicBezTo>
                  <a:close/>
                </a:path>
              </a:pathLst>
            </a:custGeom>
            <a:solidFill>
              <a:srgbClr val="dc5d7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Google Shape;88;p3"/>
            <p:cNvSpPr/>
            <p:nvPr/>
          </p:nvSpPr>
          <p:spPr>
            <a:xfrm flipH="1">
              <a:off x="-9692280" y="5034960"/>
              <a:ext cx="167400" cy="214200"/>
            </a:xfrm>
            <a:custGeom>
              <a:avLst/>
              <a:gdLst/>
              <a:ahLst/>
              <a:rect l="l" t="t" r="r" b="b"/>
              <a:pathLst>
                <a:path w="1787" h="2287">
                  <a:moveTo>
                    <a:pt x="893" y="96"/>
                  </a:moveTo>
                  <a:cubicBezTo>
                    <a:pt x="1096" y="108"/>
                    <a:pt x="1286" y="203"/>
                    <a:pt x="1429" y="394"/>
                  </a:cubicBezTo>
                  <a:cubicBezTo>
                    <a:pt x="1572" y="596"/>
                    <a:pt x="1667" y="846"/>
                    <a:pt x="1667" y="1132"/>
                  </a:cubicBezTo>
                  <a:cubicBezTo>
                    <a:pt x="1667" y="1418"/>
                    <a:pt x="1572" y="1680"/>
                    <a:pt x="1429" y="1882"/>
                  </a:cubicBezTo>
                  <a:cubicBezTo>
                    <a:pt x="1286" y="2073"/>
                    <a:pt x="1096" y="2180"/>
                    <a:pt x="893" y="2180"/>
                  </a:cubicBezTo>
                  <a:cubicBezTo>
                    <a:pt x="691" y="2180"/>
                    <a:pt x="500" y="2073"/>
                    <a:pt x="358" y="1882"/>
                  </a:cubicBezTo>
                  <a:cubicBezTo>
                    <a:pt x="203" y="1668"/>
                    <a:pt x="119" y="1418"/>
                    <a:pt x="119" y="1132"/>
                  </a:cubicBezTo>
                  <a:cubicBezTo>
                    <a:pt x="119" y="549"/>
                    <a:pt x="453" y="96"/>
                    <a:pt x="893" y="96"/>
                  </a:cubicBezTo>
                  <a:close/>
                  <a:moveTo>
                    <a:pt x="893" y="1"/>
                  </a:moveTo>
                  <a:cubicBezTo>
                    <a:pt x="393" y="1"/>
                    <a:pt x="0" y="513"/>
                    <a:pt x="0" y="1144"/>
                  </a:cubicBezTo>
                  <a:cubicBezTo>
                    <a:pt x="0" y="1442"/>
                    <a:pt x="84" y="1727"/>
                    <a:pt x="250" y="1954"/>
                  </a:cubicBezTo>
                  <a:cubicBezTo>
                    <a:pt x="429" y="2180"/>
                    <a:pt x="655" y="2287"/>
                    <a:pt x="893" y="2287"/>
                  </a:cubicBezTo>
                  <a:cubicBezTo>
                    <a:pt x="1143" y="2287"/>
                    <a:pt x="1370" y="2180"/>
                    <a:pt x="1524" y="1954"/>
                  </a:cubicBezTo>
                  <a:cubicBezTo>
                    <a:pt x="1691" y="1739"/>
                    <a:pt x="1786" y="1442"/>
                    <a:pt x="1786" y="1144"/>
                  </a:cubicBezTo>
                  <a:cubicBezTo>
                    <a:pt x="1786" y="846"/>
                    <a:pt x="1691" y="561"/>
                    <a:pt x="1524" y="346"/>
                  </a:cubicBezTo>
                  <a:cubicBezTo>
                    <a:pt x="1346" y="120"/>
                    <a:pt x="1132" y="1"/>
                    <a:pt x="893" y="1"/>
                  </a:cubicBezTo>
                  <a:close/>
                </a:path>
              </a:pathLst>
            </a:custGeom>
            <a:solidFill>
              <a:srgbClr val="dc5d7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Google Shape;89;p3"/>
            <p:cNvSpPr/>
            <p:nvPr/>
          </p:nvSpPr>
          <p:spPr>
            <a:xfrm flipH="1">
              <a:off x="-9753120" y="5125320"/>
              <a:ext cx="71280" cy="20880"/>
            </a:xfrm>
            <a:custGeom>
              <a:avLst/>
              <a:gdLst/>
              <a:ahLst/>
              <a:rect l="l" t="t" r="r" b="b"/>
              <a:pathLst>
                <a:path w="763" h="228">
                  <a:moveTo>
                    <a:pt x="372" y="1"/>
                  </a:moveTo>
                  <a:cubicBezTo>
                    <a:pt x="178" y="1"/>
                    <a:pt x="24" y="97"/>
                    <a:pt x="24" y="97"/>
                  </a:cubicBezTo>
                  <a:cubicBezTo>
                    <a:pt x="0" y="108"/>
                    <a:pt x="0" y="132"/>
                    <a:pt x="12" y="168"/>
                  </a:cubicBezTo>
                  <a:cubicBezTo>
                    <a:pt x="19" y="182"/>
                    <a:pt x="34" y="188"/>
                    <a:pt x="50" y="188"/>
                  </a:cubicBezTo>
                  <a:cubicBezTo>
                    <a:pt x="62" y="188"/>
                    <a:pt x="74" y="185"/>
                    <a:pt x="84" y="180"/>
                  </a:cubicBezTo>
                  <a:cubicBezTo>
                    <a:pt x="98" y="180"/>
                    <a:pt x="211" y="110"/>
                    <a:pt x="360" y="110"/>
                  </a:cubicBezTo>
                  <a:cubicBezTo>
                    <a:pt x="450" y="110"/>
                    <a:pt x="552" y="135"/>
                    <a:pt x="655" y="216"/>
                  </a:cubicBezTo>
                  <a:cubicBezTo>
                    <a:pt x="655" y="228"/>
                    <a:pt x="667" y="228"/>
                    <a:pt x="679" y="228"/>
                  </a:cubicBezTo>
                  <a:lnTo>
                    <a:pt x="738" y="228"/>
                  </a:lnTo>
                  <a:cubicBezTo>
                    <a:pt x="762" y="192"/>
                    <a:pt x="762" y="156"/>
                    <a:pt x="726" y="132"/>
                  </a:cubicBezTo>
                  <a:cubicBezTo>
                    <a:pt x="609" y="32"/>
                    <a:pt x="484" y="1"/>
                    <a:pt x="372" y="1"/>
                  </a:cubicBezTo>
                  <a:close/>
                </a:path>
              </a:pathLst>
            </a:custGeom>
            <a:solidFill>
              <a:srgbClr val="dc5d7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Google Shape;90;p3"/>
            <p:cNvSpPr/>
            <p:nvPr/>
          </p:nvSpPr>
          <p:spPr>
            <a:xfrm flipH="1">
              <a:off x="-10114560" y="5149440"/>
              <a:ext cx="151560" cy="31680"/>
            </a:xfrm>
            <a:custGeom>
              <a:avLst/>
              <a:gdLst/>
              <a:ahLst/>
              <a:rect l="l" t="t" r="r" b="b"/>
              <a:pathLst>
                <a:path w="1620" h="342">
                  <a:moveTo>
                    <a:pt x="54" y="0"/>
                  </a:moveTo>
                  <a:cubicBezTo>
                    <a:pt x="34" y="0"/>
                    <a:pt x="13" y="26"/>
                    <a:pt x="13" y="44"/>
                  </a:cubicBezTo>
                  <a:cubicBezTo>
                    <a:pt x="1" y="80"/>
                    <a:pt x="36" y="104"/>
                    <a:pt x="60" y="104"/>
                  </a:cubicBezTo>
                  <a:lnTo>
                    <a:pt x="1548" y="342"/>
                  </a:lnTo>
                  <a:cubicBezTo>
                    <a:pt x="1584" y="342"/>
                    <a:pt x="1596" y="318"/>
                    <a:pt x="1608" y="306"/>
                  </a:cubicBezTo>
                  <a:cubicBezTo>
                    <a:pt x="1620" y="270"/>
                    <a:pt x="1596" y="246"/>
                    <a:pt x="1560" y="246"/>
                  </a:cubicBezTo>
                  <a:lnTo>
                    <a:pt x="72" y="8"/>
                  </a:lnTo>
                  <a:cubicBezTo>
                    <a:pt x="67" y="3"/>
                    <a:pt x="60" y="0"/>
                    <a:pt x="54" y="0"/>
                  </a:cubicBezTo>
                  <a:close/>
                </a:path>
              </a:pathLst>
            </a:custGeom>
            <a:solidFill>
              <a:srgbClr val="dc5d7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Google Shape;91;p3"/>
            <p:cNvSpPr/>
            <p:nvPr/>
          </p:nvSpPr>
          <p:spPr>
            <a:xfrm flipH="1">
              <a:off x="-10306800" y="4937760"/>
              <a:ext cx="254520" cy="290160"/>
            </a:xfrm>
            <a:custGeom>
              <a:avLst/>
              <a:gdLst/>
              <a:ahLst/>
              <a:rect l="l" t="t" r="r" b="b"/>
              <a:pathLst>
                <a:path w="2715" h="3096">
                  <a:moveTo>
                    <a:pt x="0" y="0"/>
                  </a:moveTo>
                  <a:lnTo>
                    <a:pt x="286" y="3096"/>
                  </a:lnTo>
                  <a:lnTo>
                    <a:pt x="2715" y="1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d1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Google Shape;92;p3"/>
            <p:cNvSpPr/>
            <p:nvPr/>
          </p:nvSpPr>
          <p:spPr>
            <a:xfrm flipH="1">
              <a:off x="-10263240" y="5131080"/>
              <a:ext cx="224280" cy="199440"/>
            </a:xfrm>
            <a:custGeom>
              <a:avLst/>
              <a:gdLst/>
              <a:ahLst/>
              <a:rect l="l" t="t" r="r" b="b"/>
              <a:pathLst>
                <a:path w="2394" h="2129">
                  <a:moveTo>
                    <a:pt x="1197" y="1"/>
                  </a:moveTo>
                  <a:cubicBezTo>
                    <a:pt x="749" y="1"/>
                    <a:pt x="342" y="278"/>
                    <a:pt x="191" y="713"/>
                  </a:cubicBezTo>
                  <a:cubicBezTo>
                    <a:pt x="0" y="1285"/>
                    <a:pt x="298" y="1880"/>
                    <a:pt x="846" y="2071"/>
                  </a:cubicBezTo>
                  <a:cubicBezTo>
                    <a:pt x="961" y="2110"/>
                    <a:pt x="1077" y="2128"/>
                    <a:pt x="1191" y="2128"/>
                  </a:cubicBezTo>
                  <a:cubicBezTo>
                    <a:pt x="1633" y="2128"/>
                    <a:pt x="2042" y="1851"/>
                    <a:pt x="2203" y="1416"/>
                  </a:cubicBezTo>
                  <a:cubicBezTo>
                    <a:pt x="2393" y="868"/>
                    <a:pt x="2096" y="261"/>
                    <a:pt x="1548" y="58"/>
                  </a:cubicBezTo>
                  <a:cubicBezTo>
                    <a:pt x="1431" y="19"/>
                    <a:pt x="1312" y="1"/>
                    <a:pt x="1197" y="1"/>
                  </a:cubicBez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Google Shape;93;p3"/>
            <p:cNvSpPr/>
            <p:nvPr/>
          </p:nvSpPr>
          <p:spPr>
            <a:xfrm flipH="1">
              <a:off x="-10191960" y="5200560"/>
              <a:ext cx="95760" cy="63000"/>
            </a:xfrm>
            <a:custGeom>
              <a:avLst/>
              <a:gdLst/>
              <a:ahLst/>
              <a:rect l="l" t="t" r="r" b="b"/>
              <a:pathLst>
                <a:path w="1025" h="676">
                  <a:moveTo>
                    <a:pt x="707" y="1"/>
                  </a:moveTo>
                  <a:cubicBezTo>
                    <a:pt x="602" y="1"/>
                    <a:pt x="482" y="19"/>
                    <a:pt x="370" y="80"/>
                  </a:cubicBezTo>
                  <a:cubicBezTo>
                    <a:pt x="191" y="188"/>
                    <a:pt x="72" y="366"/>
                    <a:pt x="12" y="628"/>
                  </a:cubicBezTo>
                  <a:cubicBezTo>
                    <a:pt x="0" y="640"/>
                    <a:pt x="12" y="676"/>
                    <a:pt x="48" y="676"/>
                  </a:cubicBezTo>
                  <a:cubicBezTo>
                    <a:pt x="60" y="676"/>
                    <a:pt x="72" y="664"/>
                    <a:pt x="72" y="640"/>
                  </a:cubicBezTo>
                  <a:cubicBezTo>
                    <a:pt x="131" y="390"/>
                    <a:pt x="239" y="223"/>
                    <a:pt x="405" y="140"/>
                  </a:cubicBezTo>
                  <a:cubicBezTo>
                    <a:pt x="504" y="79"/>
                    <a:pt x="611" y="60"/>
                    <a:pt x="706" y="60"/>
                  </a:cubicBezTo>
                  <a:cubicBezTo>
                    <a:pt x="851" y="60"/>
                    <a:pt x="965" y="104"/>
                    <a:pt x="965" y="104"/>
                  </a:cubicBezTo>
                  <a:cubicBezTo>
                    <a:pt x="972" y="112"/>
                    <a:pt x="980" y="114"/>
                    <a:pt x="986" y="114"/>
                  </a:cubicBezTo>
                  <a:cubicBezTo>
                    <a:pt x="1001" y="114"/>
                    <a:pt x="1012" y="101"/>
                    <a:pt x="1012" y="92"/>
                  </a:cubicBezTo>
                  <a:cubicBezTo>
                    <a:pt x="1024" y="80"/>
                    <a:pt x="1012" y="45"/>
                    <a:pt x="1001" y="45"/>
                  </a:cubicBezTo>
                  <a:cubicBezTo>
                    <a:pt x="993" y="45"/>
                    <a:pt x="868" y="1"/>
                    <a:pt x="707" y="1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Google Shape;94;p3"/>
            <p:cNvSpPr/>
            <p:nvPr/>
          </p:nvSpPr>
          <p:spPr>
            <a:xfrm flipH="1">
              <a:off x="-10213920" y="4772880"/>
              <a:ext cx="423000" cy="273600"/>
            </a:xfrm>
            <a:custGeom>
              <a:avLst/>
              <a:gdLst/>
              <a:ahLst/>
              <a:rect l="l" t="t" r="r" b="b"/>
              <a:pathLst>
                <a:path w="4510" h="2918">
                  <a:moveTo>
                    <a:pt x="1431" y="1"/>
                  </a:moveTo>
                  <a:cubicBezTo>
                    <a:pt x="1043" y="1"/>
                    <a:pt x="607" y="50"/>
                    <a:pt x="116" y="161"/>
                  </a:cubicBezTo>
                  <a:cubicBezTo>
                    <a:pt x="0" y="184"/>
                    <a:pt x="223" y="2917"/>
                    <a:pt x="4182" y="2917"/>
                  </a:cubicBezTo>
                  <a:cubicBezTo>
                    <a:pt x="4289" y="2917"/>
                    <a:pt x="4398" y="2915"/>
                    <a:pt x="4510" y="2911"/>
                  </a:cubicBezTo>
                  <a:cubicBezTo>
                    <a:pt x="4510" y="2911"/>
                    <a:pt x="4416" y="1"/>
                    <a:pt x="1431" y="1"/>
                  </a:cubicBezTo>
                  <a:close/>
                </a:path>
              </a:pathLst>
            </a:custGeom>
            <a:solidFill>
              <a:srgbClr val="5cd1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3662280" y="2476800"/>
            <a:ext cx="444420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title"/>
          </p:nvPr>
        </p:nvSpPr>
        <p:spPr>
          <a:xfrm>
            <a:off x="5303880" y="1268640"/>
            <a:ext cx="116028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Krona One"/>
                <a:ea typeface="Krona One"/>
              </a:rPr>
              <a:t>xx%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f3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198;p9"/>
          <p:cNvGrpSpPr/>
          <p:nvPr/>
        </p:nvGrpSpPr>
        <p:grpSpPr>
          <a:xfrm>
            <a:off x="-344160" y="-1008000"/>
            <a:ext cx="2144160" cy="1891080"/>
            <a:chOff x="-344160" y="-1008000"/>
            <a:chExt cx="2144160" cy="1891080"/>
          </a:xfrm>
        </p:grpSpPr>
        <p:sp>
          <p:nvSpPr>
            <p:cNvPr id="323" name="Google Shape;199;p9"/>
            <p:cNvSpPr/>
            <p:nvPr/>
          </p:nvSpPr>
          <p:spPr>
            <a:xfrm flipV="1" rot="17988000">
              <a:off x="159120" y="-972360"/>
              <a:ext cx="1137240" cy="181944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Google Shape;200;p9"/>
            <p:cNvSpPr/>
            <p:nvPr/>
          </p:nvSpPr>
          <p:spPr>
            <a:xfrm flipV="1" rot="17988000">
              <a:off x="194760" y="-922680"/>
              <a:ext cx="908280" cy="164916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5" name="Google Shape;201;p9"/>
          <p:cNvGrpSpPr/>
          <p:nvPr/>
        </p:nvGrpSpPr>
        <p:grpSpPr>
          <a:xfrm>
            <a:off x="-679680" y="-645120"/>
            <a:ext cx="1841400" cy="2137320"/>
            <a:chOff x="-679680" y="-645120"/>
            <a:chExt cx="1841400" cy="2137320"/>
          </a:xfrm>
        </p:grpSpPr>
        <p:sp>
          <p:nvSpPr>
            <p:cNvPr id="326" name="Google Shape;202;p9"/>
            <p:cNvSpPr/>
            <p:nvPr/>
          </p:nvSpPr>
          <p:spPr>
            <a:xfrm flipV="1" rot="19973400">
              <a:off x="-327600" y="-486000"/>
              <a:ext cx="1137240" cy="181908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Google Shape;203;p9"/>
            <p:cNvSpPr/>
            <p:nvPr/>
          </p:nvSpPr>
          <p:spPr>
            <a:xfrm flipV="1" rot="19973400">
              <a:off x="-259560" y="-475200"/>
              <a:ext cx="908280" cy="164880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8" name="Google Shape;204;p9"/>
          <p:cNvGrpSpPr/>
          <p:nvPr/>
        </p:nvGrpSpPr>
        <p:grpSpPr>
          <a:xfrm>
            <a:off x="6027840" y="3279960"/>
            <a:ext cx="2046960" cy="2466000"/>
            <a:chOff x="6027840" y="3279960"/>
            <a:chExt cx="2046960" cy="2466000"/>
          </a:xfrm>
        </p:grpSpPr>
        <p:sp>
          <p:nvSpPr>
            <p:cNvPr id="329" name="Google Shape;205;p9"/>
            <p:cNvSpPr/>
            <p:nvPr/>
          </p:nvSpPr>
          <p:spPr>
            <a:xfrm flipV="1" rot="9414600">
              <a:off x="6389640" y="3454200"/>
              <a:ext cx="1323000" cy="211680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Google Shape;206;p9"/>
            <p:cNvSpPr/>
            <p:nvPr/>
          </p:nvSpPr>
          <p:spPr>
            <a:xfrm flipV="1" rot="9414600">
              <a:off x="6570720" y="3641760"/>
              <a:ext cx="1056960" cy="191844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1" name="Google Shape;207;p9"/>
          <p:cNvGrpSpPr/>
          <p:nvPr/>
        </p:nvGrpSpPr>
        <p:grpSpPr>
          <a:xfrm>
            <a:off x="7191000" y="3357720"/>
            <a:ext cx="2479320" cy="2358000"/>
            <a:chOff x="7191000" y="3357720"/>
            <a:chExt cx="2479320" cy="2358000"/>
          </a:xfrm>
        </p:grpSpPr>
        <p:sp>
          <p:nvSpPr>
            <p:cNvPr id="332" name="Google Shape;208;p9"/>
            <p:cNvSpPr/>
            <p:nvPr/>
          </p:nvSpPr>
          <p:spPr>
            <a:xfrm flipV="1" rot="13872000">
              <a:off x="7768800" y="3477960"/>
              <a:ext cx="1323360" cy="211716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Google Shape;209;p9"/>
            <p:cNvSpPr/>
            <p:nvPr/>
          </p:nvSpPr>
          <p:spPr>
            <a:xfrm flipV="1" rot="13872000">
              <a:off x="7829640" y="3647160"/>
              <a:ext cx="1056960" cy="191844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4" name="Google Shape;210;p9"/>
          <p:cNvSpPr/>
          <p:nvPr/>
        </p:nvSpPr>
        <p:spPr>
          <a:xfrm rot="16200000">
            <a:off x="6208920" y="-783720"/>
            <a:ext cx="4611960" cy="2882160"/>
          </a:xfrm>
          <a:custGeom>
            <a:avLst/>
            <a:gdLst/>
            <a:ahLst/>
            <a:rect l="l" t="t" r="r" b="b"/>
            <a:pathLst>
              <a:path w="52460" h="32788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Google Shape;211;p9"/>
          <p:cNvSpPr/>
          <p:nvPr/>
        </p:nvSpPr>
        <p:spPr>
          <a:xfrm rot="16200000">
            <a:off x="-1749600" y="3042000"/>
            <a:ext cx="4142520" cy="1575000"/>
          </a:xfrm>
          <a:custGeom>
            <a:avLst/>
            <a:gdLst/>
            <a:ahLst/>
            <a:rect l="l" t="t" r="r" b="b"/>
            <a:pathLst>
              <a:path w="37161" h="1413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Google Shape;212;p9"/>
          <p:cNvSpPr/>
          <p:nvPr/>
        </p:nvSpPr>
        <p:spPr>
          <a:xfrm>
            <a:off x="363600" y="179280"/>
            <a:ext cx="8416440" cy="47844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449000" y="1600200"/>
            <a:ext cx="6245640" cy="722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f3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162;p7"/>
          <p:cNvSpPr/>
          <p:nvPr/>
        </p:nvSpPr>
        <p:spPr>
          <a:xfrm rot="10614000">
            <a:off x="3594240" y="2714760"/>
            <a:ext cx="6828120" cy="4267080"/>
          </a:xfrm>
          <a:custGeom>
            <a:avLst/>
            <a:gdLst/>
            <a:ahLst/>
            <a:rect l="l" t="t" r="r" b="b"/>
            <a:pathLst>
              <a:path w="52460" h="32788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Google Shape;163;p7"/>
          <p:cNvSpPr/>
          <p:nvPr/>
        </p:nvSpPr>
        <p:spPr>
          <a:xfrm flipH="1" rot="21390600">
            <a:off x="-2656440" y="-747720"/>
            <a:ext cx="6149520" cy="2338200"/>
          </a:xfrm>
          <a:custGeom>
            <a:avLst/>
            <a:gdLst/>
            <a:ahLst/>
            <a:rect l="l" t="t" r="r" b="b"/>
            <a:pathLst>
              <a:path w="37161" h="1413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7" name="Google Shape;164;p7"/>
          <p:cNvGrpSpPr/>
          <p:nvPr/>
        </p:nvGrpSpPr>
        <p:grpSpPr>
          <a:xfrm>
            <a:off x="-1285560" y="3308400"/>
            <a:ext cx="2184840" cy="2484360"/>
            <a:chOff x="-1285560" y="3308400"/>
            <a:chExt cx="2184840" cy="2484360"/>
          </a:xfrm>
        </p:grpSpPr>
        <p:sp>
          <p:nvSpPr>
            <p:cNvPr id="378" name="Google Shape;165;p7"/>
            <p:cNvSpPr/>
            <p:nvPr/>
          </p:nvSpPr>
          <p:spPr>
            <a:xfrm flipV="1" rot="9032400">
              <a:off x="-851760" y="3495960"/>
              <a:ext cx="1318320" cy="210852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Google Shape;166;p7"/>
            <p:cNvSpPr/>
            <p:nvPr/>
          </p:nvSpPr>
          <p:spPr>
            <a:xfrm flipV="1" rot="9032400">
              <a:off x="-662040" y="3677400"/>
              <a:ext cx="1052640" cy="191124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0" name="Google Shape;167;p7"/>
          <p:cNvGrpSpPr/>
          <p:nvPr/>
        </p:nvGrpSpPr>
        <p:grpSpPr>
          <a:xfrm>
            <a:off x="-261720" y="3053160"/>
            <a:ext cx="2278080" cy="2504160"/>
            <a:chOff x="-261720" y="3053160"/>
            <a:chExt cx="2278080" cy="2504160"/>
          </a:xfrm>
        </p:grpSpPr>
        <p:sp>
          <p:nvSpPr>
            <p:cNvPr id="381" name="Google Shape;168;p7"/>
            <p:cNvSpPr/>
            <p:nvPr/>
          </p:nvSpPr>
          <p:spPr>
            <a:xfrm flipV="1" rot="12805200">
              <a:off x="213480" y="3243240"/>
              <a:ext cx="1327680" cy="212400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Google Shape;169;p7"/>
            <p:cNvSpPr/>
            <p:nvPr/>
          </p:nvSpPr>
          <p:spPr>
            <a:xfrm flipV="1" rot="12805200">
              <a:off x="298440" y="3431520"/>
              <a:ext cx="1060560" cy="192492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3" name="Google Shape;170;p7"/>
          <p:cNvGrpSpPr/>
          <p:nvPr/>
        </p:nvGrpSpPr>
        <p:grpSpPr>
          <a:xfrm>
            <a:off x="7435440" y="-460800"/>
            <a:ext cx="2440800" cy="2440800"/>
            <a:chOff x="7435440" y="-460800"/>
            <a:chExt cx="2440800" cy="2440800"/>
          </a:xfrm>
        </p:grpSpPr>
        <p:sp>
          <p:nvSpPr>
            <p:cNvPr id="384" name="Google Shape;171;p7"/>
            <p:cNvSpPr/>
            <p:nvPr/>
          </p:nvSpPr>
          <p:spPr>
            <a:xfrm flipV="1" rot="2700000">
              <a:off x="7991640" y="-302040"/>
              <a:ext cx="1327680" cy="212400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Google Shape;172;p7"/>
            <p:cNvSpPr/>
            <p:nvPr/>
          </p:nvSpPr>
          <p:spPr>
            <a:xfrm flipV="1" rot="2700000">
              <a:off x="8190360" y="-280800"/>
              <a:ext cx="1060560" cy="192492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6" name="Google Shape;173;p7"/>
          <p:cNvGrpSpPr/>
          <p:nvPr/>
        </p:nvGrpSpPr>
        <p:grpSpPr>
          <a:xfrm>
            <a:off x="7167600" y="-618480"/>
            <a:ext cx="2209680" cy="1487160"/>
            <a:chOff x="7167600" y="-618480"/>
            <a:chExt cx="2209680" cy="1487160"/>
          </a:xfrm>
        </p:grpSpPr>
        <p:sp>
          <p:nvSpPr>
            <p:cNvPr id="387" name="Google Shape;174;p7"/>
            <p:cNvSpPr/>
            <p:nvPr/>
          </p:nvSpPr>
          <p:spPr>
            <a:xfrm flipV="1" rot="5117400">
              <a:off x="7613280" y="-929160"/>
              <a:ext cx="1317960" cy="210852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Google Shape;175;p7"/>
            <p:cNvSpPr/>
            <p:nvPr/>
          </p:nvSpPr>
          <p:spPr>
            <a:xfrm flipV="1" rot="5117400">
              <a:off x="7845120" y="-847080"/>
              <a:ext cx="1052640" cy="191088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9" name="Google Shape;176;p7"/>
          <p:cNvSpPr/>
          <p:nvPr/>
        </p:nvSpPr>
        <p:spPr>
          <a:xfrm>
            <a:off x="720000" y="179280"/>
            <a:ext cx="6280920" cy="4784400"/>
          </a:xfrm>
          <a:prstGeom prst="roundRect">
            <a:avLst>
              <a:gd name="adj" fmla="val 5602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1305720" y="1311120"/>
            <a:ext cx="5109120" cy="609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f3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290;p15"/>
          <p:cNvSpPr/>
          <p:nvPr/>
        </p:nvSpPr>
        <p:spPr>
          <a:xfrm rot="20699400">
            <a:off x="-2057400" y="-853560"/>
            <a:ext cx="4611960" cy="2882160"/>
          </a:xfrm>
          <a:custGeom>
            <a:avLst/>
            <a:gdLst/>
            <a:ahLst/>
            <a:rect l="l" t="t" r="r" b="b"/>
            <a:pathLst>
              <a:path w="52460" h="32788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9" name="Google Shape;291;p15"/>
          <p:cNvGrpSpPr/>
          <p:nvPr/>
        </p:nvGrpSpPr>
        <p:grpSpPr>
          <a:xfrm>
            <a:off x="6981480" y="3961800"/>
            <a:ext cx="2386440" cy="1811880"/>
            <a:chOff x="6981480" y="3961800"/>
            <a:chExt cx="2386440" cy="1811880"/>
          </a:xfrm>
        </p:grpSpPr>
        <p:sp>
          <p:nvSpPr>
            <p:cNvPr id="430" name="Google Shape;292;p15"/>
            <p:cNvSpPr/>
            <p:nvPr/>
          </p:nvSpPr>
          <p:spPr>
            <a:xfrm rot="17059800">
              <a:off x="7510680" y="3805560"/>
              <a:ext cx="1327680" cy="212400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Google Shape;293;p15"/>
            <p:cNvSpPr/>
            <p:nvPr/>
          </p:nvSpPr>
          <p:spPr>
            <a:xfrm rot="17059800">
              <a:off x="7739640" y="3939120"/>
              <a:ext cx="1060560" cy="192492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2" name="Google Shape;294;p15"/>
          <p:cNvGrpSpPr/>
          <p:nvPr/>
        </p:nvGrpSpPr>
        <p:grpSpPr>
          <a:xfrm>
            <a:off x="8313480" y="3182040"/>
            <a:ext cx="1946880" cy="2427840"/>
            <a:chOff x="8313480" y="3182040"/>
            <a:chExt cx="1946880" cy="2427840"/>
          </a:xfrm>
        </p:grpSpPr>
        <p:sp>
          <p:nvSpPr>
            <p:cNvPr id="433" name="Google Shape;295;p15"/>
            <p:cNvSpPr/>
            <p:nvPr/>
          </p:nvSpPr>
          <p:spPr>
            <a:xfrm rot="20428200">
              <a:off x="8627760" y="3341520"/>
              <a:ext cx="1317960" cy="210852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Google Shape;296;p15"/>
            <p:cNvSpPr/>
            <p:nvPr/>
          </p:nvSpPr>
          <p:spPr>
            <a:xfrm rot="20428200">
              <a:off x="8785440" y="3538080"/>
              <a:ext cx="1052640" cy="191088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5" name="Google Shape;297;p15"/>
          <p:cNvGrpSpPr/>
          <p:nvPr/>
        </p:nvGrpSpPr>
        <p:grpSpPr>
          <a:xfrm>
            <a:off x="-223920" y="3961440"/>
            <a:ext cx="2386440" cy="1812240"/>
            <a:chOff x="-223920" y="3961440"/>
            <a:chExt cx="2386440" cy="1812240"/>
          </a:xfrm>
        </p:grpSpPr>
        <p:sp>
          <p:nvSpPr>
            <p:cNvPr id="436" name="Google Shape;298;p15"/>
            <p:cNvSpPr/>
            <p:nvPr/>
          </p:nvSpPr>
          <p:spPr>
            <a:xfrm flipV="1" rot="15340200">
              <a:off x="305280" y="3805560"/>
              <a:ext cx="1327680" cy="212400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Google Shape;299;p15"/>
            <p:cNvSpPr/>
            <p:nvPr/>
          </p:nvSpPr>
          <p:spPr>
            <a:xfrm flipV="1" rot="15340200">
              <a:off x="343440" y="3938760"/>
              <a:ext cx="1060560" cy="192492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8" name="Google Shape;300;p15"/>
          <p:cNvGrpSpPr/>
          <p:nvPr/>
        </p:nvGrpSpPr>
        <p:grpSpPr>
          <a:xfrm>
            <a:off x="-1116360" y="3182040"/>
            <a:ext cx="1946880" cy="2427840"/>
            <a:chOff x="-1116360" y="3182040"/>
            <a:chExt cx="1946880" cy="2427840"/>
          </a:xfrm>
        </p:grpSpPr>
        <p:sp>
          <p:nvSpPr>
            <p:cNvPr id="439" name="Google Shape;301;p15"/>
            <p:cNvSpPr/>
            <p:nvPr/>
          </p:nvSpPr>
          <p:spPr>
            <a:xfrm flipV="1" rot="11971800">
              <a:off x="-801720" y="3341520"/>
              <a:ext cx="1317960" cy="210852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Google Shape;302;p15"/>
            <p:cNvSpPr/>
            <p:nvPr/>
          </p:nvSpPr>
          <p:spPr>
            <a:xfrm flipV="1" rot="11971800">
              <a:off x="-693720" y="3537720"/>
              <a:ext cx="1052640" cy="191052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41" name="Google Shape;303;p15"/>
          <p:cNvSpPr/>
          <p:nvPr/>
        </p:nvSpPr>
        <p:spPr>
          <a:xfrm rot="4068000">
            <a:off x="6589800" y="-853560"/>
            <a:ext cx="4611960" cy="2882160"/>
          </a:xfrm>
          <a:custGeom>
            <a:avLst/>
            <a:gdLst/>
            <a:ahLst/>
            <a:rect l="l" t="t" r="r" b="b"/>
            <a:pathLst>
              <a:path w="52460" h="32788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Google Shape;304;p15"/>
          <p:cNvSpPr/>
          <p:nvPr/>
        </p:nvSpPr>
        <p:spPr>
          <a:xfrm>
            <a:off x="363600" y="179280"/>
            <a:ext cx="8416440" cy="47844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720000" y="6948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f3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07;p21"/>
          <p:cNvSpPr/>
          <p:nvPr/>
        </p:nvSpPr>
        <p:spPr>
          <a:xfrm>
            <a:off x="8652240" y="-284040"/>
            <a:ext cx="972720" cy="2785320"/>
          </a:xfrm>
          <a:custGeom>
            <a:avLst/>
            <a:gdLst/>
            <a:ahLst/>
            <a:rect l="l" t="t" r="r" b="b"/>
            <a:pathLst>
              <a:path w="20968" h="60021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82" name="Google Shape;408;p21"/>
          <p:cNvGrpSpPr/>
          <p:nvPr/>
        </p:nvGrpSpPr>
        <p:grpSpPr>
          <a:xfrm>
            <a:off x="240840" y="4224600"/>
            <a:ext cx="1949040" cy="1631520"/>
            <a:chOff x="240840" y="4224600"/>
            <a:chExt cx="1949040" cy="1631520"/>
          </a:xfrm>
        </p:grpSpPr>
        <p:sp>
          <p:nvSpPr>
            <p:cNvPr id="483" name="Google Shape;409;p21"/>
            <p:cNvSpPr/>
            <p:nvPr/>
          </p:nvSpPr>
          <p:spPr>
            <a:xfrm rot="3963000">
              <a:off x="693360" y="4205520"/>
              <a:ext cx="1043640" cy="166932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Google Shape;410;p21"/>
            <p:cNvSpPr/>
            <p:nvPr/>
          </p:nvSpPr>
          <p:spPr>
            <a:xfrm rot="3963000">
              <a:off x="722880" y="4309200"/>
              <a:ext cx="833400" cy="151308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5" name="Google Shape;411;p21"/>
          <p:cNvGrpSpPr/>
          <p:nvPr/>
        </p:nvGrpSpPr>
        <p:grpSpPr>
          <a:xfrm>
            <a:off x="-293400" y="3694680"/>
            <a:ext cx="1852920" cy="1937520"/>
            <a:chOff x="-293400" y="3694680"/>
            <a:chExt cx="1852920" cy="1937520"/>
          </a:xfrm>
        </p:grpSpPr>
        <p:sp>
          <p:nvSpPr>
            <p:cNvPr id="486" name="Google Shape;412;p21"/>
            <p:cNvSpPr/>
            <p:nvPr/>
          </p:nvSpPr>
          <p:spPr>
            <a:xfrm rot="2368800">
              <a:off x="114840" y="3834720"/>
              <a:ext cx="1035720" cy="165708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Google Shape;413;p21"/>
            <p:cNvSpPr/>
            <p:nvPr/>
          </p:nvSpPr>
          <p:spPr>
            <a:xfrm rot="2368800">
              <a:off x="163080" y="3968640"/>
              <a:ext cx="827280" cy="150192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8" name="Google Shape;414;p21"/>
          <p:cNvGrpSpPr/>
          <p:nvPr/>
        </p:nvGrpSpPr>
        <p:grpSpPr>
          <a:xfrm>
            <a:off x="-717480" y="3499920"/>
            <a:ext cx="1290600" cy="1811520"/>
            <a:chOff x="-717480" y="3499920"/>
            <a:chExt cx="1290600" cy="1811520"/>
          </a:xfrm>
        </p:grpSpPr>
        <p:sp>
          <p:nvSpPr>
            <p:cNvPr id="489" name="Google Shape;415;p21"/>
            <p:cNvSpPr/>
            <p:nvPr/>
          </p:nvSpPr>
          <p:spPr>
            <a:xfrm rot="21063600">
              <a:off x="-593640" y="3570840"/>
              <a:ext cx="1043640" cy="166932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Google Shape;416;p21"/>
            <p:cNvSpPr/>
            <p:nvPr/>
          </p:nvSpPr>
          <p:spPr>
            <a:xfrm rot="21063600">
              <a:off x="-483840" y="3728520"/>
              <a:ext cx="833400" cy="151308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1" name="Google Shape;417;p21"/>
          <p:cNvGrpSpPr/>
          <p:nvPr/>
        </p:nvGrpSpPr>
        <p:grpSpPr>
          <a:xfrm>
            <a:off x="6954120" y="4224960"/>
            <a:ext cx="1949400" cy="1631520"/>
            <a:chOff x="6954120" y="4224960"/>
            <a:chExt cx="1949400" cy="1631520"/>
          </a:xfrm>
        </p:grpSpPr>
        <p:sp>
          <p:nvSpPr>
            <p:cNvPr id="492" name="Google Shape;418;p21"/>
            <p:cNvSpPr/>
            <p:nvPr/>
          </p:nvSpPr>
          <p:spPr>
            <a:xfrm flipV="1" rot="6837600">
              <a:off x="7406640" y="4205880"/>
              <a:ext cx="1043640" cy="166932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Google Shape;419;p21"/>
            <p:cNvSpPr/>
            <p:nvPr/>
          </p:nvSpPr>
          <p:spPr>
            <a:xfrm flipV="1" rot="6837600">
              <a:off x="7587720" y="4309920"/>
              <a:ext cx="833400" cy="151308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4" name="Google Shape;420;p21"/>
          <p:cNvGrpSpPr/>
          <p:nvPr/>
        </p:nvGrpSpPr>
        <p:grpSpPr>
          <a:xfrm>
            <a:off x="7584480" y="3695040"/>
            <a:ext cx="1852920" cy="1937520"/>
            <a:chOff x="7584480" y="3695040"/>
            <a:chExt cx="1852920" cy="1937520"/>
          </a:xfrm>
        </p:grpSpPr>
        <p:sp>
          <p:nvSpPr>
            <p:cNvPr id="495" name="Google Shape;421;p21"/>
            <p:cNvSpPr/>
            <p:nvPr/>
          </p:nvSpPr>
          <p:spPr>
            <a:xfrm flipV="1" rot="8431800">
              <a:off x="7993080" y="3835080"/>
              <a:ext cx="1035720" cy="165708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Google Shape;422;p21"/>
            <p:cNvSpPr/>
            <p:nvPr/>
          </p:nvSpPr>
          <p:spPr>
            <a:xfrm flipV="1" rot="8431800">
              <a:off x="8152920" y="3969000"/>
              <a:ext cx="827280" cy="150192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7" name="Google Shape;423;p21"/>
          <p:cNvGrpSpPr/>
          <p:nvPr/>
        </p:nvGrpSpPr>
        <p:grpSpPr>
          <a:xfrm>
            <a:off x="8570880" y="3499920"/>
            <a:ext cx="1290600" cy="1811520"/>
            <a:chOff x="8570880" y="3499920"/>
            <a:chExt cx="1290600" cy="1811520"/>
          </a:xfrm>
        </p:grpSpPr>
        <p:sp>
          <p:nvSpPr>
            <p:cNvPr id="498" name="Google Shape;424;p21"/>
            <p:cNvSpPr/>
            <p:nvPr/>
          </p:nvSpPr>
          <p:spPr>
            <a:xfrm flipV="1" rot="11337000">
              <a:off x="8694000" y="3570840"/>
              <a:ext cx="1043640" cy="1669320"/>
            </a:xfrm>
            <a:custGeom>
              <a:avLst/>
              <a:gdLst/>
              <a:ahLst/>
              <a:rect l="l" t="t" r="r" b="b"/>
              <a:pathLst>
                <a:path w="20705" h="3312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Google Shape;425;p21"/>
            <p:cNvSpPr/>
            <p:nvPr/>
          </p:nvSpPr>
          <p:spPr>
            <a:xfrm flipV="1" rot="11337000">
              <a:off x="8794440" y="3728520"/>
              <a:ext cx="833400" cy="1513080"/>
            </a:xfrm>
            <a:custGeom>
              <a:avLst/>
              <a:gdLst/>
              <a:ahLst/>
              <a:rect l="l" t="t" r="r" b="b"/>
              <a:pathLst>
                <a:path w="16539" h="30017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0" name="Google Shape;426;p21"/>
          <p:cNvSpPr/>
          <p:nvPr/>
        </p:nvSpPr>
        <p:spPr>
          <a:xfrm>
            <a:off x="363600" y="179280"/>
            <a:ext cx="8416440" cy="47844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1" name="Google Shape;427;p21"/>
          <p:cNvSpPr/>
          <p:nvPr/>
        </p:nvSpPr>
        <p:spPr>
          <a:xfrm rot="10800000">
            <a:off x="-588240" y="-283680"/>
            <a:ext cx="972720" cy="2785320"/>
          </a:xfrm>
          <a:custGeom>
            <a:avLst/>
            <a:gdLst/>
            <a:ahLst/>
            <a:rect l="l" t="t" r="r" b="b"/>
            <a:pathLst>
              <a:path w="20968" h="60021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1057320" y="2199960"/>
            <a:ext cx="333900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title"/>
          </p:nvPr>
        </p:nvSpPr>
        <p:spPr>
          <a:xfrm>
            <a:off x="720000" y="687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" Target="slide2.xml"/><Relationship Id="rId2" Type="http://schemas.openxmlformats.org/officeDocument/2006/relationships/slide" Target="slide2.xml"/><Relationship Id="rId3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" Target="slide2.xml"/><Relationship Id="rId2" Type="http://schemas.openxmlformats.org/officeDocument/2006/relationships/slide" Target="slide2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" Target="slide2.xml"/><Relationship Id="rId2" Type="http://schemas.openxmlformats.org/officeDocument/2006/relationships/slide" Target="slide2.xml"/><Relationship Id="rId3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" Target="slide2.xml"/><Relationship Id="rId2" Type="http://schemas.openxmlformats.org/officeDocument/2006/relationships/slide" Target="slide2.xml"/><Relationship Id="rId3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" Target="slide2.xml"/><Relationship Id="rId2" Type="http://schemas.openxmlformats.org/officeDocument/2006/relationships/slide" Target="slide2.xml"/><Relationship Id="rId3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" Target="slide2.xml"/><Relationship Id="rId2" Type="http://schemas.openxmlformats.org/officeDocument/2006/relationships/slide" Target="slide2.xml"/><Relationship Id="rId3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" Target="slide2.xml"/><Relationship Id="rId2" Type="http://schemas.openxmlformats.org/officeDocument/2006/relationships/slide" Target="slide2.xml"/><Relationship Id="rId3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" Target="slide2.xml"/><Relationship Id="rId2" Type="http://schemas.openxmlformats.org/officeDocument/2006/relationships/slide" Target="slide2.xml"/><Relationship Id="rId3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" Target="slide2.xml"/><Relationship Id="rId2" Type="http://schemas.openxmlformats.org/officeDocument/2006/relationships/slide" Target="slide2.xml"/><Relationship Id="rId3" Type="http://schemas.openxmlformats.org/officeDocument/2006/relationships/slideLayout" Target="../slideLayouts/slideLayout8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" Target="slide2.xml"/><Relationship Id="rId2" Type="http://schemas.openxmlformats.org/officeDocument/2006/relationships/slide" Target="slide2.xml"/><Relationship Id="rId3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" Target="slide2.xml"/><Relationship Id="rId2" Type="http://schemas.openxmlformats.org/officeDocument/2006/relationships/slide" Target="slide2.xm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" Target="slide2.xml"/><Relationship Id="rId2" Type="http://schemas.openxmlformats.org/officeDocument/2006/relationships/slide" Target="slide2.xml"/><Relationship Id="rId3" Type="http://schemas.openxmlformats.org/officeDocument/2006/relationships/slideLayout" Target="../slideLayouts/slideLayout7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" Target="slide2.xml"/><Relationship Id="rId2" Type="http://schemas.openxmlformats.org/officeDocument/2006/relationships/slide" Target="slide2.xml"/><Relationship Id="rId3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" Target="slide2.xml"/><Relationship Id="rId2" Type="http://schemas.openxmlformats.org/officeDocument/2006/relationships/slide" Target="slide2.xml"/><Relationship Id="rId3" Type="http://schemas.openxmlformats.org/officeDocument/2006/relationships/slideLayout" Target="../slideLayouts/slideLayout9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file:///home/sok/Desktop/iti/docs/TS%20Recommended%20Apps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" Target="slide2.xml"/><Relationship Id="rId2" Type="http://schemas.openxmlformats.org/officeDocument/2006/relationships/slide" Target="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" Target="slide2.xml"/><Relationship Id="rId2" Type="http://schemas.openxmlformats.org/officeDocument/2006/relationships/slide" Target="slide2.xml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" Target="slide2.xml"/><Relationship Id="rId2" Type="http://schemas.openxmlformats.org/officeDocument/2006/relationships/slide" Target="slide2.xml"/><Relationship Id="rId3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" Target="slide2.xml"/><Relationship Id="rId2" Type="http://schemas.openxmlformats.org/officeDocument/2006/relationships/slide" Target="slide2.xml"/><Relationship Id="rId3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" Target="slide2.xml"/><Relationship Id="rId2" Type="http://schemas.openxmlformats.org/officeDocument/2006/relationships/slide" Target="slide2.xml"/><Relationship Id="rId3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" Target="slide2.xml"/><Relationship Id="rId2" Type="http://schemas.openxmlformats.org/officeDocument/2006/relationships/slide" Target="slide2.xml"/><Relationship Id="rId3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Picture 4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3592080" y="1967760"/>
            <a:ext cx="1959120" cy="1207440"/>
          </a:xfrm>
          <a:prstGeom prst="rect">
            <a:avLst/>
          </a:prstGeom>
          <a:ln w="0">
            <a:noFill/>
          </a:ln>
          <a:effectLst>
            <a:outerShdw dist="103350" dir="2700000" blurRad="152280" rotWithShape="0">
              <a:srgbClr val="808080"/>
            </a:outerShdw>
          </a:effectLst>
        </p:spPr>
      </p:pic>
    </p:spTree>
  </p:cSld>
  <mc:AlternateContent>
    <mc:Choice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37;p36"/>
          <p:cNvSpPr/>
          <p:nvPr/>
        </p:nvSpPr>
        <p:spPr>
          <a:xfrm>
            <a:off x="5551200" y="1570320"/>
            <a:ext cx="697320" cy="53712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  <a:effectLst>
            <a:outerShdw algn="bl" blurRad="343080" dir="3683372" dist="9021" rotWithShape="0">
              <a:schemeClr val="dk2">
                <a:alpha val="3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3675600" y="2408040"/>
            <a:ext cx="444420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2d67e0"/>
                </a:solidFill>
                <a:latin typeface="Times New Roman"/>
                <a:ea typeface="Krona One"/>
              </a:rPr>
              <a:t>Project Features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 type="title"/>
          </p:nvPr>
        </p:nvSpPr>
        <p:spPr>
          <a:xfrm>
            <a:off x="5317200" y="1447200"/>
            <a:ext cx="116028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200" spc="-1" strike="noStrike">
                <a:solidFill>
                  <a:srgbClr val="ffffff"/>
                </a:solidFill>
                <a:latin typeface="Times New Roman"/>
                <a:ea typeface="Krona One"/>
              </a:rPr>
              <a:t>02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56" name="Google Shape;741;p36"/>
          <p:cNvGrpSpPr/>
          <p:nvPr/>
        </p:nvGrpSpPr>
        <p:grpSpPr>
          <a:xfrm>
            <a:off x="563040" y="232560"/>
            <a:ext cx="2592360" cy="4671360"/>
            <a:chOff x="563040" y="232560"/>
            <a:chExt cx="2592360" cy="4671360"/>
          </a:xfrm>
        </p:grpSpPr>
        <p:sp>
          <p:nvSpPr>
            <p:cNvPr id="757" name="Google Shape;742;p36"/>
            <p:cNvSpPr/>
            <p:nvPr/>
          </p:nvSpPr>
          <p:spPr>
            <a:xfrm flipV="1" rot="10800000">
              <a:off x="781920" y="4595400"/>
              <a:ext cx="735120" cy="178560"/>
            </a:xfrm>
            <a:custGeom>
              <a:avLst/>
              <a:gdLst/>
              <a:ahLst/>
              <a:rect l="l" t="t" r="r" b="b"/>
              <a:pathLst>
                <a:path w="7526" h="2442">
                  <a:moveTo>
                    <a:pt x="3001" y="0"/>
                  </a:moveTo>
                  <a:lnTo>
                    <a:pt x="358" y="155"/>
                  </a:lnTo>
                  <a:lnTo>
                    <a:pt x="1" y="2441"/>
                  </a:lnTo>
                  <a:lnTo>
                    <a:pt x="1" y="2441"/>
                  </a:lnTo>
                  <a:lnTo>
                    <a:pt x="7525" y="2060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Google Shape;743;p36"/>
            <p:cNvSpPr/>
            <p:nvPr/>
          </p:nvSpPr>
          <p:spPr>
            <a:xfrm flipV="1" rot="10800000">
              <a:off x="778320" y="4744800"/>
              <a:ext cx="739800" cy="86760"/>
            </a:xfrm>
            <a:custGeom>
              <a:avLst/>
              <a:gdLst/>
              <a:ahLst/>
              <a:rect l="l" t="t" r="r" b="b"/>
              <a:pathLst>
                <a:path w="7574" h="1191">
                  <a:moveTo>
                    <a:pt x="7537" y="0"/>
                  </a:moveTo>
                  <a:lnTo>
                    <a:pt x="1" y="393"/>
                  </a:lnTo>
                  <a:lnTo>
                    <a:pt x="25" y="1191"/>
                  </a:lnTo>
                  <a:lnTo>
                    <a:pt x="1441" y="1120"/>
                  </a:lnTo>
                  <a:cubicBezTo>
                    <a:pt x="1441" y="869"/>
                    <a:pt x="1620" y="643"/>
                    <a:pt x="1870" y="631"/>
                  </a:cubicBezTo>
                  <a:cubicBezTo>
                    <a:pt x="1883" y="630"/>
                    <a:pt x="1896" y="630"/>
                    <a:pt x="1908" y="630"/>
                  </a:cubicBezTo>
                  <a:cubicBezTo>
                    <a:pt x="2143" y="630"/>
                    <a:pt x="2347" y="835"/>
                    <a:pt x="2358" y="1072"/>
                  </a:cubicBezTo>
                  <a:lnTo>
                    <a:pt x="7573" y="810"/>
                  </a:lnTo>
                  <a:lnTo>
                    <a:pt x="75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Google Shape;744;p36"/>
            <p:cNvSpPr/>
            <p:nvPr/>
          </p:nvSpPr>
          <p:spPr>
            <a:xfrm flipV="1" rot="10800000">
              <a:off x="1036440" y="4644360"/>
              <a:ext cx="88200" cy="30960"/>
            </a:xfrm>
            <a:custGeom>
              <a:avLst/>
              <a:gdLst/>
              <a:ahLst/>
              <a:rect l="l" t="t" r="r" b="b"/>
              <a:pathLst>
                <a:path w="905" h="429">
                  <a:moveTo>
                    <a:pt x="857" y="0"/>
                  </a:moveTo>
                  <a:lnTo>
                    <a:pt x="0" y="298"/>
                  </a:lnTo>
                  <a:lnTo>
                    <a:pt x="48" y="429"/>
                  </a:lnTo>
                  <a:lnTo>
                    <a:pt x="905" y="143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Google Shape;745;p36"/>
            <p:cNvSpPr/>
            <p:nvPr/>
          </p:nvSpPr>
          <p:spPr>
            <a:xfrm flipV="1" rot="10800000">
              <a:off x="1122840" y="4614840"/>
              <a:ext cx="88200" cy="32040"/>
            </a:xfrm>
            <a:custGeom>
              <a:avLst/>
              <a:gdLst/>
              <a:ahLst/>
              <a:rect l="l" t="t" r="r" b="b"/>
              <a:pathLst>
                <a:path w="905" h="441">
                  <a:moveTo>
                    <a:pt x="857" y="0"/>
                  </a:moveTo>
                  <a:lnTo>
                    <a:pt x="0" y="298"/>
                  </a:lnTo>
                  <a:lnTo>
                    <a:pt x="48" y="441"/>
                  </a:lnTo>
                  <a:lnTo>
                    <a:pt x="905" y="143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Google Shape;746;p36"/>
            <p:cNvSpPr/>
            <p:nvPr/>
          </p:nvSpPr>
          <p:spPr>
            <a:xfrm flipV="1" rot="10800000">
              <a:off x="1219680" y="4319640"/>
              <a:ext cx="285840" cy="285840"/>
            </a:xfrm>
            <a:custGeom>
              <a:avLst/>
              <a:gdLst/>
              <a:ahLst/>
              <a:rect l="l" t="t" r="r" b="b"/>
              <a:pathLst>
                <a:path w="2930" h="3906">
                  <a:moveTo>
                    <a:pt x="2703" y="0"/>
                  </a:moveTo>
                  <a:lnTo>
                    <a:pt x="1" y="167"/>
                  </a:lnTo>
                  <a:lnTo>
                    <a:pt x="227" y="3905"/>
                  </a:lnTo>
                  <a:lnTo>
                    <a:pt x="2930" y="3739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Google Shape;747;p36"/>
            <p:cNvSpPr/>
            <p:nvPr/>
          </p:nvSpPr>
          <p:spPr>
            <a:xfrm flipV="1" rot="10800000">
              <a:off x="2161800" y="4641840"/>
              <a:ext cx="736560" cy="203760"/>
            </a:xfrm>
            <a:custGeom>
              <a:avLst/>
              <a:gdLst/>
              <a:ahLst/>
              <a:rect l="l" t="t" r="r" b="b"/>
              <a:pathLst>
                <a:path w="7538" h="2787">
                  <a:moveTo>
                    <a:pt x="6883" y="0"/>
                  </a:moveTo>
                  <a:lnTo>
                    <a:pt x="4240" y="167"/>
                  </a:lnTo>
                  <a:lnTo>
                    <a:pt x="1" y="2787"/>
                  </a:lnTo>
                  <a:lnTo>
                    <a:pt x="7538" y="2227"/>
                  </a:lnTo>
                  <a:lnTo>
                    <a:pt x="6883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Google Shape;748;p36"/>
            <p:cNvSpPr/>
            <p:nvPr/>
          </p:nvSpPr>
          <p:spPr>
            <a:xfrm flipV="1" rot="10800000">
              <a:off x="2154960" y="4804560"/>
              <a:ext cx="743400" cy="99360"/>
            </a:xfrm>
            <a:custGeom>
              <a:avLst/>
              <a:gdLst/>
              <a:ahLst/>
              <a:rect l="l" t="t" r="r" b="b"/>
              <a:pathLst>
                <a:path w="7610" h="1359">
                  <a:moveTo>
                    <a:pt x="7538" y="1"/>
                  </a:moveTo>
                  <a:lnTo>
                    <a:pt x="1" y="561"/>
                  </a:lnTo>
                  <a:lnTo>
                    <a:pt x="84" y="1358"/>
                  </a:lnTo>
                  <a:lnTo>
                    <a:pt x="5287" y="977"/>
                  </a:lnTo>
                  <a:cubicBezTo>
                    <a:pt x="5264" y="715"/>
                    <a:pt x="5454" y="489"/>
                    <a:pt x="5704" y="477"/>
                  </a:cubicBezTo>
                  <a:cubicBezTo>
                    <a:pt x="5718" y="476"/>
                    <a:pt x="5732" y="475"/>
                    <a:pt x="5746" y="475"/>
                  </a:cubicBezTo>
                  <a:cubicBezTo>
                    <a:pt x="5987" y="475"/>
                    <a:pt x="6170" y="669"/>
                    <a:pt x="6204" y="906"/>
                  </a:cubicBezTo>
                  <a:lnTo>
                    <a:pt x="7609" y="799"/>
                  </a:lnTo>
                  <a:lnTo>
                    <a:pt x="753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Google Shape;749;p36"/>
            <p:cNvSpPr/>
            <p:nvPr/>
          </p:nvSpPr>
          <p:spPr>
            <a:xfrm flipV="1" rot="10800000">
              <a:off x="2582280" y="4719240"/>
              <a:ext cx="78840" cy="33840"/>
            </a:xfrm>
            <a:custGeom>
              <a:avLst/>
              <a:gdLst/>
              <a:ahLst/>
              <a:rect l="l" t="t" r="r" b="b"/>
              <a:pathLst>
                <a:path w="811" h="465">
                  <a:moveTo>
                    <a:pt x="60" y="0"/>
                  </a:moveTo>
                  <a:lnTo>
                    <a:pt x="1" y="143"/>
                  </a:lnTo>
                  <a:lnTo>
                    <a:pt x="751" y="464"/>
                  </a:lnTo>
                  <a:lnTo>
                    <a:pt x="810" y="3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Google Shape;750;p36"/>
            <p:cNvSpPr/>
            <p:nvPr/>
          </p:nvSpPr>
          <p:spPr>
            <a:xfrm flipV="1" rot="10800000">
              <a:off x="2515680" y="4684320"/>
              <a:ext cx="63720" cy="25200"/>
            </a:xfrm>
            <a:custGeom>
              <a:avLst/>
              <a:gdLst/>
              <a:ahLst/>
              <a:rect l="l" t="t" r="r" b="b"/>
              <a:pathLst>
                <a:path w="656" h="347">
                  <a:moveTo>
                    <a:pt x="48" y="1"/>
                  </a:moveTo>
                  <a:lnTo>
                    <a:pt x="0" y="144"/>
                  </a:lnTo>
                  <a:lnTo>
                    <a:pt x="607" y="346"/>
                  </a:lnTo>
                  <a:lnTo>
                    <a:pt x="655" y="20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Google Shape;751;p36"/>
            <p:cNvSpPr/>
            <p:nvPr/>
          </p:nvSpPr>
          <p:spPr>
            <a:xfrm flipV="1" rot="10800000">
              <a:off x="2220120" y="4365360"/>
              <a:ext cx="268560" cy="287640"/>
            </a:xfrm>
            <a:custGeom>
              <a:avLst/>
              <a:gdLst/>
              <a:ahLst/>
              <a:rect l="l" t="t" r="r" b="b"/>
              <a:pathLst>
                <a:path w="2752" h="3930">
                  <a:moveTo>
                    <a:pt x="2751" y="0"/>
                  </a:moveTo>
                  <a:lnTo>
                    <a:pt x="60" y="179"/>
                  </a:lnTo>
                  <a:lnTo>
                    <a:pt x="1" y="3929"/>
                  </a:lnTo>
                  <a:lnTo>
                    <a:pt x="2692" y="3762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Google Shape;752;p36"/>
            <p:cNvSpPr/>
            <p:nvPr/>
          </p:nvSpPr>
          <p:spPr>
            <a:xfrm flipV="1" rot="10800000">
              <a:off x="1167840" y="2136960"/>
              <a:ext cx="1383480" cy="2440800"/>
            </a:xfrm>
            <a:custGeom>
              <a:avLst/>
              <a:gdLst/>
              <a:ahLst/>
              <a:rect l="l" t="t" r="r" b="b"/>
              <a:pathLst>
                <a:path w="14157" h="33303">
                  <a:moveTo>
                    <a:pt x="12121" y="1"/>
                  </a:moveTo>
                  <a:lnTo>
                    <a:pt x="2619" y="536"/>
                  </a:lnTo>
                  <a:cubicBezTo>
                    <a:pt x="2548" y="2715"/>
                    <a:pt x="0" y="33302"/>
                    <a:pt x="0" y="33302"/>
                  </a:cubicBezTo>
                  <a:lnTo>
                    <a:pt x="4215" y="33028"/>
                  </a:lnTo>
                  <a:lnTo>
                    <a:pt x="7191" y="5644"/>
                  </a:lnTo>
                  <a:lnTo>
                    <a:pt x="7953" y="5620"/>
                  </a:lnTo>
                  <a:lnTo>
                    <a:pt x="10120" y="32659"/>
                  </a:lnTo>
                  <a:lnTo>
                    <a:pt x="14157" y="32409"/>
                  </a:lnTo>
                  <a:cubicBezTo>
                    <a:pt x="14157" y="32409"/>
                    <a:pt x="12621" y="4156"/>
                    <a:pt x="12121" y="1"/>
                  </a:cubicBezTo>
                  <a:close/>
                </a:path>
              </a:pathLst>
            </a:custGeom>
            <a:solidFill>
              <a:srgbClr val="2d67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Google Shape;753;p36"/>
            <p:cNvSpPr/>
            <p:nvPr/>
          </p:nvSpPr>
          <p:spPr>
            <a:xfrm flipV="1" rot="10800000">
              <a:off x="1652400" y="2540520"/>
              <a:ext cx="338400" cy="20520"/>
            </a:xfrm>
            <a:custGeom>
              <a:avLst/>
              <a:gdLst/>
              <a:ahLst/>
              <a:rect l="l" t="t" r="r" b="b"/>
              <a:pathLst>
                <a:path w="3466" h="286">
                  <a:moveTo>
                    <a:pt x="3418" y="0"/>
                  </a:moveTo>
                  <a:lnTo>
                    <a:pt x="37" y="203"/>
                  </a:lnTo>
                  <a:cubicBezTo>
                    <a:pt x="25" y="226"/>
                    <a:pt x="1" y="238"/>
                    <a:pt x="1" y="250"/>
                  </a:cubicBezTo>
                  <a:cubicBezTo>
                    <a:pt x="1" y="262"/>
                    <a:pt x="25" y="286"/>
                    <a:pt x="37" y="286"/>
                  </a:cubicBezTo>
                  <a:lnTo>
                    <a:pt x="3430" y="72"/>
                  </a:lnTo>
                  <a:cubicBezTo>
                    <a:pt x="3442" y="60"/>
                    <a:pt x="3466" y="48"/>
                    <a:pt x="3466" y="24"/>
                  </a:cubicBezTo>
                  <a:cubicBezTo>
                    <a:pt x="3442" y="12"/>
                    <a:pt x="3430" y="0"/>
                    <a:pt x="3418" y="0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Google Shape;754;p36"/>
            <p:cNvSpPr/>
            <p:nvPr/>
          </p:nvSpPr>
          <p:spPr>
            <a:xfrm flipV="1" rot="10800000">
              <a:off x="1456920" y="1089000"/>
              <a:ext cx="839880" cy="1180440"/>
            </a:xfrm>
            <a:custGeom>
              <a:avLst/>
              <a:gdLst/>
              <a:ahLst/>
              <a:rect l="l" t="t" r="r" b="b"/>
              <a:pathLst>
                <a:path w="8597" h="16110">
                  <a:moveTo>
                    <a:pt x="6013" y="0"/>
                  </a:moveTo>
                  <a:lnTo>
                    <a:pt x="1679" y="274"/>
                  </a:lnTo>
                  <a:lnTo>
                    <a:pt x="0" y="16109"/>
                  </a:lnTo>
                  <a:lnTo>
                    <a:pt x="8597" y="15574"/>
                  </a:lnTo>
                  <a:lnTo>
                    <a:pt x="6013" y="0"/>
                  </a:lnTo>
                  <a:close/>
                </a:path>
              </a:pathLst>
            </a:custGeom>
            <a:solidFill>
              <a:srgbClr val="7cda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Google Shape;755;p36"/>
            <p:cNvSpPr/>
            <p:nvPr/>
          </p:nvSpPr>
          <p:spPr>
            <a:xfrm flipV="1" rot="10800000">
              <a:off x="1707120" y="1043640"/>
              <a:ext cx="425520" cy="140040"/>
            </a:xfrm>
            <a:custGeom>
              <a:avLst/>
              <a:gdLst/>
              <a:ahLst/>
              <a:rect l="l" t="t" r="r" b="b"/>
              <a:pathLst>
                <a:path w="4358" h="1914">
                  <a:moveTo>
                    <a:pt x="2131" y="0"/>
                  </a:moveTo>
                  <a:lnTo>
                    <a:pt x="0" y="893"/>
                  </a:lnTo>
                  <a:cubicBezTo>
                    <a:pt x="0" y="893"/>
                    <a:pt x="118" y="1914"/>
                    <a:pt x="1947" y="1914"/>
                  </a:cubicBezTo>
                  <a:cubicBezTo>
                    <a:pt x="2044" y="1914"/>
                    <a:pt x="2145" y="1911"/>
                    <a:pt x="2251" y="1905"/>
                  </a:cubicBezTo>
                  <a:cubicBezTo>
                    <a:pt x="4358" y="1750"/>
                    <a:pt x="4334" y="619"/>
                    <a:pt x="4334" y="619"/>
                  </a:cubicBezTo>
                  <a:lnTo>
                    <a:pt x="2131" y="0"/>
                  </a:ln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Google Shape;756;p36"/>
            <p:cNvSpPr/>
            <p:nvPr/>
          </p:nvSpPr>
          <p:spPr>
            <a:xfrm flipV="1" rot="10800000">
              <a:off x="2084040" y="1109520"/>
              <a:ext cx="368640" cy="1745280"/>
            </a:xfrm>
            <a:custGeom>
              <a:avLst/>
              <a:gdLst/>
              <a:ahLst/>
              <a:rect l="l" t="t" r="r" b="b"/>
              <a:pathLst>
                <a:path w="3775" h="23814">
                  <a:moveTo>
                    <a:pt x="3274" y="1"/>
                  </a:moveTo>
                  <a:cubicBezTo>
                    <a:pt x="1143" y="882"/>
                    <a:pt x="0" y="1751"/>
                    <a:pt x="0" y="1751"/>
                  </a:cubicBezTo>
                  <a:lnTo>
                    <a:pt x="48" y="23813"/>
                  </a:lnTo>
                  <a:lnTo>
                    <a:pt x="3774" y="23409"/>
                  </a:lnTo>
                  <a:lnTo>
                    <a:pt x="327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Google Shape;757;p36"/>
            <p:cNvSpPr/>
            <p:nvPr/>
          </p:nvSpPr>
          <p:spPr>
            <a:xfrm flipV="1" rot="10800000">
              <a:off x="2106000" y="1110600"/>
              <a:ext cx="213840" cy="771120"/>
            </a:xfrm>
            <a:custGeom>
              <a:avLst/>
              <a:gdLst/>
              <a:ahLst/>
              <a:rect l="l" t="t" r="r" b="b"/>
              <a:pathLst>
                <a:path w="2192" h="10526">
                  <a:moveTo>
                    <a:pt x="1846" y="1"/>
                  </a:moveTo>
                  <a:lnTo>
                    <a:pt x="0" y="2418"/>
                  </a:lnTo>
                  <a:lnTo>
                    <a:pt x="1120" y="4168"/>
                  </a:lnTo>
                  <a:lnTo>
                    <a:pt x="143" y="4942"/>
                  </a:lnTo>
                  <a:lnTo>
                    <a:pt x="2084" y="10526"/>
                  </a:lnTo>
                  <a:lnTo>
                    <a:pt x="2191" y="10490"/>
                  </a:lnTo>
                  <a:lnTo>
                    <a:pt x="286" y="4990"/>
                  </a:lnTo>
                  <a:lnTo>
                    <a:pt x="1251" y="4204"/>
                  </a:lnTo>
                  <a:lnTo>
                    <a:pt x="131" y="2430"/>
                  </a:lnTo>
                  <a:lnTo>
                    <a:pt x="1929" y="60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Google Shape;758;p36"/>
            <p:cNvSpPr/>
            <p:nvPr/>
          </p:nvSpPr>
          <p:spPr>
            <a:xfrm flipV="1" rot="10800000">
              <a:off x="1171440" y="1089720"/>
              <a:ext cx="537480" cy="1709280"/>
            </a:xfrm>
            <a:custGeom>
              <a:avLst/>
              <a:gdLst/>
              <a:ahLst/>
              <a:rect l="l" t="t" r="r" b="b"/>
              <a:pathLst>
                <a:path w="5501" h="23325">
                  <a:moveTo>
                    <a:pt x="0" y="0"/>
                  </a:moveTo>
                  <a:lnTo>
                    <a:pt x="1738" y="23324"/>
                  </a:lnTo>
                  <a:lnTo>
                    <a:pt x="5501" y="23253"/>
                  </a:lnTo>
                  <a:lnTo>
                    <a:pt x="3465" y="1334"/>
                  </a:lnTo>
                  <a:cubicBezTo>
                    <a:pt x="3465" y="1334"/>
                    <a:pt x="2227" y="61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Google Shape;759;p36"/>
            <p:cNvSpPr/>
            <p:nvPr/>
          </p:nvSpPr>
          <p:spPr>
            <a:xfrm flipV="1" rot="10800000">
              <a:off x="1476360" y="1089000"/>
              <a:ext cx="232560" cy="769320"/>
            </a:xfrm>
            <a:custGeom>
              <a:avLst/>
              <a:gdLst/>
              <a:ahLst/>
              <a:rect l="l" t="t" r="r" b="b"/>
              <a:pathLst>
                <a:path w="2382" h="10502">
                  <a:moveTo>
                    <a:pt x="83" y="0"/>
                  </a:moveTo>
                  <a:lnTo>
                    <a:pt x="0" y="72"/>
                  </a:lnTo>
                  <a:lnTo>
                    <a:pt x="2084" y="2191"/>
                  </a:lnTo>
                  <a:lnTo>
                    <a:pt x="1203" y="4096"/>
                  </a:lnTo>
                  <a:lnTo>
                    <a:pt x="2262" y="4751"/>
                  </a:lnTo>
                  <a:lnTo>
                    <a:pt x="798" y="10466"/>
                  </a:lnTo>
                  <a:lnTo>
                    <a:pt x="905" y="10501"/>
                  </a:lnTo>
                  <a:lnTo>
                    <a:pt x="2381" y="4703"/>
                  </a:lnTo>
                  <a:lnTo>
                    <a:pt x="1334" y="4048"/>
                  </a:lnTo>
                  <a:lnTo>
                    <a:pt x="2215" y="217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Google Shape;760;p36"/>
            <p:cNvSpPr/>
            <p:nvPr/>
          </p:nvSpPr>
          <p:spPr>
            <a:xfrm flipV="1" rot="10800000">
              <a:off x="633960" y="1141200"/>
              <a:ext cx="872640" cy="739080"/>
            </a:xfrm>
            <a:custGeom>
              <a:avLst/>
              <a:gdLst/>
              <a:ahLst/>
              <a:rect l="l" t="t" r="r" b="b"/>
              <a:pathLst>
                <a:path w="8931" h="10086">
                  <a:moveTo>
                    <a:pt x="1" y="1"/>
                  </a:moveTo>
                  <a:lnTo>
                    <a:pt x="739" y="5025"/>
                  </a:lnTo>
                  <a:lnTo>
                    <a:pt x="6371" y="10085"/>
                  </a:lnTo>
                  <a:lnTo>
                    <a:pt x="8931" y="7704"/>
                  </a:lnTo>
                  <a:cubicBezTo>
                    <a:pt x="2716" y="27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Google Shape;761;p36"/>
            <p:cNvSpPr/>
            <p:nvPr/>
          </p:nvSpPr>
          <p:spPr>
            <a:xfrm flipV="1" rot="10800000">
              <a:off x="1012320" y="1446480"/>
              <a:ext cx="899280" cy="807120"/>
            </a:xfrm>
            <a:custGeom>
              <a:avLst/>
              <a:gdLst/>
              <a:ahLst/>
              <a:rect l="l" t="t" r="r" b="b"/>
              <a:pathLst>
                <a:path w="9204" h="11015">
                  <a:moveTo>
                    <a:pt x="6085" y="1"/>
                  </a:moveTo>
                  <a:lnTo>
                    <a:pt x="0" y="2013"/>
                  </a:lnTo>
                  <a:lnTo>
                    <a:pt x="3156" y="11014"/>
                  </a:lnTo>
                  <a:lnTo>
                    <a:pt x="9204" y="916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rgbClr val="e058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Google Shape;762;p36"/>
            <p:cNvSpPr/>
            <p:nvPr/>
          </p:nvSpPr>
          <p:spPr>
            <a:xfrm flipV="1" rot="10800000">
              <a:off x="1029600" y="1777320"/>
              <a:ext cx="497880" cy="274680"/>
            </a:xfrm>
            <a:custGeom>
              <a:avLst/>
              <a:gdLst/>
              <a:ahLst/>
              <a:rect l="l" t="t" r="r" b="b"/>
              <a:pathLst>
                <a:path w="5097" h="3751">
                  <a:moveTo>
                    <a:pt x="4596" y="0"/>
                  </a:moveTo>
                  <a:lnTo>
                    <a:pt x="1" y="2000"/>
                  </a:lnTo>
                  <a:lnTo>
                    <a:pt x="346" y="3751"/>
                  </a:lnTo>
                  <a:lnTo>
                    <a:pt x="5096" y="2548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Google Shape;763;p36"/>
            <p:cNvSpPr/>
            <p:nvPr/>
          </p:nvSpPr>
          <p:spPr>
            <a:xfrm flipV="1" rot="10800000">
              <a:off x="1492920" y="1902960"/>
              <a:ext cx="332280" cy="218880"/>
            </a:xfrm>
            <a:custGeom>
              <a:avLst/>
              <a:gdLst/>
              <a:ahLst/>
              <a:rect l="l" t="t" r="r" b="b"/>
              <a:pathLst>
                <a:path w="3404" h="2989">
                  <a:moveTo>
                    <a:pt x="1088" y="1"/>
                  </a:moveTo>
                  <a:cubicBezTo>
                    <a:pt x="495" y="1"/>
                    <a:pt x="1" y="137"/>
                    <a:pt x="10" y="594"/>
                  </a:cubicBezTo>
                  <a:cubicBezTo>
                    <a:pt x="19" y="1398"/>
                    <a:pt x="196" y="2988"/>
                    <a:pt x="1386" y="2988"/>
                  </a:cubicBezTo>
                  <a:cubicBezTo>
                    <a:pt x="1871" y="2988"/>
                    <a:pt x="2525" y="2724"/>
                    <a:pt x="3404" y="2035"/>
                  </a:cubicBezTo>
                  <a:lnTo>
                    <a:pt x="3047" y="296"/>
                  </a:lnTo>
                  <a:cubicBezTo>
                    <a:pt x="3047" y="296"/>
                    <a:pt x="1961" y="1"/>
                    <a:pt x="1088" y="1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Google Shape;764;p36"/>
            <p:cNvSpPr/>
            <p:nvPr/>
          </p:nvSpPr>
          <p:spPr>
            <a:xfrm flipV="1" rot="10800000">
              <a:off x="1518480" y="1839240"/>
              <a:ext cx="231120" cy="95760"/>
            </a:xfrm>
            <a:custGeom>
              <a:avLst/>
              <a:gdLst/>
              <a:ahLst/>
              <a:rect l="l" t="t" r="r" b="b"/>
              <a:pathLst>
                <a:path w="2370" h="1309">
                  <a:moveTo>
                    <a:pt x="404" y="0"/>
                  </a:moveTo>
                  <a:cubicBezTo>
                    <a:pt x="284" y="0"/>
                    <a:pt x="161" y="59"/>
                    <a:pt x="84" y="165"/>
                  </a:cubicBezTo>
                  <a:cubicBezTo>
                    <a:pt x="0" y="308"/>
                    <a:pt x="24" y="511"/>
                    <a:pt x="167" y="606"/>
                  </a:cubicBezTo>
                  <a:lnTo>
                    <a:pt x="1036" y="1296"/>
                  </a:lnTo>
                  <a:lnTo>
                    <a:pt x="2370" y="1308"/>
                  </a:lnTo>
                  <a:lnTo>
                    <a:pt x="1977" y="820"/>
                  </a:lnTo>
                  <a:cubicBezTo>
                    <a:pt x="1751" y="534"/>
                    <a:pt x="1453" y="332"/>
                    <a:pt x="1120" y="225"/>
                  </a:cubicBezTo>
                  <a:lnTo>
                    <a:pt x="489" y="11"/>
                  </a:lnTo>
                  <a:cubicBezTo>
                    <a:pt x="461" y="4"/>
                    <a:pt x="433" y="0"/>
                    <a:pt x="404" y="0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Google Shape;765;p36"/>
            <p:cNvSpPr/>
            <p:nvPr/>
          </p:nvSpPr>
          <p:spPr>
            <a:xfrm flipV="1" rot="10800000">
              <a:off x="563040" y="1661040"/>
              <a:ext cx="873720" cy="412920"/>
            </a:xfrm>
            <a:custGeom>
              <a:avLst/>
              <a:gdLst/>
              <a:ahLst/>
              <a:rect l="l" t="t" r="r" b="b"/>
              <a:pathLst>
                <a:path w="8942" h="5637">
                  <a:moveTo>
                    <a:pt x="6823" y="1"/>
                  </a:moveTo>
                  <a:cubicBezTo>
                    <a:pt x="6533" y="1"/>
                    <a:pt x="6239" y="71"/>
                    <a:pt x="5965" y="219"/>
                  </a:cubicBezTo>
                  <a:lnTo>
                    <a:pt x="0" y="2576"/>
                  </a:lnTo>
                  <a:lnTo>
                    <a:pt x="750" y="5636"/>
                  </a:lnTo>
                  <a:lnTo>
                    <a:pt x="7454" y="3505"/>
                  </a:lnTo>
                  <a:cubicBezTo>
                    <a:pt x="8489" y="3124"/>
                    <a:pt x="8942" y="1922"/>
                    <a:pt x="8418" y="933"/>
                  </a:cubicBezTo>
                  <a:cubicBezTo>
                    <a:pt x="8082" y="343"/>
                    <a:pt x="7463" y="1"/>
                    <a:pt x="68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Google Shape;766;p36"/>
            <p:cNvSpPr/>
            <p:nvPr/>
          </p:nvSpPr>
          <p:spPr>
            <a:xfrm flipV="1" rot="10800000">
              <a:off x="923760" y="1694880"/>
              <a:ext cx="163800" cy="53640"/>
            </a:xfrm>
            <a:custGeom>
              <a:avLst/>
              <a:gdLst/>
              <a:ahLst/>
              <a:rect l="l" t="t" r="r" b="b"/>
              <a:pathLst>
                <a:path w="1679" h="739">
                  <a:moveTo>
                    <a:pt x="1631" y="0"/>
                  </a:moveTo>
                  <a:lnTo>
                    <a:pt x="0" y="643"/>
                  </a:lnTo>
                  <a:lnTo>
                    <a:pt x="36" y="738"/>
                  </a:lnTo>
                  <a:lnTo>
                    <a:pt x="1679" y="95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Google Shape;767;p36"/>
            <p:cNvSpPr/>
            <p:nvPr/>
          </p:nvSpPr>
          <p:spPr>
            <a:xfrm flipV="1" rot="10800000">
              <a:off x="2325960" y="1181160"/>
              <a:ext cx="777240" cy="791280"/>
            </a:xfrm>
            <a:custGeom>
              <a:avLst/>
              <a:gdLst/>
              <a:ahLst/>
              <a:rect l="l" t="t" r="r" b="b"/>
              <a:pathLst>
                <a:path w="7954" h="10800">
                  <a:moveTo>
                    <a:pt x="7906" y="0"/>
                  </a:moveTo>
                  <a:cubicBezTo>
                    <a:pt x="7906" y="0"/>
                    <a:pt x="5775" y="381"/>
                    <a:pt x="0" y="8739"/>
                  </a:cubicBezTo>
                  <a:lnTo>
                    <a:pt x="2834" y="10799"/>
                  </a:lnTo>
                  <a:lnTo>
                    <a:pt x="7954" y="4882"/>
                  </a:lnTo>
                  <a:lnTo>
                    <a:pt x="79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Google Shape;768;p36"/>
            <p:cNvSpPr/>
            <p:nvPr/>
          </p:nvSpPr>
          <p:spPr>
            <a:xfrm flipV="1" rot="10800000">
              <a:off x="2443320" y="1517400"/>
              <a:ext cx="12600" cy="127080"/>
            </a:xfrm>
            <a:custGeom>
              <a:avLst/>
              <a:gdLst/>
              <a:ahLst/>
              <a:rect l="l" t="t" r="r" b="b"/>
              <a:pathLst>
                <a:path w="132" h="1739">
                  <a:moveTo>
                    <a:pt x="12" y="0"/>
                  </a:moveTo>
                  <a:lnTo>
                    <a:pt x="0" y="1738"/>
                  </a:lnTo>
                  <a:lnTo>
                    <a:pt x="119" y="173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Google Shape;769;p36"/>
            <p:cNvSpPr/>
            <p:nvPr/>
          </p:nvSpPr>
          <p:spPr>
            <a:xfrm flipV="1" rot="10800000">
              <a:off x="2325960" y="2082600"/>
              <a:ext cx="273240" cy="317520"/>
            </a:xfrm>
            <a:custGeom>
              <a:avLst/>
              <a:gdLst/>
              <a:ahLst/>
              <a:rect l="l" t="t" r="r" b="b"/>
              <a:pathLst>
                <a:path w="2799" h="4335">
                  <a:moveTo>
                    <a:pt x="537" y="0"/>
                  </a:moveTo>
                  <a:lnTo>
                    <a:pt x="1" y="1608"/>
                  </a:lnTo>
                  <a:lnTo>
                    <a:pt x="1537" y="2691"/>
                  </a:lnTo>
                  <a:lnTo>
                    <a:pt x="2334" y="4334"/>
                  </a:lnTo>
                  <a:lnTo>
                    <a:pt x="2799" y="177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Google Shape;770;p36"/>
            <p:cNvSpPr/>
            <p:nvPr/>
          </p:nvSpPr>
          <p:spPr>
            <a:xfrm flipV="1" rot="10800000">
              <a:off x="2299320" y="2135880"/>
              <a:ext cx="83520" cy="293040"/>
            </a:xfrm>
            <a:custGeom>
              <a:avLst/>
              <a:gdLst/>
              <a:ahLst/>
              <a:rect l="l" t="t" r="r" b="b"/>
              <a:pathLst>
                <a:path w="858" h="4002">
                  <a:moveTo>
                    <a:pt x="751" y="1"/>
                  </a:moveTo>
                  <a:lnTo>
                    <a:pt x="0" y="3977"/>
                  </a:lnTo>
                  <a:lnTo>
                    <a:pt x="119" y="4001"/>
                  </a:lnTo>
                  <a:lnTo>
                    <a:pt x="858" y="25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Google Shape;771;p36"/>
            <p:cNvSpPr/>
            <p:nvPr/>
          </p:nvSpPr>
          <p:spPr>
            <a:xfrm flipV="1" rot="10800000">
              <a:off x="2423520" y="1768320"/>
              <a:ext cx="731880" cy="531720"/>
            </a:xfrm>
            <a:custGeom>
              <a:avLst/>
              <a:gdLst/>
              <a:ahLst/>
              <a:rect l="l" t="t" r="r" b="b"/>
              <a:pathLst>
                <a:path w="7490" h="7261">
                  <a:moveTo>
                    <a:pt x="1939" y="1"/>
                  </a:moveTo>
                  <a:cubicBezTo>
                    <a:pt x="1552" y="1"/>
                    <a:pt x="1161" y="135"/>
                    <a:pt x="834" y="415"/>
                  </a:cubicBezTo>
                  <a:cubicBezTo>
                    <a:pt x="36" y="1082"/>
                    <a:pt x="1" y="2320"/>
                    <a:pt x="775" y="3022"/>
                  </a:cubicBezTo>
                  <a:lnTo>
                    <a:pt x="5930" y="7261"/>
                  </a:lnTo>
                  <a:lnTo>
                    <a:pt x="7490" y="5082"/>
                  </a:lnTo>
                  <a:lnTo>
                    <a:pt x="3251" y="617"/>
                  </a:lnTo>
                  <a:cubicBezTo>
                    <a:pt x="2906" y="213"/>
                    <a:pt x="2425" y="1"/>
                    <a:pt x="193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Google Shape;772;p36"/>
            <p:cNvSpPr/>
            <p:nvPr/>
          </p:nvSpPr>
          <p:spPr>
            <a:xfrm flipV="1" rot="10800000">
              <a:off x="2733120" y="1810440"/>
              <a:ext cx="108000" cy="85320"/>
            </a:xfrm>
            <a:custGeom>
              <a:avLst/>
              <a:gdLst/>
              <a:ahLst/>
              <a:rect l="l" t="t" r="r" b="b"/>
              <a:pathLst>
                <a:path w="1108" h="1168">
                  <a:moveTo>
                    <a:pt x="72" y="1"/>
                  </a:moveTo>
                  <a:lnTo>
                    <a:pt x="0" y="72"/>
                  </a:lnTo>
                  <a:lnTo>
                    <a:pt x="1036" y="1167"/>
                  </a:lnTo>
                  <a:lnTo>
                    <a:pt x="1108" y="1096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Google Shape;773;p36"/>
            <p:cNvSpPr/>
            <p:nvPr/>
          </p:nvSpPr>
          <p:spPr>
            <a:xfrm flipV="1" rot="10800000">
              <a:off x="1585800" y="583200"/>
              <a:ext cx="197640" cy="144720"/>
            </a:xfrm>
            <a:custGeom>
              <a:avLst/>
              <a:gdLst/>
              <a:ahLst/>
              <a:rect l="l" t="t" r="r" b="b"/>
              <a:pathLst>
                <a:path w="2025" h="1978">
                  <a:moveTo>
                    <a:pt x="1011" y="0"/>
                  </a:moveTo>
                  <a:cubicBezTo>
                    <a:pt x="1004" y="0"/>
                    <a:pt x="996" y="0"/>
                    <a:pt x="988" y="1"/>
                  </a:cubicBezTo>
                  <a:cubicBezTo>
                    <a:pt x="429" y="24"/>
                    <a:pt x="0" y="477"/>
                    <a:pt x="36" y="1024"/>
                  </a:cubicBezTo>
                  <a:cubicBezTo>
                    <a:pt x="47" y="1569"/>
                    <a:pt x="487" y="1978"/>
                    <a:pt x="1015" y="1978"/>
                  </a:cubicBezTo>
                  <a:cubicBezTo>
                    <a:pt x="1030" y="1978"/>
                    <a:pt x="1045" y="1978"/>
                    <a:pt x="1060" y="1977"/>
                  </a:cubicBezTo>
                  <a:cubicBezTo>
                    <a:pt x="1607" y="1965"/>
                    <a:pt x="2024" y="1501"/>
                    <a:pt x="2012" y="953"/>
                  </a:cubicBezTo>
                  <a:cubicBezTo>
                    <a:pt x="2001" y="413"/>
                    <a:pt x="1549" y="0"/>
                    <a:pt x="1011" y="0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Google Shape;774;p36"/>
            <p:cNvSpPr/>
            <p:nvPr/>
          </p:nvSpPr>
          <p:spPr>
            <a:xfrm flipV="1" rot="10800000">
              <a:off x="1625400" y="639360"/>
              <a:ext cx="81360" cy="46080"/>
            </a:xfrm>
            <a:custGeom>
              <a:avLst/>
              <a:gdLst/>
              <a:ahLst/>
              <a:rect l="l" t="t" r="r" b="b"/>
              <a:pathLst>
                <a:path w="835" h="634">
                  <a:moveTo>
                    <a:pt x="689" y="1"/>
                  </a:moveTo>
                  <a:cubicBezTo>
                    <a:pt x="533" y="1"/>
                    <a:pt x="258" y="77"/>
                    <a:pt x="25" y="586"/>
                  </a:cubicBezTo>
                  <a:cubicBezTo>
                    <a:pt x="1" y="598"/>
                    <a:pt x="25" y="610"/>
                    <a:pt x="37" y="634"/>
                  </a:cubicBezTo>
                  <a:lnTo>
                    <a:pt x="49" y="634"/>
                  </a:lnTo>
                  <a:cubicBezTo>
                    <a:pt x="60" y="634"/>
                    <a:pt x="84" y="634"/>
                    <a:pt x="96" y="598"/>
                  </a:cubicBezTo>
                  <a:cubicBezTo>
                    <a:pt x="309" y="130"/>
                    <a:pt x="558" y="63"/>
                    <a:pt x="687" y="63"/>
                  </a:cubicBezTo>
                  <a:cubicBezTo>
                    <a:pt x="739" y="63"/>
                    <a:pt x="771" y="74"/>
                    <a:pt x="775" y="74"/>
                  </a:cubicBezTo>
                  <a:cubicBezTo>
                    <a:pt x="779" y="81"/>
                    <a:pt x="783" y="84"/>
                    <a:pt x="789" y="84"/>
                  </a:cubicBezTo>
                  <a:cubicBezTo>
                    <a:pt x="800" y="84"/>
                    <a:pt x="814" y="70"/>
                    <a:pt x="822" y="62"/>
                  </a:cubicBezTo>
                  <a:cubicBezTo>
                    <a:pt x="834" y="50"/>
                    <a:pt x="822" y="14"/>
                    <a:pt x="811" y="14"/>
                  </a:cubicBezTo>
                  <a:cubicBezTo>
                    <a:pt x="800" y="14"/>
                    <a:pt x="755" y="1"/>
                    <a:pt x="689" y="1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Google Shape;775;p36"/>
            <p:cNvSpPr/>
            <p:nvPr/>
          </p:nvSpPr>
          <p:spPr>
            <a:xfrm flipV="1" rot="10800000">
              <a:off x="2131560" y="610200"/>
              <a:ext cx="198720" cy="145080"/>
            </a:xfrm>
            <a:custGeom>
              <a:avLst/>
              <a:gdLst/>
              <a:ahLst/>
              <a:rect l="l" t="t" r="r" b="b"/>
              <a:pathLst>
                <a:path w="2037" h="1982">
                  <a:moveTo>
                    <a:pt x="1038" y="1"/>
                  </a:moveTo>
                  <a:cubicBezTo>
                    <a:pt x="1010" y="1"/>
                    <a:pt x="981" y="2"/>
                    <a:pt x="953" y="5"/>
                  </a:cubicBezTo>
                  <a:cubicBezTo>
                    <a:pt x="405" y="40"/>
                    <a:pt x="0" y="505"/>
                    <a:pt x="24" y="1052"/>
                  </a:cubicBezTo>
                  <a:cubicBezTo>
                    <a:pt x="70" y="1596"/>
                    <a:pt x="510" y="1982"/>
                    <a:pt x="1037" y="1982"/>
                  </a:cubicBezTo>
                  <a:cubicBezTo>
                    <a:pt x="1052" y="1982"/>
                    <a:pt x="1068" y="1982"/>
                    <a:pt x="1084" y="1981"/>
                  </a:cubicBezTo>
                  <a:cubicBezTo>
                    <a:pt x="1631" y="1933"/>
                    <a:pt x="2036" y="1469"/>
                    <a:pt x="2012" y="921"/>
                  </a:cubicBezTo>
                  <a:cubicBezTo>
                    <a:pt x="1978" y="402"/>
                    <a:pt x="1549" y="1"/>
                    <a:pt x="1038" y="1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Google Shape;776;p36"/>
            <p:cNvSpPr/>
            <p:nvPr/>
          </p:nvSpPr>
          <p:spPr>
            <a:xfrm flipV="1" rot="10800000">
              <a:off x="2203920" y="669960"/>
              <a:ext cx="85680" cy="40680"/>
            </a:xfrm>
            <a:custGeom>
              <a:avLst/>
              <a:gdLst/>
              <a:ahLst/>
              <a:rect l="l" t="t" r="r" b="b"/>
              <a:pathLst>
                <a:path w="882" h="561">
                  <a:moveTo>
                    <a:pt x="200" y="0"/>
                  </a:moveTo>
                  <a:cubicBezTo>
                    <a:pt x="103" y="0"/>
                    <a:pt x="41" y="32"/>
                    <a:pt x="37" y="37"/>
                  </a:cubicBezTo>
                  <a:cubicBezTo>
                    <a:pt x="13" y="37"/>
                    <a:pt x="1" y="61"/>
                    <a:pt x="13" y="85"/>
                  </a:cubicBezTo>
                  <a:cubicBezTo>
                    <a:pt x="13" y="93"/>
                    <a:pt x="31" y="101"/>
                    <a:pt x="45" y="101"/>
                  </a:cubicBezTo>
                  <a:cubicBezTo>
                    <a:pt x="51" y="101"/>
                    <a:pt x="57" y="100"/>
                    <a:pt x="60" y="96"/>
                  </a:cubicBezTo>
                  <a:cubicBezTo>
                    <a:pt x="65" y="92"/>
                    <a:pt x="115" y="67"/>
                    <a:pt x="195" y="67"/>
                  </a:cubicBezTo>
                  <a:cubicBezTo>
                    <a:pt x="335" y="67"/>
                    <a:pt x="568" y="143"/>
                    <a:pt x="811" y="537"/>
                  </a:cubicBezTo>
                  <a:cubicBezTo>
                    <a:pt x="811" y="561"/>
                    <a:pt x="822" y="561"/>
                    <a:pt x="834" y="561"/>
                  </a:cubicBezTo>
                  <a:lnTo>
                    <a:pt x="846" y="561"/>
                  </a:lnTo>
                  <a:cubicBezTo>
                    <a:pt x="870" y="561"/>
                    <a:pt x="882" y="525"/>
                    <a:pt x="870" y="513"/>
                  </a:cubicBezTo>
                  <a:cubicBezTo>
                    <a:pt x="612" y="85"/>
                    <a:pt x="358" y="0"/>
                    <a:pt x="200" y="0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Google Shape;777;p36"/>
            <p:cNvSpPr/>
            <p:nvPr/>
          </p:nvSpPr>
          <p:spPr>
            <a:xfrm flipV="1" rot="10800000">
              <a:off x="1778040" y="232200"/>
              <a:ext cx="680400" cy="379800"/>
            </a:xfrm>
            <a:custGeom>
              <a:avLst/>
              <a:gdLst/>
              <a:ahLst/>
              <a:rect l="l" t="t" r="r" b="b"/>
              <a:pathLst>
                <a:path w="6966" h="5184">
                  <a:moveTo>
                    <a:pt x="4638" y="0"/>
                  </a:moveTo>
                  <a:cubicBezTo>
                    <a:pt x="4369" y="0"/>
                    <a:pt x="4074" y="37"/>
                    <a:pt x="3751" y="123"/>
                  </a:cubicBezTo>
                  <a:cubicBezTo>
                    <a:pt x="1" y="1135"/>
                    <a:pt x="2144" y="5183"/>
                    <a:pt x="2144" y="5183"/>
                  </a:cubicBezTo>
                  <a:lnTo>
                    <a:pt x="2370" y="3588"/>
                  </a:lnTo>
                  <a:lnTo>
                    <a:pt x="3870" y="2516"/>
                  </a:lnTo>
                  <a:lnTo>
                    <a:pt x="6966" y="1421"/>
                  </a:lnTo>
                  <a:cubicBezTo>
                    <a:pt x="6966" y="1421"/>
                    <a:pt x="6304" y="0"/>
                    <a:pt x="4638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Google Shape;778;p36"/>
            <p:cNvSpPr/>
            <p:nvPr/>
          </p:nvSpPr>
          <p:spPr>
            <a:xfrm flipV="1" rot="10800000">
              <a:off x="1545120" y="314640"/>
              <a:ext cx="274320" cy="364680"/>
            </a:xfrm>
            <a:custGeom>
              <a:avLst/>
              <a:gdLst/>
              <a:ahLst/>
              <a:rect l="l" t="t" r="r" b="b"/>
              <a:pathLst>
                <a:path w="2810" h="4981">
                  <a:moveTo>
                    <a:pt x="449" y="1"/>
                  </a:moveTo>
                  <a:cubicBezTo>
                    <a:pt x="182" y="1"/>
                    <a:pt x="0" y="75"/>
                    <a:pt x="0" y="75"/>
                  </a:cubicBezTo>
                  <a:lnTo>
                    <a:pt x="953" y="4980"/>
                  </a:lnTo>
                  <a:cubicBezTo>
                    <a:pt x="953" y="4980"/>
                    <a:pt x="2810" y="2206"/>
                    <a:pt x="1715" y="706"/>
                  </a:cubicBezTo>
                  <a:cubicBezTo>
                    <a:pt x="1290" y="126"/>
                    <a:pt x="797" y="1"/>
                    <a:pt x="449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Google Shape;779;p36"/>
            <p:cNvSpPr/>
            <p:nvPr/>
          </p:nvSpPr>
          <p:spPr>
            <a:xfrm flipV="1" rot="10800000">
              <a:off x="1656000" y="306720"/>
              <a:ext cx="616320" cy="457200"/>
            </a:xfrm>
            <a:custGeom>
              <a:avLst/>
              <a:gdLst/>
              <a:ahLst/>
              <a:rect l="l" t="t" r="r" b="b"/>
              <a:pathLst>
                <a:path w="6311" h="6241">
                  <a:moveTo>
                    <a:pt x="3162" y="1"/>
                  </a:moveTo>
                  <a:cubicBezTo>
                    <a:pt x="3140" y="1"/>
                    <a:pt x="3118" y="1"/>
                    <a:pt x="3096" y="1"/>
                  </a:cubicBezTo>
                  <a:cubicBezTo>
                    <a:pt x="1370" y="25"/>
                    <a:pt x="1" y="1454"/>
                    <a:pt x="24" y="3180"/>
                  </a:cubicBezTo>
                  <a:cubicBezTo>
                    <a:pt x="60" y="4885"/>
                    <a:pt x="1453" y="6241"/>
                    <a:pt x="3149" y="6241"/>
                  </a:cubicBezTo>
                  <a:cubicBezTo>
                    <a:pt x="3171" y="6241"/>
                    <a:pt x="3193" y="6241"/>
                    <a:pt x="3215" y="6240"/>
                  </a:cubicBezTo>
                  <a:cubicBezTo>
                    <a:pt x="4930" y="6216"/>
                    <a:pt x="6311" y="4788"/>
                    <a:pt x="6275" y="3061"/>
                  </a:cubicBezTo>
                  <a:cubicBezTo>
                    <a:pt x="6252" y="1357"/>
                    <a:pt x="4859" y="1"/>
                    <a:pt x="3162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Google Shape;780;p36"/>
            <p:cNvSpPr/>
            <p:nvPr/>
          </p:nvSpPr>
          <p:spPr>
            <a:xfrm flipV="1" rot="10800000">
              <a:off x="1773360" y="812520"/>
              <a:ext cx="289440" cy="291960"/>
            </a:xfrm>
            <a:custGeom>
              <a:avLst/>
              <a:gdLst/>
              <a:ahLst/>
              <a:rect l="l" t="t" r="r" b="b"/>
              <a:pathLst>
                <a:path w="2966" h="3990">
                  <a:moveTo>
                    <a:pt x="2489" y="1"/>
                  </a:moveTo>
                  <a:lnTo>
                    <a:pt x="2060" y="560"/>
                  </a:lnTo>
                  <a:cubicBezTo>
                    <a:pt x="2039" y="560"/>
                    <a:pt x="1645" y="841"/>
                    <a:pt x="1185" y="841"/>
                  </a:cubicBezTo>
                  <a:cubicBezTo>
                    <a:pt x="1144" y="841"/>
                    <a:pt x="1102" y="839"/>
                    <a:pt x="1060" y="834"/>
                  </a:cubicBezTo>
                  <a:cubicBezTo>
                    <a:pt x="548" y="775"/>
                    <a:pt x="84" y="251"/>
                    <a:pt x="84" y="251"/>
                  </a:cubicBezTo>
                  <a:lnTo>
                    <a:pt x="1" y="3989"/>
                  </a:lnTo>
                  <a:lnTo>
                    <a:pt x="2965" y="3823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Google Shape;781;p36"/>
            <p:cNvSpPr/>
            <p:nvPr/>
          </p:nvSpPr>
          <p:spPr>
            <a:xfrm flipV="1" rot="10800000">
              <a:off x="1830240" y="830520"/>
              <a:ext cx="227880" cy="139320"/>
            </a:xfrm>
            <a:custGeom>
              <a:avLst/>
              <a:gdLst/>
              <a:ahLst/>
              <a:rect l="l" t="t" r="r" b="b"/>
              <a:pathLst>
                <a:path w="2334" h="1906">
                  <a:moveTo>
                    <a:pt x="36" y="1"/>
                  </a:moveTo>
                  <a:lnTo>
                    <a:pt x="0" y="1906"/>
                  </a:lnTo>
                  <a:lnTo>
                    <a:pt x="0" y="1906"/>
                  </a:lnTo>
                  <a:lnTo>
                    <a:pt x="2334" y="394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Google Shape;782;p36"/>
            <p:cNvSpPr/>
            <p:nvPr/>
          </p:nvSpPr>
          <p:spPr>
            <a:xfrm flipV="1" rot="10800000">
              <a:off x="1684800" y="324720"/>
              <a:ext cx="592200" cy="560520"/>
            </a:xfrm>
            <a:custGeom>
              <a:avLst/>
              <a:gdLst/>
              <a:ahLst/>
              <a:rect l="l" t="t" r="r" b="b"/>
              <a:pathLst>
                <a:path w="6064" h="7653">
                  <a:moveTo>
                    <a:pt x="3380" y="0"/>
                  </a:moveTo>
                  <a:cubicBezTo>
                    <a:pt x="3307" y="0"/>
                    <a:pt x="3233" y="3"/>
                    <a:pt x="3156" y="7"/>
                  </a:cubicBezTo>
                  <a:cubicBezTo>
                    <a:pt x="1" y="210"/>
                    <a:pt x="477" y="3150"/>
                    <a:pt x="477" y="3150"/>
                  </a:cubicBezTo>
                  <a:cubicBezTo>
                    <a:pt x="560" y="4270"/>
                    <a:pt x="763" y="5222"/>
                    <a:pt x="977" y="5901"/>
                  </a:cubicBezTo>
                  <a:cubicBezTo>
                    <a:pt x="1168" y="6556"/>
                    <a:pt x="1644" y="7008"/>
                    <a:pt x="2275" y="7353"/>
                  </a:cubicBezTo>
                  <a:lnTo>
                    <a:pt x="2394" y="7413"/>
                  </a:lnTo>
                  <a:cubicBezTo>
                    <a:pt x="2705" y="7574"/>
                    <a:pt x="3047" y="7652"/>
                    <a:pt x="3388" y="7652"/>
                  </a:cubicBezTo>
                  <a:cubicBezTo>
                    <a:pt x="3805" y="7652"/>
                    <a:pt x="4219" y="7535"/>
                    <a:pt x="4573" y="7306"/>
                  </a:cubicBezTo>
                  <a:cubicBezTo>
                    <a:pt x="5228" y="6877"/>
                    <a:pt x="5656" y="6329"/>
                    <a:pt x="5764" y="5603"/>
                  </a:cubicBezTo>
                  <a:cubicBezTo>
                    <a:pt x="5942" y="4282"/>
                    <a:pt x="5894" y="3139"/>
                    <a:pt x="5894" y="3139"/>
                  </a:cubicBezTo>
                  <a:cubicBezTo>
                    <a:pt x="5894" y="3139"/>
                    <a:pt x="6064" y="0"/>
                    <a:pt x="3380" y="0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Google Shape;783;p36"/>
            <p:cNvSpPr/>
            <p:nvPr/>
          </p:nvSpPr>
          <p:spPr>
            <a:xfrm flipV="1" rot="10800000">
              <a:off x="1812600" y="596520"/>
              <a:ext cx="46440" cy="35640"/>
            </a:xfrm>
            <a:custGeom>
              <a:avLst/>
              <a:gdLst/>
              <a:ahLst/>
              <a:rect l="l" t="t" r="r" b="b"/>
              <a:pathLst>
                <a:path w="477" h="489">
                  <a:moveTo>
                    <a:pt x="226" y="0"/>
                  </a:moveTo>
                  <a:cubicBezTo>
                    <a:pt x="84" y="24"/>
                    <a:pt x="0" y="131"/>
                    <a:pt x="0" y="262"/>
                  </a:cubicBezTo>
                  <a:cubicBezTo>
                    <a:pt x="12" y="393"/>
                    <a:pt x="119" y="488"/>
                    <a:pt x="250" y="488"/>
                  </a:cubicBezTo>
                  <a:cubicBezTo>
                    <a:pt x="393" y="464"/>
                    <a:pt x="476" y="369"/>
                    <a:pt x="476" y="226"/>
                  </a:cubicBezTo>
                  <a:cubicBezTo>
                    <a:pt x="465" y="95"/>
                    <a:pt x="357" y="0"/>
                    <a:pt x="226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Google Shape;784;p36"/>
            <p:cNvSpPr/>
            <p:nvPr/>
          </p:nvSpPr>
          <p:spPr>
            <a:xfrm flipV="1" rot="10800000">
              <a:off x="2038320" y="608760"/>
              <a:ext cx="47520" cy="34560"/>
            </a:xfrm>
            <a:custGeom>
              <a:avLst/>
              <a:gdLst/>
              <a:ahLst/>
              <a:rect l="l" t="t" r="r" b="b"/>
              <a:pathLst>
                <a:path w="489" h="478">
                  <a:moveTo>
                    <a:pt x="239" y="1"/>
                  </a:moveTo>
                  <a:cubicBezTo>
                    <a:pt x="108" y="13"/>
                    <a:pt x="1" y="132"/>
                    <a:pt x="12" y="251"/>
                  </a:cubicBezTo>
                  <a:cubicBezTo>
                    <a:pt x="36" y="382"/>
                    <a:pt x="131" y="477"/>
                    <a:pt x="274" y="477"/>
                  </a:cubicBezTo>
                  <a:cubicBezTo>
                    <a:pt x="405" y="465"/>
                    <a:pt x="489" y="358"/>
                    <a:pt x="489" y="227"/>
                  </a:cubicBezTo>
                  <a:cubicBezTo>
                    <a:pt x="477" y="84"/>
                    <a:pt x="370" y="1"/>
                    <a:pt x="239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Google Shape;785;p36"/>
            <p:cNvSpPr/>
            <p:nvPr/>
          </p:nvSpPr>
          <p:spPr>
            <a:xfrm flipV="1" rot="10800000">
              <a:off x="1924560" y="643680"/>
              <a:ext cx="40320" cy="52200"/>
            </a:xfrm>
            <a:custGeom>
              <a:avLst/>
              <a:gdLst/>
              <a:ahLst/>
              <a:rect l="l" t="t" r="r" b="b"/>
              <a:pathLst>
                <a:path w="418" h="716">
                  <a:moveTo>
                    <a:pt x="298" y="1"/>
                  </a:moveTo>
                  <a:cubicBezTo>
                    <a:pt x="287" y="1"/>
                    <a:pt x="263" y="37"/>
                    <a:pt x="263" y="49"/>
                  </a:cubicBezTo>
                  <a:lnTo>
                    <a:pt x="322" y="632"/>
                  </a:lnTo>
                  <a:lnTo>
                    <a:pt x="25" y="644"/>
                  </a:lnTo>
                  <a:cubicBezTo>
                    <a:pt x="13" y="656"/>
                    <a:pt x="1" y="668"/>
                    <a:pt x="1" y="692"/>
                  </a:cubicBezTo>
                  <a:cubicBezTo>
                    <a:pt x="1" y="703"/>
                    <a:pt x="13" y="715"/>
                    <a:pt x="25" y="715"/>
                  </a:cubicBezTo>
                  <a:lnTo>
                    <a:pt x="370" y="692"/>
                  </a:lnTo>
                  <a:cubicBezTo>
                    <a:pt x="382" y="692"/>
                    <a:pt x="406" y="680"/>
                    <a:pt x="406" y="680"/>
                  </a:cubicBezTo>
                  <a:cubicBezTo>
                    <a:pt x="417" y="656"/>
                    <a:pt x="417" y="656"/>
                    <a:pt x="417" y="644"/>
                  </a:cubicBezTo>
                  <a:lnTo>
                    <a:pt x="346" y="37"/>
                  </a:lnTo>
                  <a:cubicBezTo>
                    <a:pt x="346" y="25"/>
                    <a:pt x="310" y="1"/>
                    <a:pt x="298" y="1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Google Shape;786;p36"/>
            <p:cNvSpPr/>
            <p:nvPr/>
          </p:nvSpPr>
          <p:spPr>
            <a:xfrm flipV="1" rot="10800000">
              <a:off x="2009520" y="484560"/>
              <a:ext cx="149760" cy="47880"/>
            </a:xfrm>
            <a:custGeom>
              <a:avLst/>
              <a:gdLst/>
              <a:ahLst/>
              <a:rect l="l" t="t" r="r" b="b"/>
              <a:pathLst>
                <a:path w="1537" h="656">
                  <a:moveTo>
                    <a:pt x="1011" y="0"/>
                  </a:moveTo>
                  <a:cubicBezTo>
                    <a:pt x="981" y="0"/>
                    <a:pt x="950" y="1"/>
                    <a:pt x="917" y="4"/>
                  </a:cubicBezTo>
                  <a:cubicBezTo>
                    <a:pt x="536" y="28"/>
                    <a:pt x="167" y="278"/>
                    <a:pt x="60" y="385"/>
                  </a:cubicBezTo>
                  <a:cubicBezTo>
                    <a:pt x="0" y="445"/>
                    <a:pt x="0" y="504"/>
                    <a:pt x="48" y="564"/>
                  </a:cubicBezTo>
                  <a:cubicBezTo>
                    <a:pt x="84" y="627"/>
                    <a:pt x="161" y="656"/>
                    <a:pt x="233" y="656"/>
                  </a:cubicBezTo>
                  <a:cubicBezTo>
                    <a:pt x="256" y="656"/>
                    <a:pt x="278" y="653"/>
                    <a:pt x="298" y="647"/>
                  </a:cubicBezTo>
                  <a:cubicBezTo>
                    <a:pt x="477" y="599"/>
                    <a:pt x="834" y="504"/>
                    <a:pt x="1132" y="480"/>
                  </a:cubicBezTo>
                  <a:cubicBezTo>
                    <a:pt x="1536" y="445"/>
                    <a:pt x="1453" y="195"/>
                    <a:pt x="1453" y="195"/>
                  </a:cubicBezTo>
                  <a:cubicBezTo>
                    <a:pt x="1453" y="195"/>
                    <a:pt x="1381" y="0"/>
                    <a:pt x="1011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Google Shape;787;p36"/>
            <p:cNvSpPr/>
            <p:nvPr/>
          </p:nvSpPr>
          <p:spPr>
            <a:xfrm flipV="1" rot="10800000">
              <a:off x="1757160" y="475200"/>
              <a:ext cx="148320" cy="41760"/>
            </a:xfrm>
            <a:custGeom>
              <a:avLst/>
              <a:gdLst/>
              <a:ahLst/>
              <a:rect l="l" t="t" r="r" b="b"/>
              <a:pathLst>
                <a:path w="1522" h="575">
                  <a:moveTo>
                    <a:pt x="588" y="1"/>
                  </a:moveTo>
                  <a:cubicBezTo>
                    <a:pt x="578" y="1"/>
                    <a:pt x="568" y="1"/>
                    <a:pt x="558" y="1"/>
                  </a:cubicBezTo>
                  <a:cubicBezTo>
                    <a:pt x="105" y="37"/>
                    <a:pt x="58" y="275"/>
                    <a:pt x="58" y="275"/>
                  </a:cubicBezTo>
                  <a:cubicBezTo>
                    <a:pt x="58" y="275"/>
                    <a:pt x="1" y="514"/>
                    <a:pt x="375" y="514"/>
                  </a:cubicBezTo>
                  <a:cubicBezTo>
                    <a:pt x="384" y="514"/>
                    <a:pt x="393" y="513"/>
                    <a:pt x="403" y="513"/>
                  </a:cubicBezTo>
                  <a:cubicBezTo>
                    <a:pt x="430" y="512"/>
                    <a:pt x="457" y="512"/>
                    <a:pt x="485" y="512"/>
                  </a:cubicBezTo>
                  <a:cubicBezTo>
                    <a:pt x="765" y="512"/>
                    <a:pt x="1086" y="562"/>
                    <a:pt x="1248" y="573"/>
                  </a:cubicBezTo>
                  <a:cubicBezTo>
                    <a:pt x="1259" y="574"/>
                    <a:pt x="1270" y="574"/>
                    <a:pt x="1281" y="574"/>
                  </a:cubicBezTo>
                  <a:cubicBezTo>
                    <a:pt x="1377" y="574"/>
                    <a:pt x="1465" y="530"/>
                    <a:pt x="1486" y="466"/>
                  </a:cubicBezTo>
                  <a:cubicBezTo>
                    <a:pt x="1522" y="406"/>
                    <a:pt x="1498" y="335"/>
                    <a:pt x="1462" y="287"/>
                  </a:cubicBezTo>
                  <a:cubicBezTo>
                    <a:pt x="1347" y="206"/>
                    <a:pt x="960" y="1"/>
                    <a:pt x="588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Google Shape;788;p36"/>
            <p:cNvSpPr/>
            <p:nvPr/>
          </p:nvSpPr>
          <p:spPr>
            <a:xfrm flipV="1" rot="10800000">
              <a:off x="1864080" y="730080"/>
              <a:ext cx="118440" cy="26640"/>
            </a:xfrm>
            <a:custGeom>
              <a:avLst/>
              <a:gdLst/>
              <a:ahLst/>
              <a:rect l="l" t="t" r="r" b="b"/>
              <a:pathLst>
                <a:path w="1215" h="370">
                  <a:moveTo>
                    <a:pt x="1203" y="1"/>
                  </a:moveTo>
                  <a:cubicBezTo>
                    <a:pt x="1191" y="1"/>
                    <a:pt x="1179" y="1"/>
                    <a:pt x="1155" y="13"/>
                  </a:cubicBezTo>
                  <a:cubicBezTo>
                    <a:pt x="1145" y="22"/>
                    <a:pt x="944" y="296"/>
                    <a:pt x="432" y="296"/>
                  </a:cubicBezTo>
                  <a:cubicBezTo>
                    <a:pt x="319" y="296"/>
                    <a:pt x="192" y="283"/>
                    <a:pt x="48" y="251"/>
                  </a:cubicBezTo>
                  <a:cubicBezTo>
                    <a:pt x="24" y="251"/>
                    <a:pt x="0" y="263"/>
                    <a:pt x="0" y="287"/>
                  </a:cubicBezTo>
                  <a:cubicBezTo>
                    <a:pt x="0" y="298"/>
                    <a:pt x="12" y="322"/>
                    <a:pt x="24" y="322"/>
                  </a:cubicBezTo>
                  <a:cubicBezTo>
                    <a:pt x="191" y="358"/>
                    <a:pt x="322" y="370"/>
                    <a:pt x="441" y="370"/>
                  </a:cubicBezTo>
                  <a:cubicBezTo>
                    <a:pt x="1000" y="370"/>
                    <a:pt x="1215" y="72"/>
                    <a:pt x="1215" y="37"/>
                  </a:cubicBezTo>
                  <a:cubicBezTo>
                    <a:pt x="1215" y="25"/>
                    <a:pt x="1215" y="13"/>
                    <a:pt x="1203" y="1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Google Shape;789;p36"/>
            <p:cNvSpPr/>
            <p:nvPr/>
          </p:nvSpPr>
          <p:spPr>
            <a:xfrm flipV="1" rot="10800000">
              <a:off x="1691640" y="531000"/>
              <a:ext cx="241920" cy="177120"/>
            </a:xfrm>
            <a:custGeom>
              <a:avLst/>
              <a:gdLst/>
              <a:ahLst/>
              <a:rect l="l" t="t" r="r" b="b"/>
              <a:pathLst>
                <a:path w="2477" h="2421">
                  <a:moveTo>
                    <a:pt x="1250" y="110"/>
                  </a:moveTo>
                  <a:cubicBezTo>
                    <a:pt x="1822" y="110"/>
                    <a:pt x="2310" y="551"/>
                    <a:pt x="2322" y="1134"/>
                  </a:cubicBezTo>
                  <a:cubicBezTo>
                    <a:pt x="2346" y="1420"/>
                    <a:pt x="2251" y="1706"/>
                    <a:pt x="2060" y="1920"/>
                  </a:cubicBezTo>
                  <a:cubicBezTo>
                    <a:pt x="1870" y="2146"/>
                    <a:pt x="1608" y="2277"/>
                    <a:pt x="1310" y="2301"/>
                  </a:cubicBezTo>
                  <a:cubicBezTo>
                    <a:pt x="1295" y="2302"/>
                    <a:pt x="1281" y="2302"/>
                    <a:pt x="1266" y="2302"/>
                  </a:cubicBezTo>
                  <a:cubicBezTo>
                    <a:pt x="690" y="2302"/>
                    <a:pt x="201" y="1846"/>
                    <a:pt x="155" y="1265"/>
                  </a:cubicBezTo>
                  <a:cubicBezTo>
                    <a:pt x="119" y="658"/>
                    <a:pt x="584" y="158"/>
                    <a:pt x="1179" y="110"/>
                  </a:cubicBezTo>
                  <a:close/>
                  <a:moveTo>
                    <a:pt x="1265" y="0"/>
                  </a:moveTo>
                  <a:cubicBezTo>
                    <a:pt x="1236" y="0"/>
                    <a:pt x="1208" y="1"/>
                    <a:pt x="1179" y="3"/>
                  </a:cubicBezTo>
                  <a:cubicBezTo>
                    <a:pt x="512" y="39"/>
                    <a:pt x="0" y="610"/>
                    <a:pt x="48" y="1289"/>
                  </a:cubicBezTo>
                  <a:cubicBezTo>
                    <a:pt x="84" y="1932"/>
                    <a:pt x="619" y="2420"/>
                    <a:pt x="1250" y="2420"/>
                  </a:cubicBezTo>
                  <a:lnTo>
                    <a:pt x="1334" y="2420"/>
                  </a:lnTo>
                  <a:cubicBezTo>
                    <a:pt x="1655" y="2396"/>
                    <a:pt x="1953" y="2253"/>
                    <a:pt x="2167" y="2015"/>
                  </a:cubicBezTo>
                  <a:cubicBezTo>
                    <a:pt x="2370" y="1777"/>
                    <a:pt x="2477" y="1468"/>
                    <a:pt x="2465" y="1134"/>
                  </a:cubicBezTo>
                  <a:cubicBezTo>
                    <a:pt x="2431" y="496"/>
                    <a:pt x="1895" y="0"/>
                    <a:pt x="126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Google Shape;790;p36"/>
            <p:cNvSpPr/>
            <p:nvPr/>
          </p:nvSpPr>
          <p:spPr>
            <a:xfrm flipV="1" rot="10800000">
              <a:off x="1972080" y="543960"/>
              <a:ext cx="238320" cy="177120"/>
            </a:xfrm>
            <a:custGeom>
              <a:avLst/>
              <a:gdLst/>
              <a:ahLst/>
              <a:rect l="l" t="t" r="r" b="b"/>
              <a:pathLst>
                <a:path w="2442" h="2419">
                  <a:moveTo>
                    <a:pt x="1215" y="109"/>
                  </a:moveTo>
                  <a:cubicBezTo>
                    <a:pt x="1489" y="109"/>
                    <a:pt x="1739" y="216"/>
                    <a:pt x="1929" y="395"/>
                  </a:cubicBezTo>
                  <a:cubicBezTo>
                    <a:pt x="2156" y="585"/>
                    <a:pt x="2287" y="835"/>
                    <a:pt x="2298" y="1133"/>
                  </a:cubicBezTo>
                  <a:cubicBezTo>
                    <a:pt x="2322" y="1419"/>
                    <a:pt x="2227" y="1704"/>
                    <a:pt x="2037" y="1919"/>
                  </a:cubicBezTo>
                  <a:cubicBezTo>
                    <a:pt x="1846" y="2145"/>
                    <a:pt x="1584" y="2276"/>
                    <a:pt x="1286" y="2300"/>
                  </a:cubicBezTo>
                  <a:cubicBezTo>
                    <a:pt x="1271" y="2300"/>
                    <a:pt x="1257" y="2301"/>
                    <a:pt x="1242" y="2301"/>
                  </a:cubicBezTo>
                  <a:cubicBezTo>
                    <a:pt x="655" y="2301"/>
                    <a:pt x="178" y="1844"/>
                    <a:pt x="132" y="1264"/>
                  </a:cubicBezTo>
                  <a:cubicBezTo>
                    <a:pt x="120" y="990"/>
                    <a:pt x="203" y="704"/>
                    <a:pt x="393" y="478"/>
                  </a:cubicBezTo>
                  <a:cubicBezTo>
                    <a:pt x="596" y="264"/>
                    <a:pt x="846" y="121"/>
                    <a:pt x="1144" y="109"/>
                  </a:cubicBezTo>
                  <a:close/>
                  <a:moveTo>
                    <a:pt x="1192" y="1"/>
                  </a:moveTo>
                  <a:cubicBezTo>
                    <a:pt x="1176" y="1"/>
                    <a:pt x="1160" y="1"/>
                    <a:pt x="1144" y="2"/>
                  </a:cubicBezTo>
                  <a:cubicBezTo>
                    <a:pt x="810" y="26"/>
                    <a:pt x="513" y="168"/>
                    <a:pt x="310" y="407"/>
                  </a:cubicBezTo>
                  <a:cubicBezTo>
                    <a:pt x="96" y="645"/>
                    <a:pt x="1" y="954"/>
                    <a:pt x="12" y="1288"/>
                  </a:cubicBezTo>
                  <a:cubicBezTo>
                    <a:pt x="36" y="1931"/>
                    <a:pt x="572" y="2419"/>
                    <a:pt x="1215" y="2419"/>
                  </a:cubicBezTo>
                  <a:lnTo>
                    <a:pt x="1286" y="2419"/>
                  </a:lnTo>
                  <a:cubicBezTo>
                    <a:pt x="1620" y="2407"/>
                    <a:pt x="1917" y="2252"/>
                    <a:pt x="2120" y="2014"/>
                  </a:cubicBezTo>
                  <a:cubicBezTo>
                    <a:pt x="2334" y="1776"/>
                    <a:pt x="2441" y="1466"/>
                    <a:pt x="2418" y="1133"/>
                  </a:cubicBezTo>
                  <a:cubicBezTo>
                    <a:pt x="2406" y="811"/>
                    <a:pt x="2263" y="514"/>
                    <a:pt x="2025" y="299"/>
                  </a:cubicBezTo>
                  <a:cubicBezTo>
                    <a:pt x="1798" y="107"/>
                    <a:pt x="1497" y="1"/>
                    <a:pt x="119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Google Shape;791;p36"/>
            <p:cNvSpPr/>
            <p:nvPr/>
          </p:nvSpPr>
          <p:spPr>
            <a:xfrm flipV="1" rot="10800000">
              <a:off x="1923120" y="618480"/>
              <a:ext cx="56880" cy="11160"/>
            </a:xfrm>
            <a:custGeom>
              <a:avLst/>
              <a:gdLst/>
              <a:ahLst/>
              <a:rect l="l" t="t" r="r" b="b"/>
              <a:pathLst>
                <a:path w="585" h="156">
                  <a:moveTo>
                    <a:pt x="584" y="1"/>
                  </a:moveTo>
                  <a:lnTo>
                    <a:pt x="1" y="36"/>
                  </a:lnTo>
                  <a:lnTo>
                    <a:pt x="13" y="155"/>
                  </a:lnTo>
                  <a:lnTo>
                    <a:pt x="584" y="12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Google Shape;792;p36"/>
            <p:cNvSpPr/>
            <p:nvPr/>
          </p:nvSpPr>
          <p:spPr>
            <a:xfrm flipV="1" rot="10800000">
              <a:off x="1768680" y="305280"/>
              <a:ext cx="476640" cy="201240"/>
            </a:xfrm>
            <a:custGeom>
              <a:avLst/>
              <a:gdLst/>
              <a:ahLst/>
              <a:rect l="l" t="t" r="r" b="b"/>
              <a:pathLst>
                <a:path w="4882" h="2752">
                  <a:moveTo>
                    <a:pt x="3015" y="1"/>
                  </a:moveTo>
                  <a:cubicBezTo>
                    <a:pt x="359" y="1"/>
                    <a:pt x="0" y="2718"/>
                    <a:pt x="0" y="2739"/>
                  </a:cubicBezTo>
                  <a:cubicBezTo>
                    <a:pt x="153" y="2748"/>
                    <a:pt x="298" y="2752"/>
                    <a:pt x="435" y="2752"/>
                  </a:cubicBezTo>
                  <a:cubicBezTo>
                    <a:pt x="2674" y="2752"/>
                    <a:pt x="2917" y="1632"/>
                    <a:pt x="2917" y="1632"/>
                  </a:cubicBezTo>
                  <a:cubicBezTo>
                    <a:pt x="3060" y="1989"/>
                    <a:pt x="2953" y="2358"/>
                    <a:pt x="2953" y="2358"/>
                  </a:cubicBezTo>
                  <a:cubicBezTo>
                    <a:pt x="4882" y="1810"/>
                    <a:pt x="4537" y="250"/>
                    <a:pt x="4537" y="250"/>
                  </a:cubicBezTo>
                  <a:cubicBezTo>
                    <a:pt x="3960" y="76"/>
                    <a:pt x="3456" y="1"/>
                    <a:pt x="3015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Google Shape;793;p36"/>
            <p:cNvSpPr/>
            <p:nvPr/>
          </p:nvSpPr>
          <p:spPr>
            <a:xfrm flipV="1" rot="10800000">
              <a:off x="1687320" y="354960"/>
              <a:ext cx="120600" cy="150480"/>
            </a:xfrm>
            <a:custGeom>
              <a:avLst/>
              <a:gdLst/>
              <a:ahLst/>
              <a:rect l="l" t="t" r="r" b="b"/>
              <a:pathLst>
                <a:path w="1239" h="2060">
                  <a:moveTo>
                    <a:pt x="0" y="0"/>
                  </a:moveTo>
                  <a:cubicBezTo>
                    <a:pt x="0" y="0"/>
                    <a:pt x="203" y="1465"/>
                    <a:pt x="1238" y="2060"/>
                  </a:cubicBezTo>
                  <a:cubicBezTo>
                    <a:pt x="1238" y="2060"/>
                    <a:pt x="1179" y="60"/>
                    <a:pt x="0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09" name="Google Shape;794;p36"/>
          <p:cNvSpPr/>
          <p:nvPr/>
        </p:nvSpPr>
        <p:spPr>
          <a:xfrm>
            <a:off x="4415040" y="352080"/>
            <a:ext cx="3387600" cy="35748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0" name="Google Shape;795;p36">
            <a:hlinkClick r:id="rId1" action="ppaction://hlinksldjump"/>
          </p:cNvPr>
          <p:cNvSpPr/>
          <p:nvPr/>
        </p:nvSpPr>
        <p:spPr>
          <a:xfrm>
            <a:off x="7905240" y="352080"/>
            <a:ext cx="357480" cy="3574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1" name="Google Shape;796;p36">
            <a:hlinkClick r:id="rId2" action="ppaction://hlinksldjump"/>
          </p:cNvPr>
          <p:cNvSpPr/>
          <p:nvPr/>
        </p:nvSpPr>
        <p:spPr>
          <a:xfrm>
            <a:off x="7993080" y="441360"/>
            <a:ext cx="182160" cy="178920"/>
          </a:xfrm>
          <a:custGeom>
            <a:avLst/>
            <a:gdLst/>
            <a:ahLst/>
            <a:rect l="l" t="t" r="r" b="b"/>
            <a:pathLst>
              <a:path w="212885" h="209134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12" name="Google Shape;797;p36"/>
          <p:cNvGrpSpPr/>
          <p:nvPr/>
        </p:nvGrpSpPr>
        <p:grpSpPr>
          <a:xfrm>
            <a:off x="3505680" y="352080"/>
            <a:ext cx="807120" cy="357480"/>
            <a:chOff x="3505680" y="352080"/>
            <a:chExt cx="807120" cy="357480"/>
          </a:xfrm>
        </p:grpSpPr>
        <p:sp>
          <p:nvSpPr>
            <p:cNvPr id="813" name="Google Shape;798;p36"/>
            <p:cNvSpPr/>
            <p:nvPr/>
          </p:nvSpPr>
          <p:spPr>
            <a:xfrm>
              <a:off x="3505680" y="352080"/>
              <a:ext cx="807120" cy="35748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 w="0">
              <a:noFill/>
            </a:ln>
            <a:effectLst>
              <a:outerShdw algn="bl" blurRad="214200" dir="5400000" dist="57240" rotWithShape="0">
                <a:schemeClr val="dk2">
                  <a:alpha val="13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Google Shape;799;p36"/>
            <p:cNvSpPr/>
            <p:nvPr/>
          </p:nvSpPr>
          <p:spPr>
            <a:xfrm flipH="1">
              <a:off x="3612600" y="448560"/>
              <a:ext cx="164160" cy="164160"/>
            </a:xfrm>
            <a:custGeom>
              <a:avLst/>
              <a:gdLst/>
              <a:ahLst/>
              <a:rect l="l" t="t" r="r" b="b"/>
              <a:pathLst>
                <a:path w="349" h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Google Shape;800;p36"/>
            <p:cNvSpPr/>
            <p:nvPr/>
          </p:nvSpPr>
          <p:spPr>
            <a:xfrm flipH="1">
              <a:off x="3834720" y="448560"/>
              <a:ext cx="163800" cy="164160"/>
            </a:xfrm>
            <a:custGeom>
              <a:avLst/>
              <a:gdLst/>
              <a:ahLst/>
              <a:rect l="l" t="t" r="r" b="b"/>
              <a:pathLst>
                <a:path w="348" h="349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Google Shape;801;p36"/>
            <p:cNvSpPr/>
            <p:nvPr/>
          </p:nvSpPr>
          <p:spPr>
            <a:xfrm flipH="1">
              <a:off x="4057920" y="446400"/>
              <a:ext cx="198720" cy="169200"/>
            </a:xfrm>
            <a:custGeom>
              <a:avLst/>
              <a:gdLst/>
              <a:ahLst/>
              <a:rect l="l" t="t" r="r" b="b"/>
              <a:pathLst>
                <a:path w="422" h="359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title"/>
          </p:nvPr>
        </p:nvSpPr>
        <p:spPr>
          <a:xfrm>
            <a:off x="1354320" y="951480"/>
            <a:ext cx="6245640" cy="441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2d67e0"/>
                </a:solidFill>
                <a:latin typeface="Times New Roman"/>
                <a:ea typeface="Krona One"/>
              </a:rPr>
              <a:t>Project structure used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Google Shape;808;p37"/>
          <p:cNvSpPr/>
          <p:nvPr/>
        </p:nvSpPr>
        <p:spPr>
          <a:xfrm>
            <a:off x="1675800" y="358200"/>
            <a:ext cx="6346080" cy="35748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c00000"/>
                </a:solidFill>
                <a:latin typeface="Times New Roman"/>
                <a:ea typeface="Arial"/>
              </a:rPr>
              <a:t>   </a:t>
            </a:r>
            <a:r>
              <a:rPr b="1" lang="en-US" sz="1400" spc="-1" strike="noStrike">
                <a:solidFill>
                  <a:srgbClr val="c00000"/>
                </a:solidFill>
                <a:latin typeface="Times New Roman"/>
                <a:ea typeface="Arial"/>
              </a:rPr>
              <a:t>Project Features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9" name="Google Shape;809;p37">
            <a:hlinkClick r:id="rId1" action="ppaction://hlinksldjump"/>
          </p:cNvPr>
          <p:cNvSpPr/>
          <p:nvPr/>
        </p:nvSpPr>
        <p:spPr>
          <a:xfrm>
            <a:off x="8066160" y="355320"/>
            <a:ext cx="357480" cy="3574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0" name="Google Shape;810;p37">
            <a:hlinkClick r:id="rId2" action="ppaction://hlinksldjump"/>
          </p:cNvPr>
          <p:cNvSpPr/>
          <p:nvPr/>
        </p:nvSpPr>
        <p:spPr>
          <a:xfrm>
            <a:off x="8153640" y="412920"/>
            <a:ext cx="182160" cy="178920"/>
          </a:xfrm>
          <a:custGeom>
            <a:avLst/>
            <a:gdLst/>
            <a:ahLst/>
            <a:rect l="l" t="t" r="r" b="b"/>
            <a:pathLst>
              <a:path w="212885" h="209134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21" name="Google Shape;811;p37"/>
          <p:cNvGrpSpPr/>
          <p:nvPr/>
        </p:nvGrpSpPr>
        <p:grpSpPr>
          <a:xfrm>
            <a:off x="720000" y="323640"/>
            <a:ext cx="807120" cy="357480"/>
            <a:chOff x="720000" y="323640"/>
            <a:chExt cx="807120" cy="357480"/>
          </a:xfrm>
        </p:grpSpPr>
        <p:sp>
          <p:nvSpPr>
            <p:cNvPr id="822" name="Google Shape;812;p37"/>
            <p:cNvSpPr/>
            <p:nvPr/>
          </p:nvSpPr>
          <p:spPr>
            <a:xfrm>
              <a:off x="720000" y="323640"/>
              <a:ext cx="807120" cy="35748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 w="0">
              <a:noFill/>
            </a:ln>
            <a:effectLst>
              <a:outerShdw algn="bl" blurRad="214200" dir="5400000" dist="57240" rotWithShape="0">
                <a:schemeClr val="dk2">
                  <a:alpha val="13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Google Shape;813;p37"/>
            <p:cNvSpPr/>
            <p:nvPr/>
          </p:nvSpPr>
          <p:spPr>
            <a:xfrm flipH="1">
              <a:off x="827280" y="420120"/>
              <a:ext cx="164160" cy="164160"/>
            </a:xfrm>
            <a:custGeom>
              <a:avLst/>
              <a:gdLst/>
              <a:ahLst/>
              <a:rect l="l" t="t" r="r" b="b"/>
              <a:pathLst>
                <a:path w="349" h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Google Shape;814;p37"/>
            <p:cNvSpPr/>
            <p:nvPr/>
          </p:nvSpPr>
          <p:spPr>
            <a:xfrm flipH="1">
              <a:off x="1049400" y="420120"/>
              <a:ext cx="163800" cy="164160"/>
            </a:xfrm>
            <a:custGeom>
              <a:avLst/>
              <a:gdLst/>
              <a:ahLst/>
              <a:rect l="l" t="t" r="r" b="b"/>
              <a:pathLst>
                <a:path w="348" h="349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Google Shape;815;p37"/>
            <p:cNvSpPr/>
            <p:nvPr/>
          </p:nvSpPr>
          <p:spPr>
            <a:xfrm flipH="1">
              <a:off x="1272240" y="417600"/>
              <a:ext cx="198720" cy="169200"/>
            </a:xfrm>
            <a:custGeom>
              <a:avLst/>
              <a:gdLst/>
              <a:ahLst/>
              <a:rect l="l" t="t" r="r" b="b"/>
              <a:pathLst>
                <a:path w="422" h="359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215753744"/>
              </p:ext>
            </p:extLst>
          </p:nvPr>
        </p:nvGraphicFramePr>
        <p:xfrm>
          <a:off x="4550040" y="882000"/>
          <a:ext cx="3873600" cy="909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26" name="Google Shape;815;p37"/>
          <p:cNvSpPr/>
          <p:nvPr/>
        </p:nvSpPr>
        <p:spPr>
          <a:xfrm flipH="1">
            <a:off x="1073160" y="1151280"/>
            <a:ext cx="198720" cy="169200"/>
          </a:xfrm>
          <a:custGeom>
            <a:avLst/>
            <a:gdLst/>
            <a:ahLst/>
            <a:rect l="l" t="t" r="r" b="b"/>
            <a:pathLst>
              <a:path w="422" h="359">
                <a:moveTo>
                  <a:pt x="247" y="1"/>
                </a:moveTo>
                <a:cubicBezTo>
                  <a:pt x="88" y="1"/>
                  <a:pt x="1" y="189"/>
                  <a:pt x="117" y="305"/>
                </a:cubicBezTo>
                <a:cubicBezTo>
                  <a:pt x="154" y="342"/>
                  <a:pt x="198" y="358"/>
                  <a:pt x="241" y="358"/>
                </a:cubicBezTo>
                <a:cubicBezTo>
                  <a:pt x="334" y="358"/>
                  <a:pt x="421" y="283"/>
                  <a:pt x="421" y="175"/>
                </a:cubicBezTo>
                <a:cubicBezTo>
                  <a:pt x="421" y="73"/>
                  <a:pt x="349" y="1"/>
                  <a:pt x="247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title"/>
          </p:nvPr>
        </p:nvSpPr>
        <p:spPr>
          <a:xfrm>
            <a:off x="1471320" y="951480"/>
            <a:ext cx="6245640" cy="441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2d67e0"/>
                </a:solidFill>
                <a:latin typeface="Times New Roman"/>
                <a:ea typeface="Krona One"/>
              </a:rPr>
              <a:t>1- Functional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PlaceHolder 2"/>
          <p:cNvSpPr>
            <a:spLocks noGrp="1"/>
          </p:cNvSpPr>
          <p:nvPr>
            <p:ph type="subTitle"/>
          </p:nvPr>
        </p:nvSpPr>
        <p:spPr>
          <a:xfrm>
            <a:off x="1449000" y="2268720"/>
            <a:ext cx="6245640" cy="1274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333333"/>
                </a:solidFill>
                <a:latin typeface="Times New Roman"/>
                <a:ea typeface="DM Sans"/>
              </a:rPr>
              <a:t>hhh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9" name="Google Shape;808;p37"/>
          <p:cNvSpPr/>
          <p:nvPr/>
        </p:nvSpPr>
        <p:spPr>
          <a:xfrm>
            <a:off x="1675800" y="358200"/>
            <a:ext cx="6346080" cy="35748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c00000"/>
                </a:solidFill>
                <a:latin typeface="Times New Roman"/>
                <a:ea typeface="Arial"/>
              </a:rPr>
              <a:t>   </a:t>
            </a:r>
            <a:r>
              <a:rPr b="1" lang="en-US" sz="1400" spc="-1" strike="noStrike">
                <a:solidFill>
                  <a:srgbClr val="c00000"/>
                </a:solidFill>
                <a:latin typeface="Times New Roman"/>
                <a:ea typeface="Arial"/>
              </a:rPr>
              <a:t>Project Features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30" name="Google Shape;809;p37">
            <a:hlinkClick r:id="rId1" action="ppaction://hlinksldjump"/>
          </p:cNvPr>
          <p:cNvSpPr/>
          <p:nvPr/>
        </p:nvSpPr>
        <p:spPr>
          <a:xfrm>
            <a:off x="8066160" y="323640"/>
            <a:ext cx="357480" cy="3574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1" name="Google Shape;810;p37">
            <a:hlinkClick r:id="rId2" action="ppaction://hlinksldjump"/>
          </p:cNvPr>
          <p:cNvSpPr/>
          <p:nvPr/>
        </p:nvSpPr>
        <p:spPr>
          <a:xfrm>
            <a:off x="8153640" y="412920"/>
            <a:ext cx="182160" cy="178920"/>
          </a:xfrm>
          <a:custGeom>
            <a:avLst/>
            <a:gdLst/>
            <a:ahLst/>
            <a:rect l="l" t="t" r="r" b="b"/>
            <a:pathLst>
              <a:path w="212885" h="209134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32" name="Google Shape;811;p37"/>
          <p:cNvGrpSpPr/>
          <p:nvPr/>
        </p:nvGrpSpPr>
        <p:grpSpPr>
          <a:xfrm>
            <a:off x="720000" y="323640"/>
            <a:ext cx="807120" cy="357480"/>
            <a:chOff x="720000" y="323640"/>
            <a:chExt cx="807120" cy="357480"/>
          </a:xfrm>
        </p:grpSpPr>
        <p:sp>
          <p:nvSpPr>
            <p:cNvPr id="833" name="Google Shape;812;p37"/>
            <p:cNvSpPr/>
            <p:nvPr/>
          </p:nvSpPr>
          <p:spPr>
            <a:xfrm>
              <a:off x="720000" y="323640"/>
              <a:ext cx="807120" cy="35748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 w="0">
              <a:noFill/>
            </a:ln>
            <a:effectLst>
              <a:outerShdw algn="bl" blurRad="214200" dir="5400000" dist="57240" rotWithShape="0">
                <a:schemeClr val="dk2">
                  <a:alpha val="13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Google Shape;813;p37"/>
            <p:cNvSpPr/>
            <p:nvPr/>
          </p:nvSpPr>
          <p:spPr>
            <a:xfrm flipH="1">
              <a:off x="827280" y="420120"/>
              <a:ext cx="164160" cy="164160"/>
            </a:xfrm>
            <a:custGeom>
              <a:avLst/>
              <a:gdLst/>
              <a:ahLst/>
              <a:rect l="l" t="t" r="r" b="b"/>
              <a:pathLst>
                <a:path w="349" h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Google Shape;814;p37"/>
            <p:cNvSpPr/>
            <p:nvPr/>
          </p:nvSpPr>
          <p:spPr>
            <a:xfrm flipH="1">
              <a:off x="1049400" y="420120"/>
              <a:ext cx="163800" cy="164160"/>
            </a:xfrm>
            <a:custGeom>
              <a:avLst/>
              <a:gdLst/>
              <a:ahLst/>
              <a:rect l="l" t="t" r="r" b="b"/>
              <a:pathLst>
                <a:path w="348" h="349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Google Shape;815;p37"/>
            <p:cNvSpPr/>
            <p:nvPr/>
          </p:nvSpPr>
          <p:spPr>
            <a:xfrm flipH="1">
              <a:off x="1272240" y="417600"/>
              <a:ext cx="198720" cy="169200"/>
            </a:xfrm>
            <a:custGeom>
              <a:avLst/>
              <a:gdLst/>
              <a:ahLst/>
              <a:rect l="l" t="t" r="r" b="b"/>
              <a:pathLst>
                <a:path w="422" h="359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title"/>
          </p:nvPr>
        </p:nvSpPr>
        <p:spPr>
          <a:xfrm>
            <a:off x="1471320" y="951480"/>
            <a:ext cx="6245640" cy="441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2d67e0"/>
                </a:solidFill>
                <a:latin typeface="Times New Roman"/>
                <a:ea typeface="Krona One"/>
              </a:rPr>
              <a:t>2-Non-functional requirements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8" name="PlaceHolder 2"/>
          <p:cNvSpPr>
            <a:spLocks noGrp="1"/>
          </p:cNvSpPr>
          <p:nvPr>
            <p:ph type="subTitle"/>
          </p:nvPr>
        </p:nvSpPr>
        <p:spPr>
          <a:xfrm>
            <a:off x="1449000" y="2268720"/>
            <a:ext cx="6245640" cy="1274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39" name="Google Shape;808;p37"/>
          <p:cNvSpPr/>
          <p:nvPr/>
        </p:nvSpPr>
        <p:spPr>
          <a:xfrm>
            <a:off x="1675800" y="358200"/>
            <a:ext cx="6346080" cy="35748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c00000"/>
                </a:solidFill>
                <a:latin typeface="Times New Roman"/>
                <a:ea typeface="Arial"/>
              </a:rPr>
              <a:t>   </a:t>
            </a:r>
            <a:r>
              <a:rPr b="1" lang="en-US" sz="1400" spc="-1" strike="noStrike">
                <a:solidFill>
                  <a:srgbClr val="c00000"/>
                </a:solidFill>
                <a:latin typeface="Times New Roman"/>
                <a:ea typeface="Arial"/>
              </a:rPr>
              <a:t>Project Features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0" name="Google Shape;809;p37">
            <a:hlinkClick r:id="rId1" action="ppaction://hlinksldjump"/>
          </p:cNvPr>
          <p:cNvSpPr/>
          <p:nvPr/>
        </p:nvSpPr>
        <p:spPr>
          <a:xfrm>
            <a:off x="8066160" y="323640"/>
            <a:ext cx="357480" cy="3574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1" name="Google Shape;810;p37">
            <a:hlinkClick r:id="rId2" action="ppaction://hlinksldjump"/>
          </p:cNvPr>
          <p:cNvSpPr/>
          <p:nvPr/>
        </p:nvSpPr>
        <p:spPr>
          <a:xfrm>
            <a:off x="8153640" y="412920"/>
            <a:ext cx="182160" cy="178920"/>
          </a:xfrm>
          <a:custGeom>
            <a:avLst/>
            <a:gdLst/>
            <a:ahLst/>
            <a:rect l="l" t="t" r="r" b="b"/>
            <a:pathLst>
              <a:path w="212885" h="209134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42" name="Google Shape;811;p37"/>
          <p:cNvGrpSpPr/>
          <p:nvPr/>
        </p:nvGrpSpPr>
        <p:grpSpPr>
          <a:xfrm>
            <a:off x="720000" y="323640"/>
            <a:ext cx="807120" cy="357480"/>
            <a:chOff x="720000" y="323640"/>
            <a:chExt cx="807120" cy="357480"/>
          </a:xfrm>
        </p:grpSpPr>
        <p:sp>
          <p:nvSpPr>
            <p:cNvPr id="843" name="Google Shape;812;p37"/>
            <p:cNvSpPr/>
            <p:nvPr/>
          </p:nvSpPr>
          <p:spPr>
            <a:xfrm>
              <a:off x="720000" y="323640"/>
              <a:ext cx="807120" cy="35748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 w="0">
              <a:noFill/>
            </a:ln>
            <a:effectLst>
              <a:outerShdw algn="bl" blurRad="214200" dir="5400000" dist="57240" rotWithShape="0">
                <a:schemeClr val="dk2">
                  <a:alpha val="13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Google Shape;813;p37"/>
            <p:cNvSpPr/>
            <p:nvPr/>
          </p:nvSpPr>
          <p:spPr>
            <a:xfrm flipH="1">
              <a:off x="827280" y="420120"/>
              <a:ext cx="164160" cy="164160"/>
            </a:xfrm>
            <a:custGeom>
              <a:avLst/>
              <a:gdLst/>
              <a:ahLst/>
              <a:rect l="l" t="t" r="r" b="b"/>
              <a:pathLst>
                <a:path w="349" h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Google Shape;814;p37"/>
            <p:cNvSpPr/>
            <p:nvPr/>
          </p:nvSpPr>
          <p:spPr>
            <a:xfrm flipH="1">
              <a:off x="1049400" y="420120"/>
              <a:ext cx="163800" cy="164160"/>
            </a:xfrm>
            <a:custGeom>
              <a:avLst/>
              <a:gdLst/>
              <a:ahLst/>
              <a:rect l="l" t="t" r="r" b="b"/>
              <a:pathLst>
                <a:path w="348" h="349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Google Shape;815;p37"/>
            <p:cNvSpPr/>
            <p:nvPr/>
          </p:nvSpPr>
          <p:spPr>
            <a:xfrm flipH="1">
              <a:off x="1272240" y="417600"/>
              <a:ext cx="198720" cy="169200"/>
            </a:xfrm>
            <a:custGeom>
              <a:avLst/>
              <a:gdLst/>
              <a:ahLst/>
              <a:rect l="l" t="t" r="r" b="b"/>
              <a:pathLst>
                <a:path w="422" h="359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737;p36"/>
          <p:cNvSpPr/>
          <p:nvPr/>
        </p:nvSpPr>
        <p:spPr>
          <a:xfrm>
            <a:off x="5551200" y="1570320"/>
            <a:ext cx="697320" cy="53712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  <a:effectLst>
            <a:outerShdw algn="bl" blurRad="343080" dir="3683372" dist="9021" rotWithShape="0">
              <a:schemeClr val="dk2">
                <a:alpha val="3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3675600" y="2408040"/>
            <a:ext cx="444420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54ee"/>
                </a:solidFill>
                <a:latin typeface="Times New Roman"/>
                <a:ea typeface="Krona One"/>
              </a:rPr>
              <a:t>Tools &amp; Technologies</a:t>
            </a:r>
            <a:br>
              <a:rPr sz="2200"/>
            </a:b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2"/>
          <p:cNvSpPr>
            <a:spLocks noGrp="1"/>
          </p:cNvSpPr>
          <p:nvPr>
            <p:ph type="title"/>
          </p:nvPr>
        </p:nvSpPr>
        <p:spPr>
          <a:xfrm>
            <a:off x="5317200" y="1447200"/>
            <a:ext cx="116028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200" spc="-1" strike="noStrike">
                <a:solidFill>
                  <a:srgbClr val="ffffff"/>
                </a:solidFill>
                <a:latin typeface="Times New Roman"/>
                <a:ea typeface="Krona One"/>
              </a:rPr>
              <a:t>03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50" name="Google Shape;741;p36"/>
          <p:cNvGrpSpPr/>
          <p:nvPr/>
        </p:nvGrpSpPr>
        <p:grpSpPr>
          <a:xfrm>
            <a:off x="563040" y="232560"/>
            <a:ext cx="2592360" cy="4671360"/>
            <a:chOff x="563040" y="232560"/>
            <a:chExt cx="2592360" cy="4671360"/>
          </a:xfrm>
        </p:grpSpPr>
        <p:sp>
          <p:nvSpPr>
            <p:cNvPr id="851" name="Google Shape;742;p36"/>
            <p:cNvSpPr/>
            <p:nvPr/>
          </p:nvSpPr>
          <p:spPr>
            <a:xfrm flipV="1" rot="10800000">
              <a:off x="781920" y="4595400"/>
              <a:ext cx="735120" cy="178560"/>
            </a:xfrm>
            <a:custGeom>
              <a:avLst/>
              <a:gdLst/>
              <a:ahLst/>
              <a:rect l="l" t="t" r="r" b="b"/>
              <a:pathLst>
                <a:path w="7526" h="2442">
                  <a:moveTo>
                    <a:pt x="3001" y="0"/>
                  </a:moveTo>
                  <a:lnTo>
                    <a:pt x="358" y="155"/>
                  </a:lnTo>
                  <a:lnTo>
                    <a:pt x="1" y="2441"/>
                  </a:lnTo>
                  <a:lnTo>
                    <a:pt x="1" y="2441"/>
                  </a:lnTo>
                  <a:lnTo>
                    <a:pt x="7525" y="2060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Google Shape;743;p36"/>
            <p:cNvSpPr/>
            <p:nvPr/>
          </p:nvSpPr>
          <p:spPr>
            <a:xfrm flipV="1" rot="10800000">
              <a:off x="778320" y="4744800"/>
              <a:ext cx="739800" cy="86760"/>
            </a:xfrm>
            <a:custGeom>
              <a:avLst/>
              <a:gdLst/>
              <a:ahLst/>
              <a:rect l="l" t="t" r="r" b="b"/>
              <a:pathLst>
                <a:path w="7574" h="1191">
                  <a:moveTo>
                    <a:pt x="7537" y="0"/>
                  </a:moveTo>
                  <a:lnTo>
                    <a:pt x="1" y="393"/>
                  </a:lnTo>
                  <a:lnTo>
                    <a:pt x="25" y="1191"/>
                  </a:lnTo>
                  <a:lnTo>
                    <a:pt x="1441" y="1120"/>
                  </a:lnTo>
                  <a:cubicBezTo>
                    <a:pt x="1441" y="869"/>
                    <a:pt x="1620" y="643"/>
                    <a:pt x="1870" y="631"/>
                  </a:cubicBezTo>
                  <a:cubicBezTo>
                    <a:pt x="1883" y="630"/>
                    <a:pt x="1896" y="630"/>
                    <a:pt x="1908" y="630"/>
                  </a:cubicBezTo>
                  <a:cubicBezTo>
                    <a:pt x="2143" y="630"/>
                    <a:pt x="2347" y="835"/>
                    <a:pt x="2358" y="1072"/>
                  </a:cubicBezTo>
                  <a:lnTo>
                    <a:pt x="7573" y="810"/>
                  </a:lnTo>
                  <a:lnTo>
                    <a:pt x="75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Google Shape;744;p36"/>
            <p:cNvSpPr/>
            <p:nvPr/>
          </p:nvSpPr>
          <p:spPr>
            <a:xfrm flipV="1" rot="10800000">
              <a:off x="1036440" y="4644360"/>
              <a:ext cx="88200" cy="30960"/>
            </a:xfrm>
            <a:custGeom>
              <a:avLst/>
              <a:gdLst/>
              <a:ahLst/>
              <a:rect l="l" t="t" r="r" b="b"/>
              <a:pathLst>
                <a:path w="905" h="429">
                  <a:moveTo>
                    <a:pt x="857" y="0"/>
                  </a:moveTo>
                  <a:lnTo>
                    <a:pt x="0" y="298"/>
                  </a:lnTo>
                  <a:lnTo>
                    <a:pt x="48" y="429"/>
                  </a:lnTo>
                  <a:lnTo>
                    <a:pt x="905" y="143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Google Shape;745;p36"/>
            <p:cNvSpPr/>
            <p:nvPr/>
          </p:nvSpPr>
          <p:spPr>
            <a:xfrm flipV="1" rot="10800000">
              <a:off x="1122840" y="4614840"/>
              <a:ext cx="88200" cy="32040"/>
            </a:xfrm>
            <a:custGeom>
              <a:avLst/>
              <a:gdLst/>
              <a:ahLst/>
              <a:rect l="l" t="t" r="r" b="b"/>
              <a:pathLst>
                <a:path w="905" h="441">
                  <a:moveTo>
                    <a:pt x="857" y="0"/>
                  </a:moveTo>
                  <a:lnTo>
                    <a:pt x="0" y="298"/>
                  </a:lnTo>
                  <a:lnTo>
                    <a:pt x="48" y="441"/>
                  </a:lnTo>
                  <a:lnTo>
                    <a:pt x="905" y="143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Google Shape;746;p36"/>
            <p:cNvSpPr/>
            <p:nvPr/>
          </p:nvSpPr>
          <p:spPr>
            <a:xfrm flipV="1" rot="10800000">
              <a:off x="1219680" y="4319640"/>
              <a:ext cx="285840" cy="285840"/>
            </a:xfrm>
            <a:custGeom>
              <a:avLst/>
              <a:gdLst/>
              <a:ahLst/>
              <a:rect l="l" t="t" r="r" b="b"/>
              <a:pathLst>
                <a:path w="2930" h="3906">
                  <a:moveTo>
                    <a:pt x="2703" y="0"/>
                  </a:moveTo>
                  <a:lnTo>
                    <a:pt x="1" y="167"/>
                  </a:lnTo>
                  <a:lnTo>
                    <a:pt x="227" y="3905"/>
                  </a:lnTo>
                  <a:lnTo>
                    <a:pt x="2930" y="3739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Google Shape;747;p36"/>
            <p:cNvSpPr/>
            <p:nvPr/>
          </p:nvSpPr>
          <p:spPr>
            <a:xfrm flipV="1" rot="10800000">
              <a:off x="2161800" y="4641840"/>
              <a:ext cx="736560" cy="203760"/>
            </a:xfrm>
            <a:custGeom>
              <a:avLst/>
              <a:gdLst/>
              <a:ahLst/>
              <a:rect l="l" t="t" r="r" b="b"/>
              <a:pathLst>
                <a:path w="7538" h="2787">
                  <a:moveTo>
                    <a:pt x="6883" y="0"/>
                  </a:moveTo>
                  <a:lnTo>
                    <a:pt x="4240" y="167"/>
                  </a:lnTo>
                  <a:lnTo>
                    <a:pt x="1" y="2787"/>
                  </a:lnTo>
                  <a:lnTo>
                    <a:pt x="7538" y="2227"/>
                  </a:lnTo>
                  <a:lnTo>
                    <a:pt x="6883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Google Shape;748;p36"/>
            <p:cNvSpPr/>
            <p:nvPr/>
          </p:nvSpPr>
          <p:spPr>
            <a:xfrm flipV="1" rot="10800000">
              <a:off x="2154960" y="4804560"/>
              <a:ext cx="743400" cy="99360"/>
            </a:xfrm>
            <a:custGeom>
              <a:avLst/>
              <a:gdLst/>
              <a:ahLst/>
              <a:rect l="l" t="t" r="r" b="b"/>
              <a:pathLst>
                <a:path w="7610" h="1359">
                  <a:moveTo>
                    <a:pt x="7538" y="1"/>
                  </a:moveTo>
                  <a:lnTo>
                    <a:pt x="1" y="561"/>
                  </a:lnTo>
                  <a:lnTo>
                    <a:pt x="84" y="1358"/>
                  </a:lnTo>
                  <a:lnTo>
                    <a:pt x="5287" y="977"/>
                  </a:lnTo>
                  <a:cubicBezTo>
                    <a:pt x="5264" y="715"/>
                    <a:pt x="5454" y="489"/>
                    <a:pt x="5704" y="477"/>
                  </a:cubicBezTo>
                  <a:cubicBezTo>
                    <a:pt x="5718" y="476"/>
                    <a:pt x="5732" y="475"/>
                    <a:pt x="5746" y="475"/>
                  </a:cubicBezTo>
                  <a:cubicBezTo>
                    <a:pt x="5987" y="475"/>
                    <a:pt x="6170" y="669"/>
                    <a:pt x="6204" y="906"/>
                  </a:cubicBezTo>
                  <a:lnTo>
                    <a:pt x="7609" y="799"/>
                  </a:lnTo>
                  <a:lnTo>
                    <a:pt x="753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Google Shape;749;p36"/>
            <p:cNvSpPr/>
            <p:nvPr/>
          </p:nvSpPr>
          <p:spPr>
            <a:xfrm flipV="1" rot="10800000">
              <a:off x="2582280" y="4719240"/>
              <a:ext cx="78840" cy="33840"/>
            </a:xfrm>
            <a:custGeom>
              <a:avLst/>
              <a:gdLst/>
              <a:ahLst/>
              <a:rect l="l" t="t" r="r" b="b"/>
              <a:pathLst>
                <a:path w="811" h="465">
                  <a:moveTo>
                    <a:pt x="60" y="0"/>
                  </a:moveTo>
                  <a:lnTo>
                    <a:pt x="1" y="143"/>
                  </a:lnTo>
                  <a:lnTo>
                    <a:pt x="751" y="464"/>
                  </a:lnTo>
                  <a:lnTo>
                    <a:pt x="810" y="3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Google Shape;750;p36"/>
            <p:cNvSpPr/>
            <p:nvPr/>
          </p:nvSpPr>
          <p:spPr>
            <a:xfrm flipV="1" rot="10800000">
              <a:off x="2515680" y="4684320"/>
              <a:ext cx="63720" cy="25200"/>
            </a:xfrm>
            <a:custGeom>
              <a:avLst/>
              <a:gdLst/>
              <a:ahLst/>
              <a:rect l="l" t="t" r="r" b="b"/>
              <a:pathLst>
                <a:path w="656" h="347">
                  <a:moveTo>
                    <a:pt x="48" y="1"/>
                  </a:moveTo>
                  <a:lnTo>
                    <a:pt x="0" y="144"/>
                  </a:lnTo>
                  <a:lnTo>
                    <a:pt x="607" y="346"/>
                  </a:lnTo>
                  <a:lnTo>
                    <a:pt x="655" y="20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Google Shape;751;p36"/>
            <p:cNvSpPr/>
            <p:nvPr/>
          </p:nvSpPr>
          <p:spPr>
            <a:xfrm flipV="1" rot="10800000">
              <a:off x="2220120" y="4365360"/>
              <a:ext cx="268560" cy="287640"/>
            </a:xfrm>
            <a:custGeom>
              <a:avLst/>
              <a:gdLst/>
              <a:ahLst/>
              <a:rect l="l" t="t" r="r" b="b"/>
              <a:pathLst>
                <a:path w="2752" h="3930">
                  <a:moveTo>
                    <a:pt x="2751" y="0"/>
                  </a:moveTo>
                  <a:lnTo>
                    <a:pt x="60" y="179"/>
                  </a:lnTo>
                  <a:lnTo>
                    <a:pt x="1" y="3929"/>
                  </a:lnTo>
                  <a:lnTo>
                    <a:pt x="2692" y="3762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Google Shape;752;p36"/>
            <p:cNvSpPr/>
            <p:nvPr/>
          </p:nvSpPr>
          <p:spPr>
            <a:xfrm flipV="1" rot="10800000">
              <a:off x="1167840" y="2136960"/>
              <a:ext cx="1383480" cy="2440800"/>
            </a:xfrm>
            <a:custGeom>
              <a:avLst/>
              <a:gdLst/>
              <a:ahLst/>
              <a:rect l="l" t="t" r="r" b="b"/>
              <a:pathLst>
                <a:path w="14157" h="33303">
                  <a:moveTo>
                    <a:pt x="12121" y="1"/>
                  </a:moveTo>
                  <a:lnTo>
                    <a:pt x="2619" y="536"/>
                  </a:lnTo>
                  <a:cubicBezTo>
                    <a:pt x="2548" y="2715"/>
                    <a:pt x="0" y="33302"/>
                    <a:pt x="0" y="33302"/>
                  </a:cubicBezTo>
                  <a:lnTo>
                    <a:pt x="4215" y="33028"/>
                  </a:lnTo>
                  <a:lnTo>
                    <a:pt x="7191" y="5644"/>
                  </a:lnTo>
                  <a:lnTo>
                    <a:pt x="7953" y="5620"/>
                  </a:lnTo>
                  <a:lnTo>
                    <a:pt x="10120" y="32659"/>
                  </a:lnTo>
                  <a:lnTo>
                    <a:pt x="14157" y="32409"/>
                  </a:lnTo>
                  <a:cubicBezTo>
                    <a:pt x="14157" y="32409"/>
                    <a:pt x="12621" y="4156"/>
                    <a:pt x="12121" y="1"/>
                  </a:cubicBezTo>
                  <a:close/>
                </a:path>
              </a:pathLst>
            </a:custGeom>
            <a:solidFill>
              <a:srgbClr val="2d67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Google Shape;753;p36"/>
            <p:cNvSpPr/>
            <p:nvPr/>
          </p:nvSpPr>
          <p:spPr>
            <a:xfrm flipV="1" rot="10800000">
              <a:off x="1652400" y="2540520"/>
              <a:ext cx="338400" cy="20520"/>
            </a:xfrm>
            <a:custGeom>
              <a:avLst/>
              <a:gdLst/>
              <a:ahLst/>
              <a:rect l="l" t="t" r="r" b="b"/>
              <a:pathLst>
                <a:path w="3466" h="286">
                  <a:moveTo>
                    <a:pt x="3418" y="0"/>
                  </a:moveTo>
                  <a:lnTo>
                    <a:pt x="37" y="203"/>
                  </a:lnTo>
                  <a:cubicBezTo>
                    <a:pt x="25" y="226"/>
                    <a:pt x="1" y="238"/>
                    <a:pt x="1" y="250"/>
                  </a:cubicBezTo>
                  <a:cubicBezTo>
                    <a:pt x="1" y="262"/>
                    <a:pt x="25" y="286"/>
                    <a:pt x="37" y="286"/>
                  </a:cubicBezTo>
                  <a:lnTo>
                    <a:pt x="3430" y="72"/>
                  </a:lnTo>
                  <a:cubicBezTo>
                    <a:pt x="3442" y="60"/>
                    <a:pt x="3466" y="48"/>
                    <a:pt x="3466" y="24"/>
                  </a:cubicBezTo>
                  <a:cubicBezTo>
                    <a:pt x="3442" y="12"/>
                    <a:pt x="3430" y="0"/>
                    <a:pt x="3418" y="0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Google Shape;754;p36"/>
            <p:cNvSpPr/>
            <p:nvPr/>
          </p:nvSpPr>
          <p:spPr>
            <a:xfrm flipV="1" rot="10800000">
              <a:off x="1456920" y="1089000"/>
              <a:ext cx="839880" cy="1180440"/>
            </a:xfrm>
            <a:custGeom>
              <a:avLst/>
              <a:gdLst/>
              <a:ahLst/>
              <a:rect l="l" t="t" r="r" b="b"/>
              <a:pathLst>
                <a:path w="8597" h="16110">
                  <a:moveTo>
                    <a:pt x="6013" y="0"/>
                  </a:moveTo>
                  <a:lnTo>
                    <a:pt x="1679" y="274"/>
                  </a:lnTo>
                  <a:lnTo>
                    <a:pt x="0" y="16109"/>
                  </a:lnTo>
                  <a:lnTo>
                    <a:pt x="8597" y="15574"/>
                  </a:lnTo>
                  <a:lnTo>
                    <a:pt x="6013" y="0"/>
                  </a:lnTo>
                  <a:close/>
                </a:path>
              </a:pathLst>
            </a:custGeom>
            <a:solidFill>
              <a:srgbClr val="7cda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Google Shape;755;p36"/>
            <p:cNvSpPr/>
            <p:nvPr/>
          </p:nvSpPr>
          <p:spPr>
            <a:xfrm flipV="1" rot="10800000">
              <a:off x="1707120" y="1043640"/>
              <a:ext cx="425520" cy="140040"/>
            </a:xfrm>
            <a:custGeom>
              <a:avLst/>
              <a:gdLst/>
              <a:ahLst/>
              <a:rect l="l" t="t" r="r" b="b"/>
              <a:pathLst>
                <a:path w="4358" h="1914">
                  <a:moveTo>
                    <a:pt x="2131" y="0"/>
                  </a:moveTo>
                  <a:lnTo>
                    <a:pt x="0" y="893"/>
                  </a:lnTo>
                  <a:cubicBezTo>
                    <a:pt x="0" y="893"/>
                    <a:pt x="118" y="1914"/>
                    <a:pt x="1947" y="1914"/>
                  </a:cubicBezTo>
                  <a:cubicBezTo>
                    <a:pt x="2044" y="1914"/>
                    <a:pt x="2145" y="1911"/>
                    <a:pt x="2251" y="1905"/>
                  </a:cubicBezTo>
                  <a:cubicBezTo>
                    <a:pt x="4358" y="1750"/>
                    <a:pt x="4334" y="619"/>
                    <a:pt x="4334" y="619"/>
                  </a:cubicBezTo>
                  <a:lnTo>
                    <a:pt x="2131" y="0"/>
                  </a:ln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Google Shape;756;p36"/>
            <p:cNvSpPr/>
            <p:nvPr/>
          </p:nvSpPr>
          <p:spPr>
            <a:xfrm flipV="1" rot="10800000">
              <a:off x="2084040" y="1109520"/>
              <a:ext cx="368640" cy="1745280"/>
            </a:xfrm>
            <a:custGeom>
              <a:avLst/>
              <a:gdLst/>
              <a:ahLst/>
              <a:rect l="l" t="t" r="r" b="b"/>
              <a:pathLst>
                <a:path w="3775" h="23814">
                  <a:moveTo>
                    <a:pt x="3274" y="1"/>
                  </a:moveTo>
                  <a:cubicBezTo>
                    <a:pt x="1143" y="882"/>
                    <a:pt x="0" y="1751"/>
                    <a:pt x="0" y="1751"/>
                  </a:cubicBezTo>
                  <a:lnTo>
                    <a:pt x="48" y="23813"/>
                  </a:lnTo>
                  <a:lnTo>
                    <a:pt x="3774" y="23409"/>
                  </a:lnTo>
                  <a:lnTo>
                    <a:pt x="327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Google Shape;757;p36"/>
            <p:cNvSpPr/>
            <p:nvPr/>
          </p:nvSpPr>
          <p:spPr>
            <a:xfrm flipV="1" rot="10800000">
              <a:off x="2106000" y="1110600"/>
              <a:ext cx="213840" cy="771120"/>
            </a:xfrm>
            <a:custGeom>
              <a:avLst/>
              <a:gdLst/>
              <a:ahLst/>
              <a:rect l="l" t="t" r="r" b="b"/>
              <a:pathLst>
                <a:path w="2192" h="10526">
                  <a:moveTo>
                    <a:pt x="1846" y="1"/>
                  </a:moveTo>
                  <a:lnTo>
                    <a:pt x="0" y="2418"/>
                  </a:lnTo>
                  <a:lnTo>
                    <a:pt x="1120" y="4168"/>
                  </a:lnTo>
                  <a:lnTo>
                    <a:pt x="143" y="4942"/>
                  </a:lnTo>
                  <a:lnTo>
                    <a:pt x="2084" y="10526"/>
                  </a:lnTo>
                  <a:lnTo>
                    <a:pt x="2191" y="10490"/>
                  </a:lnTo>
                  <a:lnTo>
                    <a:pt x="286" y="4990"/>
                  </a:lnTo>
                  <a:lnTo>
                    <a:pt x="1251" y="4204"/>
                  </a:lnTo>
                  <a:lnTo>
                    <a:pt x="131" y="2430"/>
                  </a:lnTo>
                  <a:lnTo>
                    <a:pt x="1929" y="60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Google Shape;758;p36"/>
            <p:cNvSpPr/>
            <p:nvPr/>
          </p:nvSpPr>
          <p:spPr>
            <a:xfrm flipV="1" rot="10800000">
              <a:off x="1171440" y="1089720"/>
              <a:ext cx="537480" cy="1709280"/>
            </a:xfrm>
            <a:custGeom>
              <a:avLst/>
              <a:gdLst/>
              <a:ahLst/>
              <a:rect l="l" t="t" r="r" b="b"/>
              <a:pathLst>
                <a:path w="5501" h="23325">
                  <a:moveTo>
                    <a:pt x="0" y="0"/>
                  </a:moveTo>
                  <a:lnTo>
                    <a:pt x="1738" y="23324"/>
                  </a:lnTo>
                  <a:lnTo>
                    <a:pt x="5501" y="23253"/>
                  </a:lnTo>
                  <a:lnTo>
                    <a:pt x="3465" y="1334"/>
                  </a:lnTo>
                  <a:cubicBezTo>
                    <a:pt x="3465" y="1334"/>
                    <a:pt x="2227" y="61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Google Shape;759;p36"/>
            <p:cNvSpPr/>
            <p:nvPr/>
          </p:nvSpPr>
          <p:spPr>
            <a:xfrm flipV="1" rot="10800000">
              <a:off x="1476360" y="1089000"/>
              <a:ext cx="232560" cy="769320"/>
            </a:xfrm>
            <a:custGeom>
              <a:avLst/>
              <a:gdLst/>
              <a:ahLst/>
              <a:rect l="l" t="t" r="r" b="b"/>
              <a:pathLst>
                <a:path w="2382" h="10502">
                  <a:moveTo>
                    <a:pt x="83" y="0"/>
                  </a:moveTo>
                  <a:lnTo>
                    <a:pt x="0" y="72"/>
                  </a:lnTo>
                  <a:lnTo>
                    <a:pt x="2084" y="2191"/>
                  </a:lnTo>
                  <a:lnTo>
                    <a:pt x="1203" y="4096"/>
                  </a:lnTo>
                  <a:lnTo>
                    <a:pt x="2262" y="4751"/>
                  </a:lnTo>
                  <a:lnTo>
                    <a:pt x="798" y="10466"/>
                  </a:lnTo>
                  <a:lnTo>
                    <a:pt x="905" y="10501"/>
                  </a:lnTo>
                  <a:lnTo>
                    <a:pt x="2381" y="4703"/>
                  </a:lnTo>
                  <a:lnTo>
                    <a:pt x="1334" y="4048"/>
                  </a:lnTo>
                  <a:lnTo>
                    <a:pt x="2215" y="217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Google Shape;760;p36"/>
            <p:cNvSpPr/>
            <p:nvPr/>
          </p:nvSpPr>
          <p:spPr>
            <a:xfrm flipV="1" rot="10800000">
              <a:off x="633960" y="1141200"/>
              <a:ext cx="872640" cy="739080"/>
            </a:xfrm>
            <a:custGeom>
              <a:avLst/>
              <a:gdLst/>
              <a:ahLst/>
              <a:rect l="l" t="t" r="r" b="b"/>
              <a:pathLst>
                <a:path w="8931" h="10086">
                  <a:moveTo>
                    <a:pt x="1" y="1"/>
                  </a:moveTo>
                  <a:lnTo>
                    <a:pt x="739" y="5025"/>
                  </a:lnTo>
                  <a:lnTo>
                    <a:pt x="6371" y="10085"/>
                  </a:lnTo>
                  <a:lnTo>
                    <a:pt x="8931" y="7704"/>
                  </a:lnTo>
                  <a:cubicBezTo>
                    <a:pt x="2716" y="27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Google Shape;761;p36"/>
            <p:cNvSpPr/>
            <p:nvPr/>
          </p:nvSpPr>
          <p:spPr>
            <a:xfrm flipV="1" rot="10800000">
              <a:off x="1012320" y="1446480"/>
              <a:ext cx="899280" cy="807120"/>
            </a:xfrm>
            <a:custGeom>
              <a:avLst/>
              <a:gdLst/>
              <a:ahLst/>
              <a:rect l="l" t="t" r="r" b="b"/>
              <a:pathLst>
                <a:path w="9204" h="11015">
                  <a:moveTo>
                    <a:pt x="6085" y="1"/>
                  </a:moveTo>
                  <a:lnTo>
                    <a:pt x="0" y="2013"/>
                  </a:lnTo>
                  <a:lnTo>
                    <a:pt x="3156" y="11014"/>
                  </a:lnTo>
                  <a:lnTo>
                    <a:pt x="9204" y="916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rgbClr val="e058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Google Shape;762;p36"/>
            <p:cNvSpPr/>
            <p:nvPr/>
          </p:nvSpPr>
          <p:spPr>
            <a:xfrm flipV="1" rot="10800000">
              <a:off x="1029600" y="1777320"/>
              <a:ext cx="497880" cy="274680"/>
            </a:xfrm>
            <a:custGeom>
              <a:avLst/>
              <a:gdLst/>
              <a:ahLst/>
              <a:rect l="l" t="t" r="r" b="b"/>
              <a:pathLst>
                <a:path w="5097" h="3751">
                  <a:moveTo>
                    <a:pt x="4596" y="0"/>
                  </a:moveTo>
                  <a:lnTo>
                    <a:pt x="1" y="2000"/>
                  </a:lnTo>
                  <a:lnTo>
                    <a:pt x="346" y="3751"/>
                  </a:lnTo>
                  <a:lnTo>
                    <a:pt x="5096" y="2548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Google Shape;763;p36"/>
            <p:cNvSpPr/>
            <p:nvPr/>
          </p:nvSpPr>
          <p:spPr>
            <a:xfrm flipV="1" rot="10800000">
              <a:off x="1492920" y="1902960"/>
              <a:ext cx="332280" cy="218880"/>
            </a:xfrm>
            <a:custGeom>
              <a:avLst/>
              <a:gdLst/>
              <a:ahLst/>
              <a:rect l="l" t="t" r="r" b="b"/>
              <a:pathLst>
                <a:path w="3404" h="2989">
                  <a:moveTo>
                    <a:pt x="1088" y="1"/>
                  </a:moveTo>
                  <a:cubicBezTo>
                    <a:pt x="495" y="1"/>
                    <a:pt x="1" y="137"/>
                    <a:pt x="10" y="594"/>
                  </a:cubicBezTo>
                  <a:cubicBezTo>
                    <a:pt x="19" y="1398"/>
                    <a:pt x="196" y="2988"/>
                    <a:pt x="1386" y="2988"/>
                  </a:cubicBezTo>
                  <a:cubicBezTo>
                    <a:pt x="1871" y="2988"/>
                    <a:pt x="2525" y="2724"/>
                    <a:pt x="3404" y="2035"/>
                  </a:cubicBezTo>
                  <a:lnTo>
                    <a:pt x="3047" y="296"/>
                  </a:lnTo>
                  <a:cubicBezTo>
                    <a:pt x="3047" y="296"/>
                    <a:pt x="1961" y="1"/>
                    <a:pt x="1088" y="1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Google Shape;764;p36"/>
            <p:cNvSpPr/>
            <p:nvPr/>
          </p:nvSpPr>
          <p:spPr>
            <a:xfrm flipV="1" rot="10800000">
              <a:off x="1518480" y="1839240"/>
              <a:ext cx="231120" cy="95760"/>
            </a:xfrm>
            <a:custGeom>
              <a:avLst/>
              <a:gdLst/>
              <a:ahLst/>
              <a:rect l="l" t="t" r="r" b="b"/>
              <a:pathLst>
                <a:path w="2370" h="1309">
                  <a:moveTo>
                    <a:pt x="404" y="0"/>
                  </a:moveTo>
                  <a:cubicBezTo>
                    <a:pt x="284" y="0"/>
                    <a:pt x="161" y="59"/>
                    <a:pt x="84" y="165"/>
                  </a:cubicBezTo>
                  <a:cubicBezTo>
                    <a:pt x="0" y="308"/>
                    <a:pt x="24" y="511"/>
                    <a:pt x="167" y="606"/>
                  </a:cubicBezTo>
                  <a:lnTo>
                    <a:pt x="1036" y="1296"/>
                  </a:lnTo>
                  <a:lnTo>
                    <a:pt x="2370" y="1308"/>
                  </a:lnTo>
                  <a:lnTo>
                    <a:pt x="1977" y="820"/>
                  </a:lnTo>
                  <a:cubicBezTo>
                    <a:pt x="1751" y="534"/>
                    <a:pt x="1453" y="332"/>
                    <a:pt x="1120" y="225"/>
                  </a:cubicBezTo>
                  <a:lnTo>
                    <a:pt x="489" y="11"/>
                  </a:lnTo>
                  <a:cubicBezTo>
                    <a:pt x="461" y="4"/>
                    <a:pt x="433" y="0"/>
                    <a:pt x="404" y="0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Google Shape;765;p36"/>
            <p:cNvSpPr/>
            <p:nvPr/>
          </p:nvSpPr>
          <p:spPr>
            <a:xfrm flipV="1" rot="10800000">
              <a:off x="563040" y="1661040"/>
              <a:ext cx="873720" cy="412920"/>
            </a:xfrm>
            <a:custGeom>
              <a:avLst/>
              <a:gdLst/>
              <a:ahLst/>
              <a:rect l="l" t="t" r="r" b="b"/>
              <a:pathLst>
                <a:path w="8942" h="5637">
                  <a:moveTo>
                    <a:pt x="6823" y="1"/>
                  </a:moveTo>
                  <a:cubicBezTo>
                    <a:pt x="6533" y="1"/>
                    <a:pt x="6239" y="71"/>
                    <a:pt x="5965" y="219"/>
                  </a:cubicBezTo>
                  <a:lnTo>
                    <a:pt x="0" y="2576"/>
                  </a:lnTo>
                  <a:lnTo>
                    <a:pt x="750" y="5636"/>
                  </a:lnTo>
                  <a:lnTo>
                    <a:pt x="7454" y="3505"/>
                  </a:lnTo>
                  <a:cubicBezTo>
                    <a:pt x="8489" y="3124"/>
                    <a:pt x="8942" y="1922"/>
                    <a:pt x="8418" y="933"/>
                  </a:cubicBezTo>
                  <a:cubicBezTo>
                    <a:pt x="8082" y="343"/>
                    <a:pt x="7463" y="1"/>
                    <a:pt x="68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Google Shape;766;p36"/>
            <p:cNvSpPr/>
            <p:nvPr/>
          </p:nvSpPr>
          <p:spPr>
            <a:xfrm flipV="1" rot="10800000">
              <a:off x="923760" y="1694880"/>
              <a:ext cx="163800" cy="53640"/>
            </a:xfrm>
            <a:custGeom>
              <a:avLst/>
              <a:gdLst/>
              <a:ahLst/>
              <a:rect l="l" t="t" r="r" b="b"/>
              <a:pathLst>
                <a:path w="1679" h="739">
                  <a:moveTo>
                    <a:pt x="1631" y="0"/>
                  </a:moveTo>
                  <a:lnTo>
                    <a:pt x="0" y="643"/>
                  </a:lnTo>
                  <a:lnTo>
                    <a:pt x="36" y="738"/>
                  </a:lnTo>
                  <a:lnTo>
                    <a:pt x="1679" y="95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Google Shape;767;p36"/>
            <p:cNvSpPr/>
            <p:nvPr/>
          </p:nvSpPr>
          <p:spPr>
            <a:xfrm flipV="1" rot="10800000">
              <a:off x="2325960" y="1181160"/>
              <a:ext cx="777240" cy="791280"/>
            </a:xfrm>
            <a:custGeom>
              <a:avLst/>
              <a:gdLst/>
              <a:ahLst/>
              <a:rect l="l" t="t" r="r" b="b"/>
              <a:pathLst>
                <a:path w="7954" h="10800">
                  <a:moveTo>
                    <a:pt x="7906" y="0"/>
                  </a:moveTo>
                  <a:cubicBezTo>
                    <a:pt x="7906" y="0"/>
                    <a:pt x="5775" y="381"/>
                    <a:pt x="0" y="8739"/>
                  </a:cubicBezTo>
                  <a:lnTo>
                    <a:pt x="2834" y="10799"/>
                  </a:lnTo>
                  <a:lnTo>
                    <a:pt x="7954" y="4882"/>
                  </a:lnTo>
                  <a:lnTo>
                    <a:pt x="79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Google Shape;768;p36"/>
            <p:cNvSpPr/>
            <p:nvPr/>
          </p:nvSpPr>
          <p:spPr>
            <a:xfrm flipV="1" rot="10800000">
              <a:off x="2443320" y="1517400"/>
              <a:ext cx="12600" cy="127080"/>
            </a:xfrm>
            <a:custGeom>
              <a:avLst/>
              <a:gdLst/>
              <a:ahLst/>
              <a:rect l="l" t="t" r="r" b="b"/>
              <a:pathLst>
                <a:path w="132" h="1739">
                  <a:moveTo>
                    <a:pt x="12" y="0"/>
                  </a:moveTo>
                  <a:lnTo>
                    <a:pt x="0" y="1738"/>
                  </a:lnTo>
                  <a:lnTo>
                    <a:pt x="119" y="173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Google Shape;769;p36"/>
            <p:cNvSpPr/>
            <p:nvPr/>
          </p:nvSpPr>
          <p:spPr>
            <a:xfrm flipV="1" rot="10800000">
              <a:off x="2325960" y="2082600"/>
              <a:ext cx="273240" cy="317520"/>
            </a:xfrm>
            <a:custGeom>
              <a:avLst/>
              <a:gdLst/>
              <a:ahLst/>
              <a:rect l="l" t="t" r="r" b="b"/>
              <a:pathLst>
                <a:path w="2799" h="4335">
                  <a:moveTo>
                    <a:pt x="537" y="0"/>
                  </a:moveTo>
                  <a:lnTo>
                    <a:pt x="1" y="1608"/>
                  </a:lnTo>
                  <a:lnTo>
                    <a:pt x="1537" y="2691"/>
                  </a:lnTo>
                  <a:lnTo>
                    <a:pt x="2334" y="4334"/>
                  </a:lnTo>
                  <a:lnTo>
                    <a:pt x="2799" y="177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Google Shape;770;p36"/>
            <p:cNvSpPr/>
            <p:nvPr/>
          </p:nvSpPr>
          <p:spPr>
            <a:xfrm flipV="1" rot="10800000">
              <a:off x="2299320" y="2135880"/>
              <a:ext cx="83520" cy="293040"/>
            </a:xfrm>
            <a:custGeom>
              <a:avLst/>
              <a:gdLst/>
              <a:ahLst/>
              <a:rect l="l" t="t" r="r" b="b"/>
              <a:pathLst>
                <a:path w="858" h="4002">
                  <a:moveTo>
                    <a:pt x="751" y="1"/>
                  </a:moveTo>
                  <a:lnTo>
                    <a:pt x="0" y="3977"/>
                  </a:lnTo>
                  <a:lnTo>
                    <a:pt x="119" y="4001"/>
                  </a:lnTo>
                  <a:lnTo>
                    <a:pt x="858" y="25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Google Shape;771;p36"/>
            <p:cNvSpPr/>
            <p:nvPr/>
          </p:nvSpPr>
          <p:spPr>
            <a:xfrm flipV="1" rot="10800000">
              <a:off x="2423520" y="1768320"/>
              <a:ext cx="731880" cy="531720"/>
            </a:xfrm>
            <a:custGeom>
              <a:avLst/>
              <a:gdLst/>
              <a:ahLst/>
              <a:rect l="l" t="t" r="r" b="b"/>
              <a:pathLst>
                <a:path w="7490" h="7261">
                  <a:moveTo>
                    <a:pt x="1939" y="1"/>
                  </a:moveTo>
                  <a:cubicBezTo>
                    <a:pt x="1552" y="1"/>
                    <a:pt x="1161" y="135"/>
                    <a:pt x="834" y="415"/>
                  </a:cubicBezTo>
                  <a:cubicBezTo>
                    <a:pt x="36" y="1082"/>
                    <a:pt x="1" y="2320"/>
                    <a:pt x="775" y="3022"/>
                  </a:cubicBezTo>
                  <a:lnTo>
                    <a:pt x="5930" y="7261"/>
                  </a:lnTo>
                  <a:lnTo>
                    <a:pt x="7490" y="5082"/>
                  </a:lnTo>
                  <a:lnTo>
                    <a:pt x="3251" y="617"/>
                  </a:lnTo>
                  <a:cubicBezTo>
                    <a:pt x="2906" y="213"/>
                    <a:pt x="2425" y="1"/>
                    <a:pt x="193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Google Shape;772;p36"/>
            <p:cNvSpPr/>
            <p:nvPr/>
          </p:nvSpPr>
          <p:spPr>
            <a:xfrm flipV="1" rot="10800000">
              <a:off x="2733120" y="1810440"/>
              <a:ext cx="108000" cy="85320"/>
            </a:xfrm>
            <a:custGeom>
              <a:avLst/>
              <a:gdLst/>
              <a:ahLst/>
              <a:rect l="l" t="t" r="r" b="b"/>
              <a:pathLst>
                <a:path w="1108" h="1168">
                  <a:moveTo>
                    <a:pt x="72" y="1"/>
                  </a:moveTo>
                  <a:lnTo>
                    <a:pt x="0" y="72"/>
                  </a:lnTo>
                  <a:lnTo>
                    <a:pt x="1036" y="1167"/>
                  </a:lnTo>
                  <a:lnTo>
                    <a:pt x="1108" y="1096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Google Shape;773;p36"/>
            <p:cNvSpPr/>
            <p:nvPr/>
          </p:nvSpPr>
          <p:spPr>
            <a:xfrm flipV="1" rot="10800000">
              <a:off x="1585800" y="583200"/>
              <a:ext cx="197640" cy="144720"/>
            </a:xfrm>
            <a:custGeom>
              <a:avLst/>
              <a:gdLst/>
              <a:ahLst/>
              <a:rect l="l" t="t" r="r" b="b"/>
              <a:pathLst>
                <a:path w="2025" h="1978">
                  <a:moveTo>
                    <a:pt x="1011" y="0"/>
                  </a:moveTo>
                  <a:cubicBezTo>
                    <a:pt x="1004" y="0"/>
                    <a:pt x="996" y="0"/>
                    <a:pt x="988" y="1"/>
                  </a:cubicBezTo>
                  <a:cubicBezTo>
                    <a:pt x="429" y="24"/>
                    <a:pt x="0" y="477"/>
                    <a:pt x="36" y="1024"/>
                  </a:cubicBezTo>
                  <a:cubicBezTo>
                    <a:pt x="47" y="1569"/>
                    <a:pt x="487" y="1978"/>
                    <a:pt x="1015" y="1978"/>
                  </a:cubicBezTo>
                  <a:cubicBezTo>
                    <a:pt x="1030" y="1978"/>
                    <a:pt x="1045" y="1978"/>
                    <a:pt x="1060" y="1977"/>
                  </a:cubicBezTo>
                  <a:cubicBezTo>
                    <a:pt x="1607" y="1965"/>
                    <a:pt x="2024" y="1501"/>
                    <a:pt x="2012" y="953"/>
                  </a:cubicBezTo>
                  <a:cubicBezTo>
                    <a:pt x="2001" y="413"/>
                    <a:pt x="1549" y="0"/>
                    <a:pt x="1011" y="0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Google Shape;774;p36"/>
            <p:cNvSpPr/>
            <p:nvPr/>
          </p:nvSpPr>
          <p:spPr>
            <a:xfrm flipV="1" rot="10800000">
              <a:off x="1625400" y="639360"/>
              <a:ext cx="81360" cy="46080"/>
            </a:xfrm>
            <a:custGeom>
              <a:avLst/>
              <a:gdLst/>
              <a:ahLst/>
              <a:rect l="l" t="t" r="r" b="b"/>
              <a:pathLst>
                <a:path w="835" h="634">
                  <a:moveTo>
                    <a:pt x="689" y="1"/>
                  </a:moveTo>
                  <a:cubicBezTo>
                    <a:pt x="533" y="1"/>
                    <a:pt x="258" y="77"/>
                    <a:pt x="25" y="586"/>
                  </a:cubicBezTo>
                  <a:cubicBezTo>
                    <a:pt x="1" y="598"/>
                    <a:pt x="25" y="610"/>
                    <a:pt x="37" y="634"/>
                  </a:cubicBezTo>
                  <a:lnTo>
                    <a:pt x="49" y="634"/>
                  </a:lnTo>
                  <a:cubicBezTo>
                    <a:pt x="60" y="634"/>
                    <a:pt x="84" y="634"/>
                    <a:pt x="96" y="598"/>
                  </a:cubicBezTo>
                  <a:cubicBezTo>
                    <a:pt x="309" y="130"/>
                    <a:pt x="558" y="63"/>
                    <a:pt x="687" y="63"/>
                  </a:cubicBezTo>
                  <a:cubicBezTo>
                    <a:pt x="739" y="63"/>
                    <a:pt x="771" y="74"/>
                    <a:pt x="775" y="74"/>
                  </a:cubicBezTo>
                  <a:cubicBezTo>
                    <a:pt x="779" y="81"/>
                    <a:pt x="783" y="84"/>
                    <a:pt x="789" y="84"/>
                  </a:cubicBezTo>
                  <a:cubicBezTo>
                    <a:pt x="800" y="84"/>
                    <a:pt x="814" y="70"/>
                    <a:pt x="822" y="62"/>
                  </a:cubicBezTo>
                  <a:cubicBezTo>
                    <a:pt x="834" y="50"/>
                    <a:pt x="822" y="14"/>
                    <a:pt x="811" y="14"/>
                  </a:cubicBezTo>
                  <a:cubicBezTo>
                    <a:pt x="800" y="14"/>
                    <a:pt x="755" y="1"/>
                    <a:pt x="689" y="1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Google Shape;775;p36"/>
            <p:cNvSpPr/>
            <p:nvPr/>
          </p:nvSpPr>
          <p:spPr>
            <a:xfrm flipV="1" rot="10800000">
              <a:off x="2131560" y="610200"/>
              <a:ext cx="198720" cy="145080"/>
            </a:xfrm>
            <a:custGeom>
              <a:avLst/>
              <a:gdLst/>
              <a:ahLst/>
              <a:rect l="l" t="t" r="r" b="b"/>
              <a:pathLst>
                <a:path w="2037" h="1982">
                  <a:moveTo>
                    <a:pt x="1038" y="1"/>
                  </a:moveTo>
                  <a:cubicBezTo>
                    <a:pt x="1010" y="1"/>
                    <a:pt x="981" y="2"/>
                    <a:pt x="953" y="5"/>
                  </a:cubicBezTo>
                  <a:cubicBezTo>
                    <a:pt x="405" y="40"/>
                    <a:pt x="0" y="505"/>
                    <a:pt x="24" y="1052"/>
                  </a:cubicBezTo>
                  <a:cubicBezTo>
                    <a:pt x="70" y="1596"/>
                    <a:pt x="510" y="1982"/>
                    <a:pt x="1037" y="1982"/>
                  </a:cubicBezTo>
                  <a:cubicBezTo>
                    <a:pt x="1052" y="1982"/>
                    <a:pt x="1068" y="1982"/>
                    <a:pt x="1084" y="1981"/>
                  </a:cubicBezTo>
                  <a:cubicBezTo>
                    <a:pt x="1631" y="1933"/>
                    <a:pt x="2036" y="1469"/>
                    <a:pt x="2012" y="921"/>
                  </a:cubicBezTo>
                  <a:cubicBezTo>
                    <a:pt x="1978" y="402"/>
                    <a:pt x="1549" y="1"/>
                    <a:pt x="1038" y="1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Google Shape;776;p36"/>
            <p:cNvSpPr/>
            <p:nvPr/>
          </p:nvSpPr>
          <p:spPr>
            <a:xfrm flipV="1" rot="10800000">
              <a:off x="2203920" y="669960"/>
              <a:ext cx="85680" cy="40680"/>
            </a:xfrm>
            <a:custGeom>
              <a:avLst/>
              <a:gdLst/>
              <a:ahLst/>
              <a:rect l="l" t="t" r="r" b="b"/>
              <a:pathLst>
                <a:path w="882" h="561">
                  <a:moveTo>
                    <a:pt x="200" y="0"/>
                  </a:moveTo>
                  <a:cubicBezTo>
                    <a:pt x="103" y="0"/>
                    <a:pt x="41" y="32"/>
                    <a:pt x="37" y="37"/>
                  </a:cubicBezTo>
                  <a:cubicBezTo>
                    <a:pt x="13" y="37"/>
                    <a:pt x="1" y="61"/>
                    <a:pt x="13" y="85"/>
                  </a:cubicBezTo>
                  <a:cubicBezTo>
                    <a:pt x="13" y="93"/>
                    <a:pt x="31" y="101"/>
                    <a:pt x="45" y="101"/>
                  </a:cubicBezTo>
                  <a:cubicBezTo>
                    <a:pt x="51" y="101"/>
                    <a:pt x="57" y="100"/>
                    <a:pt x="60" y="96"/>
                  </a:cubicBezTo>
                  <a:cubicBezTo>
                    <a:pt x="65" y="92"/>
                    <a:pt x="115" y="67"/>
                    <a:pt x="195" y="67"/>
                  </a:cubicBezTo>
                  <a:cubicBezTo>
                    <a:pt x="335" y="67"/>
                    <a:pt x="568" y="143"/>
                    <a:pt x="811" y="537"/>
                  </a:cubicBezTo>
                  <a:cubicBezTo>
                    <a:pt x="811" y="561"/>
                    <a:pt x="822" y="561"/>
                    <a:pt x="834" y="561"/>
                  </a:cubicBezTo>
                  <a:lnTo>
                    <a:pt x="846" y="561"/>
                  </a:lnTo>
                  <a:cubicBezTo>
                    <a:pt x="870" y="561"/>
                    <a:pt x="882" y="525"/>
                    <a:pt x="870" y="513"/>
                  </a:cubicBezTo>
                  <a:cubicBezTo>
                    <a:pt x="612" y="85"/>
                    <a:pt x="358" y="0"/>
                    <a:pt x="200" y="0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Google Shape;777;p36"/>
            <p:cNvSpPr/>
            <p:nvPr/>
          </p:nvSpPr>
          <p:spPr>
            <a:xfrm flipV="1" rot="10800000">
              <a:off x="1778040" y="232200"/>
              <a:ext cx="680400" cy="379800"/>
            </a:xfrm>
            <a:custGeom>
              <a:avLst/>
              <a:gdLst/>
              <a:ahLst/>
              <a:rect l="l" t="t" r="r" b="b"/>
              <a:pathLst>
                <a:path w="6966" h="5184">
                  <a:moveTo>
                    <a:pt x="4638" y="0"/>
                  </a:moveTo>
                  <a:cubicBezTo>
                    <a:pt x="4369" y="0"/>
                    <a:pt x="4074" y="37"/>
                    <a:pt x="3751" y="123"/>
                  </a:cubicBezTo>
                  <a:cubicBezTo>
                    <a:pt x="1" y="1135"/>
                    <a:pt x="2144" y="5183"/>
                    <a:pt x="2144" y="5183"/>
                  </a:cubicBezTo>
                  <a:lnTo>
                    <a:pt x="2370" y="3588"/>
                  </a:lnTo>
                  <a:lnTo>
                    <a:pt x="3870" y="2516"/>
                  </a:lnTo>
                  <a:lnTo>
                    <a:pt x="6966" y="1421"/>
                  </a:lnTo>
                  <a:cubicBezTo>
                    <a:pt x="6966" y="1421"/>
                    <a:pt x="6304" y="0"/>
                    <a:pt x="4638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Google Shape;778;p36"/>
            <p:cNvSpPr/>
            <p:nvPr/>
          </p:nvSpPr>
          <p:spPr>
            <a:xfrm flipV="1" rot="10800000">
              <a:off x="1545120" y="314640"/>
              <a:ext cx="274320" cy="364680"/>
            </a:xfrm>
            <a:custGeom>
              <a:avLst/>
              <a:gdLst/>
              <a:ahLst/>
              <a:rect l="l" t="t" r="r" b="b"/>
              <a:pathLst>
                <a:path w="2810" h="4981">
                  <a:moveTo>
                    <a:pt x="449" y="1"/>
                  </a:moveTo>
                  <a:cubicBezTo>
                    <a:pt x="182" y="1"/>
                    <a:pt x="0" y="75"/>
                    <a:pt x="0" y="75"/>
                  </a:cubicBezTo>
                  <a:lnTo>
                    <a:pt x="953" y="4980"/>
                  </a:lnTo>
                  <a:cubicBezTo>
                    <a:pt x="953" y="4980"/>
                    <a:pt x="2810" y="2206"/>
                    <a:pt x="1715" y="706"/>
                  </a:cubicBezTo>
                  <a:cubicBezTo>
                    <a:pt x="1290" y="126"/>
                    <a:pt x="797" y="1"/>
                    <a:pt x="449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Google Shape;779;p36"/>
            <p:cNvSpPr/>
            <p:nvPr/>
          </p:nvSpPr>
          <p:spPr>
            <a:xfrm flipV="1" rot="10800000">
              <a:off x="1656000" y="306720"/>
              <a:ext cx="616320" cy="457200"/>
            </a:xfrm>
            <a:custGeom>
              <a:avLst/>
              <a:gdLst/>
              <a:ahLst/>
              <a:rect l="l" t="t" r="r" b="b"/>
              <a:pathLst>
                <a:path w="6311" h="6241">
                  <a:moveTo>
                    <a:pt x="3162" y="1"/>
                  </a:moveTo>
                  <a:cubicBezTo>
                    <a:pt x="3140" y="1"/>
                    <a:pt x="3118" y="1"/>
                    <a:pt x="3096" y="1"/>
                  </a:cubicBezTo>
                  <a:cubicBezTo>
                    <a:pt x="1370" y="25"/>
                    <a:pt x="1" y="1454"/>
                    <a:pt x="24" y="3180"/>
                  </a:cubicBezTo>
                  <a:cubicBezTo>
                    <a:pt x="60" y="4885"/>
                    <a:pt x="1453" y="6241"/>
                    <a:pt x="3149" y="6241"/>
                  </a:cubicBezTo>
                  <a:cubicBezTo>
                    <a:pt x="3171" y="6241"/>
                    <a:pt x="3193" y="6241"/>
                    <a:pt x="3215" y="6240"/>
                  </a:cubicBezTo>
                  <a:cubicBezTo>
                    <a:pt x="4930" y="6216"/>
                    <a:pt x="6311" y="4788"/>
                    <a:pt x="6275" y="3061"/>
                  </a:cubicBezTo>
                  <a:cubicBezTo>
                    <a:pt x="6252" y="1357"/>
                    <a:pt x="4859" y="1"/>
                    <a:pt x="3162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Google Shape;780;p36"/>
            <p:cNvSpPr/>
            <p:nvPr/>
          </p:nvSpPr>
          <p:spPr>
            <a:xfrm flipV="1" rot="10800000">
              <a:off x="1773360" y="812520"/>
              <a:ext cx="289440" cy="291960"/>
            </a:xfrm>
            <a:custGeom>
              <a:avLst/>
              <a:gdLst/>
              <a:ahLst/>
              <a:rect l="l" t="t" r="r" b="b"/>
              <a:pathLst>
                <a:path w="2966" h="3990">
                  <a:moveTo>
                    <a:pt x="2489" y="1"/>
                  </a:moveTo>
                  <a:lnTo>
                    <a:pt x="2060" y="560"/>
                  </a:lnTo>
                  <a:cubicBezTo>
                    <a:pt x="2039" y="560"/>
                    <a:pt x="1645" y="841"/>
                    <a:pt x="1185" y="841"/>
                  </a:cubicBezTo>
                  <a:cubicBezTo>
                    <a:pt x="1144" y="841"/>
                    <a:pt x="1102" y="839"/>
                    <a:pt x="1060" y="834"/>
                  </a:cubicBezTo>
                  <a:cubicBezTo>
                    <a:pt x="548" y="775"/>
                    <a:pt x="84" y="251"/>
                    <a:pt x="84" y="251"/>
                  </a:cubicBezTo>
                  <a:lnTo>
                    <a:pt x="1" y="3989"/>
                  </a:lnTo>
                  <a:lnTo>
                    <a:pt x="2965" y="3823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Google Shape;781;p36"/>
            <p:cNvSpPr/>
            <p:nvPr/>
          </p:nvSpPr>
          <p:spPr>
            <a:xfrm flipV="1" rot="10800000">
              <a:off x="1830240" y="830520"/>
              <a:ext cx="227880" cy="139320"/>
            </a:xfrm>
            <a:custGeom>
              <a:avLst/>
              <a:gdLst/>
              <a:ahLst/>
              <a:rect l="l" t="t" r="r" b="b"/>
              <a:pathLst>
                <a:path w="2334" h="1906">
                  <a:moveTo>
                    <a:pt x="36" y="1"/>
                  </a:moveTo>
                  <a:lnTo>
                    <a:pt x="0" y="1906"/>
                  </a:lnTo>
                  <a:lnTo>
                    <a:pt x="0" y="1906"/>
                  </a:lnTo>
                  <a:lnTo>
                    <a:pt x="2334" y="394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Google Shape;782;p36"/>
            <p:cNvSpPr/>
            <p:nvPr/>
          </p:nvSpPr>
          <p:spPr>
            <a:xfrm flipV="1" rot="10800000">
              <a:off x="1684800" y="324720"/>
              <a:ext cx="592200" cy="560520"/>
            </a:xfrm>
            <a:custGeom>
              <a:avLst/>
              <a:gdLst/>
              <a:ahLst/>
              <a:rect l="l" t="t" r="r" b="b"/>
              <a:pathLst>
                <a:path w="6064" h="7653">
                  <a:moveTo>
                    <a:pt x="3380" y="0"/>
                  </a:moveTo>
                  <a:cubicBezTo>
                    <a:pt x="3307" y="0"/>
                    <a:pt x="3233" y="3"/>
                    <a:pt x="3156" y="7"/>
                  </a:cubicBezTo>
                  <a:cubicBezTo>
                    <a:pt x="1" y="210"/>
                    <a:pt x="477" y="3150"/>
                    <a:pt x="477" y="3150"/>
                  </a:cubicBezTo>
                  <a:cubicBezTo>
                    <a:pt x="560" y="4270"/>
                    <a:pt x="763" y="5222"/>
                    <a:pt x="977" y="5901"/>
                  </a:cubicBezTo>
                  <a:cubicBezTo>
                    <a:pt x="1168" y="6556"/>
                    <a:pt x="1644" y="7008"/>
                    <a:pt x="2275" y="7353"/>
                  </a:cubicBezTo>
                  <a:lnTo>
                    <a:pt x="2394" y="7413"/>
                  </a:lnTo>
                  <a:cubicBezTo>
                    <a:pt x="2705" y="7574"/>
                    <a:pt x="3047" y="7652"/>
                    <a:pt x="3388" y="7652"/>
                  </a:cubicBezTo>
                  <a:cubicBezTo>
                    <a:pt x="3805" y="7652"/>
                    <a:pt x="4219" y="7535"/>
                    <a:pt x="4573" y="7306"/>
                  </a:cubicBezTo>
                  <a:cubicBezTo>
                    <a:pt x="5228" y="6877"/>
                    <a:pt x="5656" y="6329"/>
                    <a:pt x="5764" y="5603"/>
                  </a:cubicBezTo>
                  <a:cubicBezTo>
                    <a:pt x="5942" y="4282"/>
                    <a:pt x="5894" y="3139"/>
                    <a:pt x="5894" y="3139"/>
                  </a:cubicBezTo>
                  <a:cubicBezTo>
                    <a:pt x="5894" y="3139"/>
                    <a:pt x="6064" y="0"/>
                    <a:pt x="3380" y="0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Google Shape;783;p36"/>
            <p:cNvSpPr/>
            <p:nvPr/>
          </p:nvSpPr>
          <p:spPr>
            <a:xfrm flipV="1" rot="10800000">
              <a:off x="1812600" y="596520"/>
              <a:ext cx="46440" cy="35640"/>
            </a:xfrm>
            <a:custGeom>
              <a:avLst/>
              <a:gdLst/>
              <a:ahLst/>
              <a:rect l="l" t="t" r="r" b="b"/>
              <a:pathLst>
                <a:path w="477" h="489">
                  <a:moveTo>
                    <a:pt x="226" y="0"/>
                  </a:moveTo>
                  <a:cubicBezTo>
                    <a:pt x="84" y="24"/>
                    <a:pt x="0" y="131"/>
                    <a:pt x="0" y="262"/>
                  </a:cubicBezTo>
                  <a:cubicBezTo>
                    <a:pt x="12" y="393"/>
                    <a:pt x="119" y="488"/>
                    <a:pt x="250" y="488"/>
                  </a:cubicBezTo>
                  <a:cubicBezTo>
                    <a:pt x="393" y="464"/>
                    <a:pt x="476" y="369"/>
                    <a:pt x="476" y="226"/>
                  </a:cubicBezTo>
                  <a:cubicBezTo>
                    <a:pt x="465" y="95"/>
                    <a:pt x="357" y="0"/>
                    <a:pt x="226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Google Shape;784;p36"/>
            <p:cNvSpPr/>
            <p:nvPr/>
          </p:nvSpPr>
          <p:spPr>
            <a:xfrm flipV="1" rot="10800000">
              <a:off x="2038320" y="608760"/>
              <a:ext cx="47520" cy="34560"/>
            </a:xfrm>
            <a:custGeom>
              <a:avLst/>
              <a:gdLst/>
              <a:ahLst/>
              <a:rect l="l" t="t" r="r" b="b"/>
              <a:pathLst>
                <a:path w="489" h="478">
                  <a:moveTo>
                    <a:pt x="239" y="1"/>
                  </a:moveTo>
                  <a:cubicBezTo>
                    <a:pt x="108" y="13"/>
                    <a:pt x="1" y="132"/>
                    <a:pt x="12" y="251"/>
                  </a:cubicBezTo>
                  <a:cubicBezTo>
                    <a:pt x="36" y="382"/>
                    <a:pt x="131" y="477"/>
                    <a:pt x="274" y="477"/>
                  </a:cubicBezTo>
                  <a:cubicBezTo>
                    <a:pt x="405" y="465"/>
                    <a:pt x="489" y="358"/>
                    <a:pt x="489" y="227"/>
                  </a:cubicBezTo>
                  <a:cubicBezTo>
                    <a:pt x="477" y="84"/>
                    <a:pt x="370" y="1"/>
                    <a:pt x="239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Google Shape;785;p36"/>
            <p:cNvSpPr/>
            <p:nvPr/>
          </p:nvSpPr>
          <p:spPr>
            <a:xfrm flipV="1" rot="10800000">
              <a:off x="1924560" y="643680"/>
              <a:ext cx="40320" cy="52200"/>
            </a:xfrm>
            <a:custGeom>
              <a:avLst/>
              <a:gdLst/>
              <a:ahLst/>
              <a:rect l="l" t="t" r="r" b="b"/>
              <a:pathLst>
                <a:path w="418" h="716">
                  <a:moveTo>
                    <a:pt x="298" y="1"/>
                  </a:moveTo>
                  <a:cubicBezTo>
                    <a:pt x="287" y="1"/>
                    <a:pt x="263" y="37"/>
                    <a:pt x="263" y="49"/>
                  </a:cubicBezTo>
                  <a:lnTo>
                    <a:pt x="322" y="632"/>
                  </a:lnTo>
                  <a:lnTo>
                    <a:pt x="25" y="644"/>
                  </a:lnTo>
                  <a:cubicBezTo>
                    <a:pt x="13" y="656"/>
                    <a:pt x="1" y="668"/>
                    <a:pt x="1" y="692"/>
                  </a:cubicBezTo>
                  <a:cubicBezTo>
                    <a:pt x="1" y="703"/>
                    <a:pt x="13" y="715"/>
                    <a:pt x="25" y="715"/>
                  </a:cubicBezTo>
                  <a:lnTo>
                    <a:pt x="370" y="692"/>
                  </a:lnTo>
                  <a:cubicBezTo>
                    <a:pt x="382" y="692"/>
                    <a:pt x="406" y="680"/>
                    <a:pt x="406" y="680"/>
                  </a:cubicBezTo>
                  <a:cubicBezTo>
                    <a:pt x="417" y="656"/>
                    <a:pt x="417" y="656"/>
                    <a:pt x="417" y="644"/>
                  </a:cubicBezTo>
                  <a:lnTo>
                    <a:pt x="346" y="37"/>
                  </a:lnTo>
                  <a:cubicBezTo>
                    <a:pt x="346" y="25"/>
                    <a:pt x="310" y="1"/>
                    <a:pt x="298" y="1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Google Shape;786;p36"/>
            <p:cNvSpPr/>
            <p:nvPr/>
          </p:nvSpPr>
          <p:spPr>
            <a:xfrm flipV="1" rot="10800000">
              <a:off x="2009520" y="484560"/>
              <a:ext cx="149760" cy="47880"/>
            </a:xfrm>
            <a:custGeom>
              <a:avLst/>
              <a:gdLst/>
              <a:ahLst/>
              <a:rect l="l" t="t" r="r" b="b"/>
              <a:pathLst>
                <a:path w="1537" h="656">
                  <a:moveTo>
                    <a:pt x="1011" y="0"/>
                  </a:moveTo>
                  <a:cubicBezTo>
                    <a:pt x="981" y="0"/>
                    <a:pt x="950" y="1"/>
                    <a:pt x="917" y="4"/>
                  </a:cubicBezTo>
                  <a:cubicBezTo>
                    <a:pt x="536" y="28"/>
                    <a:pt x="167" y="278"/>
                    <a:pt x="60" y="385"/>
                  </a:cubicBezTo>
                  <a:cubicBezTo>
                    <a:pt x="0" y="445"/>
                    <a:pt x="0" y="504"/>
                    <a:pt x="48" y="564"/>
                  </a:cubicBezTo>
                  <a:cubicBezTo>
                    <a:pt x="84" y="627"/>
                    <a:pt x="161" y="656"/>
                    <a:pt x="233" y="656"/>
                  </a:cubicBezTo>
                  <a:cubicBezTo>
                    <a:pt x="256" y="656"/>
                    <a:pt x="278" y="653"/>
                    <a:pt x="298" y="647"/>
                  </a:cubicBezTo>
                  <a:cubicBezTo>
                    <a:pt x="477" y="599"/>
                    <a:pt x="834" y="504"/>
                    <a:pt x="1132" y="480"/>
                  </a:cubicBezTo>
                  <a:cubicBezTo>
                    <a:pt x="1536" y="445"/>
                    <a:pt x="1453" y="195"/>
                    <a:pt x="1453" y="195"/>
                  </a:cubicBezTo>
                  <a:cubicBezTo>
                    <a:pt x="1453" y="195"/>
                    <a:pt x="1381" y="0"/>
                    <a:pt x="1011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Google Shape;787;p36"/>
            <p:cNvSpPr/>
            <p:nvPr/>
          </p:nvSpPr>
          <p:spPr>
            <a:xfrm flipV="1" rot="10800000">
              <a:off x="1757160" y="475200"/>
              <a:ext cx="148320" cy="41760"/>
            </a:xfrm>
            <a:custGeom>
              <a:avLst/>
              <a:gdLst/>
              <a:ahLst/>
              <a:rect l="l" t="t" r="r" b="b"/>
              <a:pathLst>
                <a:path w="1522" h="575">
                  <a:moveTo>
                    <a:pt x="588" y="1"/>
                  </a:moveTo>
                  <a:cubicBezTo>
                    <a:pt x="578" y="1"/>
                    <a:pt x="568" y="1"/>
                    <a:pt x="558" y="1"/>
                  </a:cubicBezTo>
                  <a:cubicBezTo>
                    <a:pt x="105" y="37"/>
                    <a:pt x="58" y="275"/>
                    <a:pt x="58" y="275"/>
                  </a:cubicBezTo>
                  <a:cubicBezTo>
                    <a:pt x="58" y="275"/>
                    <a:pt x="1" y="514"/>
                    <a:pt x="375" y="514"/>
                  </a:cubicBezTo>
                  <a:cubicBezTo>
                    <a:pt x="384" y="514"/>
                    <a:pt x="393" y="513"/>
                    <a:pt x="403" y="513"/>
                  </a:cubicBezTo>
                  <a:cubicBezTo>
                    <a:pt x="430" y="512"/>
                    <a:pt x="457" y="512"/>
                    <a:pt x="485" y="512"/>
                  </a:cubicBezTo>
                  <a:cubicBezTo>
                    <a:pt x="765" y="512"/>
                    <a:pt x="1086" y="562"/>
                    <a:pt x="1248" y="573"/>
                  </a:cubicBezTo>
                  <a:cubicBezTo>
                    <a:pt x="1259" y="574"/>
                    <a:pt x="1270" y="574"/>
                    <a:pt x="1281" y="574"/>
                  </a:cubicBezTo>
                  <a:cubicBezTo>
                    <a:pt x="1377" y="574"/>
                    <a:pt x="1465" y="530"/>
                    <a:pt x="1486" y="466"/>
                  </a:cubicBezTo>
                  <a:cubicBezTo>
                    <a:pt x="1522" y="406"/>
                    <a:pt x="1498" y="335"/>
                    <a:pt x="1462" y="287"/>
                  </a:cubicBezTo>
                  <a:cubicBezTo>
                    <a:pt x="1347" y="206"/>
                    <a:pt x="960" y="1"/>
                    <a:pt x="588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Google Shape;788;p36"/>
            <p:cNvSpPr/>
            <p:nvPr/>
          </p:nvSpPr>
          <p:spPr>
            <a:xfrm flipV="1" rot="10800000">
              <a:off x="1864080" y="730080"/>
              <a:ext cx="118440" cy="26640"/>
            </a:xfrm>
            <a:custGeom>
              <a:avLst/>
              <a:gdLst/>
              <a:ahLst/>
              <a:rect l="l" t="t" r="r" b="b"/>
              <a:pathLst>
                <a:path w="1215" h="370">
                  <a:moveTo>
                    <a:pt x="1203" y="1"/>
                  </a:moveTo>
                  <a:cubicBezTo>
                    <a:pt x="1191" y="1"/>
                    <a:pt x="1179" y="1"/>
                    <a:pt x="1155" y="13"/>
                  </a:cubicBezTo>
                  <a:cubicBezTo>
                    <a:pt x="1145" y="22"/>
                    <a:pt x="944" y="296"/>
                    <a:pt x="432" y="296"/>
                  </a:cubicBezTo>
                  <a:cubicBezTo>
                    <a:pt x="319" y="296"/>
                    <a:pt x="192" y="283"/>
                    <a:pt x="48" y="251"/>
                  </a:cubicBezTo>
                  <a:cubicBezTo>
                    <a:pt x="24" y="251"/>
                    <a:pt x="0" y="263"/>
                    <a:pt x="0" y="287"/>
                  </a:cubicBezTo>
                  <a:cubicBezTo>
                    <a:pt x="0" y="298"/>
                    <a:pt x="12" y="322"/>
                    <a:pt x="24" y="322"/>
                  </a:cubicBezTo>
                  <a:cubicBezTo>
                    <a:pt x="191" y="358"/>
                    <a:pt x="322" y="370"/>
                    <a:pt x="441" y="370"/>
                  </a:cubicBezTo>
                  <a:cubicBezTo>
                    <a:pt x="1000" y="370"/>
                    <a:pt x="1215" y="72"/>
                    <a:pt x="1215" y="37"/>
                  </a:cubicBezTo>
                  <a:cubicBezTo>
                    <a:pt x="1215" y="25"/>
                    <a:pt x="1215" y="13"/>
                    <a:pt x="1203" y="1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Google Shape;789;p36"/>
            <p:cNvSpPr/>
            <p:nvPr/>
          </p:nvSpPr>
          <p:spPr>
            <a:xfrm flipV="1" rot="10800000">
              <a:off x="1691640" y="531000"/>
              <a:ext cx="241920" cy="177120"/>
            </a:xfrm>
            <a:custGeom>
              <a:avLst/>
              <a:gdLst/>
              <a:ahLst/>
              <a:rect l="l" t="t" r="r" b="b"/>
              <a:pathLst>
                <a:path w="2477" h="2421">
                  <a:moveTo>
                    <a:pt x="1250" y="110"/>
                  </a:moveTo>
                  <a:cubicBezTo>
                    <a:pt x="1822" y="110"/>
                    <a:pt x="2310" y="551"/>
                    <a:pt x="2322" y="1134"/>
                  </a:cubicBezTo>
                  <a:cubicBezTo>
                    <a:pt x="2346" y="1420"/>
                    <a:pt x="2251" y="1706"/>
                    <a:pt x="2060" y="1920"/>
                  </a:cubicBezTo>
                  <a:cubicBezTo>
                    <a:pt x="1870" y="2146"/>
                    <a:pt x="1608" y="2277"/>
                    <a:pt x="1310" y="2301"/>
                  </a:cubicBezTo>
                  <a:cubicBezTo>
                    <a:pt x="1295" y="2302"/>
                    <a:pt x="1281" y="2302"/>
                    <a:pt x="1266" y="2302"/>
                  </a:cubicBezTo>
                  <a:cubicBezTo>
                    <a:pt x="690" y="2302"/>
                    <a:pt x="201" y="1846"/>
                    <a:pt x="155" y="1265"/>
                  </a:cubicBezTo>
                  <a:cubicBezTo>
                    <a:pt x="119" y="658"/>
                    <a:pt x="584" y="158"/>
                    <a:pt x="1179" y="110"/>
                  </a:cubicBezTo>
                  <a:close/>
                  <a:moveTo>
                    <a:pt x="1265" y="0"/>
                  </a:moveTo>
                  <a:cubicBezTo>
                    <a:pt x="1236" y="0"/>
                    <a:pt x="1208" y="1"/>
                    <a:pt x="1179" y="3"/>
                  </a:cubicBezTo>
                  <a:cubicBezTo>
                    <a:pt x="512" y="39"/>
                    <a:pt x="0" y="610"/>
                    <a:pt x="48" y="1289"/>
                  </a:cubicBezTo>
                  <a:cubicBezTo>
                    <a:pt x="84" y="1932"/>
                    <a:pt x="619" y="2420"/>
                    <a:pt x="1250" y="2420"/>
                  </a:cubicBezTo>
                  <a:lnTo>
                    <a:pt x="1334" y="2420"/>
                  </a:lnTo>
                  <a:cubicBezTo>
                    <a:pt x="1655" y="2396"/>
                    <a:pt x="1953" y="2253"/>
                    <a:pt x="2167" y="2015"/>
                  </a:cubicBezTo>
                  <a:cubicBezTo>
                    <a:pt x="2370" y="1777"/>
                    <a:pt x="2477" y="1468"/>
                    <a:pt x="2465" y="1134"/>
                  </a:cubicBezTo>
                  <a:cubicBezTo>
                    <a:pt x="2431" y="496"/>
                    <a:pt x="1895" y="0"/>
                    <a:pt x="126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Google Shape;790;p36"/>
            <p:cNvSpPr/>
            <p:nvPr/>
          </p:nvSpPr>
          <p:spPr>
            <a:xfrm flipV="1" rot="10800000">
              <a:off x="1972080" y="543960"/>
              <a:ext cx="238320" cy="177120"/>
            </a:xfrm>
            <a:custGeom>
              <a:avLst/>
              <a:gdLst/>
              <a:ahLst/>
              <a:rect l="l" t="t" r="r" b="b"/>
              <a:pathLst>
                <a:path w="2442" h="2419">
                  <a:moveTo>
                    <a:pt x="1215" y="109"/>
                  </a:moveTo>
                  <a:cubicBezTo>
                    <a:pt x="1489" y="109"/>
                    <a:pt x="1739" y="216"/>
                    <a:pt x="1929" y="395"/>
                  </a:cubicBezTo>
                  <a:cubicBezTo>
                    <a:pt x="2156" y="585"/>
                    <a:pt x="2287" y="835"/>
                    <a:pt x="2298" y="1133"/>
                  </a:cubicBezTo>
                  <a:cubicBezTo>
                    <a:pt x="2322" y="1419"/>
                    <a:pt x="2227" y="1704"/>
                    <a:pt x="2037" y="1919"/>
                  </a:cubicBezTo>
                  <a:cubicBezTo>
                    <a:pt x="1846" y="2145"/>
                    <a:pt x="1584" y="2276"/>
                    <a:pt x="1286" y="2300"/>
                  </a:cubicBezTo>
                  <a:cubicBezTo>
                    <a:pt x="1271" y="2300"/>
                    <a:pt x="1257" y="2301"/>
                    <a:pt x="1242" y="2301"/>
                  </a:cubicBezTo>
                  <a:cubicBezTo>
                    <a:pt x="655" y="2301"/>
                    <a:pt x="178" y="1844"/>
                    <a:pt x="132" y="1264"/>
                  </a:cubicBezTo>
                  <a:cubicBezTo>
                    <a:pt x="120" y="990"/>
                    <a:pt x="203" y="704"/>
                    <a:pt x="393" y="478"/>
                  </a:cubicBezTo>
                  <a:cubicBezTo>
                    <a:pt x="596" y="264"/>
                    <a:pt x="846" y="121"/>
                    <a:pt x="1144" y="109"/>
                  </a:cubicBezTo>
                  <a:close/>
                  <a:moveTo>
                    <a:pt x="1192" y="1"/>
                  </a:moveTo>
                  <a:cubicBezTo>
                    <a:pt x="1176" y="1"/>
                    <a:pt x="1160" y="1"/>
                    <a:pt x="1144" y="2"/>
                  </a:cubicBezTo>
                  <a:cubicBezTo>
                    <a:pt x="810" y="26"/>
                    <a:pt x="513" y="168"/>
                    <a:pt x="310" y="407"/>
                  </a:cubicBezTo>
                  <a:cubicBezTo>
                    <a:pt x="96" y="645"/>
                    <a:pt x="1" y="954"/>
                    <a:pt x="12" y="1288"/>
                  </a:cubicBezTo>
                  <a:cubicBezTo>
                    <a:pt x="36" y="1931"/>
                    <a:pt x="572" y="2419"/>
                    <a:pt x="1215" y="2419"/>
                  </a:cubicBezTo>
                  <a:lnTo>
                    <a:pt x="1286" y="2419"/>
                  </a:lnTo>
                  <a:cubicBezTo>
                    <a:pt x="1620" y="2407"/>
                    <a:pt x="1917" y="2252"/>
                    <a:pt x="2120" y="2014"/>
                  </a:cubicBezTo>
                  <a:cubicBezTo>
                    <a:pt x="2334" y="1776"/>
                    <a:pt x="2441" y="1466"/>
                    <a:pt x="2418" y="1133"/>
                  </a:cubicBezTo>
                  <a:cubicBezTo>
                    <a:pt x="2406" y="811"/>
                    <a:pt x="2263" y="514"/>
                    <a:pt x="2025" y="299"/>
                  </a:cubicBezTo>
                  <a:cubicBezTo>
                    <a:pt x="1798" y="107"/>
                    <a:pt x="1497" y="1"/>
                    <a:pt x="119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Google Shape;791;p36"/>
            <p:cNvSpPr/>
            <p:nvPr/>
          </p:nvSpPr>
          <p:spPr>
            <a:xfrm flipV="1" rot="10800000">
              <a:off x="1923120" y="618480"/>
              <a:ext cx="56880" cy="11160"/>
            </a:xfrm>
            <a:custGeom>
              <a:avLst/>
              <a:gdLst/>
              <a:ahLst/>
              <a:rect l="l" t="t" r="r" b="b"/>
              <a:pathLst>
                <a:path w="585" h="156">
                  <a:moveTo>
                    <a:pt x="584" y="1"/>
                  </a:moveTo>
                  <a:lnTo>
                    <a:pt x="1" y="36"/>
                  </a:lnTo>
                  <a:lnTo>
                    <a:pt x="13" y="155"/>
                  </a:lnTo>
                  <a:lnTo>
                    <a:pt x="584" y="12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Google Shape;792;p36"/>
            <p:cNvSpPr/>
            <p:nvPr/>
          </p:nvSpPr>
          <p:spPr>
            <a:xfrm flipV="1" rot="10800000">
              <a:off x="1768680" y="305280"/>
              <a:ext cx="476640" cy="201240"/>
            </a:xfrm>
            <a:custGeom>
              <a:avLst/>
              <a:gdLst/>
              <a:ahLst/>
              <a:rect l="l" t="t" r="r" b="b"/>
              <a:pathLst>
                <a:path w="4882" h="2752">
                  <a:moveTo>
                    <a:pt x="3015" y="1"/>
                  </a:moveTo>
                  <a:cubicBezTo>
                    <a:pt x="359" y="1"/>
                    <a:pt x="0" y="2718"/>
                    <a:pt x="0" y="2739"/>
                  </a:cubicBezTo>
                  <a:cubicBezTo>
                    <a:pt x="153" y="2748"/>
                    <a:pt x="298" y="2752"/>
                    <a:pt x="435" y="2752"/>
                  </a:cubicBezTo>
                  <a:cubicBezTo>
                    <a:pt x="2674" y="2752"/>
                    <a:pt x="2917" y="1632"/>
                    <a:pt x="2917" y="1632"/>
                  </a:cubicBezTo>
                  <a:cubicBezTo>
                    <a:pt x="3060" y="1989"/>
                    <a:pt x="2953" y="2358"/>
                    <a:pt x="2953" y="2358"/>
                  </a:cubicBezTo>
                  <a:cubicBezTo>
                    <a:pt x="4882" y="1810"/>
                    <a:pt x="4537" y="250"/>
                    <a:pt x="4537" y="250"/>
                  </a:cubicBezTo>
                  <a:cubicBezTo>
                    <a:pt x="3960" y="76"/>
                    <a:pt x="3456" y="1"/>
                    <a:pt x="3015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Google Shape;793;p36"/>
            <p:cNvSpPr/>
            <p:nvPr/>
          </p:nvSpPr>
          <p:spPr>
            <a:xfrm flipV="1" rot="10800000">
              <a:off x="1687320" y="354960"/>
              <a:ext cx="120600" cy="150480"/>
            </a:xfrm>
            <a:custGeom>
              <a:avLst/>
              <a:gdLst/>
              <a:ahLst/>
              <a:rect l="l" t="t" r="r" b="b"/>
              <a:pathLst>
                <a:path w="1239" h="2060">
                  <a:moveTo>
                    <a:pt x="0" y="0"/>
                  </a:moveTo>
                  <a:cubicBezTo>
                    <a:pt x="0" y="0"/>
                    <a:pt x="203" y="1465"/>
                    <a:pt x="1238" y="2060"/>
                  </a:cubicBezTo>
                  <a:cubicBezTo>
                    <a:pt x="1238" y="2060"/>
                    <a:pt x="1179" y="60"/>
                    <a:pt x="0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3" name="Google Shape;794;p36"/>
          <p:cNvSpPr/>
          <p:nvPr/>
        </p:nvSpPr>
        <p:spPr>
          <a:xfrm>
            <a:off x="4415040" y="352080"/>
            <a:ext cx="3387600" cy="35748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4" name="Google Shape;795;p36">
            <a:hlinkClick r:id="rId1" action="ppaction://hlinksldjump"/>
          </p:cNvPr>
          <p:cNvSpPr/>
          <p:nvPr/>
        </p:nvSpPr>
        <p:spPr>
          <a:xfrm>
            <a:off x="7905240" y="352080"/>
            <a:ext cx="357480" cy="3574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5" name="Google Shape;796;p36">
            <a:hlinkClick r:id="rId2" action="ppaction://hlinksldjump"/>
          </p:cNvPr>
          <p:cNvSpPr/>
          <p:nvPr/>
        </p:nvSpPr>
        <p:spPr>
          <a:xfrm>
            <a:off x="7993080" y="441360"/>
            <a:ext cx="182160" cy="178920"/>
          </a:xfrm>
          <a:custGeom>
            <a:avLst/>
            <a:gdLst/>
            <a:ahLst/>
            <a:rect l="l" t="t" r="r" b="b"/>
            <a:pathLst>
              <a:path w="212885" h="209134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06" name="Google Shape;797;p36"/>
          <p:cNvGrpSpPr/>
          <p:nvPr/>
        </p:nvGrpSpPr>
        <p:grpSpPr>
          <a:xfrm>
            <a:off x="3505680" y="352080"/>
            <a:ext cx="807120" cy="357480"/>
            <a:chOff x="3505680" y="352080"/>
            <a:chExt cx="807120" cy="357480"/>
          </a:xfrm>
        </p:grpSpPr>
        <p:sp>
          <p:nvSpPr>
            <p:cNvPr id="907" name="Google Shape;798;p36"/>
            <p:cNvSpPr/>
            <p:nvPr/>
          </p:nvSpPr>
          <p:spPr>
            <a:xfrm>
              <a:off x="3505680" y="352080"/>
              <a:ext cx="807120" cy="35748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 w="0">
              <a:noFill/>
            </a:ln>
            <a:effectLst>
              <a:outerShdw algn="bl" blurRad="214200" dir="5400000" dist="57240" rotWithShape="0">
                <a:schemeClr val="dk2">
                  <a:alpha val="13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Google Shape;799;p36"/>
            <p:cNvSpPr/>
            <p:nvPr/>
          </p:nvSpPr>
          <p:spPr>
            <a:xfrm flipH="1">
              <a:off x="3612600" y="448560"/>
              <a:ext cx="164160" cy="164160"/>
            </a:xfrm>
            <a:custGeom>
              <a:avLst/>
              <a:gdLst/>
              <a:ahLst/>
              <a:rect l="l" t="t" r="r" b="b"/>
              <a:pathLst>
                <a:path w="349" h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Google Shape;800;p36"/>
            <p:cNvSpPr/>
            <p:nvPr/>
          </p:nvSpPr>
          <p:spPr>
            <a:xfrm flipH="1">
              <a:off x="3834720" y="448560"/>
              <a:ext cx="163800" cy="164160"/>
            </a:xfrm>
            <a:custGeom>
              <a:avLst/>
              <a:gdLst/>
              <a:ahLst/>
              <a:rect l="l" t="t" r="r" b="b"/>
              <a:pathLst>
                <a:path w="348" h="349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Google Shape;801;p36"/>
            <p:cNvSpPr/>
            <p:nvPr/>
          </p:nvSpPr>
          <p:spPr>
            <a:xfrm flipH="1">
              <a:off x="4057920" y="446400"/>
              <a:ext cx="198720" cy="169200"/>
            </a:xfrm>
            <a:custGeom>
              <a:avLst/>
              <a:gdLst/>
              <a:ahLst/>
              <a:rect l="l" t="t" r="r" b="b"/>
              <a:pathLst>
                <a:path w="422" h="359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subTitle"/>
          </p:nvPr>
        </p:nvSpPr>
        <p:spPr>
          <a:xfrm>
            <a:off x="1305720" y="1943280"/>
            <a:ext cx="5109120" cy="277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" sz="1800" spc="-1" strike="noStrike">
                <a:solidFill>
                  <a:srgbClr val="333333"/>
                </a:solidFill>
                <a:latin typeface="Times New Roman"/>
                <a:ea typeface="DM Sans"/>
              </a:rPr>
              <a:t>¿Sabes qué te ayuda a aclarar tus ideas? Listas como esta: </a:t>
            </a:r>
            <a:endParaRPr b="0" lang="en-US" sz="18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001"/>
              </a:spcBef>
              <a:buClr>
                <a:srgbClr val="e0584c"/>
              </a:buClr>
              <a:buFont typeface="Open Sans"/>
              <a:buChar char="●"/>
              <a:tabLst>
                <a:tab algn="l" pos="0"/>
              </a:tabLst>
            </a:pPr>
            <a:r>
              <a:rPr b="1" lang="es" sz="1800" spc="-1" strike="noStrike">
                <a:solidFill>
                  <a:srgbClr val="333333"/>
                </a:solidFill>
                <a:latin typeface="Times New Roman"/>
                <a:ea typeface="DM Sans"/>
              </a:rPr>
              <a:t>Son simples </a:t>
            </a:r>
            <a:endParaRPr b="0" lang="en-US" sz="18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e0584c"/>
              </a:buClr>
              <a:buFont typeface="Open Sans"/>
              <a:buChar char="●"/>
              <a:tabLst>
                <a:tab algn="l" pos="0"/>
              </a:tabLst>
            </a:pPr>
            <a:r>
              <a:rPr b="1" lang="es" sz="1800" spc="-1" strike="noStrike">
                <a:solidFill>
                  <a:srgbClr val="333333"/>
                </a:solidFill>
                <a:latin typeface="Times New Roman"/>
                <a:ea typeface="DM Sans"/>
              </a:rPr>
              <a:t>Puedes organizar tus ideas de forma clara</a:t>
            </a:r>
            <a:endParaRPr b="0" lang="en-US" sz="18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e0584c"/>
              </a:buClr>
              <a:buFont typeface="Open Sans"/>
              <a:buChar char="●"/>
              <a:tabLst>
                <a:tab algn="l" pos="0"/>
              </a:tabLst>
            </a:pPr>
            <a:r>
              <a:rPr b="1" lang="es" sz="1800" spc="-1" strike="noStrike">
                <a:solidFill>
                  <a:srgbClr val="333333"/>
                </a:solidFill>
                <a:latin typeface="Times New Roman"/>
                <a:ea typeface="DM Sans"/>
              </a:rPr>
              <a:t>¡Nunca más olvidarás comprar leche!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" sz="1800" spc="-1" strike="noStrike">
                <a:solidFill>
                  <a:srgbClr val="333333"/>
                </a:solidFill>
                <a:latin typeface="Times New Roman"/>
                <a:ea typeface="DM Sans"/>
              </a:rPr>
              <a:t>El público entenderá todo lo que le muestres al instante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2" name="PlaceHolder 2"/>
          <p:cNvSpPr>
            <a:spLocks noGrp="1"/>
          </p:cNvSpPr>
          <p:nvPr>
            <p:ph type="title"/>
          </p:nvPr>
        </p:nvSpPr>
        <p:spPr>
          <a:xfrm>
            <a:off x="1293840" y="935640"/>
            <a:ext cx="5109120" cy="609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2d67e0"/>
                </a:solidFill>
                <a:latin typeface="Times New Roman"/>
                <a:ea typeface="Krona One"/>
              </a:rPr>
              <a:t>1-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13" name="Google Shape;868;p39"/>
          <p:cNvGrpSpPr/>
          <p:nvPr/>
        </p:nvGrpSpPr>
        <p:grpSpPr>
          <a:xfrm>
            <a:off x="6955920" y="142200"/>
            <a:ext cx="2162880" cy="5877000"/>
            <a:chOff x="6955920" y="142200"/>
            <a:chExt cx="2162880" cy="5877000"/>
          </a:xfrm>
        </p:grpSpPr>
        <p:sp>
          <p:nvSpPr>
            <p:cNvPr id="914" name="Google Shape;869;p39"/>
            <p:cNvSpPr/>
            <p:nvPr/>
          </p:nvSpPr>
          <p:spPr>
            <a:xfrm>
              <a:off x="7417440" y="3782520"/>
              <a:ext cx="504000" cy="1915200"/>
            </a:xfrm>
            <a:custGeom>
              <a:avLst/>
              <a:gdLst/>
              <a:ahLst/>
              <a:rect l="l" t="t" r="r" b="b"/>
              <a:pathLst>
                <a:path w="5478" h="20801">
                  <a:moveTo>
                    <a:pt x="2680" y="1"/>
                  </a:moveTo>
                  <a:lnTo>
                    <a:pt x="1" y="1715"/>
                  </a:lnTo>
                  <a:lnTo>
                    <a:pt x="3359" y="20801"/>
                  </a:lnTo>
                  <a:lnTo>
                    <a:pt x="5168" y="20801"/>
                  </a:lnTo>
                  <a:cubicBezTo>
                    <a:pt x="5168" y="20801"/>
                    <a:pt x="5478" y="8954"/>
                    <a:pt x="4656" y="5477"/>
                  </a:cubicBezTo>
                  <a:cubicBezTo>
                    <a:pt x="3704" y="1429"/>
                    <a:pt x="2680" y="1"/>
                    <a:pt x="2680" y="1"/>
                  </a:cubicBez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Google Shape;870;p39"/>
            <p:cNvSpPr/>
            <p:nvPr/>
          </p:nvSpPr>
          <p:spPr>
            <a:xfrm>
              <a:off x="7230960" y="5677200"/>
              <a:ext cx="712440" cy="342000"/>
            </a:xfrm>
            <a:custGeom>
              <a:avLst/>
              <a:gdLst/>
              <a:ahLst/>
              <a:rect l="l" t="t" r="r" b="b"/>
              <a:pathLst>
                <a:path w="7740" h="3716">
                  <a:moveTo>
                    <a:pt x="7169" y="1"/>
                  </a:moveTo>
                  <a:cubicBezTo>
                    <a:pt x="7169" y="1"/>
                    <a:pt x="7168" y="1"/>
                    <a:pt x="7168" y="1"/>
                  </a:cubicBezTo>
                  <a:lnTo>
                    <a:pt x="2906" y="2715"/>
                  </a:lnTo>
                  <a:cubicBezTo>
                    <a:pt x="2876" y="2715"/>
                    <a:pt x="2846" y="2715"/>
                    <a:pt x="2817" y="2715"/>
                  </a:cubicBezTo>
                  <a:cubicBezTo>
                    <a:pt x="292" y="2715"/>
                    <a:pt x="1" y="3715"/>
                    <a:pt x="1" y="3715"/>
                  </a:cubicBezTo>
                  <a:lnTo>
                    <a:pt x="5549" y="3715"/>
                  </a:lnTo>
                  <a:lnTo>
                    <a:pt x="7168" y="1858"/>
                  </a:lnTo>
                  <a:lnTo>
                    <a:pt x="7168" y="3715"/>
                  </a:lnTo>
                  <a:lnTo>
                    <a:pt x="7704" y="3715"/>
                  </a:lnTo>
                  <a:cubicBezTo>
                    <a:pt x="7704" y="3715"/>
                    <a:pt x="7680" y="2132"/>
                    <a:pt x="7704" y="1060"/>
                  </a:cubicBezTo>
                  <a:cubicBezTo>
                    <a:pt x="7739" y="12"/>
                    <a:pt x="7193" y="1"/>
                    <a:pt x="7169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Google Shape;871;p39"/>
            <p:cNvSpPr/>
            <p:nvPr/>
          </p:nvSpPr>
          <p:spPr>
            <a:xfrm>
              <a:off x="7478640" y="5473080"/>
              <a:ext cx="412200" cy="455760"/>
            </a:xfrm>
            <a:custGeom>
              <a:avLst/>
              <a:gdLst/>
              <a:ahLst/>
              <a:rect l="l" t="t" r="r" b="b"/>
              <a:pathLst>
                <a:path w="4478" h="4954">
                  <a:moveTo>
                    <a:pt x="2322" y="0"/>
                  </a:moveTo>
                  <a:lnTo>
                    <a:pt x="2656" y="2203"/>
                  </a:lnTo>
                  <a:lnTo>
                    <a:pt x="1" y="4953"/>
                  </a:lnTo>
                  <a:lnTo>
                    <a:pt x="1227" y="4953"/>
                  </a:lnTo>
                  <a:cubicBezTo>
                    <a:pt x="1787" y="4953"/>
                    <a:pt x="2334" y="4739"/>
                    <a:pt x="2763" y="4358"/>
                  </a:cubicBezTo>
                  <a:cubicBezTo>
                    <a:pt x="3323" y="3834"/>
                    <a:pt x="4096" y="3048"/>
                    <a:pt x="4477" y="2215"/>
                  </a:cubicBezTo>
                  <a:lnTo>
                    <a:pt x="4477" y="83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Google Shape;872;p39"/>
            <p:cNvSpPr/>
            <p:nvPr/>
          </p:nvSpPr>
          <p:spPr>
            <a:xfrm>
              <a:off x="7994160" y="3784680"/>
              <a:ext cx="504000" cy="1914120"/>
            </a:xfrm>
            <a:custGeom>
              <a:avLst/>
              <a:gdLst/>
              <a:ahLst/>
              <a:rect l="l" t="t" r="r" b="b"/>
              <a:pathLst>
                <a:path w="5478" h="20789">
                  <a:moveTo>
                    <a:pt x="2680" y="0"/>
                  </a:moveTo>
                  <a:lnTo>
                    <a:pt x="1" y="1703"/>
                  </a:lnTo>
                  <a:lnTo>
                    <a:pt x="3394" y="20789"/>
                  </a:lnTo>
                  <a:lnTo>
                    <a:pt x="5168" y="20789"/>
                  </a:lnTo>
                  <a:cubicBezTo>
                    <a:pt x="5168" y="20789"/>
                    <a:pt x="5478" y="8942"/>
                    <a:pt x="4656" y="5477"/>
                  </a:cubicBezTo>
                  <a:cubicBezTo>
                    <a:pt x="3704" y="1429"/>
                    <a:pt x="2680" y="0"/>
                    <a:pt x="2680" y="0"/>
                  </a:cubicBez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Google Shape;873;p39"/>
            <p:cNvSpPr/>
            <p:nvPr/>
          </p:nvSpPr>
          <p:spPr>
            <a:xfrm>
              <a:off x="7810920" y="5677200"/>
              <a:ext cx="712440" cy="342000"/>
            </a:xfrm>
            <a:custGeom>
              <a:avLst/>
              <a:gdLst/>
              <a:ahLst/>
              <a:rect l="l" t="t" r="r" b="b"/>
              <a:pathLst>
                <a:path w="7739" h="3716">
                  <a:moveTo>
                    <a:pt x="7169" y="1"/>
                  </a:moveTo>
                  <a:cubicBezTo>
                    <a:pt x="7168" y="1"/>
                    <a:pt x="7168" y="1"/>
                    <a:pt x="7168" y="1"/>
                  </a:cubicBezTo>
                  <a:lnTo>
                    <a:pt x="2894" y="2715"/>
                  </a:lnTo>
                  <a:cubicBezTo>
                    <a:pt x="2864" y="2715"/>
                    <a:pt x="2834" y="2715"/>
                    <a:pt x="2805" y="2715"/>
                  </a:cubicBezTo>
                  <a:cubicBezTo>
                    <a:pt x="291" y="2715"/>
                    <a:pt x="0" y="3715"/>
                    <a:pt x="0" y="3715"/>
                  </a:cubicBezTo>
                  <a:lnTo>
                    <a:pt x="5549" y="3715"/>
                  </a:lnTo>
                  <a:lnTo>
                    <a:pt x="7168" y="1858"/>
                  </a:lnTo>
                  <a:lnTo>
                    <a:pt x="7168" y="3715"/>
                  </a:lnTo>
                  <a:lnTo>
                    <a:pt x="7704" y="3715"/>
                  </a:lnTo>
                  <a:cubicBezTo>
                    <a:pt x="7704" y="3715"/>
                    <a:pt x="7680" y="2132"/>
                    <a:pt x="7704" y="1060"/>
                  </a:cubicBezTo>
                  <a:cubicBezTo>
                    <a:pt x="7739" y="12"/>
                    <a:pt x="7192" y="1"/>
                    <a:pt x="7169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Google Shape;874;p39"/>
            <p:cNvSpPr/>
            <p:nvPr/>
          </p:nvSpPr>
          <p:spPr>
            <a:xfrm>
              <a:off x="8058960" y="5473080"/>
              <a:ext cx="411840" cy="455760"/>
            </a:xfrm>
            <a:custGeom>
              <a:avLst/>
              <a:gdLst/>
              <a:ahLst/>
              <a:rect l="l" t="t" r="r" b="b"/>
              <a:pathLst>
                <a:path w="4477" h="4954">
                  <a:moveTo>
                    <a:pt x="2322" y="0"/>
                  </a:moveTo>
                  <a:lnTo>
                    <a:pt x="2643" y="2203"/>
                  </a:lnTo>
                  <a:lnTo>
                    <a:pt x="0" y="4953"/>
                  </a:lnTo>
                  <a:lnTo>
                    <a:pt x="1215" y="4953"/>
                  </a:lnTo>
                  <a:cubicBezTo>
                    <a:pt x="1786" y="4953"/>
                    <a:pt x="2334" y="4739"/>
                    <a:pt x="2762" y="4358"/>
                  </a:cubicBezTo>
                  <a:cubicBezTo>
                    <a:pt x="3322" y="3846"/>
                    <a:pt x="4096" y="3048"/>
                    <a:pt x="4477" y="2215"/>
                  </a:cubicBezTo>
                  <a:lnTo>
                    <a:pt x="4477" y="83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Google Shape;875;p39"/>
            <p:cNvSpPr/>
            <p:nvPr/>
          </p:nvSpPr>
          <p:spPr>
            <a:xfrm>
              <a:off x="7339680" y="2261520"/>
              <a:ext cx="1164240" cy="1679760"/>
            </a:xfrm>
            <a:custGeom>
              <a:avLst/>
              <a:gdLst/>
              <a:ahLst/>
              <a:rect l="l" t="t" r="r" b="b"/>
              <a:pathLst>
                <a:path w="12646" h="18242">
                  <a:moveTo>
                    <a:pt x="858" y="1"/>
                  </a:moveTo>
                  <a:lnTo>
                    <a:pt x="1" y="18229"/>
                  </a:lnTo>
                  <a:lnTo>
                    <a:pt x="12645" y="18241"/>
                  </a:lnTo>
                  <a:cubicBezTo>
                    <a:pt x="12645" y="18241"/>
                    <a:pt x="12109" y="4942"/>
                    <a:pt x="8787" y="1"/>
                  </a:cubicBezTo>
                  <a:close/>
                </a:path>
              </a:pathLst>
            </a:custGeom>
            <a:solidFill>
              <a:srgbClr val="2d67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Google Shape;876;p39"/>
            <p:cNvSpPr/>
            <p:nvPr/>
          </p:nvSpPr>
          <p:spPr>
            <a:xfrm>
              <a:off x="6999480" y="3687120"/>
              <a:ext cx="167400" cy="195480"/>
            </a:xfrm>
            <a:custGeom>
              <a:avLst/>
              <a:gdLst/>
              <a:ahLst/>
              <a:rect l="l" t="t" r="r" b="b"/>
              <a:pathLst>
                <a:path w="1823" h="2125">
                  <a:moveTo>
                    <a:pt x="1822" y="1"/>
                  </a:moveTo>
                  <a:lnTo>
                    <a:pt x="596" y="715"/>
                  </a:lnTo>
                  <a:lnTo>
                    <a:pt x="60" y="1739"/>
                  </a:lnTo>
                  <a:cubicBezTo>
                    <a:pt x="1" y="1858"/>
                    <a:pt x="36" y="2013"/>
                    <a:pt x="155" y="2084"/>
                  </a:cubicBezTo>
                  <a:cubicBezTo>
                    <a:pt x="200" y="2111"/>
                    <a:pt x="250" y="2125"/>
                    <a:pt x="298" y="2125"/>
                  </a:cubicBezTo>
                  <a:cubicBezTo>
                    <a:pt x="379" y="2125"/>
                    <a:pt x="456" y="2087"/>
                    <a:pt x="501" y="2013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Google Shape;877;p39"/>
            <p:cNvSpPr/>
            <p:nvPr/>
          </p:nvSpPr>
          <p:spPr>
            <a:xfrm>
              <a:off x="6955920" y="3357720"/>
              <a:ext cx="401040" cy="497520"/>
            </a:xfrm>
            <a:custGeom>
              <a:avLst/>
              <a:gdLst/>
              <a:ahLst/>
              <a:rect l="l" t="t" r="r" b="b"/>
              <a:pathLst>
                <a:path w="4359" h="5405">
                  <a:moveTo>
                    <a:pt x="3567" y="0"/>
                  </a:moveTo>
                  <a:cubicBezTo>
                    <a:pt x="3314" y="0"/>
                    <a:pt x="3098" y="159"/>
                    <a:pt x="3001" y="386"/>
                  </a:cubicBezTo>
                  <a:cubicBezTo>
                    <a:pt x="2691" y="1100"/>
                    <a:pt x="2060" y="2231"/>
                    <a:pt x="2060" y="2231"/>
                  </a:cubicBezTo>
                  <a:lnTo>
                    <a:pt x="60" y="5053"/>
                  </a:lnTo>
                  <a:cubicBezTo>
                    <a:pt x="0" y="5125"/>
                    <a:pt x="0" y="5232"/>
                    <a:pt x="60" y="5303"/>
                  </a:cubicBezTo>
                  <a:cubicBezTo>
                    <a:pt x="101" y="5372"/>
                    <a:pt x="165" y="5405"/>
                    <a:pt x="233" y="5405"/>
                  </a:cubicBezTo>
                  <a:cubicBezTo>
                    <a:pt x="284" y="5405"/>
                    <a:pt x="336" y="5386"/>
                    <a:pt x="381" y="5351"/>
                  </a:cubicBezTo>
                  <a:lnTo>
                    <a:pt x="2656" y="3458"/>
                  </a:lnTo>
                  <a:lnTo>
                    <a:pt x="2656" y="3458"/>
                  </a:lnTo>
                  <a:cubicBezTo>
                    <a:pt x="2417" y="3946"/>
                    <a:pt x="2334" y="4422"/>
                    <a:pt x="2286" y="4708"/>
                  </a:cubicBezTo>
                  <a:cubicBezTo>
                    <a:pt x="2263" y="4851"/>
                    <a:pt x="2358" y="4982"/>
                    <a:pt x="2513" y="5017"/>
                  </a:cubicBezTo>
                  <a:cubicBezTo>
                    <a:pt x="2522" y="5018"/>
                    <a:pt x="2532" y="5019"/>
                    <a:pt x="2541" y="5019"/>
                  </a:cubicBezTo>
                  <a:cubicBezTo>
                    <a:pt x="2662" y="5019"/>
                    <a:pt x="2778" y="4948"/>
                    <a:pt x="2822" y="4827"/>
                  </a:cubicBezTo>
                  <a:cubicBezTo>
                    <a:pt x="2917" y="4577"/>
                    <a:pt x="3120" y="4124"/>
                    <a:pt x="3596" y="3529"/>
                  </a:cubicBezTo>
                  <a:cubicBezTo>
                    <a:pt x="4358" y="2577"/>
                    <a:pt x="4191" y="1327"/>
                    <a:pt x="4191" y="1327"/>
                  </a:cubicBezTo>
                  <a:lnTo>
                    <a:pt x="4251" y="731"/>
                  </a:lnTo>
                  <a:cubicBezTo>
                    <a:pt x="4299" y="362"/>
                    <a:pt x="4013" y="29"/>
                    <a:pt x="3644" y="5"/>
                  </a:cubicBezTo>
                  <a:cubicBezTo>
                    <a:pt x="3618" y="2"/>
                    <a:pt x="3592" y="0"/>
                    <a:pt x="3567" y="0"/>
                  </a:cubicBez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Google Shape;878;p39"/>
            <p:cNvSpPr/>
            <p:nvPr/>
          </p:nvSpPr>
          <p:spPr>
            <a:xfrm>
              <a:off x="7233120" y="2768040"/>
              <a:ext cx="228960" cy="660960"/>
            </a:xfrm>
            <a:custGeom>
              <a:avLst/>
              <a:gdLst/>
              <a:ahLst/>
              <a:rect l="l" t="t" r="r" b="b"/>
              <a:pathLst>
                <a:path w="2490" h="7180">
                  <a:moveTo>
                    <a:pt x="513" y="0"/>
                  </a:moveTo>
                  <a:lnTo>
                    <a:pt x="1" y="6882"/>
                  </a:lnTo>
                  <a:lnTo>
                    <a:pt x="1227" y="7180"/>
                  </a:lnTo>
                  <a:lnTo>
                    <a:pt x="2489" y="91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Google Shape;879;p39"/>
            <p:cNvSpPr/>
            <p:nvPr/>
          </p:nvSpPr>
          <p:spPr>
            <a:xfrm>
              <a:off x="7239600" y="1253880"/>
              <a:ext cx="289080" cy="1907640"/>
            </a:xfrm>
            <a:custGeom>
              <a:avLst/>
              <a:gdLst/>
              <a:ahLst/>
              <a:rect l="l" t="t" r="r" b="b"/>
              <a:pathLst>
                <a:path w="3144" h="20718">
                  <a:moveTo>
                    <a:pt x="3143" y="1"/>
                  </a:moveTo>
                  <a:lnTo>
                    <a:pt x="3143" y="1"/>
                  </a:lnTo>
                  <a:cubicBezTo>
                    <a:pt x="3143" y="1"/>
                    <a:pt x="679" y="882"/>
                    <a:pt x="465" y="6049"/>
                  </a:cubicBezTo>
                  <a:cubicBezTo>
                    <a:pt x="250" y="11193"/>
                    <a:pt x="0" y="20718"/>
                    <a:pt x="0" y="20718"/>
                  </a:cubicBezTo>
                  <a:lnTo>
                    <a:pt x="1941" y="20718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Google Shape;880;p39"/>
            <p:cNvSpPr/>
            <p:nvPr/>
          </p:nvSpPr>
          <p:spPr>
            <a:xfrm>
              <a:off x="7503840" y="1181520"/>
              <a:ext cx="560160" cy="1079640"/>
            </a:xfrm>
            <a:custGeom>
              <a:avLst/>
              <a:gdLst/>
              <a:ahLst/>
              <a:rect l="l" t="t" r="r" b="b"/>
              <a:pathLst>
                <a:path w="6085" h="11728">
                  <a:moveTo>
                    <a:pt x="5025" y="0"/>
                  </a:moveTo>
                  <a:lnTo>
                    <a:pt x="2263" y="60"/>
                  </a:lnTo>
                  <a:cubicBezTo>
                    <a:pt x="2263" y="60"/>
                    <a:pt x="132" y="619"/>
                    <a:pt x="1" y="4251"/>
                  </a:cubicBezTo>
                  <a:lnTo>
                    <a:pt x="1" y="11728"/>
                  </a:lnTo>
                  <a:lnTo>
                    <a:pt x="6085" y="11728"/>
                  </a:lnTo>
                  <a:lnTo>
                    <a:pt x="5025" y="0"/>
                  </a:lnTo>
                  <a:close/>
                </a:path>
              </a:pathLst>
            </a:custGeom>
            <a:solidFill>
              <a:srgbClr val="2d67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Google Shape;881;p39"/>
            <p:cNvSpPr/>
            <p:nvPr/>
          </p:nvSpPr>
          <p:spPr>
            <a:xfrm>
              <a:off x="7702560" y="1181520"/>
              <a:ext cx="263880" cy="175320"/>
            </a:xfrm>
            <a:custGeom>
              <a:avLst/>
              <a:gdLst/>
              <a:ahLst/>
              <a:rect l="l" t="t" r="r" b="b"/>
              <a:pathLst>
                <a:path w="2870" h="1906">
                  <a:moveTo>
                    <a:pt x="2870" y="0"/>
                  </a:moveTo>
                  <a:lnTo>
                    <a:pt x="108" y="60"/>
                  </a:lnTo>
                  <a:lnTo>
                    <a:pt x="1" y="1905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Google Shape;882;p39"/>
            <p:cNvSpPr/>
            <p:nvPr/>
          </p:nvSpPr>
          <p:spPr>
            <a:xfrm>
              <a:off x="7803360" y="1181520"/>
              <a:ext cx="715680" cy="2315520"/>
            </a:xfrm>
            <a:custGeom>
              <a:avLst/>
              <a:gdLst/>
              <a:ahLst/>
              <a:rect l="l" t="t" r="r" b="b"/>
              <a:pathLst>
                <a:path w="7775" h="25147">
                  <a:moveTo>
                    <a:pt x="1774" y="0"/>
                  </a:moveTo>
                  <a:cubicBezTo>
                    <a:pt x="1" y="5844"/>
                    <a:pt x="1511" y="24836"/>
                    <a:pt x="1512" y="24836"/>
                  </a:cubicBezTo>
                  <a:cubicBezTo>
                    <a:pt x="1512" y="24836"/>
                    <a:pt x="1512" y="24836"/>
                    <a:pt x="1512" y="24836"/>
                  </a:cubicBezTo>
                  <a:lnTo>
                    <a:pt x="7775" y="25146"/>
                  </a:lnTo>
                  <a:cubicBezTo>
                    <a:pt x="7477" y="16085"/>
                    <a:pt x="3477" y="10382"/>
                    <a:pt x="3477" y="10382"/>
                  </a:cubicBezTo>
                  <a:lnTo>
                    <a:pt x="5286" y="1500"/>
                  </a:lnTo>
                  <a:cubicBezTo>
                    <a:pt x="5298" y="1393"/>
                    <a:pt x="5239" y="1310"/>
                    <a:pt x="5167" y="1250"/>
                  </a:cubicBezTo>
                  <a:cubicBezTo>
                    <a:pt x="3572" y="60"/>
                    <a:pt x="1774" y="0"/>
                    <a:pt x="177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Google Shape;883;p39"/>
            <p:cNvSpPr/>
            <p:nvPr/>
          </p:nvSpPr>
          <p:spPr>
            <a:xfrm>
              <a:off x="7888680" y="1183680"/>
              <a:ext cx="204840" cy="893520"/>
            </a:xfrm>
            <a:custGeom>
              <a:avLst/>
              <a:gdLst/>
              <a:ahLst/>
              <a:rect l="l" t="t" r="r" b="b"/>
              <a:pathLst>
                <a:path w="2228" h="9705">
                  <a:moveTo>
                    <a:pt x="953" y="1"/>
                  </a:moveTo>
                  <a:lnTo>
                    <a:pt x="858" y="84"/>
                  </a:lnTo>
                  <a:lnTo>
                    <a:pt x="2072" y="1406"/>
                  </a:lnTo>
                  <a:lnTo>
                    <a:pt x="775" y="2537"/>
                  </a:lnTo>
                  <a:lnTo>
                    <a:pt x="1846" y="3656"/>
                  </a:lnTo>
                  <a:lnTo>
                    <a:pt x="1" y="9669"/>
                  </a:lnTo>
                  <a:lnTo>
                    <a:pt x="108" y="9704"/>
                  </a:lnTo>
                  <a:lnTo>
                    <a:pt x="1965" y="3620"/>
                  </a:lnTo>
                  <a:lnTo>
                    <a:pt x="941" y="2549"/>
                  </a:lnTo>
                  <a:lnTo>
                    <a:pt x="2227" y="1418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Google Shape;884;p39"/>
            <p:cNvSpPr/>
            <p:nvPr/>
          </p:nvSpPr>
          <p:spPr>
            <a:xfrm>
              <a:off x="7347240" y="1186920"/>
              <a:ext cx="365040" cy="2310120"/>
            </a:xfrm>
            <a:custGeom>
              <a:avLst/>
              <a:gdLst/>
              <a:ahLst/>
              <a:rect l="l" t="t" r="r" b="b"/>
              <a:pathLst>
                <a:path w="3966" h="25088">
                  <a:moveTo>
                    <a:pt x="3966" y="1"/>
                  </a:moveTo>
                  <a:lnTo>
                    <a:pt x="3966" y="1"/>
                  </a:lnTo>
                  <a:cubicBezTo>
                    <a:pt x="2870" y="203"/>
                    <a:pt x="2275" y="501"/>
                    <a:pt x="1596" y="953"/>
                  </a:cubicBezTo>
                  <a:cubicBezTo>
                    <a:pt x="787" y="1501"/>
                    <a:pt x="275" y="2394"/>
                    <a:pt x="334" y="3382"/>
                  </a:cubicBezTo>
                  <a:lnTo>
                    <a:pt x="834" y="10014"/>
                  </a:lnTo>
                  <a:lnTo>
                    <a:pt x="1" y="25087"/>
                  </a:lnTo>
                  <a:lnTo>
                    <a:pt x="2787" y="25087"/>
                  </a:lnTo>
                  <a:cubicBezTo>
                    <a:pt x="2787" y="25087"/>
                    <a:pt x="2775" y="8180"/>
                    <a:pt x="2489" y="4704"/>
                  </a:cubicBezTo>
                  <a:cubicBezTo>
                    <a:pt x="2204" y="1215"/>
                    <a:pt x="3966" y="1"/>
                    <a:pt x="396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Google Shape;885;p39"/>
            <p:cNvSpPr/>
            <p:nvPr/>
          </p:nvSpPr>
          <p:spPr>
            <a:xfrm>
              <a:off x="7359120" y="1620000"/>
              <a:ext cx="70920" cy="1540440"/>
            </a:xfrm>
            <a:custGeom>
              <a:avLst/>
              <a:gdLst/>
              <a:ahLst/>
              <a:rect l="l" t="t" r="r" b="b"/>
              <a:pathLst>
                <a:path w="775" h="16729">
                  <a:moveTo>
                    <a:pt x="239" y="1"/>
                  </a:moveTo>
                  <a:lnTo>
                    <a:pt x="680" y="5311"/>
                  </a:lnTo>
                  <a:lnTo>
                    <a:pt x="1" y="16729"/>
                  </a:lnTo>
                  <a:lnTo>
                    <a:pt x="108" y="16729"/>
                  </a:lnTo>
                  <a:lnTo>
                    <a:pt x="775" y="529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Google Shape;886;p39"/>
            <p:cNvSpPr/>
            <p:nvPr/>
          </p:nvSpPr>
          <p:spPr>
            <a:xfrm>
              <a:off x="7465680" y="1185840"/>
              <a:ext cx="233280" cy="880200"/>
            </a:xfrm>
            <a:custGeom>
              <a:avLst/>
              <a:gdLst/>
              <a:ahLst/>
              <a:rect l="l" t="t" r="r" b="b"/>
              <a:pathLst>
                <a:path w="2537" h="9562">
                  <a:moveTo>
                    <a:pt x="2477" y="1"/>
                  </a:moveTo>
                  <a:lnTo>
                    <a:pt x="215" y="1656"/>
                  </a:lnTo>
                  <a:lnTo>
                    <a:pt x="632" y="2358"/>
                  </a:lnTo>
                  <a:lnTo>
                    <a:pt x="1" y="3251"/>
                  </a:lnTo>
                  <a:lnTo>
                    <a:pt x="1251" y="9561"/>
                  </a:lnTo>
                  <a:lnTo>
                    <a:pt x="1346" y="9549"/>
                  </a:lnTo>
                  <a:lnTo>
                    <a:pt x="120" y="3287"/>
                  </a:lnTo>
                  <a:lnTo>
                    <a:pt x="775" y="2358"/>
                  </a:lnTo>
                  <a:lnTo>
                    <a:pt x="370" y="1691"/>
                  </a:lnTo>
                  <a:lnTo>
                    <a:pt x="2537" y="84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Google Shape;887;p39"/>
            <p:cNvSpPr/>
            <p:nvPr/>
          </p:nvSpPr>
          <p:spPr>
            <a:xfrm>
              <a:off x="8190360" y="1242720"/>
              <a:ext cx="862920" cy="1004040"/>
            </a:xfrm>
            <a:custGeom>
              <a:avLst/>
              <a:gdLst/>
              <a:ahLst/>
              <a:rect l="l" t="t" r="r" b="b"/>
              <a:pathLst>
                <a:path w="9372" h="10907">
                  <a:moveTo>
                    <a:pt x="1" y="1"/>
                  </a:moveTo>
                  <a:lnTo>
                    <a:pt x="1" y="4882"/>
                  </a:lnTo>
                  <a:lnTo>
                    <a:pt x="6549" y="10907"/>
                  </a:lnTo>
                  <a:lnTo>
                    <a:pt x="9371" y="8585"/>
                  </a:lnTo>
                  <a:cubicBezTo>
                    <a:pt x="282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Google Shape;888;p39"/>
            <p:cNvSpPr/>
            <p:nvPr/>
          </p:nvSpPr>
          <p:spPr>
            <a:xfrm>
              <a:off x="8209080" y="1622160"/>
              <a:ext cx="24840" cy="96120"/>
            </a:xfrm>
            <a:custGeom>
              <a:avLst/>
              <a:gdLst/>
              <a:ahLst/>
              <a:rect l="l" t="t" r="r" b="b"/>
              <a:pathLst>
                <a:path w="275" h="1049">
                  <a:moveTo>
                    <a:pt x="167" y="0"/>
                  </a:moveTo>
                  <a:lnTo>
                    <a:pt x="0" y="1036"/>
                  </a:lnTo>
                  <a:lnTo>
                    <a:pt x="107" y="1048"/>
                  </a:lnTo>
                  <a:lnTo>
                    <a:pt x="274" y="36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Google Shape;889;p39"/>
            <p:cNvSpPr/>
            <p:nvPr/>
          </p:nvSpPr>
          <p:spPr>
            <a:xfrm>
              <a:off x="7916400" y="2134800"/>
              <a:ext cx="504000" cy="367200"/>
            </a:xfrm>
            <a:custGeom>
              <a:avLst/>
              <a:gdLst/>
              <a:ahLst/>
              <a:rect l="l" t="t" r="r" b="b"/>
              <a:pathLst>
                <a:path w="5478" h="3993">
                  <a:moveTo>
                    <a:pt x="2474" y="1"/>
                  </a:moveTo>
                  <a:cubicBezTo>
                    <a:pt x="2411" y="1"/>
                    <a:pt x="2347" y="18"/>
                    <a:pt x="2286" y="55"/>
                  </a:cubicBezTo>
                  <a:cubicBezTo>
                    <a:pt x="2155" y="138"/>
                    <a:pt x="2084" y="305"/>
                    <a:pt x="2132" y="472"/>
                  </a:cubicBezTo>
                  <a:lnTo>
                    <a:pt x="2251" y="912"/>
                  </a:lnTo>
                  <a:lnTo>
                    <a:pt x="262" y="1579"/>
                  </a:lnTo>
                  <a:cubicBezTo>
                    <a:pt x="107" y="1639"/>
                    <a:pt x="0" y="1805"/>
                    <a:pt x="12" y="1936"/>
                  </a:cubicBezTo>
                  <a:cubicBezTo>
                    <a:pt x="23" y="2125"/>
                    <a:pt x="181" y="2240"/>
                    <a:pt x="333" y="2240"/>
                  </a:cubicBezTo>
                  <a:cubicBezTo>
                    <a:pt x="353" y="2240"/>
                    <a:pt x="374" y="2238"/>
                    <a:pt x="393" y="2234"/>
                  </a:cubicBezTo>
                  <a:lnTo>
                    <a:pt x="798" y="2210"/>
                  </a:lnTo>
                  <a:lnTo>
                    <a:pt x="453" y="2329"/>
                  </a:lnTo>
                  <a:cubicBezTo>
                    <a:pt x="310" y="2389"/>
                    <a:pt x="203" y="2532"/>
                    <a:pt x="238" y="2698"/>
                  </a:cubicBezTo>
                  <a:cubicBezTo>
                    <a:pt x="268" y="2858"/>
                    <a:pt x="391" y="2960"/>
                    <a:pt x="535" y="2960"/>
                  </a:cubicBezTo>
                  <a:cubicBezTo>
                    <a:pt x="563" y="2960"/>
                    <a:pt x="591" y="2956"/>
                    <a:pt x="619" y="2948"/>
                  </a:cubicBezTo>
                  <a:lnTo>
                    <a:pt x="858" y="2889"/>
                  </a:lnTo>
                  <a:lnTo>
                    <a:pt x="858" y="2889"/>
                  </a:lnTo>
                  <a:cubicBezTo>
                    <a:pt x="667" y="2984"/>
                    <a:pt x="560" y="3151"/>
                    <a:pt x="608" y="3294"/>
                  </a:cubicBezTo>
                  <a:cubicBezTo>
                    <a:pt x="648" y="3426"/>
                    <a:pt x="759" y="3515"/>
                    <a:pt x="895" y="3515"/>
                  </a:cubicBezTo>
                  <a:cubicBezTo>
                    <a:pt x="918" y="3515"/>
                    <a:pt x="941" y="3513"/>
                    <a:pt x="965" y="3508"/>
                  </a:cubicBezTo>
                  <a:lnTo>
                    <a:pt x="1253" y="3408"/>
                  </a:lnTo>
                  <a:lnTo>
                    <a:pt x="1253" y="3408"/>
                  </a:lnTo>
                  <a:cubicBezTo>
                    <a:pt x="953" y="3516"/>
                    <a:pt x="953" y="3689"/>
                    <a:pt x="977" y="3782"/>
                  </a:cubicBezTo>
                  <a:cubicBezTo>
                    <a:pt x="1017" y="3913"/>
                    <a:pt x="1134" y="3992"/>
                    <a:pt x="1255" y="3992"/>
                  </a:cubicBezTo>
                  <a:cubicBezTo>
                    <a:pt x="1277" y="3992"/>
                    <a:pt x="1300" y="3990"/>
                    <a:pt x="1322" y="3984"/>
                  </a:cubicBezTo>
                  <a:cubicBezTo>
                    <a:pt x="1322" y="3984"/>
                    <a:pt x="2846" y="3710"/>
                    <a:pt x="2882" y="3698"/>
                  </a:cubicBezTo>
                  <a:cubicBezTo>
                    <a:pt x="3001" y="3777"/>
                    <a:pt x="3215" y="3825"/>
                    <a:pt x="3491" y="3825"/>
                  </a:cubicBezTo>
                  <a:cubicBezTo>
                    <a:pt x="4009" y="3825"/>
                    <a:pt x="4746" y="3653"/>
                    <a:pt x="5477" y="3186"/>
                  </a:cubicBezTo>
                  <a:lnTo>
                    <a:pt x="4298" y="1853"/>
                  </a:lnTo>
                  <a:lnTo>
                    <a:pt x="2739" y="115"/>
                  </a:lnTo>
                  <a:cubicBezTo>
                    <a:pt x="2666" y="42"/>
                    <a:pt x="2572" y="1"/>
                    <a:pt x="2474" y="1"/>
                  </a:cubicBez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Google Shape;890;p39"/>
            <p:cNvSpPr/>
            <p:nvPr/>
          </p:nvSpPr>
          <p:spPr>
            <a:xfrm>
              <a:off x="8301240" y="2192400"/>
              <a:ext cx="381240" cy="276120"/>
            </a:xfrm>
            <a:custGeom>
              <a:avLst/>
              <a:gdLst/>
              <a:ahLst/>
              <a:rect l="l" t="t" r="r" b="b"/>
              <a:pathLst>
                <a:path w="4144" h="3001">
                  <a:moveTo>
                    <a:pt x="3382" y="1"/>
                  </a:moveTo>
                  <a:lnTo>
                    <a:pt x="119" y="1239"/>
                  </a:lnTo>
                  <a:lnTo>
                    <a:pt x="0" y="3001"/>
                  </a:lnTo>
                  <a:lnTo>
                    <a:pt x="4144" y="1953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Google Shape;891;p39"/>
            <p:cNvSpPr/>
            <p:nvPr/>
          </p:nvSpPr>
          <p:spPr>
            <a:xfrm>
              <a:off x="8365680" y="1974960"/>
              <a:ext cx="753120" cy="475200"/>
            </a:xfrm>
            <a:custGeom>
              <a:avLst/>
              <a:gdLst/>
              <a:ahLst/>
              <a:rect l="l" t="t" r="r" b="b"/>
              <a:pathLst>
                <a:path w="8181" h="5162">
                  <a:moveTo>
                    <a:pt x="6088" y="0"/>
                  </a:moveTo>
                  <a:cubicBezTo>
                    <a:pt x="5817" y="0"/>
                    <a:pt x="5543" y="63"/>
                    <a:pt x="5287" y="197"/>
                  </a:cubicBezTo>
                  <a:lnTo>
                    <a:pt x="1" y="2637"/>
                  </a:lnTo>
                  <a:lnTo>
                    <a:pt x="1513" y="5162"/>
                  </a:lnTo>
                  <a:lnTo>
                    <a:pt x="6668" y="3495"/>
                  </a:lnTo>
                  <a:cubicBezTo>
                    <a:pt x="7692" y="3138"/>
                    <a:pt x="8180" y="1947"/>
                    <a:pt x="7680" y="982"/>
                  </a:cubicBezTo>
                  <a:cubicBezTo>
                    <a:pt x="7361" y="361"/>
                    <a:pt x="6734" y="0"/>
                    <a:pt x="608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Google Shape;892;p39"/>
            <p:cNvSpPr/>
            <p:nvPr/>
          </p:nvSpPr>
          <p:spPr>
            <a:xfrm>
              <a:off x="8625600" y="1987560"/>
              <a:ext cx="227880" cy="113760"/>
            </a:xfrm>
            <a:custGeom>
              <a:avLst/>
              <a:gdLst/>
              <a:ahLst/>
              <a:rect l="l" t="t" r="r" b="b"/>
              <a:pathLst>
                <a:path w="2478" h="1239">
                  <a:moveTo>
                    <a:pt x="2430" y="0"/>
                  </a:moveTo>
                  <a:lnTo>
                    <a:pt x="1" y="1131"/>
                  </a:lnTo>
                  <a:lnTo>
                    <a:pt x="48" y="1238"/>
                  </a:lnTo>
                  <a:lnTo>
                    <a:pt x="2477" y="107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Google Shape;893;p39"/>
            <p:cNvSpPr/>
            <p:nvPr/>
          </p:nvSpPr>
          <p:spPr>
            <a:xfrm>
              <a:off x="7327440" y="142200"/>
              <a:ext cx="1016280" cy="821880"/>
            </a:xfrm>
            <a:custGeom>
              <a:avLst/>
              <a:gdLst/>
              <a:ahLst/>
              <a:rect l="l" t="t" r="r" b="b"/>
              <a:pathLst>
                <a:path w="11038" h="8928">
                  <a:moveTo>
                    <a:pt x="5624" y="0"/>
                  </a:moveTo>
                  <a:cubicBezTo>
                    <a:pt x="5068" y="0"/>
                    <a:pt x="4550" y="123"/>
                    <a:pt x="4180" y="416"/>
                  </a:cubicBezTo>
                  <a:cubicBezTo>
                    <a:pt x="4180" y="416"/>
                    <a:pt x="1822" y="535"/>
                    <a:pt x="1596" y="3118"/>
                  </a:cubicBezTo>
                  <a:cubicBezTo>
                    <a:pt x="1525" y="4011"/>
                    <a:pt x="1215" y="4857"/>
                    <a:pt x="763" y="5654"/>
                  </a:cubicBezTo>
                  <a:cubicBezTo>
                    <a:pt x="1" y="7000"/>
                    <a:pt x="870" y="8667"/>
                    <a:pt x="2406" y="8798"/>
                  </a:cubicBezTo>
                  <a:cubicBezTo>
                    <a:pt x="3263" y="8875"/>
                    <a:pt x="4230" y="8928"/>
                    <a:pt x="5260" y="8928"/>
                  </a:cubicBezTo>
                  <a:cubicBezTo>
                    <a:pt x="6605" y="8928"/>
                    <a:pt x="8058" y="8838"/>
                    <a:pt x="9514" y="8595"/>
                  </a:cubicBezTo>
                  <a:cubicBezTo>
                    <a:pt x="10538" y="8429"/>
                    <a:pt x="11038" y="7250"/>
                    <a:pt x="10454" y="6405"/>
                  </a:cubicBezTo>
                  <a:cubicBezTo>
                    <a:pt x="10014" y="5750"/>
                    <a:pt x="9633" y="4988"/>
                    <a:pt x="9657" y="4214"/>
                  </a:cubicBezTo>
                  <a:cubicBezTo>
                    <a:pt x="9680" y="2321"/>
                    <a:pt x="9145" y="1487"/>
                    <a:pt x="8168" y="773"/>
                  </a:cubicBezTo>
                  <a:cubicBezTo>
                    <a:pt x="7547" y="329"/>
                    <a:pt x="6535" y="0"/>
                    <a:pt x="5624" y="0"/>
                  </a:cubicBezTo>
                  <a:close/>
                </a:path>
              </a:pathLst>
            </a:custGeom>
            <a:solidFill>
              <a:srgbClr val="5cd1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Google Shape;894;p39"/>
            <p:cNvSpPr/>
            <p:nvPr/>
          </p:nvSpPr>
          <p:spPr>
            <a:xfrm>
              <a:off x="7406280" y="542880"/>
              <a:ext cx="203760" cy="181440"/>
            </a:xfrm>
            <a:custGeom>
              <a:avLst/>
              <a:gdLst/>
              <a:ahLst/>
              <a:rect l="l" t="t" r="r" b="b"/>
              <a:pathLst>
                <a:path w="2216" h="1973">
                  <a:moveTo>
                    <a:pt x="1111" y="1"/>
                  </a:moveTo>
                  <a:cubicBezTo>
                    <a:pt x="699" y="1"/>
                    <a:pt x="322" y="265"/>
                    <a:pt x="180" y="673"/>
                  </a:cubicBezTo>
                  <a:cubicBezTo>
                    <a:pt x="1" y="1185"/>
                    <a:pt x="287" y="1745"/>
                    <a:pt x="787" y="1924"/>
                  </a:cubicBezTo>
                  <a:cubicBezTo>
                    <a:pt x="891" y="1957"/>
                    <a:pt x="995" y="1972"/>
                    <a:pt x="1098" y="1972"/>
                  </a:cubicBezTo>
                  <a:cubicBezTo>
                    <a:pt x="1513" y="1972"/>
                    <a:pt x="1894" y="1715"/>
                    <a:pt x="2037" y="1304"/>
                  </a:cubicBezTo>
                  <a:cubicBezTo>
                    <a:pt x="2215" y="792"/>
                    <a:pt x="1954" y="233"/>
                    <a:pt x="1430" y="54"/>
                  </a:cubicBezTo>
                  <a:cubicBezTo>
                    <a:pt x="1323" y="18"/>
                    <a:pt x="1216" y="1"/>
                    <a:pt x="1111" y="1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Google Shape;895;p39"/>
            <p:cNvSpPr/>
            <p:nvPr/>
          </p:nvSpPr>
          <p:spPr>
            <a:xfrm>
              <a:off x="7712280" y="659520"/>
              <a:ext cx="254160" cy="527040"/>
            </a:xfrm>
            <a:custGeom>
              <a:avLst/>
              <a:gdLst/>
              <a:ahLst/>
              <a:rect l="l" t="t" r="r" b="b"/>
              <a:pathLst>
                <a:path w="2763" h="5728">
                  <a:moveTo>
                    <a:pt x="2394" y="1"/>
                  </a:moveTo>
                  <a:lnTo>
                    <a:pt x="60" y="1989"/>
                  </a:lnTo>
                  <a:lnTo>
                    <a:pt x="1" y="5728"/>
                  </a:lnTo>
                  <a:lnTo>
                    <a:pt x="1" y="5728"/>
                  </a:lnTo>
                  <a:lnTo>
                    <a:pt x="2763" y="5668"/>
                  </a:lnTo>
                  <a:lnTo>
                    <a:pt x="2394" y="1"/>
                  </a:ln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Google Shape;896;p39"/>
            <p:cNvSpPr/>
            <p:nvPr/>
          </p:nvSpPr>
          <p:spPr>
            <a:xfrm>
              <a:off x="7714440" y="819720"/>
              <a:ext cx="191520" cy="203760"/>
            </a:xfrm>
            <a:custGeom>
              <a:avLst/>
              <a:gdLst/>
              <a:ahLst/>
              <a:rect l="l" t="t" r="r" b="b"/>
              <a:pathLst>
                <a:path w="2085" h="2215">
                  <a:moveTo>
                    <a:pt x="2084" y="0"/>
                  </a:moveTo>
                  <a:lnTo>
                    <a:pt x="36" y="250"/>
                  </a:lnTo>
                  <a:lnTo>
                    <a:pt x="1" y="2215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Google Shape;897;p39"/>
            <p:cNvSpPr/>
            <p:nvPr/>
          </p:nvSpPr>
          <p:spPr>
            <a:xfrm>
              <a:off x="7438320" y="245160"/>
              <a:ext cx="603000" cy="658080"/>
            </a:xfrm>
            <a:custGeom>
              <a:avLst/>
              <a:gdLst/>
              <a:ahLst/>
              <a:rect l="l" t="t" r="r" b="b"/>
              <a:pathLst>
                <a:path w="6553" h="7151">
                  <a:moveTo>
                    <a:pt x="3197" y="0"/>
                  </a:moveTo>
                  <a:cubicBezTo>
                    <a:pt x="2495" y="0"/>
                    <a:pt x="1768" y="240"/>
                    <a:pt x="1143" y="725"/>
                  </a:cubicBezTo>
                  <a:cubicBezTo>
                    <a:pt x="893" y="916"/>
                    <a:pt x="726" y="1214"/>
                    <a:pt x="655" y="1535"/>
                  </a:cubicBezTo>
                  <a:cubicBezTo>
                    <a:pt x="429" y="2464"/>
                    <a:pt x="0" y="4107"/>
                    <a:pt x="298" y="5107"/>
                  </a:cubicBezTo>
                  <a:cubicBezTo>
                    <a:pt x="636" y="6270"/>
                    <a:pt x="1472" y="7151"/>
                    <a:pt x="2854" y="7151"/>
                  </a:cubicBezTo>
                  <a:cubicBezTo>
                    <a:pt x="3029" y="7151"/>
                    <a:pt x="3213" y="7137"/>
                    <a:pt x="3405" y="7107"/>
                  </a:cubicBezTo>
                  <a:cubicBezTo>
                    <a:pt x="3405" y="7107"/>
                    <a:pt x="5441" y="6976"/>
                    <a:pt x="5965" y="4416"/>
                  </a:cubicBezTo>
                  <a:cubicBezTo>
                    <a:pt x="6552" y="1506"/>
                    <a:pt x="4956" y="0"/>
                    <a:pt x="3197" y="0"/>
                  </a:cubicBez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Google Shape;898;p39"/>
            <p:cNvSpPr/>
            <p:nvPr/>
          </p:nvSpPr>
          <p:spPr>
            <a:xfrm>
              <a:off x="7540200" y="620280"/>
              <a:ext cx="37080" cy="73080"/>
            </a:xfrm>
            <a:custGeom>
              <a:avLst/>
              <a:gdLst/>
              <a:ahLst/>
              <a:rect l="l" t="t" r="r" b="b"/>
              <a:pathLst>
                <a:path w="406" h="797">
                  <a:moveTo>
                    <a:pt x="258" y="1"/>
                  </a:moveTo>
                  <a:cubicBezTo>
                    <a:pt x="244" y="1"/>
                    <a:pt x="227" y="15"/>
                    <a:pt x="227" y="23"/>
                  </a:cubicBezTo>
                  <a:lnTo>
                    <a:pt x="36" y="571"/>
                  </a:lnTo>
                  <a:cubicBezTo>
                    <a:pt x="0" y="642"/>
                    <a:pt x="48" y="702"/>
                    <a:pt x="120" y="737"/>
                  </a:cubicBezTo>
                  <a:lnTo>
                    <a:pt x="381" y="797"/>
                  </a:lnTo>
                  <a:cubicBezTo>
                    <a:pt x="393" y="797"/>
                    <a:pt x="405" y="797"/>
                    <a:pt x="405" y="761"/>
                  </a:cubicBezTo>
                  <a:cubicBezTo>
                    <a:pt x="405" y="749"/>
                    <a:pt x="393" y="713"/>
                    <a:pt x="381" y="713"/>
                  </a:cubicBezTo>
                  <a:lnTo>
                    <a:pt x="143" y="654"/>
                  </a:lnTo>
                  <a:cubicBezTo>
                    <a:pt x="108" y="642"/>
                    <a:pt x="84" y="618"/>
                    <a:pt x="96" y="582"/>
                  </a:cubicBezTo>
                  <a:lnTo>
                    <a:pt x="286" y="47"/>
                  </a:lnTo>
                  <a:cubicBezTo>
                    <a:pt x="298" y="35"/>
                    <a:pt x="286" y="11"/>
                    <a:pt x="274" y="11"/>
                  </a:cubicBezTo>
                  <a:cubicBezTo>
                    <a:pt x="271" y="4"/>
                    <a:pt x="265" y="1"/>
                    <a:pt x="258" y="1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Google Shape;899;p39"/>
            <p:cNvSpPr/>
            <p:nvPr/>
          </p:nvSpPr>
          <p:spPr>
            <a:xfrm>
              <a:off x="7660800" y="560880"/>
              <a:ext cx="43560" cy="43560"/>
            </a:xfrm>
            <a:custGeom>
              <a:avLst/>
              <a:gdLst/>
              <a:ahLst/>
              <a:rect l="l" t="t" r="r" b="b"/>
              <a:pathLst>
                <a:path w="477" h="477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69"/>
                    <a:pt x="476" y="238"/>
                  </a:cubicBezTo>
                  <a:cubicBezTo>
                    <a:pt x="476" y="95"/>
                    <a:pt x="357" y="0"/>
                    <a:pt x="238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Google Shape;900;p39"/>
            <p:cNvSpPr/>
            <p:nvPr/>
          </p:nvSpPr>
          <p:spPr>
            <a:xfrm>
              <a:off x="7487640" y="553320"/>
              <a:ext cx="40320" cy="41400"/>
            </a:xfrm>
            <a:custGeom>
              <a:avLst/>
              <a:gdLst/>
              <a:ahLst/>
              <a:rect l="l" t="t" r="r" b="b"/>
              <a:pathLst>
                <a:path w="442" h="454">
                  <a:moveTo>
                    <a:pt x="215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15" y="453"/>
                  </a:cubicBezTo>
                  <a:cubicBezTo>
                    <a:pt x="334" y="453"/>
                    <a:pt x="442" y="346"/>
                    <a:pt x="442" y="227"/>
                  </a:cubicBezTo>
                  <a:cubicBezTo>
                    <a:pt x="442" y="108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Google Shape;901;p39"/>
            <p:cNvSpPr/>
            <p:nvPr/>
          </p:nvSpPr>
          <p:spPr>
            <a:xfrm>
              <a:off x="7454520" y="430200"/>
              <a:ext cx="106200" cy="46080"/>
            </a:xfrm>
            <a:custGeom>
              <a:avLst/>
              <a:gdLst/>
              <a:ahLst/>
              <a:rect l="l" t="t" r="r" b="b"/>
              <a:pathLst>
                <a:path w="1156" h="503">
                  <a:moveTo>
                    <a:pt x="739" y="1"/>
                  </a:moveTo>
                  <a:cubicBezTo>
                    <a:pt x="697" y="1"/>
                    <a:pt x="649" y="4"/>
                    <a:pt x="596" y="12"/>
                  </a:cubicBezTo>
                  <a:cubicBezTo>
                    <a:pt x="298" y="60"/>
                    <a:pt x="120" y="203"/>
                    <a:pt x="37" y="298"/>
                  </a:cubicBezTo>
                  <a:cubicBezTo>
                    <a:pt x="1" y="346"/>
                    <a:pt x="1" y="405"/>
                    <a:pt x="37" y="441"/>
                  </a:cubicBezTo>
                  <a:cubicBezTo>
                    <a:pt x="71" y="475"/>
                    <a:pt x="135" y="503"/>
                    <a:pt x="196" y="503"/>
                  </a:cubicBezTo>
                  <a:cubicBezTo>
                    <a:pt x="219" y="503"/>
                    <a:pt x="242" y="499"/>
                    <a:pt x="263" y="488"/>
                  </a:cubicBezTo>
                  <a:cubicBezTo>
                    <a:pt x="394" y="441"/>
                    <a:pt x="560" y="429"/>
                    <a:pt x="810" y="405"/>
                  </a:cubicBezTo>
                  <a:cubicBezTo>
                    <a:pt x="1156" y="357"/>
                    <a:pt x="1072" y="143"/>
                    <a:pt x="1072" y="143"/>
                  </a:cubicBezTo>
                  <a:cubicBezTo>
                    <a:pt x="1072" y="143"/>
                    <a:pt x="1010" y="1"/>
                    <a:pt x="739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Google Shape;902;p39"/>
            <p:cNvSpPr/>
            <p:nvPr/>
          </p:nvSpPr>
          <p:spPr>
            <a:xfrm>
              <a:off x="7652160" y="425880"/>
              <a:ext cx="153360" cy="53280"/>
            </a:xfrm>
            <a:custGeom>
              <a:avLst/>
              <a:gdLst/>
              <a:ahLst/>
              <a:rect l="l" t="t" r="r" b="b"/>
              <a:pathLst>
                <a:path w="1668" h="582">
                  <a:moveTo>
                    <a:pt x="666" y="0"/>
                  </a:moveTo>
                  <a:cubicBezTo>
                    <a:pt x="185" y="0"/>
                    <a:pt x="96" y="167"/>
                    <a:pt x="96" y="167"/>
                  </a:cubicBezTo>
                  <a:cubicBezTo>
                    <a:pt x="96" y="167"/>
                    <a:pt x="1" y="370"/>
                    <a:pt x="430" y="405"/>
                  </a:cubicBezTo>
                  <a:cubicBezTo>
                    <a:pt x="751" y="429"/>
                    <a:pt x="1144" y="525"/>
                    <a:pt x="1334" y="572"/>
                  </a:cubicBezTo>
                  <a:cubicBezTo>
                    <a:pt x="1362" y="578"/>
                    <a:pt x="1391" y="581"/>
                    <a:pt x="1419" y="581"/>
                  </a:cubicBezTo>
                  <a:cubicBezTo>
                    <a:pt x="1499" y="581"/>
                    <a:pt x="1576" y="557"/>
                    <a:pt x="1620" y="513"/>
                  </a:cubicBezTo>
                  <a:cubicBezTo>
                    <a:pt x="1668" y="465"/>
                    <a:pt x="1668" y="405"/>
                    <a:pt x="1620" y="358"/>
                  </a:cubicBezTo>
                  <a:cubicBezTo>
                    <a:pt x="1513" y="275"/>
                    <a:pt x="1096" y="48"/>
                    <a:pt x="715" y="1"/>
                  </a:cubicBezTo>
                  <a:cubicBezTo>
                    <a:pt x="698" y="0"/>
                    <a:pt x="682" y="0"/>
                    <a:pt x="666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Google Shape;903;p39"/>
            <p:cNvSpPr/>
            <p:nvPr/>
          </p:nvSpPr>
          <p:spPr>
            <a:xfrm>
              <a:off x="7569720" y="728640"/>
              <a:ext cx="99720" cy="31680"/>
            </a:xfrm>
            <a:custGeom>
              <a:avLst/>
              <a:gdLst/>
              <a:ahLst/>
              <a:rect l="l" t="t" r="r" b="b"/>
              <a:pathLst>
                <a:path w="1085" h="349">
                  <a:moveTo>
                    <a:pt x="1084" y="1"/>
                  </a:moveTo>
                  <a:lnTo>
                    <a:pt x="1" y="108"/>
                  </a:lnTo>
                  <a:cubicBezTo>
                    <a:pt x="1" y="108"/>
                    <a:pt x="25" y="322"/>
                    <a:pt x="394" y="346"/>
                  </a:cubicBezTo>
                  <a:cubicBezTo>
                    <a:pt x="411" y="348"/>
                    <a:pt x="428" y="348"/>
                    <a:pt x="445" y="348"/>
                  </a:cubicBezTo>
                  <a:cubicBezTo>
                    <a:pt x="802" y="348"/>
                    <a:pt x="1084" y="1"/>
                    <a:pt x="1084" y="1"/>
                  </a:cubicBezTo>
                  <a:close/>
                </a:path>
              </a:pathLst>
            </a:custGeom>
            <a:solidFill>
              <a:srgbClr val="dc5d7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Google Shape;904;p39"/>
            <p:cNvSpPr/>
            <p:nvPr/>
          </p:nvSpPr>
          <p:spPr>
            <a:xfrm>
              <a:off x="7568640" y="722880"/>
              <a:ext cx="90720" cy="20880"/>
            </a:xfrm>
            <a:custGeom>
              <a:avLst/>
              <a:gdLst/>
              <a:ahLst/>
              <a:rect l="l" t="t" r="r" b="b"/>
              <a:pathLst>
                <a:path w="989" h="231">
                  <a:moveTo>
                    <a:pt x="409" y="0"/>
                  </a:moveTo>
                  <a:cubicBezTo>
                    <a:pt x="241" y="0"/>
                    <a:pt x="81" y="41"/>
                    <a:pt x="0" y="171"/>
                  </a:cubicBezTo>
                  <a:cubicBezTo>
                    <a:pt x="7" y="171"/>
                    <a:pt x="226" y="230"/>
                    <a:pt x="479" y="230"/>
                  </a:cubicBezTo>
                  <a:cubicBezTo>
                    <a:pt x="651" y="230"/>
                    <a:pt x="839" y="203"/>
                    <a:pt x="988" y="111"/>
                  </a:cubicBezTo>
                  <a:cubicBezTo>
                    <a:pt x="988" y="111"/>
                    <a:pt x="688" y="0"/>
                    <a:pt x="409" y="0"/>
                  </a:cubicBezTo>
                  <a:close/>
                </a:path>
              </a:pathLst>
            </a:custGeom>
            <a:solidFill>
              <a:srgbClr val="dc5d7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Google Shape;905;p39"/>
            <p:cNvSpPr/>
            <p:nvPr/>
          </p:nvSpPr>
          <p:spPr>
            <a:xfrm>
              <a:off x="7556760" y="721440"/>
              <a:ext cx="125640" cy="25560"/>
            </a:xfrm>
            <a:custGeom>
              <a:avLst/>
              <a:gdLst/>
              <a:ahLst/>
              <a:rect l="l" t="t" r="r" b="b"/>
              <a:pathLst>
                <a:path w="1370" h="280">
                  <a:moveTo>
                    <a:pt x="1325" y="0"/>
                  </a:moveTo>
                  <a:cubicBezTo>
                    <a:pt x="1319" y="0"/>
                    <a:pt x="1313" y="2"/>
                    <a:pt x="1310" y="5"/>
                  </a:cubicBezTo>
                  <a:cubicBezTo>
                    <a:pt x="1011" y="162"/>
                    <a:pt x="741" y="207"/>
                    <a:pt x="529" y="207"/>
                  </a:cubicBezTo>
                  <a:cubicBezTo>
                    <a:pt x="241" y="207"/>
                    <a:pt x="60" y="124"/>
                    <a:pt x="60" y="124"/>
                  </a:cubicBezTo>
                  <a:cubicBezTo>
                    <a:pt x="56" y="121"/>
                    <a:pt x="53" y="119"/>
                    <a:pt x="49" y="119"/>
                  </a:cubicBezTo>
                  <a:cubicBezTo>
                    <a:pt x="40" y="119"/>
                    <a:pt x="29" y="128"/>
                    <a:pt x="12" y="136"/>
                  </a:cubicBezTo>
                  <a:cubicBezTo>
                    <a:pt x="0" y="148"/>
                    <a:pt x="12" y="172"/>
                    <a:pt x="36" y="184"/>
                  </a:cubicBezTo>
                  <a:cubicBezTo>
                    <a:pt x="48" y="184"/>
                    <a:pt x="226" y="279"/>
                    <a:pt x="524" y="279"/>
                  </a:cubicBezTo>
                  <a:cubicBezTo>
                    <a:pt x="738" y="279"/>
                    <a:pt x="1012" y="232"/>
                    <a:pt x="1345" y="65"/>
                  </a:cubicBezTo>
                  <a:cubicBezTo>
                    <a:pt x="1357" y="65"/>
                    <a:pt x="1369" y="41"/>
                    <a:pt x="1357" y="17"/>
                  </a:cubicBezTo>
                  <a:cubicBezTo>
                    <a:pt x="1357" y="9"/>
                    <a:pt x="1340" y="0"/>
                    <a:pt x="1325" y="0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Google Shape;906;p39"/>
            <p:cNvSpPr/>
            <p:nvPr/>
          </p:nvSpPr>
          <p:spPr>
            <a:xfrm>
              <a:off x="7600680" y="462240"/>
              <a:ext cx="224640" cy="224640"/>
            </a:xfrm>
            <a:custGeom>
              <a:avLst/>
              <a:gdLst/>
              <a:ahLst/>
              <a:rect l="l" t="t" r="r" b="b"/>
              <a:pathLst>
                <a:path w="2442" h="2442">
                  <a:moveTo>
                    <a:pt x="1227" y="120"/>
                  </a:moveTo>
                  <a:cubicBezTo>
                    <a:pt x="1524" y="132"/>
                    <a:pt x="1786" y="239"/>
                    <a:pt x="2001" y="441"/>
                  </a:cubicBezTo>
                  <a:cubicBezTo>
                    <a:pt x="2203" y="655"/>
                    <a:pt x="2322" y="917"/>
                    <a:pt x="2322" y="1215"/>
                  </a:cubicBezTo>
                  <a:cubicBezTo>
                    <a:pt x="2322" y="1513"/>
                    <a:pt x="2203" y="1787"/>
                    <a:pt x="2001" y="1989"/>
                  </a:cubicBezTo>
                  <a:cubicBezTo>
                    <a:pt x="1786" y="2203"/>
                    <a:pt x="1524" y="2322"/>
                    <a:pt x="1227" y="2322"/>
                  </a:cubicBezTo>
                  <a:cubicBezTo>
                    <a:pt x="929" y="2322"/>
                    <a:pt x="655" y="2203"/>
                    <a:pt x="453" y="1989"/>
                  </a:cubicBezTo>
                  <a:cubicBezTo>
                    <a:pt x="238" y="1787"/>
                    <a:pt x="119" y="1513"/>
                    <a:pt x="119" y="1215"/>
                  </a:cubicBezTo>
                  <a:cubicBezTo>
                    <a:pt x="119" y="917"/>
                    <a:pt x="238" y="655"/>
                    <a:pt x="453" y="441"/>
                  </a:cubicBezTo>
                  <a:cubicBezTo>
                    <a:pt x="655" y="239"/>
                    <a:pt x="929" y="120"/>
                    <a:pt x="1227" y="120"/>
                  </a:cubicBezTo>
                  <a:close/>
                  <a:moveTo>
                    <a:pt x="1227" y="1"/>
                  </a:moveTo>
                  <a:cubicBezTo>
                    <a:pt x="560" y="1"/>
                    <a:pt x="0" y="548"/>
                    <a:pt x="0" y="1215"/>
                  </a:cubicBezTo>
                  <a:cubicBezTo>
                    <a:pt x="0" y="1548"/>
                    <a:pt x="143" y="1858"/>
                    <a:pt x="358" y="2084"/>
                  </a:cubicBezTo>
                  <a:cubicBezTo>
                    <a:pt x="596" y="2298"/>
                    <a:pt x="893" y="2441"/>
                    <a:pt x="1227" y="2441"/>
                  </a:cubicBezTo>
                  <a:cubicBezTo>
                    <a:pt x="1548" y="2441"/>
                    <a:pt x="1846" y="2298"/>
                    <a:pt x="2084" y="2072"/>
                  </a:cubicBezTo>
                  <a:cubicBezTo>
                    <a:pt x="2310" y="1846"/>
                    <a:pt x="2441" y="1548"/>
                    <a:pt x="2441" y="1215"/>
                  </a:cubicBezTo>
                  <a:cubicBezTo>
                    <a:pt x="2441" y="894"/>
                    <a:pt x="2310" y="572"/>
                    <a:pt x="2084" y="358"/>
                  </a:cubicBezTo>
                  <a:cubicBezTo>
                    <a:pt x="1846" y="132"/>
                    <a:pt x="1548" y="1"/>
                    <a:pt x="1227" y="1"/>
                  </a:cubicBezTo>
                  <a:close/>
                </a:path>
              </a:pathLst>
            </a:custGeom>
            <a:solidFill>
              <a:srgbClr val="dc5d7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Google Shape;907;p39"/>
            <p:cNvSpPr/>
            <p:nvPr/>
          </p:nvSpPr>
          <p:spPr>
            <a:xfrm>
              <a:off x="7389000" y="469800"/>
              <a:ext cx="164160" cy="210240"/>
            </a:xfrm>
            <a:custGeom>
              <a:avLst/>
              <a:gdLst/>
              <a:ahLst/>
              <a:rect l="l" t="t" r="r" b="b"/>
              <a:pathLst>
                <a:path w="1787" h="2287">
                  <a:moveTo>
                    <a:pt x="893" y="96"/>
                  </a:moveTo>
                  <a:cubicBezTo>
                    <a:pt x="1096" y="108"/>
                    <a:pt x="1286" y="203"/>
                    <a:pt x="1429" y="394"/>
                  </a:cubicBezTo>
                  <a:cubicBezTo>
                    <a:pt x="1572" y="596"/>
                    <a:pt x="1667" y="846"/>
                    <a:pt x="1667" y="1132"/>
                  </a:cubicBezTo>
                  <a:cubicBezTo>
                    <a:pt x="1667" y="1418"/>
                    <a:pt x="1572" y="1680"/>
                    <a:pt x="1429" y="1882"/>
                  </a:cubicBezTo>
                  <a:cubicBezTo>
                    <a:pt x="1286" y="2073"/>
                    <a:pt x="1096" y="2180"/>
                    <a:pt x="893" y="2180"/>
                  </a:cubicBezTo>
                  <a:cubicBezTo>
                    <a:pt x="691" y="2180"/>
                    <a:pt x="500" y="2073"/>
                    <a:pt x="358" y="1882"/>
                  </a:cubicBezTo>
                  <a:cubicBezTo>
                    <a:pt x="203" y="1668"/>
                    <a:pt x="119" y="1418"/>
                    <a:pt x="119" y="1132"/>
                  </a:cubicBezTo>
                  <a:cubicBezTo>
                    <a:pt x="119" y="549"/>
                    <a:pt x="453" y="96"/>
                    <a:pt x="893" y="96"/>
                  </a:cubicBezTo>
                  <a:close/>
                  <a:moveTo>
                    <a:pt x="893" y="1"/>
                  </a:moveTo>
                  <a:cubicBezTo>
                    <a:pt x="393" y="1"/>
                    <a:pt x="0" y="513"/>
                    <a:pt x="0" y="1144"/>
                  </a:cubicBezTo>
                  <a:cubicBezTo>
                    <a:pt x="0" y="1442"/>
                    <a:pt x="84" y="1727"/>
                    <a:pt x="250" y="1954"/>
                  </a:cubicBezTo>
                  <a:cubicBezTo>
                    <a:pt x="429" y="2180"/>
                    <a:pt x="655" y="2287"/>
                    <a:pt x="893" y="2287"/>
                  </a:cubicBezTo>
                  <a:cubicBezTo>
                    <a:pt x="1143" y="2287"/>
                    <a:pt x="1370" y="2180"/>
                    <a:pt x="1524" y="1954"/>
                  </a:cubicBezTo>
                  <a:cubicBezTo>
                    <a:pt x="1691" y="1739"/>
                    <a:pt x="1786" y="1442"/>
                    <a:pt x="1786" y="1144"/>
                  </a:cubicBezTo>
                  <a:cubicBezTo>
                    <a:pt x="1786" y="846"/>
                    <a:pt x="1691" y="561"/>
                    <a:pt x="1524" y="346"/>
                  </a:cubicBezTo>
                  <a:cubicBezTo>
                    <a:pt x="1346" y="120"/>
                    <a:pt x="1132" y="1"/>
                    <a:pt x="893" y="1"/>
                  </a:cubicBezTo>
                  <a:close/>
                </a:path>
              </a:pathLst>
            </a:custGeom>
            <a:solidFill>
              <a:srgbClr val="dc5d7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Google Shape;908;p39"/>
            <p:cNvSpPr/>
            <p:nvPr/>
          </p:nvSpPr>
          <p:spPr>
            <a:xfrm>
              <a:off x="7543440" y="558720"/>
              <a:ext cx="69840" cy="20520"/>
            </a:xfrm>
            <a:custGeom>
              <a:avLst/>
              <a:gdLst/>
              <a:ahLst/>
              <a:rect l="l" t="t" r="r" b="b"/>
              <a:pathLst>
                <a:path w="763" h="228">
                  <a:moveTo>
                    <a:pt x="372" y="1"/>
                  </a:moveTo>
                  <a:cubicBezTo>
                    <a:pt x="178" y="1"/>
                    <a:pt x="24" y="97"/>
                    <a:pt x="24" y="97"/>
                  </a:cubicBezTo>
                  <a:cubicBezTo>
                    <a:pt x="0" y="108"/>
                    <a:pt x="0" y="132"/>
                    <a:pt x="12" y="168"/>
                  </a:cubicBezTo>
                  <a:cubicBezTo>
                    <a:pt x="19" y="182"/>
                    <a:pt x="34" y="188"/>
                    <a:pt x="50" y="188"/>
                  </a:cubicBezTo>
                  <a:cubicBezTo>
                    <a:pt x="62" y="188"/>
                    <a:pt x="74" y="185"/>
                    <a:pt x="84" y="180"/>
                  </a:cubicBezTo>
                  <a:cubicBezTo>
                    <a:pt x="98" y="180"/>
                    <a:pt x="211" y="110"/>
                    <a:pt x="360" y="110"/>
                  </a:cubicBezTo>
                  <a:cubicBezTo>
                    <a:pt x="450" y="110"/>
                    <a:pt x="552" y="135"/>
                    <a:pt x="655" y="216"/>
                  </a:cubicBezTo>
                  <a:cubicBezTo>
                    <a:pt x="655" y="228"/>
                    <a:pt x="667" y="228"/>
                    <a:pt x="679" y="228"/>
                  </a:cubicBezTo>
                  <a:lnTo>
                    <a:pt x="738" y="228"/>
                  </a:lnTo>
                  <a:cubicBezTo>
                    <a:pt x="762" y="192"/>
                    <a:pt x="762" y="156"/>
                    <a:pt x="726" y="132"/>
                  </a:cubicBezTo>
                  <a:cubicBezTo>
                    <a:pt x="609" y="32"/>
                    <a:pt x="484" y="1"/>
                    <a:pt x="372" y="1"/>
                  </a:cubicBezTo>
                  <a:close/>
                </a:path>
              </a:pathLst>
            </a:custGeom>
            <a:solidFill>
              <a:srgbClr val="dc5d7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Google Shape;909;p39"/>
            <p:cNvSpPr/>
            <p:nvPr/>
          </p:nvSpPr>
          <p:spPr>
            <a:xfrm>
              <a:off x="7818840" y="582120"/>
              <a:ext cx="148680" cy="30960"/>
            </a:xfrm>
            <a:custGeom>
              <a:avLst/>
              <a:gdLst/>
              <a:ahLst/>
              <a:rect l="l" t="t" r="r" b="b"/>
              <a:pathLst>
                <a:path w="1620" h="342">
                  <a:moveTo>
                    <a:pt x="54" y="0"/>
                  </a:moveTo>
                  <a:cubicBezTo>
                    <a:pt x="34" y="0"/>
                    <a:pt x="13" y="26"/>
                    <a:pt x="13" y="44"/>
                  </a:cubicBezTo>
                  <a:cubicBezTo>
                    <a:pt x="1" y="80"/>
                    <a:pt x="36" y="104"/>
                    <a:pt x="60" y="104"/>
                  </a:cubicBezTo>
                  <a:lnTo>
                    <a:pt x="1548" y="342"/>
                  </a:lnTo>
                  <a:cubicBezTo>
                    <a:pt x="1584" y="342"/>
                    <a:pt x="1596" y="318"/>
                    <a:pt x="1608" y="306"/>
                  </a:cubicBezTo>
                  <a:cubicBezTo>
                    <a:pt x="1620" y="270"/>
                    <a:pt x="1596" y="246"/>
                    <a:pt x="1560" y="246"/>
                  </a:cubicBezTo>
                  <a:lnTo>
                    <a:pt x="72" y="8"/>
                  </a:lnTo>
                  <a:cubicBezTo>
                    <a:pt x="67" y="3"/>
                    <a:pt x="60" y="0"/>
                    <a:pt x="54" y="0"/>
                  </a:cubicBezTo>
                  <a:close/>
                </a:path>
              </a:pathLst>
            </a:custGeom>
            <a:solidFill>
              <a:srgbClr val="dc5d7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Google Shape;910;p39"/>
            <p:cNvSpPr/>
            <p:nvPr/>
          </p:nvSpPr>
          <p:spPr>
            <a:xfrm>
              <a:off x="7906320" y="374400"/>
              <a:ext cx="249840" cy="284760"/>
            </a:xfrm>
            <a:custGeom>
              <a:avLst/>
              <a:gdLst/>
              <a:ahLst/>
              <a:rect l="l" t="t" r="r" b="b"/>
              <a:pathLst>
                <a:path w="2715" h="3096">
                  <a:moveTo>
                    <a:pt x="0" y="0"/>
                  </a:moveTo>
                  <a:lnTo>
                    <a:pt x="286" y="3096"/>
                  </a:lnTo>
                  <a:lnTo>
                    <a:pt x="2715" y="1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d1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Google Shape;911;p39"/>
            <p:cNvSpPr/>
            <p:nvPr/>
          </p:nvSpPr>
          <p:spPr>
            <a:xfrm>
              <a:off x="7893360" y="564120"/>
              <a:ext cx="219960" cy="195840"/>
            </a:xfrm>
            <a:custGeom>
              <a:avLst/>
              <a:gdLst/>
              <a:ahLst/>
              <a:rect l="l" t="t" r="r" b="b"/>
              <a:pathLst>
                <a:path w="2394" h="2129">
                  <a:moveTo>
                    <a:pt x="1197" y="1"/>
                  </a:moveTo>
                  <a:cubicBezTo>
                    <a:pt x="749" y="1"/>
                    <a:pt x="342" y="278"/>
                    <a:pt x="191" y="713"/>
                  </a:cubicBezTo>
                  <a:cubicBezTo>
                    <a:pt x="0" y="1285"/>
                    <a:pt x="298" y="1880"/>
                    <a:pt x="846" y="2071"/>
                  </a:cubicBezTo>
                  <a:cubicBezTo>
                    <a:pt x="961" y="2110"/>
                    <a:pt x="1077" y="2128"/>
                    <a:pt x="1191" y="2128"/>
                  </a:cubicBezTo>
                  <a:cubicBezTo>
                    <a:pt x="1633" y="2128"/>
                    <a:pt x="2042" y="1851"/>
                    <a:pt x="2203" y="1416"/>
                  </a:cubicBezTo>
                  <a:cubicBezTo>
                    <a:pt x="2393" y="868"/>
                    <a:pt x="2096" y="261"/>
                    <a:pt x="1548" y="58"/>
                  </a:cubicBezTo>
                  <a:cubicBezTo>
                    <a:pt x="1431" y="19"/>
                    <a:pt x="1312" y="1"/>
                    <a:pt x="1197" y="1"/>
                  </a:cubicBez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Google Shape;912;p39"/>
            <p:cNvSpPr/>
            <p:nvPr/>
          </p:nvSpPr>
          <p:spPr>
            <a:xfrm>
              <a:off x="7950240" y="632520"/>
              <a:ext cx="93960" cy="61920"/>
            </a:xfrm>
            <a:custGeom>
              <a:avLst/>
              <a:gdLst/>
              <a:ahLst/>
              <a:rect l="l" t="t" r="r" b="b"/>
              <a:pathLst>
                <a:path w="1025" h="676">
                  <a:moveTo>
                    <a:pt x="707" y="1"/>
                  </a:moveTo>
                  <a:cubicBezTo>
                    <a:pt x="602" y="1"/>
                    <a:pt x="482" y="19"/>
                    <a:pt x="370" y="80"/>
                  </a:cubicBezTo>
                  <a:cubicBezTo>
                    <a:pt x="191" y="188"/>
                    <a:pt x="72" y="366"/>
                    <a:pt x="12" y="628"/>
                  </a:cubicBezTo>
                  <a:cubicBezTo>
                    <a:pt x="0" y="640"/>
                    <a:pt x="12" y="676"/>
                    <a:pt x="48" y="676"/>
                  </a:cubicBezTo>
                  <a:cubicBezTo>
                    <a:pt x="60" y="676"/>
                    <a:pt x="72" y="664"/>
                    <a:pt x="72" y="640"/>
                  </a:cubicBezTo>
                  <a:cubicBezTo>
                    <a:pt x="131" y="390"/>
                    <a:pt x="239" y="223"/>
                    <a:pt x="405" y="140"/>
                  </a:cubicBezTo>
                  <a:cubicBezTo>
                    <a:pt x="504" y="79"/>
                    <a:pt x="611" y="60"/>
                    <a:pt x="706" y="60"/>
                  </a:cubicBezTo>
                  <a:cubicBezTo>
                    <a:pt x="851" y="60"/>
                    <a:pt x="965" y="104"/>
                    <a:pt x="965" y="104"/>
                  </a:cubicBezTo>
                  <a:cubicBezTo>
                    <a:pt x="972" y="112"/>
                    <a:pt x="980" y="114"/>
                    <a:pt x="986" y="114"/>
                  </a:cubicBezTo>
                  <a:cubicBezTo>
                    <a:pt x="1001" y="114"/>
                    <a:pt x="1012" y="101"/>
                    <a:pt x="1012" y="92"/>
                  </a:cubicBezTo>
                  <a:cubicBezTo>
                    <a:pt x="1024" y="80"/>
                    <a:pt x="1012" y="45"/>
                    <a:pt x="1001" y="45"/>
                  </a:cubicBezTo>
                  <a:cubicBezTo>
                    <a:pt x="993" y="45"/>
                    <a:pt x="868" y="1"/>
                    <a:pt x="707" y="1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Google Shape;913;p39"/>
            <p:cNvSpPr/>
            <p:nvPr/>
          </p:nvSpPr>
          <p:spPr>
            <a:xfrm>
              <a:off x="7650000" y="212760"/>
              <a:ext cx="415080" cy="268200"/>
            </a:xfrm>
            <a:custGeom>
              <a:avLst/>
              <a:gdLst/>
              <a:ahLst/>
              <a:rect l="l" t="t" r="r" b="b"/>
              <a:pathLst>
                <a:path w="4510" h="2918">
                  <a:moveTo>
                    <a:pt x="1431" y="1"/>
                  </a:moveTo>
                  <a:cubicBezTo>
                    <a:pt x="1043" y="1"/>
                    <a:pt x="607" y="50"/>
                    <a:pt x="116" y="161"/>
                  </a:cubicBezTo>
                  <a:cubicBezTo>
                    <a:pt x="0" y="184"/>
                    <a:pt x="223" y="2917"/>
                    <a:pt x="4182" y="2917"/>
                  </a:cubicBezTo>
                  <a:cubicBezTo>
                    <a:pt x="4289" y="2917"/>
                    <a:pt x="4398" y="2915"/>
                    <a:pt x="4510" y="2911"/>
                  </a:cubicBezTo>
                  <a:cubicBezTo>
                    <a:pt x="4510" y="2911"/>
                    <a:pt x="4416" y="1"/>
                    <a:pt x="1431" y="1"/>
                  </a:cubicBezTo>
                  <a:close/>
                </a:path>
              </a:pathLst>
            </a:custGeom>
            <a:solidFill>
              <a:srgbClr val="5cd1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9" name="Google Shape;914;p39"/>
          <p:cNvSpPr/>
          <p:nvPr/>
        </p:nvSpPr>
        <p:spPr>
          <a:xfrm>
            <a:off x="1820520" y="323640"/>
            <a:ext cx="4518720" cy="35748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c00000"/>
                </a:solidFill>
                <a:latin typeface="Times New Roman"/>
                <a:ea typeface="Arial"/>
              </a:rPr>
              <a:t>Tools &amp; Technologies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0" name="Google Shape;915;p39">
            <a:hlinkClick r:id="rId1" action="ppaction://hlinksldjump"/>
          </p:cNvPr>
          <p:cNvSpPr/>
          <p:nvPr/>
        </p:nvSpPr>
        <p:spPr>
          <a:xfrm>
            <a:off x="6451920" y="323640"/>
            <a:ext cx="357480" cy="3574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1" name="Google Shape;916;p39">
            <a:hlinkClick r:id="rId2" action="ppaction://hlinksldjump"/>
          </p:cNvPr>
          <p:cNvSpPr/>
          <p:nvPr/>
        </p:nvSpPr>
        <p:spPr>
          <a:xfrm>
            <a:off x="6539760" y="412560"/>
            <a:ext cx="182160" cy="178920"/>
          </a:xfrm>
          <a:custGeom>
            <a:avLst/>
            <a:gdLst/>
            <a:ahLst/>
            <a:rect l="l" t="t" r="r" b="b"/>
            <a:pathLst>
              <a:path w="212885" h="209134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62" name="Google Shape;917;p39"/>
          <p:cNvGrpSpPr/>
          <p:nvPr/>
        </p:nvGrpSpPr>
        <p:grpSpPr>
          <a:xfrm>
            <a:off x="911160" y="323280"/>
            <a:ext cx="807120" cy="357480"/>
            <a:chOff x="911160" y="323280"/>
            <a:chExt cx="807120" cy="357480"/>
          </a:xfrm>
        </p:grpSpPr>
        <p:sp>
          <p:nvSpPr>
            <p:cNvPr id="963" name="Google Shape;918;p39"/>
            <p:cNvSpPr/>
            <p:nvPr/>
          </p:nvSpPr>
          <p:spPr>
            <a:xfrm>
              <a:off x="911160" y="323280"/>
              <a:ext cx="807120" cy="35748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 w="0">
              <a:noFill/>
            </a:ln>
            <a:effectLst>
              <a:outerShdw algn="bl" blurRad="214200" dir="5400000" dist="57240" rotWithShape="0">
                <a:schemeClr val="dk2">
                  <a:alpha val="13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Google Shape;919;p39"/>
            <p:cNvSpPr/>
            <p:nvPr/>
          </p:nvSpPr>
          <p:spPr>
            <a:xfrm flipH="1">
              <a:off x="1018440" y="420120"/>
              <a:ext cx="164160" cy="164160"/>
            </a:xfrm>
            <a:custGeom>
              <a:avLst/>
              <a:gdLst/>
              <a:ahLst/>
              <a:rect l="l" t="t" r="r" b="b"/>
              <a:pathLst>
                <a:path w="349" h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Google Shape;920;p39"/>
            <p:cNvSpPr/>
            <p:nvPr/>
          </p:nvSpPr>
          <p:spPr>
            <a:xfrm flipH="1">
              <a:off x="1240560" y="420120"/>
              <a:ext cx="163800" cy="164160"/>
            </a:xfrm>
            <a:custGeom>
              <a:avLst/>
              <a:gdLst/>
              <a:ahLst/>
              <a:rect l="l" t="t" r="r" b="b"/>
              <a:pathLst>
                <a:path w="348" h="349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Google Shape;921;p39"/>
            <p:cNvSpPr/>
            <p:nvPr/>
          </p:nvSpPr>
          <p:spPr>
            <a:xfrm flipH="1">
              <a:off x="1463400" y="417600"/>
              <a:ext cx="198720" cy="169200"/>
            </a:xfrm>
            <a:custGeom>
              <a:avLst/>
              <a:gdLst/>
              <a:ahLst/>
              <a:rect l="l" t="t" r="r" b="b"/>
              <a:pathLst>
                <a:path w="422" h="359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PlaceHolder 1"/>
          <p:cNvSpPr>
            <a:spLocks noGrp="1"/>
          </p:cNvSpPr>
          <p:nvPr>
            <p:ph type="subTitle"/>
          </p:nvPr>
        </p:nvSpPr>
        <p:spPr>
          <a:xfrm>
            <a:off x="1305720" y="1943280"/>
            <a:ext cx="5109120" cy="1585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333333"/>
                </a:solidFill>
                <a:latin typeface="Times New Roman"/>
                <a:ea typeface="DM Sans"/>
              </a:rPr>
              <a:t>¿Sabes qué te ayuda a aclarar tus ideas? Listas como esta: 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001"/>
              </a:spcBef>
              <a:buClr>
                <a:srgbClr val="e0584c"/>
              </a:buClr>
              <a:buFont typeface="Open Sans"/>
              <a:buChar char="●"/>
              <a:tabLst>
                <a:tab algn="l" pos="0"/>
              </a:tabLst>
            </a:pPr>
            <a:r>
              <a:rPr b="0" lang="es" sz="1400" spc="-1" strike="noStrike">
                <a:solidFill>
                  <a:srgbClr val="333333"/>
                </a:solidFill>
                <a:latin typeface="Times New Roman"/>
                <a:ea typeface="DM Sans"/>
              </a:rPr>
              <a:t>Son simples 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e0584c"/>
              </a:buClr>
              <a:buFont typeface="Open Sans"/>
              <a:buChar char="●"/>
              <a:tabLst>
                <a:tab algn="l" pos="0"/>
              </a:tabLst>
            </a:pPr>
            <a:r>
              <a:rPr b="0" lang="es" sz="1400" spc="-1" strike="noStrike">
                <a:solidFill>
                  <a:srgbClr val="333333"/>
                </a:solidFill>
                <a:latin typeface="Times New Roman"/>
                <a:ea typeface="DM Sans"/>
              </a:rPr>
              <a:t>Puedes organizar tus ideas de forma clara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e0584c"/>
              </a:buClr>
              <a:buFont typeface="Open Sans"/>
              <a:buChar char="●"/>
              <a:tabLst>
                <a:tab algn="l" pos="0"/>
              </a:tabLst>
            </a:pPr>
            <a:r>
              <a:rPr b="0" lang="es" sz="1400" spc="-1" strike="noStrike">
                <a:solidFill>
                  <a:srgbClr val="333333"/>
                </a:solidFill>
                <a:latin typeface="Times New Roman"/>
                <a:ea typeface="DM Sans"/>
              </a:rPr>
              <a:t>¡Nunca más olvidarás comprar leche!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333333"/>
                </a:solidFill>
                <a:latin typeface="Times New Roman"/>
                <a:ea typeface="DM Sans"/>
              </a:rPr>
              <a:t>El público entenderá todo lo que le muestres al instante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8" name="PlaceHolder 2"/>
          <p:cNvSpPr>
            <a:spLocks noGrp="1"/>
          </p:cNvSpPr>
          <p:nvPr>
            <p:ph type="title"/>
          </p:nvPr>
        </p:nvSpPr>
        <p:spPr>
          <a:xfrm>
            <a:off x="1293840" y="935640"/>
            <a:ext cx="5109120" cy="609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2d67e0"/>
                </a:solidFill>
                <a:latin typeface="Krona One"/>
                <a:ea typeface="Krona One"/>
              </a:rPr>
              <a:t>2-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69" name="Google Shape;868;p39"/>
          <p:cNvGrpSpPr/>
          <p:nvPr/>
        </p:nvGrpSpPr>
        <p:grpSpPr>
          <a:xfrm>
            <a:off x="6980400" y="505800"/>
            <a:ext cx="2163240" cy="5877000"/>
            <a:chOff x="6980400" y="505800"/>
            <a:chExt cx="2163240" cy="5877000"/>
          </a:xfrm>
        </p:grpSpPr>
        <p:sp>
          <p:nvSpPr>
            <p:cNvPr id="970" name="Google Shape;869;p39"/>
            <p:cNvSpPr/>
            <p:nvPr/>
          </p:nvSpPr>
          <p:spPr>
            <a:xfrm>
              <a:off x="7441920" y="4145760"/>
              <a:ext cx="504000" cy="1915200"/>
            </a:xfrm>
            <a:custGeom>
              <a:avLst/>
              <a:gdLst/>
              <a:ahLst/>
              <a:rect l="l" t="t" r="r" b="b"/>
              <a:pathLst>
                <a:path w="5478" h="20801">
                  <a:moveTo>
                    <a:pt x="2680" y="1"/>
                  </a:moveTo>
                  <a:lnTo>
                    <a:pt x="1" y="1715"/>
                  </a:lnTo>
                  <a:lnTo>
                    <a:pt x="3359" y="20801"/>
                  </a:lnTo>
                  <a:lnTo>
                    <a:pt x="5168" y="20801"/>
                  </a:lnTo>
                  <a:cubicBezTo>
                    <a:pt x="5168" y="20801"/>
                    <a:pt x="5478" y="8954"/>
                    <a:pt x="4656" y="5477"/>
                  </a:cubicBezTo>
                  <a:cubicBezTo>
                    <a:pt x="3704" y="1429"/>
                    <a:pt x="2680" y="1"/>
                    <a:pt x="2680" y="1"/>
                  </a:cubicBez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Google Shape;870;p39"/>
            <p:cNvSpPr/>
            <p:nvPr/>
          </p:nvSpPr>
          <p:spPr>
            <a:xfrm>
              <a:off x="7255800" y="6040800"/>
              <a:ext cx="712440" cy="342000"/>
            </a:xfrm>
            <a:custGeom>
              <a:avLst/>
              <a:gdLst/>
              <a:ahLst/>
              <a:rect l="l" t="t" r="r" b="b"/>
              <a:pathLst>
                <a:path w="7740" h="3716">
                  <a:moveTo>
                    <a:pt x="7169" y="1"/>
                  </a:moveTo>
                  <a:cubicBezTo>
                    <a:pt x="7169" y="1"/>
                    <a:pt x="7168" y="1"/>
                    <a:pt x="7168" y="1"/>
                  </a:cubicBezTo>
                  <a:lnTo>
                    <a:pt x="2906" y="2715"/>
                  </a:lnTo>
                  <a:cubicBezTo>
                    <a:pt x="2876" y="2715"/>
                    <a:pt x="2846" y="2715"/>
                    <a:pt x="2817" y="2715"/>
                  </a:cubicBezTo>
                  <a:cubicBezTo>
                    <a:pt x="292" y="2715"/>
                    <a:pt x="1" y="3715"/>
                    <a:pt x="1" y="3715"/>
                  </a:cubicBezTo>
                  <a:lnTo>
                    <a:pt x="5549" y="3715"/>
                  </a:lnTo>
                  <a:lnTo>
                    <a:pt x="7168" y="1858"/>
                  </a:lnTo>
                  <a:lnTo>
                    <a:pt x="7168" y="3715"/>
                  </a:lnTo>
                  <a:lnTo>
                    <a:pt x="7704" y="3715"/>
                  </a:lnTo>
                  <a:cubicBezTo>
                    <a:pt x="7704" y="3715"/>
                    <a:pt x="7680" y="2132"/>
                    <a:pt x="7704" y="1060"/>
                  </a:cubicBezTo>
                  <a:cubicBezTo>
                    <a:pt x="7739" y="12"/>
                    <a:pt x="7193" y="1"/>
                    <a:pt x="7169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2" name="Google Shape;871;p39"/>
            <p:cNvSpPr/>
            <p:nvPr/>
          </p:nvSpPr>
          <p:spPr>
            <a:xfrm>
              <a:off x="7503480" y="5836680"/>
              <a:ext cx="412200" cy="455760"/>
            </a:xfrm>
            <a:custGeom>
              <a:avLst/>
              <a:gdLst/>
              <a:ahLst/>
              <a:rect l="l" t="t" r="r" b="b"/>
              <a:pathLst>
                <a:path w="4478" h="4954">
                  <a:moveTo>
                    <a:pt x="2322" y="0"/>
                  </a:moveTo>
                  <a:lnTo>
                    <a:pt x="2656" y="2203"/>
                  </a:lnTo>
                  <a:lnTo>
                    <a:pt x="1" y="4953"/>
                  </a:lnTo>
                  <a:lnTo>
                    <a:pt x="1227" y="4953"/>
                  </a:lnTo>
                  <a:cubicBezTo>
                    <a:pt x="1787" y="4953"/>
                    <a:pt x="2334" y="4739"/>
                    <a:pt x="2763" y="4358"/>
                  </a:cubicBezTo>
                  <a:cubicBezTo>
                    <a:pt x="3323" y="3834"/>
                    <a:pt x="4096" y="3048"/>
                    <a:pt x="4477" y="2215"/>
                  </a:cubicBezTo>
                  <a:lnTo>
                    <a:pt x="4477" y="83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Google Shape;872;p39"/>
            <p:cNvSpPr/>
            <p:nvPr/>
          </p:nvSpPr>
          <p:spPr>
            <a:xfrm>
              <a:off x="8019000" y="4148280"/>
              <a:ext cx="504000" cy="1914120"/>
            </a:xfrm>
            <a:custGeom>
              <a:avLst/>
              <a:gdLst/>
              <a:ahLst/>
              <a:rect l="l" t="t" r="r" b="b"/>
              <a:pathLst>
                <a:path w="5478" h="20789">
                  <a:moveTo>
                    <a:pt x="2680" y="0"/>
                  </a:moveTo>
                  <a:lnTo>
                    <a:pt x="1" y="1703"/>
                  </a:lnTo>
                  <a:lnTo>
                    <a:pt x="3394" y="20789"/>
                  </a:lnTo>
                  <a:lnTo>
                    <a:pt x="5168" y="20789"/>
                  </a:lnTo>
                  <a:cubicBezTo>
                    <a:pt x="5168" y="20789"/>
                    <a:pt x="5478" y="8942"/>
                    <a:pt x="4656" y="5477"/>
                  </a:cubicBezTo>
                  <a:cubicBezTo>
                    <a:pt x="3704" y="1429"/>
                    <a:pt x="2680" y="0"/>
                    <a:pt x="2680" y="0"/>
                  </a:cubicBez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Google Shape;873;p39"/>
            <p:cNvSpPr/>
            <p:nvPr/>
          </p:nvSpPr>
          <p:spPr>
            <a:xfrm>
              <a:off x="7835760" y="6040800"/>
              <a:ext cx="712440" cy="342000"/>
            </a:xfrm>
            <a:custGeom>
              <a:avLst/>
              <a:gdLst/>
              <a:ahLst/>
              <a:rect l="l" t="t" r="r" b="b"/>
              <a:pathLst>
                <a:path w="7739" h="3716">
                  <a:moveTo>
                    <a:pt x="7169" y="1"/>
                  </a:moveTo>
                  <a:cubicBezTo>
                    <a:pt x="7168" y="1"/>
                    <a:pt x="7168" y="1"/>
                    <a:pt x="7168" y="1"/>
                  </a:cubicBezTo>
                  <a:lnTo>
                    <a:pt x="2894" y="2715"/>
                  </a:lnTo>
                  <a:cubicBezTo>
                    <a:pt x="2864" y="2715"/>
                    <a:pt x="2834" y="2715"/>
                    <a:pt x="2805" y="2715"/>
                  </a:cubicBezTo>
                  <a:cubicBezTo>
                    <a:pt x="291" y="2715"/>
                    <a:pt x="0" y="3715"/>
                    <a:pt x="0" y="3715"/>
                  </a:cubicBezTo>
                  <a:lnTo>
                    <a:pt x="5549" y="3715"/>
                  </a:lnTo>
                  <a:lnTo>
                    <a:pt x="7168" y="1858"/>
                  </a:lnTo>
                  <a:lnTo>
                    <a:pt x="7168" y="3715"/>
                  </a:lnTo>
                  <a:lnTo>
                    <a:pt x="7704" y="3715"/>
                  </a:lnTo>
                  <a:cubicBezTo>
                    <a:pt x="7704" y="3715"/>
                    <a:pt x="7680" y="2132"/>
                    <a:pt x="7704" y="1060"/>
                  </a:cubicBezTo>
                  <a:cubicBezTo>
                    <a:pt x="7739" y="12"/>
                    <a:pt x="7192" y="1"/>
                    <a:pt x="7169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Google Shape;874;p39"/>
            <p:cNvSpPr/>
            <p:nvPr/>
          </p:nvSpPr>
          <p:spPr>
            <a:xfrm>
              <a:off x="8083800" y="5836680"/>
              <a:ext cx="411840" cy="455760"/>
            </a:xfrm>
            <a:custGeom>
              <a:avLst/>
              <a:gdLst/>
              <a:ahLst/>
              <a:rect l="l" t="t" r="r" b="b"/>
              <a:pathLst>
                <a:path w="4477" h="4954">
                  <a:moveTo>
                    <a:pt x="2322" y="0"/>
                  </a:moveTo>
                  <a:lnTo>
                    <a:pt x="2643" y="2203"/>
                  </a:lnTo>
                  <a:lnTo>
                    <a:pt x="0" y="4953"/>
                  </a:lnTo>
                  <a:lnTo>
                    <a:pt x="1215" y="4953"/>
                  </a:lnTo>
                  <a:cubicBezTo>
                    <a:pt x="1786" y="4953"/>
                    <a:pt x="2334" y="4739"/>
                    <a:pt x="2762" y="4358"/>
                  </a:cubicBezTo>
                  <a:cubicBezTo>
                    <a:pt x="3322" y="3846"/>
                    <a:pt x="4096" y="3048"/>
                    <a:pt x="4477" y="2215"/>
                  </a:cubicBezTo>
                  <a:lnTo>
                    <a:pt x="4477" y="83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6" name="Google Shape;875;p39"/>
            <p:cNvSpPr/>
            <p:nvPr/>
          </p:nvSpPr>
          <p:spPr>
            <a:xfrm>
              <a:off x="7364160" y="2625120"/>
              <a:ext cx="1164240" cy="1679760"/>
            </a:xfrm>
            <a:custGeom>
              <a:avLst/>
              <a:gdLst/>
              <a:ahLst/>
              <a:rect l="l" t="t" r="r" b="b"/>
              <a:pathLst>
                <a:path w="12646" h="18242">
                  <a:moveTo>
                    <a:pt x="858" y="1"/>
                  </a:moveTo>
                  <a:lnTo>
                    <a:pt x="1" y="18229"/>
                  </a:lnTo>
                  <a:lnTo>
                    <a:pt x="12645" y="18241"/>
                  </a:lnTo>
                  <a:cubicBezTo>
                    <a:pt x="12645" y="18241"/>
                    <a:pt x="12109" y="4942"/>
                    <a:pt x="8787" y="1"/>
                  </a:cubicBezTo>
                  <a:close/>
                </a:path>
              </a:pathLst>
            </a:custGeom>
            <a:solidFill>
              <a:srgbClr val="2d67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Google Shape;876;p39"/>
            <p:cNvSpPr/>
            <p:nvPr/>
          </p:nvSpPr>
          <p:spPr>
            <a:xfrm>
              <a:off x="7024320" y="4050360"/>
              <a:ext cx="167400" cy="195480"/>
            </a:xfrm>
            <a:custGeom>
              <a:avLst/>
              <a:gdLst/>
              <a:ahLst/>
              <a:rect l="l" t="t" r="r" b="b"/>
              <a:pathLst>
                <a:path w="1823" h="2125">
                  <a:moveTo>
                    <a:pt x="1822" y="1"/>
                  </a:moveTo>
                  <a:lnTo>
                    <a:pt x="596" y="715"/>
                  </a:lnTo>
                  <a:lnTo>
                    <a:pt x="60" y="1739"/>
                  </a:lnTo>
                  <a:cubicBezTo>
                    <a:pt x="1" y="1858"/>
                    <a:pt x="36" y="2013"/>
                    <a:pt x="155" y="2084"/>
                  </a:cubicBezTo>
                  <a:cubicBezTo>
                    <a:pt x="200" y="2111"/>
                    <a:pt x="250" y="2125"/>
                    <a:pt x="298" y="2125"/>
                  </a:cubicBezTo>
                  <a:cubicBezTo>
                    <a:pt x="379" y="2125"/>
                    <a:pt x="456" y="2087"/>
                    <a:pt x="501" y="2013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Google Shape;877;p39"/>
            <p:cNvSpPr/>
            <p:nvPr/>
          </p:nvSpPr>
          <p:spPr>
            <a:xfrm>
              <a:off x="6980400" y="3721320"/>
              <a:ext cx="401040" cy="497520"/>
            </a:xfrm>
            <a:custGeom>
              <a:avLst/>
              <a:gdLst/>
              <a:ahLst/>
              <a:rect l="l" t="t" r="r" b="b"/>
              <a:pathLst>
                <a:path w="4359" h="5405">
                  <a:moveTo>
                    <a:pt x="3567" y="0"/>
                  </a:moveTo>
                  <a:cubicBezTo>
                    <a:pt x="3314" y="0"/>
                    <a:pt x="3098" y="159"/>
                    <a:pt x="3001" y="386"/>
                  </a:cubicBezTo>
                  <a:cubicBezTo>
                    <a:pt x="2691" y="1100"/>
                    <a:pt x="2060" y="2231"/>
                    <a:pt x="2060" y="2231"/>
                  </a:cubicBezTo>
                  <a:lnTo>
                    <a:pt x="60" y="5053"/>
                  </a:lnTo>
                  <a:cubicBezTo>
                    <a:pt x="0" y="5125"/>
                    <a:pt x="0" y="5232"/>
                    <a:pt x="60" y="5303"/>
                  </a:cubicBezTo>
                  <a:cubicBezTo>
                    <a:pt x="101" y="5372"/>
                    <a:pt x="165" y="5405"/>
                    <a:pt x="233" y="5405"/>
                  </a:cubicBezTo>
                  <a:cubicBezTo>
                    <a:pt x="284" y="5405"/>
                    <a:pt x="336" y="5386"/>
                    <a:pt x="381" y="5351"/>
                  </a:cubicBezTo>
                  <a:lnTo>
                    <a:pt x="2656" y="3458"/>
                  </a:lnTo>
                  <a:lnTo>
                    <a:pt x="2656" y="3458"/>
                  </a:lnTo>
                  <a:cubicBezTo>
                    <a:pt x="2417" y="3946"/>
                    <a:pt x="2334" y="4422"/>
                    <a:pt x="2286" y="4708"/>
                  </a:cubicBezTo>
                  <a:cubicBezTo>
                    <a:pt x="2263" y="4851"/>
                    <a:pt x="2358" y="4982"/>
                    <a:pt x="2513" y="5017"/>
                  </a:cubicBezTo>
                  <a:cubicBezTo>
                    <a:pt x="2522" y="5018"/>
                    <a:pt x="2532" y="5019"/>
                    <a:pt x="2541" y="5019"/>
                  </a:cubicBezTo>
                  <a:cubicBezTo>
                    <a:pt x="2662" y="5019"/>
                    <a:pt x="2778" y="4948"/>
                    <a:pt x="2822" y="4827"/>
                  </a:cubicBezTo>
                  <a:cubicBezTo>
                    <a:pt x="2917" y="4577"/>
                    <a:pt x="3120" y="4124"/>
                    <a:pt x="3596" y="3529"/>
                  </a:cubicBezTo>
                  <a:cubicBezTo>
                    <a:pt x="4358" y="2577"/>
                    <a:pt x="4191" y="1327"/>
                    <a:pt x="4191" y="1327"/>
                  </a:cubicBezTo>
                  <a:lnTo>
                    <a:pt x="4251" y="731"/>
                  </a:lnTo>
                  <a:cubicBezTo>
                    <a:pt x="4299" y="362"/>
                    <a:pt x="4013" y="29"/>
                    <a:pt x="3644" y="5"/>
                  </a:cubicBezTo>
                  <a:cubicBezTo>
                    <a:pt x="3618" y="2"/>
                    <a:pt x="3592" y="0"/>
                    <a:pt x="3567" y="0"/>
                  </a:cubicBez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Google Shape;878;p39"/>
            <p:cNvSpPr/>
            <p:nvPr/>
          </p:nvSpPr>
          <p:spPr>
            <a:xfrm>
              <a:off x="7257960" y="3131640"/>
              <a:ext cx="228960" cy="660960"/>
            </a:xfrm>
            <a:custGeom>
              <a:avLst/>
              <a:gdLst/>
              <a:ahLst/>
              <a:rect l="l" t="t" r="r" b="b"/>
              <a:pathLst>
                <a:path w="2490" h="7180">
                  <a:moveTo>
                    <a:pt x="513" y="0"/>
                  </a:moveTo>
                  <a:lnTo>
                    <a:pt x="1" y="6882"/>
                  </a:lnTo>
                  <a:lnTo>
                    <a:pt x="1227" y="7180"/>
                  </a:lnTo>
                  <a:lnTo>
                    <a:pt x="2489" y="91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Google Shape;879;p39"/>
            <p:cNvSpPr/>
            <p:nvPr/>
          </p:nvSpPr>
          <p:spPr>
            <a:xfrm>
              <a:off x="7264440" y="1617480"/>
              <a:ext cx="289080" cy="1907640"/>
            </a:xfrm>
            <a:custGeom>
              <a:avLst/>
              <a:gdLst/>
              <a:ahLst/>
              <a:rect l="l" t="t" r="r" b="b"/>
              <a:pathLst>
                <a:path w="3144" h="20718">
                  <a:moveTo>
                    <a:pt x="3143" y="1"/>
                  </a:moveTo>
                  <a:lnTo>
                    <a:pt x="3143" y="1"/>
                  </a:lnTo>
                  <a:cubicBezTo>
                    <a:pt x="3143" y="1"/>
                    <a:pt x="679" y="882"/>
                    <a:pt x="465" y="6049"/>
                  </a:cubicBezTo>
                  <a:cubicBezTo>
                    <a:pt x="250" y="11193"/>
                    <a:pt x="0" y="20718"/>
                    <a:pt x="0" y="20718"/>
                  </a:cubicBezTo>
                  <a:lnTo>
                    <a:pt x="1941" y="20718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Google Shape;880;p39"/>
            <p:cNvSpPr/>
            <p:nvPr/>
          </p:nvSpPr>
          <p:spPr>
            <a:xfrm>
              <a:off x="7528680" y="1545120"/>
              <a:ext cx="560160" cy="1079640"/>
            </a:xfrm>
            <a:custGeom>
              <a:avLst/>
              <a:gdLst/>
              <a:ahLst/>
              <a:rect l="l" t="t" r="r" b="b"/>
              <a:pathLst>
                <a:path w="6085" h="11728">
                  <a:moveTo>
                    <a:pt x="5025" y="0"/>
                  </a:moveTo>
                  <a:lnTo>
                    <a:pt x="2263" y="60"/>
                  </a:lnTo>
                  <a:cubicBezTo>
                    <a:pt x="2263" y="60"/>
                    <a:pt x="132" y="619"/>
                    <a:pt x="1" y="4251"/>
                  </a:cubicBezTo>
                  <a:lnTo>
                    <a:pt x="1" y="11728"/>
                  </a:lnTo>
                  <a:lnTo>
                    <a:pt x="6085" y="11728"/>
                  </a:lnTo>
                  <a:lnTo>
                    <a:pt x="5025" y="0"/>
                  </a:lnTo>
                  <a:close/>
                </a:path>
              </a:pathLst>
            </a:custGeom>
            <a:solidFill>
              <a:srgbClr val="2d67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Google Shape;881;p39"/>
            <p:cNvSpPr/>
            <p:nvPr/>
          </p:nvSpPr>
          <p:spPr>
            <a:xfrm>
              <a:off x="7727040" y="1545120"/>
              <a:ext cx="263880" cy="175320"/>
            </a:xfrm>
            <a:custGeom>
              <a:avLst/>
              <a:gdLst/>
              <a:ahLst/>
              <a:rect l="l" t="t" r="r" b="b"/>
              <a:pathLst>
                <a:path w="2870" h="1906">
                  <a:moveTo>
                    <a:pt x="2870" y="0"/>
                  </a:moveTo>
                  <a:lnTo>
                    <a:pt x="108" y="60"/>
                  </a:lnTo>
                  <a:lnTo>
                    <a:pt x="1" y="1905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Google Shape;882;p39"/>
            <p:cNvSpPr/>
            <p:nvPr/>
          </p:nvSpPr>
          <p:spPr>
            <a:xfrm>
              <a:off x="7828200" y="1545120"/>
              <a:ext cx="715680" cy="2315520"/>
            </a:xfrm>
            <a:custGeom>
              <a:avLst/>
              <a:gdLst/>
              <a:ahLst/>
              <a:rect l="l" t="t" r="r" b="b"/>
              <a:pathLst>
                <a:path w="7775" h="25147">
                  <a:moveTo>
                    <a:pt x="1774" y="0"/>
                  </a:moveTo>
                  <a:cubicBezTo>
                    <a:pt x="1" y="5844"/>
                    <a:pt x="1511" y="24836"/>
                    <a:pt x="1512" y="24836"/>
                  </a:cubicBezTo>
                  <a:cubicBezTo>
                    <a:pt x="1512" y="24836"/>
                    <a:pt x="1512" y="24836"/>
                    <a:pt x="1512" y="24836"/>
                  </a:cubicBezTo>
                  <a:lnTo>
                    <a:pt x="7775" y="25146"/>
                  </a:lnTo>
                  <a:cubicBezTo>
                    <a:pt x="7477" y="16085"/>
                    <a:pt x="3477" y="10382"/>
                    <a:pt x="3477" y="10382"/>
                  </a:cubicBezTo>
                  <a:lnTo>
                    <a:pt x="5286" y="1500"/>
                  </a:lnTo>
                  <a:cubicBezTo>
                    <a:pt x="5298" y="1393"/>
                    <a:pt x="5239" y="1310"/>
                    <a:pt x="5167" y="1250"/>
                  </a:cubicBezTo>
                  <a:cubicBezTo>
                    <a:pt x="3572" y="60"/>
                    <a:pt x="1774" y="0"/>
                    <a:pt x="177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Google Shape;883;p39"/>
            <p:cNvSpPr/>
            <p:nvPr/>
          </p:nvSpPr>
          <p:spPr>
            <a:xfrm>
              <a:off x="7913520" y="1547280"/>
              <a:ext cx="204840" cy="893520"/>
            </a:xfrm>
            <a:custGeom>
              <a:avLst/>
              <a:gdLst/>
              <a:ahLst/>
              <a:rect l="l" t="t" r="r" b="b"/>
              <a:pathLst>
                <a:path w="2228" h="9705">
                  <a:moveTo>
                    <a:pt x="953" y="1"/>
                  </a:moveTo>
                  <a:lnTo>
                    <a:pt x="858" y="84"/>
                  </a:lnTo>
                  <a:lnTo>
                    <a:pt x="2072" y="1406"/>
                  </a:lnTo>
                  <a:lnTo>
                    <a:pt x="775" y="2537"/>
                  </a:lnTo>
                  <a:lnTo>
                    <a:pt x="1846" y="3656"/>
                  </a:lnTo>
                  <a:lnTo>
                    <a:pt x="1" y="9669"/>
                  </a:lnTo>
                  <a:lnTo>
                    <a:pt x="108" y="9704"/>
                  </a:lnTo>
                  <a:lnTo>
                    <a:pt x="1965" y="3620"/>
                  </a:lnTo>
                  <a:lnTo>
                    <a:pt x="941" y="2549"/>
                  </a:lnTo>
                  <a:lnTo>
                    <a:pt x="2227" y="1418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Google Shape;884;p39"/>
            <p:cNvSpPr/>
            <p:nvPr/>
          </p:nvSpPr>
          <p:spPr>
            <a:xfrm>
              <a:off x="7372080" y="1550520"/>
              <a:ext cx="365040" cy="2310120"/>
            </a:xfrm>
            <a:custGeom>
              <a:avLst/>
              <a:gdLst/>
              <a:ahLst/>
              <a:rect l="l" t="t" r="r" b="b"/>
              <a:pathLst>
                <a:path w="3966" h="25088">
                  <a:moveTo>
                    <a:pt x="3966" y="1"/>
                  </a:moveTo>
                  <a:lnTo>
                    <a:pt x="3966" y="1"/>
                  </a:lnTo>
                  <a:cubicBezTo>
                    <a:pt x="2870" y="203"/>
                    <a:pt x="2275" y="501"/>
                    <a:pt x="1596" y="953"/>
                  </a:cubicBezTo>
                  <a:cubicBezTo>
                    <a:pt x="787" y="1501"/>
                    <a:pt x="275" y="2394"/>
                    <a:pt x="334" y="3382"/>
                  </a:cubicBezTo>
                  <a:lnTo>
                    <a:pt x="834" y="10014"/>
                  </a:lnTo>
                  <a:lnTo>
                    <a:pt x="1" y="25087"/>
                  </a:lnTo>
                  <a:lnTo>
                    <a:pt x="2787" y="25087"/>
                  </a:lnTo>
                  <a:cubicBezTo>
                    <a:pt x="2787" y="25087"/>
                    <a:pt x="2775" y="8180"/>
                    <a:pt x="2489" y="4704"/>
                  </a:cubicBezTo>
                  <a:cubicBezTo>
                    <a:pt x="2204" y="1215"/>
                    <a:pt x="3966" y="1"/>
                    <a:pt x="396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Google Shape;885;p39"/>
            <p:cNvSpPr/>
            <p:nvPr/>
          </p:nvSpPr>
          <p:spPr>
            <a:xfrm>
              <a:off x="7383960" y="1983600"/>
              <a:ext cx="70920" cy="1540440"/>
            </a:xfrm>
            <a:custGeom>
              <a:avLst/>
              <a:gdLst/>
              <a:ahLst/>
              <a:rect l="l" t="t" r="r" b="b"/>
              <a:pathLst>
                <a:path w="775" h="16729">
                  <a:moveTo>
                    <a:pt x="239" y="1"/>
                  </a:moveTo>
                  <a:lnTo>
                    <a:pt x="680" y="5311"/>
                  </a:lnTo>
                  <a:lnTo>
                    <a:pt x="1" y="16729"/>
                  </a:lnTo>
                  <a:lnTo>
                    <a:pt x="108" y="16729"/>
                  </a:lnTo>
                  <a:lnTo>
                    <a:pt x="775" y="529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Google Shape;886;p39"/>
            <p:cNvSpPr/>
            <p:nvPr/>
          </p:nvSpPr>
          <p:spPr>
            <a:xfrm>
              <a:off x="7490520" y="1549440"/>
              <a:ext cx="233280" cy="880200"/>
            </a:xfrm>
            <a:custGeom>
              <a:avLst/>
              <a:gdLst/>
              <a:ahLst/>
              <a:rect l="l" t="t" r="r" b="b"/>
              <a:pathLst>
                <a:path w="2537" h="9562">
                  <a:moveTo>
                    <a:pt x="2477" y="1"/>
                  </a:moveTo>
                  <a:lnTo>
                    <a:pt x="215" y="1656"/>
                  </a:lnTo>
                  <a:lnTo>
                    <a:pt x="632" y="2358"/>
                  </a:lnTo>
                  <a:lnTo>
                    <a:pt x="1" y="3251"/>
                  </a:lnTo>
                  <a:lnTo>
                    <a:pt x="1251" y="9561"/>
                  </a:lnTo>
                  <a:lnTo>
                    <a:pt x="1346" y="9549"/>
                  </a:lnTo>
                  <a:lnTo>
                    <a:pt x="120" y="3287"/>
                  </a:lnTo>
                  <a:lnTo>
                    <a:pt x="775" y="2358"/>
                  </a:lnTo>
                  <a:lnTo>
                    <a:pt x="370" y="1691"/>
                  </a:lnTo>
                  <a:lnTo>
                    <a:pt x="2537" y="84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Google Shape;887;p39"/>
            <p:cNvSpPr/>
            <p:nvPr/>
          </p:nvSpPr>
          <p:spPr>
            <a:xfrm>
              <a:off x="8215200" y="1606320"/>
              <a:ext cx="862920" cy="1004040"/>
            </a:xfrm>
            <a:custGeom>
              <a:avLst/>
              <a:gdLst/>
              <a:ahLst/>
              <a:rect l="l" t="t" r="r" b="b"/>
              <a:pathLst>
                <a:path w="9372" h="10907">
                  <a:moveTo>
                    <a:pt x="1" y="1"/>
                  </a:moveTo>
                  <a:lnTo>
                    <a:pt x="1" y="4882"/>
                  </a:lnTo>
                  <a:lnTo>
                    <a:pt x="6549" y="10907"/>
                  </a:lnTo>
                  <a:lnTo>
                    <a:pt x="9371" y="8585"/>
                  </a:lnTo>
                  <a:cubicBezTo>
                    <a:pt x="282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Google Shape;888;p39"/>
            <p:cNvSpPr/>
            <p:nvPr/>
          </p:nvSpPr>
          <p:spPr>
            <a:xfrm>
              <a:off x="8233920" y="1985760"/>
              <a:ext cx="24840" cy="96120"/>
            </a:xfrm>
            <a:custGeom>
              <a:avLst/>
              <a:gdLst/>
              <a:ahLst/>
              <a:rect l="l" t="t" r="r" b="b"/>
              <a:pathLst>
                <a:path w="275" h="1049">
                  <a:moveTo>
                    <a:pt x="167" y="0"/>
                  </a:moveTo>
                  <a:lnTo>
                    <a:pt x="0" y="1036"/>
                  </a:lnTo>
                  <a:lnTo>
                    <a:pt x="107" y="1048"/>
                  </a:lnTo>
                  <a:lnTo>
                    <a:pt x="274" y="36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Google Shape;889;p39"/>
            <p:cNvSpPr/>
            <p:nvPr/>
          </p:nvSpPr>
          <p:spPr>
            <a:xfrm>
              <a:off x="7941240" y="2498400"/>
              <a:ext cx="504000" cy="367200"/>
            </a:xfrm>
            <a:custGeom>
              <a:avLst/>
              <a:gdLst/>
              <a:ahLst/>
              <a:rect l="l" t="t" r="r" b="b"/>
              <a:pathLst>
                <a:path w="5478" h="3993">
                  <a:moveTo>
                    <a:pt x="2474" y="1"/>
                  </a:moveTo>
                  <a:cubicBezTo>
                    <a:pt x="2411" y="1"/>
                    <a:pt x="2347" y="18"/>
                    <a:pt x="2286" y="55"/>
                  </a:cubicBezTo>
                  <a:cubicBezTo>
                    <a:pt x="2155" y="138"/>
                    <a:pt x="2084" y="305"/>
                    <a:pt x="2132" y="472"/>
                  </a:cubicBezTo>
                  <a:lnTo>
                    <a:pt x="2251" y="912"/>
                  </a:lnTo>
                  <a:lnTo>
                    <a:pt x="262" y="1579"/>
                  </a:lnTo>
                  <a:cubicBezTo>
                    <a:pt x="107" y="1639"/>
                    <a:pt x="0" y="1805"/>
                    <a:pt x="12" y="1936"/>
                  </a:cubicBezTo>
                  <a:cubicBezTo>
                    <a:pt x="23" y="2125"/>
                    <a:pt x="181" y="2240"/>
                    <a:pt x="333" y="2240"/>
                  </a:cubicBezTo>
                  <a:cubicBezTo>
                    <a:pt x="353" y="2240"/>
                    <a:pt x="374" y="2238"/>
                    <a:pt x="393" y="2234"/>
                  </a:cubicBezTo>
                  <a:lnTo>
                    <a:pt x="798" y="2210"/>
                  </a:lnTo>
                  <a:lnTo>
                    <a:pt x="453" y="2329"/>
                  </a:lnTo>
                  <a:cubicBezTo>
                    <a:pt x="310" y="2389"/>
                    <a:pt x="203" y="2532"/>
                    <a:pt x="238" y="2698"/>
                  </a:cubicBezTo>
                  <a:cubicBezTo>
                    <a:pt x="268" y="2858"/>
                    <a:pt x="391" y="2960"/>
                    <a:pt x="535" y="2960"/>
                  </a:cubicBezTo>
                  <a:cubicBezTo>
                    <a:pt x="563" y="2960"/>
                    <a:pt x="591" y="2956"/>
                    <a:pt x="619" y="2948"/>
                  </a:cubicBezTo>
                  <a:lnTo>
                    <a:pt x="858" y="2889"/>
                  </a:lnTo>
                  <a:lnTo>
                    <a:pt x="858" y="2889"/>
                  </a:lnTo>
                  <a:cubicBezTo>
                    <a:pt x="667" y="2984"/>
                    <a:pt x="560" y="3151"/>
                    <a:pt x="608" y="3294"/>
                  </a:cubicBezTo>
                  <a:cubicBezTo>
                    <a:pt x="648" y="3426"/>
                    <a:pt x="759" y="3515"/>
                    <a:pt x="895" y="3515"/>
                  </a:cubicBezTo>
                  <a:cubicBezTo>
                    <a:pt x="918" y="3515"/>
                    <a:pt x="941" y="3513"/>
                    <a:pt x="965" y="3508"/>
                  </a:cubicBezTo>
                  <a:lnTo>
                    <a:pt x="1253" y="3408"/>
                  </a:lnTo>
                  <a:lnTo>
                    <a:pt x="1253" y="3408"/>
                  </a:lnTo>
                  <a:cubicBezTo>
                    <a:pt x="953" y="3516"/>
                    <a:pt x="953" y="3689"/>
                    <a:pt x="977" y="3782"/>
                  </a:cubicBezTo>
                  <a:cubicBezTo>
                    <a:pt x="1017" y="3913"/>
                    <a:pt x="1134" y="3992"/>
                    <a:pt x="1255" y="3992"/>
                  </a:cubicBezTo>
                  <a:cubicBezTo>
                    <a:pt x="1277" y="3992"/>
                    <a:pt x="1300" y="3990"/>
                    <a:pt x="1322" y="3984"/>
                  </a:cubicBezTo>
                  <a:cubicBezTo>
                    <a:pt x="1322" y="3984"/>
                    <a:pt x="2846" y="3710"/>
                    <a:pt x="2882" y="3698"/>
                  </a:cubicBezTo>
                  <a:cubicBezTo>
                    <a:pt x="3001" y="3777"/>
                    <a:pt x="3215" y="3825"/>
                    <a:pt x="3491" y="3825"/>
                  </a:cubicBezTo>
                  <a:cubicBezTo>
                    <a:pt x="4009" y="3825"/>
                    <a:pt x="4746" y="3653"/>
                    <a:pt x="5477" y="3186"/>
                  </a:cubicBezTo>
                  <a:lnTo>
                    <a:pt x="4298" y="1853"/>
                  </a:lnTo>
                  <a:lnTo>
                    <a:pt x="2739" y="115"/>
                  </a:lnTo>
                  <a:cubicBezTo>
                    <a:pt x="2666" y="42"/>
                    <a:pt x="2572" y="1"/>
                    <a:pt x="2474" y="1"/>
                  </a:cubicBez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Google Shape;890;p39"/>
            <p:cNvSpPr/>
            <p:nvPr/>
          </p:nvSpPr>
          <p:spPr>
            <a:xfrm>
              <a:off x="8326080" y="2556000"/>
              <a:ext cx="381240" cy="276120"/>
            </a:xfrm>
            <a:custGeom>
              <a:avLst/>
              <a:gdLst/>
              <a:ahLst/>
              <a:rect l="l" t="t" r="r" b="b"/>
              <a:pathLst>
                <a:path w="4144" h="3001">
                  <a:moveTo>
                    <a:pt x="3382" y="1"/>
                  </a:moveTo>
                  <a:lnTo>
                    <a:pt x="119" y="1239"/>
                  </a:lnTo>
                  <a:lnTo>
                    <a:pt x="0" y="3001"/>
                  </a:lnTo>
                  <a:lnTo>
                    <a:pt x="4144" y="1953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Google Shape;891;p39"/>
            <p:cNvSpPr/>
            <p:nvPr/>
          </p:nvSpPr>
          <p:spPr>
            <a:xfrm>
              <a:off x="8390520" y="2338200"/>
              <a:ext cx="753120" cy="475200"/>
            </a:xfrm>
            <a:custGeom>
              <a:avLst/>
              <a:gdLst/>
              <a:ahLst/>
              <a:rect l="l" t="t" r="r" b="b"/>
              <a:pathLst>
                <a:path w="8181" h="5162">
                  <a:moveTo>
                    <a:pt x="6088" y="0"/>
                  </a:moveTo>
                  <a:cubicBezTo>
                    <a:pt x="5817" y="0"/>
                    <a:pt x="5543" y="63"/>
                    <a:pt x="5287" y="197"/>
                  </a:cubicBezTo>
                  <a:lnTo>
                    <a:pt x="1" y="2637"/>
                  </a:lnTo>
                  <a:lnTo>
                    <a:pt x="1513" y="5162"/>
                  </a:lnTo>
                  <a:lnTo>
                    <a:pt x="6668" y="3495"/>
                  </a:lnTo>
                  <a:cubicBezTo>
                    <a:pt x="7692" y="3138"/>
                    <a:pt x="8180" y="1947"/>
                    <a:pt x="7680" y="982"/>
                  </a:cubicBezTo>
                  <a:cubicBezTo>
                    <a:pt x="7361" y="361"/>
                    <a:pt x="6734" y="0"/>
                    <a:pt x="608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Google Shape;892;p39"/>
            <p:cNvSpPr/>
            <p:nvPr/>
          </p:nvSpPr>
          <p:spPr>
            <a:xfrm>
              <a:off x="8650440" y="2351160"/>
              <a:ext cx="227880" cy="113760"/>
            </a:xfrm>
            <a:custGeom>
              <a:avLst/>
              <a:gdLst/>
              <a:ahLst/>
              <a:rect l="l" t="t" r="r" b="b"/>
              <a:pathLst>
                <a:path w="2478" h="1239">
                  <a:moveTo>
                    <a:pt x="2430" y="0"/>
                  </a:moveTo>
                  <a:lnTo>
                    <a:pt x="1" y="1131"/>
                  </a:lnTo>
                  <a:lnTo>
                    <a:pt x="48" y="1238"/>
                  </a:lnTo>
                  <a:lnTo>
                    <a:pt x="2477" y="107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Google Shape;893;p39"/>
            <p:cNvSpPr/>
            <p:nvPr/>
          </p:nvSpPr>
          <p:spPr>
            <a:xfrm>
              <a:off x="7352280" y="505800"/>
              <a:ext cx="1016280" cy="821880"/>
            </a:xfrm>
            <a:custGeom>
              <a:avLst/>
              <a:gdLst/>
              <a:ahLst/>
              <a:rect l="l" t="t" r="r" b="b"/>
              <a:pathLst>
                <a:path w="11038" h="8928">
                  <a:moveTo>
                    <a:pt x="5624" y="0"/>
                  </a:moveTo>
                  <a:cubicBezTo>
                    <a:pt x="5068" y="0"/>
                    <a:pt x="4550" y="123"/>
                    <a:pt x="4180" y="416"/>
                  </a:cubicBezTo>
                  <a:cubicBezTo>
                    <a:pt x="4180" y="416"/>
                    <a:pt x="1822" y="535"/>
                    <a:pt x="1596" y="3118"/>
                  </a:cubicBezTo>
                  <a:cubicBezTo>
                    <a:pt x="1525" y="4011"/>
                    <a:pt x="1215" y="4857"/>
                    <a:pt x="763" y="5654"/>
                  </a:cubicBezTo>
                  <a:cubicBezTo>
                    <a:pt x="1" y="7000"/>
                    <a:pt x="870" y="8667"/>
                    <a:pt x="2406" y="8798"/>
                  </a:cubicBezTo>
                  <a:cubicBezTo>
                    <a:pt x="3263" y="8875"/>
                    <a:pt x="4230" y="8928"/>
                    <a:pt x="5260" y="8928"/>
                  </a:cubicBezTo>
                  <a:cubicBezTo>
                    <a:pt x="6605" y="8928"/>
                    <a:pt x="8058" y="8838"/>
                    <a:pt x="9514" y="8595"/>
                  </a:cubicBezTo>
                  <a:cubicBezTo>
                    <a:pt x="10538" y="8429"/>
                    <a:pt x="11038" y="7250"/>
                    <a:pt x="10454" y="6405"/>
                  </a:cubicBezTo>
                  <a:cubicBezTo>
                    <a:pt x="10014" y="5750"/>
                    <a:pt x="9633" y="4988"/>
                    <a:pt x="9657" y="4214"/>
                  </a:cubicBezTo>
                  <a:cubicBezTo>
                    <a:pt x="9680" y="2321"/>
                    <a:pt x="9145" y="1487"/>
                    <a:pt x="8168" y="773"/>
                  </a:cubicBezTo>
                  <a:cubicBezTo>
                    <a:pt x="7547" y="329"/>
                    <a:pt x="6535" y="0"/>
                    <a:pt x="5624" y="0"/>
                  </a:cubicBezTo>
                  <a:close/>
                </a:path>
              </a:pathLst>
            </a:custGeom>
            <a:solidFill>
              <a:srgbClr val="5cd1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Google Shape;894;p39"/>
            <p:cNvSpPr/>
            <p:nvPr/>
          </p:nvSpPr>
          <p:spPr>
            <a:xfrm>
              <a:off x="7431120" y="906120"/>
              <a:ext cx="203760" cy="181440"/>
            </a:xfrm>
            <a:custGeom>
              <a:avLst/>
              <a:gdLst/>
              <a:ahLst/>
              <a:rect l="l" t="t" r="r" b="b"/>
              <a:pathLst>
                <a:path w="2216" h="1973">
                  <a:moveTo>
                    <a:pt x="1111" y="1"/>
                  </a:moveTo>
                  <a:cubicBezTo>
                    <a:pt x="699" y="1"/>
                    <a:pt x="322" y="265"/>
                    <a:pt x="180" y="673"/>
                  </a:cubicBezTo>
                  <a:cubicBezTo>
                    <a:pt x="1" y="1185"/>
                    <a:pt x="287" y="1745"/>
                    <a:pt x="787" y="1924"/>
                  </a:cubicBezTo>
                  <a:cubicBezTo>
                    <a:pt x="891" y="1957"/>
                    <a:pt x="995" y="1972"/>
                    <a:pt x="1098" y="1972"/>
                  </a:cubicBezTo>
                  <a:cubicBezTo>
                    <a:pt x="1513" y="1972"/>
                    <a:pt x="1894" y="1715"/>
                    <a:pt x="2037" y="1304"/>
                  </a:cubicBezTo>
                  <a:cubicBezTo>
                    <a:pt x="2215" y="792"/>
                    <a:pt x="1954" y="233"/>
                    <a:pt x="1430" y="54"/>
                  </a:cubicBezTo>
                  <a:cubicBezTo>
                    <a:pt x="1323" y="18"/>
                    <a:pt x="1216" y="1"/>
                    <a:pt x="1111" y="1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Google Shape;895;p39"/>
            <p:cNvSpPr/>
            <p:nvPr/>
          </p:nvSpPr>
          <p:spPr>
            <a:xfrm>
              <a:off x="7737120" y="1023120"/>
              <a:ext cx="254160" cy="527040"/>
            </a:xfrm>
            <a:custGeom>
              <a:avLst/>
              <a:gdLst/>
              <a:ahLst/>
              <a:rect l="l" t="t" r="r" b="b"/>
              <a:pathLst>
                <a:path w="2763" h="5728">
                  <a:moveTo>
                    <a:pt x="2394" y="1"/>
                  </a:moveTo>
                  <a:lnTo>
                    <a:pt x="60" y="1989"/>
                  </a:lnTo>
                  <a:lnTo>
                    <a:pt x="1" y="5728"/>
                  </a:lnTo>
                  <a:lnTo>
                    <a:pt x="1" y="5728"/>
                  </a:lnTo>
                  <a:lnTo>
                    <a:pt x="2763" y="5668"/>
                  </a:lnTo>
                  <a:lnTo>
                    <a:pt x="2394" y="1"/>
                  </a:ln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Google Shape;896;p39"/>
            <p:cNvSpPr/>
            <p:nvPr/>
          </p:nvSpPr>
          <p:spPr>
            <a:xfrm>
              <a:off x="7739280" y="1183320"/>
              <a:ext cx="191520" cy="203760"/>
            </a:xfrm>
            <a:custGeom>
              <a:avLst/>
              <a:gdLst/>
              <a:ahLst/>
              <a:rect l="l" t="t" r="r" b="b"/>
              <a:pathLst>
                <a:path w="2085" h="2215">
                  <a:moveTo>
                    <a:pt x="2084" y="0"/>
                  </a:moveTo>
                  <a:lnTo>
                    <a:pt x="36" y="250"/>
                  </a:lnTo>
                  <a:lnTo>
                    <a:pt x="1" y="2215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Google Shape;897;p39"/>
            <p:cNvSpPr/>
            <p:nvPr/>
          </p:nvSpPr>
          <p:spPr>
            <a:xfrm>
              <a:off x="7463160" y="608760"/>
              <a:ext cx="603000" cy="658080"/>
            </a:xfrm>
            <a:custGeom>
              <a:avLst/>
              <a:gdLst/>
              <a:ahLst/>
              <a:rect l="l" t="t" r="r" b="b"/>
              <a:pathLst>
                <a:path w="6553" h="7151">
                  <a:moveTo>
                    <a:pt x="3197" y="0"/>
                  </a:moveTo>
                  <a:cubicBezTo>
                    <a:pt x="2495" y="0"/>
                    <a:pt x="1768" y="240"/>
                    <a:pt x="1143" y="725"/>
                  </a:cubicBezTo>
                  <a:cubicBezTo>
                    <a:pt x="893" y="916"/>
                    <a:pt x="726" y="1214"/>
                    <a:pt x="655" y="1535"/>
                  </a:cubicBezTo>
                  <a:cubicBezTo>
                    <a:pt x="429" y="2464"/>
                    <a:pt x="0" y="4107"/>
                    <a:pt x="298" y="5107"/>
                  </a:cubicBezTo>
                  <a:cubicBezTo>
                    <a:pt x="636" y="6270"/>
                    <a:pt x="1472" y="7151"/>
                    <a:pt x="2854" y="7151"/>
                  </a:cubicBezTo>
                  <a:cubicBezTo>
                    <a:pt x="3029" y="7151"/>
                    <a:pt x="3213" y="7137"/>
                    <a:pt x="3405" y="7107"/>
                  </a:cubicBezTo>
                  <a:cubicBezTo>
                    <a:pt x="3405" y="7107"/>
                    <a:pt x="5441" y="6976"/>
                    <a:pt x="5965" y="4416"/>
                  </a:cubicBezTo>
                  <a:cubicBezTo>
                    <a:pt x="6552" y="1506"/>
                    <a:pt x="4956" y="0"/>
                    <a:pt x="3197" y="0"/>
                  </a:cubicBez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Google Shape;898;p39"/>
            <p:cNvSpPr/>
            <p:nvPr/>
          </p:nvSpPr>
          <p:spPr>
            <a:xfrm>
              <a:off x="7565040" y="983880"/>
              <a:ext cx="37080" cy="73080"/>
            </a:xfrm>
            <a:custGeom>
              <a:avLst/>
              <a:gdLst/>
              <a:ahLst/>
              <a:rect l="l" t="t" r="r" b="b"/>
              <a:pathLst>
                <a:path w="406" h="797">
                  <a:moveTo>
                    <a:pt x="258" y="1"/>
                  </a:moveTo>
                  <a:cubicBezTo>
                    <a:pt x="244" y="1"/>
                    <a:pt x="227" y="15"/>
                    <a:pt x="227" y="23"/>
                  </a:cubicBezTo>
                  <a:lnTo>
                    <a:pt x="36" y="571"/>
                  </a:lnTo>
                  <a:cubicBezTo>
                    <a:pt x="0" y="642"/>
                    <a:pt x="48" y="702"/>
                    <a:pt x="120" y="737"/>
                  </a:cubicBezTo>
                  <a:lnTo>
                    <a:pt x="381" y="797"/>
                  </a:lnTo>
                  <a:cubicBezTo>
                    <a:pt x="393" y="797"/>
                    <a:pt x="405" y="797"/>
                    <a:pt x="405" y="761"/>
                  </a:cubicBezTo>
                  <a:cubicBezTo>
                    <a:pt x="405" y="749"/>
                    <a:pt x="393" y="713"/>
                    <a:pt x="381" y="713"/>
                  </a:cubicBezTo>
                  <a:lnTo>
                    <a:pt x="143" y="654"/>
                  </a:lnTo>
                  <a:cubicBezTo>
                    <a:pt x="108" y="642"/>
                    <a:pt x="84" y="618"/>
                    <a:pt x="96" y="582"/>
                  </a:cubicBezTo>
                  <a:lnTo>
                    <a:pt x="286" y="47"/>
                  </a:lnTo>
                  <a:cubicBezTo>
                    <a:pt x="298" y="35"/>
                    <a:pt x="286" y="11"/>
                    <a:pt x="274" y="11"/>
                  </a:cubicBezTo>
                  <a:cubicBezTo>
                    <a:pt x="271" y="4"/>
                    <a:pt x="265" y="1"/>
                    <a:pt x="258" y="1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Google Shape;899;p39"/>
            <p:cNvSpPr/>
            <p:nvPr/>
          </p:nvSpPr>
          <p:spPr>
            <a:xfrm>
              <a:off x="7685640" y="924480"/>
              <a:ext cx="43560" cy="43560"/>
            </a:xfrm>
            <a:custGeom>
              <a:avLst/>
              <a:gdLst/>
              <a:ahLst/>
              <a:rect l="l" t="t" r="r" b="b"/>
              <a:pathLst>
                <a:path w="477" h="477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69"/>
                    <a:pt x="476" y="238"/>
                  </a:cubicBezTo>
                  <a:cubicBezTo>
                    <a:pt x="476" y="95"/>
                    <a:pt x="357" y="0"/>
                    <a:pt x="238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Google Shape;900;p39"/>
            <p:cNvSpPr/>
            <p:nvPr/>
          </p:nvSpPr>
          <p:spPr>
            <a:xfrm>
              <a:off x="7512120" y="916560"/>
              <a:ext cx="40320" cy="41400"/>
            </a:xfrm>
            <a:custGeom>
              <a:avLst/>
              <a:gdLst/>
              <a:ahLst/>
              <a:rect l="l" t="t" r="r" b="b"/>
              <a:pathLst>
                <a:path w="442" h="454">
                  <a:moveTo>
                    <a:pt x="215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15" y="453"/>
                  </a:cubicBezTo>
                  <a:cubicBezTo>
                    <a:pt x="334" y="453"/>
                    <a:pt x="442" y="346"/>
                    <a:pt x="442" y="227"/>
                  </a:cubicBezTo>
                  <a:cubicBezTo>
                    <a:pt x="442" y="108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Google Shape;901;p39"/>
            <p:cNvSpPr/>
            <p:nvPr/>
          </p:nvSpPr>
          <p:spPr>
            <a:xfrm>
              <a:off x="7479360" y="793800"/>
              <a:ext cx="106200" cy="46080"/>
            </a:xfrm>
            <a:custGeom>
              <a:avLst/>
              <a:gdLst/>
              <a:ahLst/>
              <a:rect l="l" t="t" r="r" b="b"/>
              <a:pathLst>
                <a:path w="1156" h="503">
                  <a:moveTo>
                    <a:pt x="739" y="1"/>
                  </a:moveTo>
                  <a:cubicBezTo>
                    <a:pt x="697" y="1"/>
                    <a:pt x="649" y="4"/>
                    <a:pt x="596" y="12"/>
                  </a:cubicBezTo>
                  <a:cubicBezTo>
                    <a:pt x="298" y="60"/>
                    <a:pt x="120" y="203"/>
                    <a:pt x="37" y="298"/>
                  </a:cubicBezTo>
                  <a:cubicBezTo>
                    <a:pt x="1" y="346"/>
                    <a:pt x="1" y="405"/>
                    <a:pt x="37" y="441"/>
                  </a:cubicBezTo>
                  <a:cubicBezTo>
                    <a:pt x="71" y="475"/>
                    <a:pt x="135" y="503"/>
                    <a:pt x="196" y="503"/>
                  </a:cubicBezTo>
                  <a:cubicBezTo>
                    <a:pt x="219" y="503"/>
                    <a:pt x="242" y="499"/>
                    <a:pt x="263" y="488"/>
                  </a:cubicBezTo>
                  <a:cubicBezTo>
                    <a:pt x="394" y="441"/>
                    <a:pt x="560" y="429"/>
                    <a:pt x="810" y="405"/>
                  </a:cubicBezTo>
                  <a:cubicBezTo>
                    <a:pt x="1156" y="357"/>
                    <a:pt x="1072" y="143"/>
                    <a:pt x="1072" y="143"/>
                  </a:cubicBezTo>
                  <a:cubicBezTo>
                    <a:pt x="1072" y="143"/>
                    <a:pt x="1010" y="1"/>
                    <a:pt x="739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Google Shape;902;p39"/>
            <p:cNvSpPr/>
            <p:nvPr/>
          </p:nvSpPr>
          <p:spPr>
            <a:xfrm>
              <a:off x="7676640" y="789480"/>
              <a:ext cx="153360" cy="53280"/>
            </a:xfrm>
            <a:custGeom>
              <a:avLst/>
              <a:gdLst/>
              <a:ahLst/>
              <a:rect l="l" t="t" r="r" b="b"/>
              <a:pathLst>
                <a:path w="1668" h="582">
                  <a:moveTo>
                    <a:pt x="666" y="0"/>
                  </a:moveTo>
                  <a:cubicBezTo>
                    <a:pt x="185" y="0"/>
                    <a:pt x="96" y="167"/>
                    <a:pt x="96" y="167"/>
                  </a:cubicBezTo>
                  <a:cubicBezTo>
                    <a:pt x="96" y="167"/>
                    <a:pt x="1" y="370"/>
                    <a:pt x="430" y="405"/>
                  </a:cubicBezTo>
                  <a:cubicBezTo>
                    <a:pt x="751" y="429"/>
                    <a:pt x="1144" y="525"/>
                    <a:pt x="1334" y="572"/>
                  </a:cubicBezTo>
                  <a:cubicBezTo>
                    <a:pt x="1362" y="578"/>
                    <a:pt x="1391" y="581"/>
                    <a:pt x="1419" y="581"/>
                  </a:cubicBezTo>
                  <a:cubicBezTo>
                    <a:pt x="1499" y="581"/>
                    <a:pt x="1576" y="557"/>
                    <a:pt x="1620" y="513"/>
                  </a:cubicBezTo>
                  <a:cubicBezTo>
                    <a:pt x="1668" y="465"/>
                    <a:pt x="1668" y="405"/>
                    <a:pt x="1620" y="358"/>
                  </a:cubicBezTo>
                  <a:cubicBezTo>
                    <a:pt x="1513" y="275"/>
                    <a:pt x="1096" y="48"/>
                    <a:pt x="715" y="1"/>
                  </a:cubicBezTo>
                  <a:cubicBezTo>
                    <a:pt x="698" y="0"/>
                    <a:pt x="682" y="0"/>
                    <a:pt x="666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4" name="Google Shape;903;p39"/>
            <p:cNvSpPr/>
            <p:nvPr/>
          </p:nvSpPr>
          <p:spPr>
            <a:xfrm>
              <a:off x="7594560" y="1092240"/>
              <a:ext cx="99720" cy="31680"/>
            </a:xfrm>
            <a:custGeom>
              <a:avLst/>
              <a:gdLst/>
              <a:ahLst/>
              <a:rect l="l" t="t" r="r" b="b"/>
              <a:pathLst>
                <a:path w="1085" h="349">
                  <a:moveTo>
                    <a:pt x="1084" y="1"/>
                  </a:moveTo>
                  <a:lnTo>
                    <a:pt x="1" y="108"/>
                  </a:lnTo>
                  <a:cubicBezTo>
                    <a:pt x="1" y="108"/>
                    <a:pt x="25" y="322"/>
                    <a:pt x="394" y="346"/>
                  </a:cubicBezTo>
                  <a:cubicBezTo>
                    <a:pt x="411" y="348"/>
                    <a:pt x="428" y="348"/>
                    <a:pt x="445" y="348"/>
                  </a:cubicBezTo>
                  <a:cubicBezTo>
                    <a:pt x="802" y="348"/>
                    <a:pt x="1084" y="1"/>
                    <a:pt x="1084" y="1"/>
                  </a:cubicBezTo>
                  <a:close/>
                </a:path>
              </a:pathLst>
            </a:custGeom>
            <a:solidFill>
              <a:srgbClr val="dc5d7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Google Shape;904;p39"/>
            <p:cNvSpPr/>
            <p:nvPr/>
          </p:nvSpPr>
          <p:spPr>
            <a:xfrm>
              <a:off x="7593480" y="1086480"/>
              <a:ext cx="90720" cy="20880"/>
            </a:xfrm>
            <a:custGeom>
              <a:avLst/>
              <a:gdLst/>
              <a:ahLst/>
              <a:rect l="l" t="t" r="r" b="b"/>
              <a:pathLst>
                <a:path w="989" h="231">
                  <a:moveTo>
                    <a:pt x="409" y="0"/>
                  </a:moveTo>
                  <a:cubicBezTo>
                    <a:pt x="241" y="0"/>
                    <a:pt x="81" y="41"/>
                    <a:pt x="0" y="171"/>
                  </a:cubicBezTo>
                  <a:cubicBezTo>
                    <a:pt x="7" y="171"/>
                    <a:pt x="226" y="230"/>
                    <a:pt x="479" y="230"/>
                  </a:cubicBezTo>
                  <a:cubicBezTo>
                    <a:pt x="651" y="230"/>
                    <a:pt x="839" y="203"/>
                    <a:pt x="988" y="111"/>
                  </a:cubicBezTo>
                  <a:cubicBezTo>
                    <a:pt x="988" y="111"/>
                    <a:pt x="688" y="0"/>
                    <a:pt x="409" y="0"/>
                  </a:cubicBezTo>
                  <a:close/>
                </a:path>
              </a:pathLst>
            </a:custGeom>
            <a:solidFill>
              <a:srgbClr val="dc5d7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Google Shape;905;p39"/>
            <p:cNvSpPr/>
            <p:nvPr/>
          </p:nvSpPr>
          <p:spPr>
            <a:xfrm>
              <a:off x="7581600" y="1085040"/>
              <a:ext cx="125640" cy="25560"/>
            </a:xfrm>
            <a:custGeom>
              <a:avLst/>
              <a:gdLst/>
              <a:ahLst/>
              <a:rect l="l" t="t" r="r" b="b"/>
              <a:pathLst>
                <a:path w="1370" h="280">
                  <a:moveTo>
                    <a:pt x="1325" y="0"/>
                  </a:moveTo>
                  <a:cubicBezTo>
                    <a:pt x="1319" y="0"/>
                    <a:pt x="1313" y="2"/>
                    <a:pt x="1310" y="5"/>
                  </a:cubicBezTo>
                  <a:cubicBezTo>
                    <a:pt x="1011" y="162"/>
                    <a:pt x="741" y="207"/>
                    <a:pt x="529" y="207"/>
                  </a:cubicBezTo>
                  <a:cubicBezTo>
                    <a:pt x="241" y="207"/>
                    <a:pt x="60" y="124"/>
                    <a:pt x="60" y="124"/>
                  </a:cubicBezTo>
                  <a:cubicBezTo>
                    <a:pt x="56" y="121"/>
                    <a:pt x="53" y="119"/>
                    <a:pt x="49" y="119"/>
                  </a:cubicBezTo>
                  <a:cubicBezTo>
                    <a:pt x="40" y="119"/>
                    <a:pt x="29" y="128"/>
                    <a:pt x="12" y="136"/>
                  </a:cubicBezTo>
                  <a:cubicBezTo>
                    <a:pt x="0" y="148"/>
                    <a:pt x="12" y="172"/>
                    <a:pt x="36" y="184"/>
                  </a:cubicBezTo>
                  <a:cubicBezTo>
                    <a:pt x="48" y="184"/>
                    <a:pt x="226" y="279"/>
                    <a:pt x="524" y="279"/>
                  </a:cubicBezTo>
                  <a:cubicBezTo>
                    <a:pt x="738" y="279"/>
                    <a:pt x="1012" y="232"/>
                    <a:pt x="1345" y="65"/>
                  </a:cubicBezTo>
                  <a:cubicBezTo>
                    <a:pt x="1357" y="65"/>
                    <a:pt x="1369" y="41"/>
                    <a:pt x="1357" y="17"/>
                  </a:cubicBezTo>
                  <a:cubicBezTo>
                    <a:pt x="1357" y="9"/>
                    <a:pt x="1340" y="0"/>
                    <a:pt x="1325" y="0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Google Shape;906;p39"/>
            <p:cNvSpPr/>
            <p:nvPr/>
          </p:nvSpPr>
          <p:spPr>
            <a:xfrm>
              <a:off x="7625160" y="825840"/>
              <a:ext cx="224640" cy="224640"/>
            </a:xfrm>
            <a:custGeom>
              <a:avLst/>
              <a:gdLst/>
              <a:ahLst/>
              <a:rect l="l" t="t" r="r" b="b"/>
              <a:pathLst>
                <a:path w="2442" h="2442">
                  <a:moveTo>
                    <a:pt x="1227" y="120"/>
                  </a:moveTo>
                  <a:cubicBezTo>
                    <a:pt x="1524" y="132"/>
                    <a:pt x="1786" y="239"/>
                    <a:pt x="2001" y="441"/>
                  </a:cubicBezTo>
                  <a:cubicBezTo>
                    <a:pt x="2203" y="655"/>
                    <a:pt x="2322" y="917"/>
                    <a:pt x="2322" y="1215"/>
                  </a:cubicBezTo>
                  <a:cubicBezTo>
                    <a:pt x="2322" y="1513"/>
                    <a:pt x="2203" y="1787"/>
                    <a:pt x="2001" y="1989"/>
                  </a:cubicBezTo>
                  <a:cubicBezTo>
                    <a:pt x="1786" y="2203"/>
                    <a:pt x="1524" y="2322"/>
                    <a:pt x="1227" y="2322"/>
                  </a:cubicBezTo>
                  <a:cubicBezTo>
                    <a:pt x="929" y="2322"/>
                    <a:pt x="655" y="2203"/>
                    <a:pt x="453" y="1989"/>
                  </a:cubicBezTo>
                  <a:cubicBezTo>
                    <a:pt x="238" y="1787"/>
                    <a:pt x="119" y="1513"/>
                    <a:pt x="119" y="1215"/>
                  </a:cubicBezTo>
                  <a:cubicBezTo>
                    <a:pt x="119" y="917"/>
                    <a:pt x="238" y="655"/>
                    <a:pt x="453" y="441"/>
                  </a:cubicBezTo>
                  <a:cubicBezTo>
                    <a:pt x="655" y="239"/>
                    <a:pt x="929" y="120"/>
                    <a:pt x="1227" y="120"/>
                  </a:cubicBezTo>
                  <a:close/>
                  <a:moveTo>
                    <a:pt x="1227" y="1"/>
                  </a:moveTo>
                  <a:cubicBezTo>
                    <a:pt x="560" y="1"/>
                    <a:pt x="0" y="548"/>
                    <a:pt x="0" y="1215"/>
                  </a:cubicBezTo>
                  <a:cubicBezTo>
                    <a:pt x="0" y="1548"/>
                    <a:pt x="143" y="1858"/>
                    <a:pt x="358" y="2084"/>
                  </a:cubicBezTo>
                  <a:cubicBezTo>
                    <a:pt x="596" y="2298"/>
                    <a:pt x="893" y="2441"/>
                    <a:pt x="1227" y="2441"/>
                  </a:cubicBezTo>
                  <a:cubicBezTo>
                    <a:pt x="1548" y="2441"/>
                    <a:pt x="1846" y="2298"/>
                    <a:pt x="2084" y="2072"/>
                  </a:cubicBezTo>
                  <a:cubicBezTo>
                    <a:pt x="2310" y="1846"/>
                    <a:pt x="2441" y="1548"/>
                    <a:pt x="2441" y="1215"/>
                  </a:cubicBezTo>
                  <a:cubicBezTo>
                    <a:pt x="2441" y="894"/>
                    <a:pt x="2310" y="572"/>
                    <a:pt x="2084" y="358"/>
                  </a:cubicBezTo>
                  <a:cubicBezTo>
                    <a:pt x="1846" y="132"/>
                    <a:pt x="1548" y="1"/>
                    <a:pt x="1227" y="1"/>
                  </a:cubicBezTo>
                  <a:close/>
                </a:path>
              </a:pathLst>
            </a:custGeom>
            <a:solidFill>
              <a:srgbClr val="dc5d7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Google Shape;907;p39"/>
            <p:cNvSpPr/>
            <p:nvPr/>
          </p:nvSpPr>
          <p:spPr>
            <a:xfrm>
              <a:off x="7413480" y="833400"/>
              <a:ext cx="164160" cy="210240"/>
            </a:xfrm>
            <a:custGeom>
              <a:avLst/>
              <a:gdLst/>
              <a:ahLst/>
              <a:rect l="l" t="t" r="r" b="b"/>
              <a:pathLst>
                <a:path w="1787" h="2287">
                  <a:moveTo>
                    <a:pt x="893" y="96"/>
                  </a:moveTo>
                  <a:cubicBezTo>
                    <a:pt x="1096" y="108"/>
                    <a:pt x="1286" y="203"/>
                    <a:pt x="1429" y="394"/>
                  </a:cubicBezTo>
                  <a:cubicBezTo>
                    <a:pt x="1572" y="596"/>
                    <a:pt x="1667" y="846"/>
                    <a:pt x="1667" y="1132"/>
                  </a:cubicBezTo>
                  <a:cubicBezTo>
                    <a:pt x="1667" y="1418"/>
                    <a:pt x="1572" y="1680"/>
                    <a:pt x="1429" y="1882"/>
                  </a:cubicBezTo>
                  <a:cubicBezTo>
                    <a:pt x="1286" y="2073"/>
                    <a:pt x="1096" y="2180"/>
                    <a:pt x="893" y="2180"/>
                  </a:cubicBezTo>
                  <a:cubicBezTo>
                    <a:pt x="691" y="2180"/>
                    <a:pt x="500" y="2073"/>
                    <a:pt x="358" y="1882"/>
                  </a:cubicBezTo>
                  <a:cubicBezTo>
                    <a:pt x="203" y="1668"/>
                    <a:pt x="119" y="1418"/>
                    <a:pt x="119" y="1132"/>
                  </a:cubicBezTo>
                  <a:cubicBezTo>
                    <a:pt x="119" y="549"/>
                    <a:pt x="453" y="96"/>
                    <a:pt x="893" y="96"/>
                  </a:cubicBezTo>
                  <a:close/>
                  <a:moveTo>
                    <a:pt x="893" y="1"/>
                  </a:moveTo>
                  <a:cubicBezTo>
                    <a:pt x="393" y="1"/>
                    <a:pt x="0" y="513"/>
                    <a:pt x="0" y="1144"/>
                  </a:cubicBezTo>
                  <a:cubicBezTo>
                    <a:pt x="0" y="1442"/>
                    <a:pt x="84" y="1727"/>
                    <a:pt x="250" y="1954"/>
                  </a:cubicBezTo>
                  <a:cubicBezTo>
                    <a:pt x="429" y="2180"/>
                    <a:pt x="655" y="2287"/>
                    <a:pt x="893" y="2287"/>
                  </a:cubicBezTo>
                  <a:cubicBezTo>
                    <a:pt x="1143" y="2287"/>
                    <a:pt x="1370" y="2180"/>
                    <a:pt x="1524" y="1954"/>
                  </a:cubicBezTo>
                  <a:cubicBezTo>
                    <a:pt x="1691" y="1739"/>
                    <a:pt x="1786" y="1442"/>
                    <a:pt x="1786" y="1144"/>
                  </a:cubicBezTo>
                  <a:cubicBezTo>
                    <a:pt x="1786" y="846"/>
                    <a:pt x="1691" y="561"/>
                    <a:pt x="1524" y="346"/>
                  </a:cubicBezTo>
                  <a:cubicBezTo>
                    <a:pt x="1346" y="120"/>
                    <a:pt x="1132" y="1"/>
                    <a:pt x="893" y="1"/>
                  </a:cubicBezTo>
                  <a:close/>
                </a:path>
              </a:pathLst>
            </a:custGeom>
            <a:solidFill>
              <a:srgbClr val="dc5d7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Google Shape;908;p39"/>
            <p:cNvSpPr/>
            <p:nvPr/>
          </p:nvSpPr>
          <p:spPr>
            <a:xfrm>
              <a:off x="7568280" y="921960"/>
              <a:ext cx="69840" cy="20520"/>
            </a:xfrm>
            <a:custGeom>
              <a:avLst/>
              <a:gdLst/>
              <a:ahLst/>
              <a:rect l="l" t="t" r="r" b="b"/>
              <a:pathLst>
                <a:path w="763" h="228">
                  <a:moveTo>
                    <a:pt x="372" y="1"/>
                  </a:moveTo>
                  <a:cubicBezTo>
                    <a:pt x="178" y="1"/>
                    <a:pt x="24" y="97"/>
                    <a:pt x="24" y="97"/>
                  </a:cubicBezTo>
                  <a:cubicBezTo>
                    <a:pt x="0" y="108"/>
                    <a:pt x="0" y="132"/>
                    <a:pt x="12" y="168"/>
                  </a:cubicBezTo>
                  <a:cubicBezTo>
                    <a:pt x="19" y="182"/>
                    <a:pt x="34" y="188"/>
                    <a:pt x="50" y="188"/>
                  </a:cubicBezTo>
                  <a:cubicBezTo>
                    <a:pt x="62" y="188"/>
                    <a:pt x="74" y="185"/>
                    <a:pt x="84" y="180"/>
                  </a:cubicBezTo>
                  <a:cubicBezTo>
                    <a:pt x="98" y="180"/>
                    <a:pt x="211" y="110"/>
                    <a:pt x="360" y="110"/>
                  </a:cubicBezTo>
                  <a:cubicBezTo>
                    <a:pt x="450" y="110"/>
                    <a:pt x="552" y="135"/>
                    <a:pt x="655" y="216"/>
                  </a:cubicBezTo>
                  <a:cubicBezTo>
                    <a:pt x="655" y="228"/>
                    <a:pt x="667" y="228"/>
                    <a:pt x="679" y="228"/>
                  </a:cubicBezTo>
                  <a:lnTo>
                    <a:pt x="738" y="228"/>
                  </a:lnTo>
                  <a:cubicBezTo>
                    <a:pt x="762" y="192"/>
                    <a:pt x="762" y="156"/>
                    <a:pt x="726" y="132"/>
                  </a:cubicBezTo>
                  <a:cubicBezTo>
                    <a:pt x="609" y="32"/>
                    <a:pt x="484" y="1"/>
                    <a:pt x="372" y="1"/>
                  </a:cubicBezTo>
                  <a:close/>
                </a:path>
              </a:pathLst>
            </a:custGeom>
            <a:solidFill>
              <a:srgbClr val="dc5d7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Google Shape;909;p39"/>
            <p:cNvSpPr/>
            <p:nvPr/>
          </p:nvSpPr>
          <p:spPr>
            <a:xfrm>
              <a:off x="7843320" y="945720"/>
              <a:ext cx="148680" cy="30960"/>
            </a:xfrm>
            <a:custGeom>
              <a:avLst/>
              <a:gdLst/>
              <a:ahLst/>
              <a:rect l="l" t="t" r="r" b="b"/>
              <a:pathLst>
                <a:path w="1620" h="342">
                  <a:moveTo>
                    <a:pt x="54" y="0"/>
                  </a:moveTo>
                  <a:cubicBezTo>
                    <a:pt x="34" y="0"/>
                    <a:pt x="13" y="26"/>
                    <a:pt x="13" y="44"/>
                  </a:cubicBezTo>
                  <a:cubicBezTo>
                    <a:pt x="1" y="80"/>
                    <a:pt x="36" y="104"/>
                    <a:pt x="60" y="104"/>
                  </a:cubicBezTo>
                  <a:lnTo>
                    <a:pt x="1548" y="342"/>
                  </a:lnTo>
                  <a:cubicBezTo>
                    <a:pt x="1584" y="342"/>
                    <a:pt x="1596" y="318"/>
                    <a:pt x="1608" y="306"/>
                  </a:cubicBezTo>
                  <a:cubicBezTo>
                    <a:pt x="1620" y="270"/>
                    <a:pt x="1596" y="246"/>
                    <a:pt x="1560" y="246"/>
                  </a:cubicBezTo>
                  <a:lnTo>
                    <a:pt x="72" y="8"/>
                  </a:lnTo>
                  <a:cubicBezTo>
                    <a:pt x="67" y="3"/>
                    <a:pt x="60" y="0"/>
                    <a:pt x="54" y="0"/>
                  </a:cubicBezTo>
                  <a:close/>
                </a:path>
              </a:pathLst>
            </a:custGeom>
            <a:solidFill>
              <a:srgbClr val="dc5d7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Google Shape;910;p39"/>
            <p:cNvSpPr/>
            <p:nvPr/>
          </p:nvSpPr>
          <p:spPr>
            <a:xfrm>
              <a:off x="7931160" y="738000"/>
              <a:ext cx="249840" cy="284760"/>
            </a:xfrm>
            <a:custGeom>
              <a:avLst/>
              <a:gdLst/>
              <a:ahLst/>
              <a:rect l="l" t="t" r="r" b="b"/>
              <a:pathLst>
                <a:path w="2715" h="3096">
                  <a:moveTo>
                    <a:pt x="0" y="0"/>
                  </a:moveTo>
                  <a:lnTo>
                    <a:pt x="286" y="3096"/>
                  </a:lnTo>
                  <a:lnTo>
                    <a:pt x="2715" y="1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d1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Google Shape;911;p39"/>
            <p:cNvSpPr/>
            <p:nvPr/>
          </p:nvSpPr>
          <p:spPr>
            <a:xfrm>
              <a:off x="7918200" y="927720"/>
              <a:ext cx="219960" cy="195840"/>
            </a:xfrm>
            <a:custGeom>
              <a:avLst/>
              <a:gdLst/>
              <a:ahLst/>
              <a:rect l="l" t="t" r="r" b="b"/>
              <a:pathLst>
                <a:path w="2394" h="2129">
                  <a:moveTo>
                    <a:pt x="1197" y="1"/>
                  </a:moveTo>
                  <a:cubicBezTo>
                    <a:pt x="749" y="1"/>
                    <a:pt x="342" y="278"/>
                    <a:pt x="191" y="713"/>
                  </a:cubicBezTo>
                  <a:cubicBezTo>
                    <a:pt x="0" y="1285"/>
                    <a:pt x="298" y="1880"/>
                    <a:pt x="846" y="2071"/>
                  </a:cubicBezTo>
                  <a:cubicBezTo>
                    <a:pt x="961" y="2110"/>
                    <a:pt x="1077" y="2128"/>
                    <a:pt x="1191" y="2128"/>
                  </a:cubicBezTo>
                  <a:cubicBezTo>
                    <a:pt x="1633" y="2128"/>
                    <a:pt x="2042" y="1851"/>
                    <a:pt x="2203" y="1416"/>
                  </a:cubicBezTo>
                  <a:cubicBezTo>
                    <a:pt x="2393" y="868"/>
                    <a:pt x="2096" y="261"/>
                    <a:pt x="1548" y="58"/>
                  </a:cubicBezTo>
                  <a:cubicBezTo>
                    <a:pt x="1431" y="19"/>
                    <a:pt x="1312" y="1"/>
                    <a:pt x="1197" y="1"/>
                  </a:cubicBez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Google Shape;912;p39"/>
            <p:cNvSpPr/>
            <p:nvPr/>
          </p:nvSpPr>
          <p:spPr>
            <a:xfrm>
              <a:off x="7975080" y="996120"/>
              <a:ext cx="93960" cy="61920"/>
            </a:xfrm>
            <a:custGeom>
              <a:avLst/>
              <a:gdLst/>
              <a:ahLst/>
              <a:rect l="l" t="t" r="r" b="b"/>
              <a:pathLst>
                <a:path w="1025" h="676">
                  <a:moveTo>
                    <a:pt x="707" y="1"/>
                  </a:moveTo>
                  <a:cubicBezTo>
                    <a:pt x="602" y="1"/>
                    <a:pt x="482" y="19"/>
                    <a:pt x="370" y="80"/>
                  </a:cubicBezTo>
                  <a:cubicBezTo>
                    <a:pt x="191" y="188"/>
                    <a:pt x="72" y="366"/>
                    <a:pt x="12" y="628"/>
                  </a:cubicBezTo>
                  <a:cubicBezTo>
                    <a:pt x="0" y="640"/>
                    <a:pt x="12" y="676"/>
                    <a:pt x="48" y="676"/>
                  </a:cubicBezTo>
                  <a:cubicBezTo>
                    <a:pt x="60" y="676"/>
                    <a:pt x="72" y="664"/>
                    <a:pt x="72" y="640"/>
                  </a:cubicBezTo>
                  <a:cubicBezTo>
                    <a:pt x="131" y="390"/>
                    <a:pt x="239" y="223"/>
                    <a:pt x="405" y="140"/>
                  </a:cubicBezTo>
                  <a:cubicBezTo>
                    <a:pt x="504" y="79"/>
                    <a:pt x="611" y="60"/>
                    <a:pt x="706" y="60"/>
                  </a:cubicBezTo>
                  <a:cubicBezTo>
                    <a:pt x="851" y="60"/>
                    <a:pt x="965" y="104"/>
                    <a:pt x="965" y="104"/>
                  </a:cubicBezTo>
                  <a:cubicBezTo>
                    <a:pt x="972" y="112"/>
                    <a:pt x="980" y="114"/>
                    <a:pt x="986" y="114"/>
                  </a:cubicBezTo>
                  <a:cubicBezTo>
                    <a:pt x="1001" y="114"/>
                    <a:pt x="1012" y="101"/>
                    <a:pt x="1012" y="92"/>
                  </a:cubicBezTo>
                  <a:cubicBezTo>
                    <a:pt x="1024" y="80"/>
                    <a:pt x="1012" y="45"/>
                    <a:pt x="1001" y="45"/>
                  </a:cubicBezTo>
                  <a:cubicBezTo>
                    <a:pt x="993" y="45"/>
                    <a:pt x="868" y="1"/>
                    <a:pt x="707" y="1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Google Shape;913;p39"/>
            <p:cNvSpPr/>
            <p:nvPr/>
          </p:nvSpPr>
          <p:spPr>
            <a:xfrm>
              <a:off x="7674840" y="576360"/>
              <a:ext cx="415080" cy="268200"/>
            </a:xfrm>
            <a:custGeom>
              <a:avLst/>
              <a:gdLst/>
              <a:ahLst/>
              <a:rect l="l" t="t" r="r" b="b"/>
              <a:pathLst>
                <a:path w="4510" h="2918">
                  <a:moveTo>
                    <a:pt x="1431" y="1"/>
                  </a:moveTo>
                  <a:cubicBezTo>
                    <a:pt x="1043" y="1"/>
                    <a:pt x="607" y="50"/>
                    <a:pt x="116" y="161"/>
                  </a:cubicBezTo>
                  <a:cubicBezTo>
                    <a:pt x="0" y="184"/>
                    <a:pt x="223" y="2917"/>
                    <a:pt x="4182" y="2917"/>
                  </a:cubicBezTo>
                  <a:cubicBezTo>
                    <a:pt x="4289" y="2917"/>
                    <a:pt x="4398" y="2915"/>
                    <a:pt x="4510" y="2911"/>
                  </a:cubicBezTo>
                  <a:cubicBezTo>
                    <a:pt x="4510" y="2911"/>
                    <a:pt x="4416" y="1"/>
                    <a:pt x="1431" y="1"/>
                  </a:cubicBezTo>
                  <a:close/>
                </a:path>
              </a:pathLst>
            </a:custGeom>
            <a:solidFill>
              <a:srgbClr val="5cd1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15" name="Google Shape;914;p39"/>
          <p:cNvSpPr/>
          <p:nvPr/>
        </p:nvSpPr>
        <p:spPr>
          <a:xfrm>
            <a:off x="1820520" y="323640"/>
            <a:ext cx="4518720" cy="35748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c00000"/>
                </a:solidFill>
                <a:latin typeface="Arial"/>
                <a:ea typeface="Arial"/>
              </a:rPr>
              <a:t>Tools &amp; Technologies</a:t>
            </a:r>
            <a:r>
              <a:rPr b="0" lang="en-US" sz="1400" spc="-1" strike="noStrike">
                <a:solidFill>
                  <a:srgbClr val="c00000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16" name="Google Shape;915;p39">
            <a:hlinkClick r:id="rId1" action="ppaction://hlinksldjump"/>
          </p:cNvPr>
          <p:cNvSpPr/>
          <p:nvPr/>
        </p:nvSpPr>
        <p:spPr>
          <a:xfrm>
            <a:off x="6451920" y="323640"/>
            <a:ext cx="357480" cy="3574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7" name="Google Shape;916;p39">
            <a:hlinkClick r:id="rId2" action="ppaction://hlinksldjump"/>
          </p:cNvPr>
          <p:cNvSpPr/>
          <p:nvPr/>
        </p:nvSpPr>
        <p:spPr>
          <a:xfrm>
            <a:off x="6540480" y="400680"/>
            <a:ext cx="182160" cy="178920"/>
          </a:xfrm>
          <a:custGeom>
            <a:avLst/>
            <a:gdLst/>
            <a:ahLst/>
            <a:rect l="l" t="t" r="r" b="b"/>
            <a:pathLst>
              <a:path w="212885" h="209134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18" name="Google Shape;917;p39"/>
          <p:cNvGrpSpPr/>
          <p:nvPr/>
        </p:nvGrpSpPr>
        <p:grpSpPr>
          <a:xfrm>
            <a:off x="911160" y="323280"/>
            <a:ext cx="807120" cy="357480"/>
            <a:chOff x="911160" y="323280"/>
            <a:chExt cx="807120" cy="357480"/>
          </a:xfrm>
        </p:grpSpPr>
        <p:sp>
          <p:nvSpPr>
            <p:cNvPr id="1019" name="Google Shape;918;p39"/>
            <p:cNvSpPr/>
            <p:nvPr/>
          </p:nvSpPr>
          <p:spPr>
            <a:xfrm>
              <a:off x="911160" y="323280"/>
              <a:ext cx="807120" cy="35748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 w="0">
              <a:noFill/>
            </a:ln>
            <a:effectLst>
              <a:outerShdw algn="bl" blurRad="214200" dir="5400000" dist="57240" rotWithShape="0">
                <a:schemeClr val="dk2">
                  <a:alpha val="13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Google Shape;919;p39"/>
            <p:cNvSpPr/>
            <p:nvPr/>
          </p:nvSpPr>
          <p:spPr>
            <a:xfrm flipH="1">
              <a:off x="1018440" y="420120"/>
              <a:ext cx="164160" cy="164160"/>
            </a:xfrm>
            <a:custGeom>
              <a:avLst/>
              <a:gdLst/>
              <a:ahLst/>
              <a:rect l="l" t="t" r="r" b="b"/>
              <a:pathLst>
                <a:path w="349" h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Google Shape;920;p39"/>
            <p:cNvSpPr/>
            <p:nvPr/>
          </p:nvSpPr>
          <p:spPr>
            <a:xfrm flipH="1">
              <a:off x="1240560" y="420120"/>
              <a:ext cx="163800" cy="164160"/>
            </a:xfrm>
            <a:custGeom>
              <a:avLst/>
              <a:gdLst/>
              <a:ahLst/>
              <a:rect l="l" t="t" r="r" b="b"/>
              <a:pathLst>
                <a:path w="348" h="349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Google Shape;921;p39"/>
            <p:cNvSpPr/>
            <p:nvPr/>
          </p:nvSpPr>
          <p:spPr>
            <a:xfrm flipH="1">
              <a:off x="1463400" y="417600"/>
              <a:ext cx="198720" cy="169200"/>
            </a:xfrm>
            <a:custGeom>
              <a:avLst/>
              <a:gdLst/>
              <a:ahLst/>
              <a:rect l="l" t="t" r="r" b="b"/>
              <a:pathLst>
                <a:path w="422" h="359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737;p36"/>
          <p:cNvSpPr/>
          <p:nvPr/>
        </p:nvSpPr>
        <p:spPr>
          <a:xfrm>
            <a:off x="5551200" y="1570320"/>
            <a:ext cx="697320" cy="53712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  <a:effectLst>
            <a:outerShdw algn="bl" blurRad="343080" dir="3683372" dist="9021" rotWithShape="0">
              <a:schemeClr val="dk2">
                <a:alpha val="3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4" name="PlaceHolder 1"/>
          <p:cNvSpPr>
            <a:spLocks noGrp="1"/>
          </p:cNvSpPr>
          <p:nvPr>
            <p:ph type="title"/>
          </p:nvPr>
        </p:nvSpPr>
        <p:spPr>
          <a:xfrm>
            <a:off x="3675600" y="2408040"/>
            <a:ext cx="444420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2d67e0"/>
                </a:solidFill>
                <a:latin typeface="Krona One"/>
                <a:ea typeface="Krona One"/>
              </a:rPr>
              <a:t>Life Cycle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5" name="PlaceHolder 2"/>
          <p:cNvSpPr>
            <a:spLocks noGrp="1"/>
          </p:cNvSpPr>
          <p:nvPr>
            <p:ph type="title"/>
          </p:nvPr>
        </p:nvSpPr>
        <p:spPr>
          <a:xfrm>
            <a:off x="5317200" y="1447200"/>
            <a:ext cx="116028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000" spc="-1" strike="noStrike">
                <a:solidFill>
                  <a:srgbClr val="ffffff"/>
                </a:solidFill>
                <a:latin typeface="Krona One"/>
                <a:ea typeface="Krona One"/>
              </a:rPr>
              <a:t>04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26" name="Google Shape;741;p36"/>
          <p:cNvGrpSpPr/>
          <p:nvPr/>
        </p:nvGrpSpPr>
        <p:grpSpPr>
          <a:xfrm>
            <a:off x="563040" y="232560"/>
            <a:ext cx="2592360" cy="4671360"/>
            <a:chOff x="563040" y="232560"/>
            <a:chExt cx="2592360" cy="4671360"/>
          </a:xfrm>
        </p:grpSpPr>
        <p:sp>
          <p:nvSpPr>
            <p:cNvPr id="1027" name="Google Shape;742;p36"/>
            <p:cNvSpPr/>
            <p:nvPr/>
          </p:nvSpPr>
          <p:spPr>
            <a:xfrm flipV="1" rot="10800000">
              <a:off x="781920" y="4595400"/>
              <a:ext cx="735120" cy="178560"/>
            </a:xfrm>
            <a:custGeom>
              <a:avLst/>
              <a:gdLst/>
              <a:ahLst/>
              <a:rect l="l" t="t" r="r" b="b"/>
              <a:pathLst>
                <a:path w="7526" h="2442">
                  <a:moveTo>
                    <a:pt x="3001" y="0"/>
                  </a:moveTo>
                  <a:lnTo>
                    <a:pt x="358" y="155"/>
                  </a:lnTo>
                  <a:lnTo>
                    <a:pt x="1" y="2441"/>
                  </a:lnTo>
                  <a:lnTo>
                    <a:pt x="1" y="2441"/>
                  </a:lnTo>
                  <a:lnTo>
                    <a:pt x="7525" y="2060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Google Shape;743;p36"/>
            <p:cNvSpPr/>
            <p:nvPr/>
          </p:nvSpPr>
          <p:spPr>
            <a:xfrm flipV="1" rot="10800000">
              <a:off x="778320" y="4744800"/>
              <a:ext cx="739800" cy="86760"/>
            </a:xfrm>
            <a:custGeom>
              <a:avLst/>
              <a:gdLst/>
              <a:ahLst/>
              <a:rect l="l" t="t" r="r" b="b"/>
              <a:pathLst>
                <a:path w="7574" h="1191">
                  <a:moveTo>
                    <a:pt x="7537" y="0"/>
                  </a:moveTo>
                  <a:lnTo>
                    <a:pt x="1" y="393"/>
                  </a:lnTo>
                  <a:lnTo>
                    <a:pt x="25" y="1191"/>
                  </a:lnTo>
                  <a:lnTo>
                    <a:pt x="1441" y="1120"/>
                  </a:lnTo>
                  <a:cubicBezTo>
                    <a:pt x="1441" y="869"/>
                    <a:pt x="1620" y="643"/>
                    <a:pt x="1870" y="631"/>
                  </a:cubicBezTo>
                  <a:cubicBezTo>
                    <a:pt x="1883" y="630"/>
                    <a:pt x="1896" y="630"/>
                    <a:pt x="1908" y="630"/>
                  </a:cubicBezTo>
                  <a:cubicBezTo>
                    <a:pt x="2143" y="630"/>
                    <a:pt x="2347" y="835"/>
                    <a:pt x="2358" y="1072"/>
                  </a:cubicBezTo>
                  <a:lnTo>
                    <a:pt x="7573" y="810"/>
                  </a:lnTo>
                  <a:lnTo>
                    <a:pt x="75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9" name="Google Shape;744;p36"/>
            <p:cNvSpPr/>
            <p:nvPr/>
          </p:nvSpPr>
          <p:spPr>
            <a:xfrm flipV="1" rot="10800000">
              <a:off x="1036440" y="4644360"/>
              <a:ext cx="88200" cy="30960"/>
            </a:xfrm>
            <a:custGeom>
              <a:avLst/>
              <a:gdLst/>
              <a:ahLst/>
              <a:rect l="l" t="t" r="r" b="b"/>
              <a:pathLst>
                <a:path w="905" h="429">
                  <a:moveTo>
                    <a:pt x="857" y="0"/>
                  </a:moveTo>
                  <a:lnTo>
                    <a:pt x="0" y="298"/>
                  </a:lnTo>
                  <a:lnTo>
                    <a:pt x="48" y="429"/>
                  </a:lnTo>
                  <a:lnTo>
                    <a:pt x="905" y="143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Google Shape;745;p36"/>
            <p:cNvSpPr/>
            <p:nvPr/>
          </p:nvSpPr>
          <p:spPr>
            <a:xfrm flipV="1" rot="10800000">
              <a:off x="1122840" y="4614840"/>
              <a:ext cx="88200" cy="32040"/>
            </a:xfrm>
            <a:custGeom>
              <a:avLst/>
              <a:gdLst/>
              <a:ahLst/>
              <a:rect l="l" t="t" r="r" b="b"/>
              <a:pathLst>
                <a:path w="905" h="441">
                  <a:moveTo>
                    <a:pt x="857" y="0"/>
                  </a:moveTo>
                  <a:lnTo>
                    <a:pt x="0" y="298"/>
                  </a:lnTo>
                  <a:lnTo>
                    <a:pt x="48" y="441"/>
                  </a:lnTo>
                  <a:lnTo>
                    <a:pt x="905" y="143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Google Shape;746;p36"/>
            <p:cNvSpPr/>
            <p:nvPr/>
          </p:nvSpPr>
          <p:spPr>
            <a:xfrm flipV="1" rot="10800000">
              <a:off x="1219680" y="4319640"/>
              <a:ext cx="285840" cy="285840"/>
            </a:xfrm>
            <a:custGeom>
              <a:avLst/>
              <a:gdLst/>
              <a:ahLst/>
              <a:rect l="l" t="t" r="r" b="b"/>
              <a:pathLst>
                <a:path w="2930" h="3906">
                  <a:moveTo>
                    <a:pt x="2703" y="0"/>
                  </a:moveTo>
                  <a:lnTo>
                    <a:pt x="1" y="167"/>
                  </a:lnTo>
                  <a:lnTo>
                    <a:pt x="227" y="3905"/>
                  </a:lnTo>
                  <a:lnTo>
                    <a:pt x="2930" y="3739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2" name="Google Shape;747;p36"/>
            <p:cNvSpPr/>
            <p:nvPr/>
          </p:nvSpPr>
          <p:spPr>
            <a:xfrm flipV="1" rot="10800000">
              <a:off x="2161800" y="4641840"/>
              <a:ext cx="736560" cy="203760"/>
            </a:xfrm>
            <a:custGeom>
              <a:avLst/>
              <a:gdLst/>
              <a:ahLst/>
              <a:rect l="l" t="t" r="r" b="b"/>
              <a:pathLst>
                <a:path w="7538" h="2787">
                  <a:moveTo>
                    <a:pt x="6883" y="0"/>
                  </a:moveTo>
                  <a:lnTo>
                    <a:pt x="4240" y="167"/>
                  </a:lnTo>
                  <a:lnTo>
                    <a:pt x="1" y="2787"/>
                  </a:lnTo>
                  <a:lnTo>
                    <a:pt x="7538" y="2227"/>
                  </a:lnTo>
                  <a:lnTo>
                    <a:pt x="6883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Google Shape;748;p36"/>
            <p:cNvSpPr/>
            <p:nvPr/>
          </p:nvSpPr>
          <p:spPr>
            <a:xfrm flipV="1" rot="10800000">
              <a:off x="2154960" y="4804560"/>
              <a:ext cx="743400" cy="99360"/>
            </a:xfrm>
            <a:custGeom>
              <a:avLst/>
              <a:gdLst/>
              <a:ahLst/>
              <a:rect l="l" t="t" r="r" b="b"/>
              <a:pathLst>
                <a:path w="7610" h="1359">
                  <a:moveTo>
                    <a:pt x="7538" y="1"/>
                  </a:moveTo>
                  <a:lnTo>
                    <a:pt x="1" y="561"/>
                  </a:lnTo>
                  <a:lnTo>
                    <a:pt x="84" y="1358"/>
                  </a:lnTo>
                  <a:lnTo>
                    <a:pt x="5287" y="977"/>
                  </a:lnTo>
                  <a:cubicBezTo>
                    <a:pt x="5264" y="715"/>
                    <a:pt x="5454" y="489"/>
                    <a:pt x="5704" y="477"/>
                  </a:cubicBezTo>
                  <a:cubicBezTo>
                    <a:pt x="5718" y="476"/>
                    <a:pt x="5732" y="475"/>
                    <a:pt x="5746" y="475"/>
                  </a:cubicBezTo>
                  <a:cubicBezTo>
                    <a:pt x="5987" y="475"/>
                    <a:pt x="6170" y="669"/>
                    <a:pt x="6204" y="906"/>
                  </a:cubicBezTo>
                  <a:lnTo>
                    <a:pt x="7609" y="799"/>
                  </a:lnTo>
                  <a:lnTo>
                    <a:pt x="753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Google Shape;749;p36"/>
            <p:cNvSpPr/>
            <p:nvPr/>
          </p:nvSpPr>
          <p:spPr>
            <a:xfrm flipV="1" rot="10800000">
              <a:off x="2582280" y="4719240"/>
              <a:ext cx="78840" cy="33840"/>
            </a:xfrm>
            <a:custGeom>
              <a:avLst/>
              <a:gdLst/>
              <a:ahLst/>
              <a:rect l="l" t="t" r="r" b="b"/>
              <a:pathLst>
                <a:path w="811" h="465">
                  <a:moveTo>
                    <a:pt x="60" y="0"/>
                  </a:moveTo>
                  <a:lnTo>
                    <a:pt x="1" y="143"/>
                  </a:lnTo>
                  <a:lnTo>
                    <a:pt x="751" y="464"/>
                  </a:lnTo>
                  <a:lnTo>
                    <a:pt x="810" y="3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Google Shape;750;p36"/>
            <p:cNvSpPr/>
            <p:nvPr/>
          </p:nvSpPr>
          <p:spPr>
            <a:xfrm flipV="1" rot="10800000">
              <a:off x="2515680" y="4684320"/>
              <a:ext cx="63720" cy="25200"/>
            </a:xfrm>
            <a:custGeom>
              <a:avLst/>
              <a:gdLst/>
              <a:ahLst/>
              <a:rect l="l" t="t" r="r" b="b"/>
              <a:pathLst>
                <a:path w="656" h="347">
                  <a:moveTo>
                    <a:pt x="48" y="1"/>
                  </a:moveTo>
                  <a:lnTo>
                    <a:pt x="0" y="144"/>
                  </a:lnTo>
                  <a:lnTo>
                    <a:pt x="607" y="346"/>
                  </a:lnTo>
                  <a:lnTo>
                    <a:pt x="655" y="20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Google Shape;751;p36"/>
            <p:cNvSpPr/>
            <p:nvPr/>
          </p:nvSpPr>
          <p:spPr>
            <a:xfrm flipV="1" rot="10800000">
              <a:off x="2220120" y="4365360"/>
              <a:ext cx="268560" cy="287640"/>
            </a:xfrm>
            <a:custGeom>
              <a:avLst/>
              <a:gdLst/>
              <a:ahLst/>
              <a:rect l="l" t="t" r="r" b="b"/>
              <a:pathLst>
                <a:path w="2752" h="3930">
                  <a:moveTo>
                    <a:pt x="2751" y="0"/>
                  </a:moveTo>
                  <a:lnTo>
                    <a:pt x="60" y="179"/>
                  </a:lnTo>
                  <a:lnTo>
                    <a:pt x="1" y="3929"/>
                  </a:lnTo>
                  <a:lnTo>
                    <a:pt x="2692" y="3762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Google Shape;752;p36"/>
            <p:cNvSpPr/>
            <p:nvPr/>
          </p:nvSpPr>
          <p:spPr>
            <a:xfrm flipV="1" rot="10800000">
              <a:off x="1167840" y="2136960"/>
              <a:ext cx="1383480" cy="2440800"/>
            </a:xfrm>
            <a:custGeom>
              <a:avLst/>
              <a:gdLst/>
              <a:ahLst/>
              <a:rect l="l" t="t" r="r" b="b"/>
              <a:pathLst>
                <a:path w="14157" h="33303">
                  <a:moveTo>
                    <a:pt x="12121" y="1"/>
                  </a:moveTo>
                  <a:lnTo>
                    <a:pt x="2619" y="536"/>
                  </a:lnTo>
                  <a:cubicBezTo>
                    <a:pt x="2548" y="2715"/>
                    <a:pt x="0" y="33302"/>
                    <a:pt x="0" y="33302"/>
                  </a:cubicBezTo>
                  <a:lnTo>
                    <a:pt x="4215" y="33028"/>
                  </a:lnTo>
                  <a:lnTo>
                    <a:pt x="7191" y="5644"/>
                  </a:lnTo>
                  <a:lnTo>
                    <a:pt x="7953" y="5620"/>
                  </a:lnTo>
                  <a:lnTo>
                    <a:pt x="10120" y="32659"/>
                  </a:lnTo>
                  <a:lnTo>
                    <a:pt x="14157" y="32409"/>
                  </a:lnTo>
                  <a:cubicBezTo>
                    <a:pt x="14157" y="32409"/>
                    <a:pt x="12621" y="4156"/>
                    <a:pt x="12121" y="1"/>
                  </a:cubicBezTo>
                  <a:close/>
                </a:path>
              </a:pathLst>
            </a:custGeom>
            <a:solidFill>
              <a:srgbClr val="2d67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Google Shape;753;p36"/>
            <p:cNvSpPr/>
            <p:nvPr/>
          </p:nvSpPr>
          <p:spPr>
            <a:xfrm flipV="1" rot="10800000">
              <a:off x="1652400" y="2540520"/>
              <a:ext cx="338400" cy="20520"/>
            </a:xfrm>
            <a:custGeom>
              <a:avLst/>
              <a:gdLst/>
              <a:ahLst/>
              <a:rect l="l" t="t" r="r" b="b"/>
              <a:pathLst>
                <a:path w="3466" h="286">
                  <a:moveTo>
                    <a:pt x="3418" y="0"/>
                  </a:moveTo>
                  <a:lnTo>
                    <a:pt x="37" y="203"/>
                  </a:lnTo>
                  <a:cubicBezTo>
                    <a:pt x="25" y="226"/>
                    <a:pt x="1" y="238"/>
                    <a:pt x="1" y="250"/>
                  </a:cubicBezTo>
                  <a:cubicBezTo>
                    <a:pt x="1" y="262"/>
                    <a:pt x="25" y="286"/>
                    <a:pt x="37" y="286"/>
                  </a:cubicBezTo>
                  <a:lnTo>
                    <a:pt x="3430" y="72"/>
                  </a:lnTo>
                  <a:cubicBezTo>
                    <a:pt x="3442" y="60"/>
                    <a:pt x="3466" y="48"/>
                    <a:pt x="3466" y="24"/>
                  </a:cubicBezTo>
                  <a:cubicBezTo>
                    <a:pt x="3442" y="12"/>
                    <a:pt x="3430" y="0"/>
                    <a:pt x="3418" y="0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Google Shape;754;p36"/>
            <p:cNvSpPr/>
            <p:nvPr/>
          </p:nvSpPr>
          <p:spPr>
            <a:xfrm flipV="1" rot="10800000">
              <a:off x="1456920" y="1089000"/>
              <a:ext cx="839880" cy="1180440"/>
            </a:xfrm>
            <a:custGeom>
              <a:avLst/>
              <a:gdLst/>
              <a:ahLst/>
              <a:rect l="l" t="t" r="r" b="b"/>
              <a:pathLst>
                <a:path w="8597" h="16110">
                  <a:moveTo>
                    <a:pt x="6013" y="0"/>
                  </a:moveTo>
                  <a:lnTo>
                    <a:pt x="1679" y="274"/>
                  </a:lnTo>
                  <a:lnTo>
                    <a:pt x="0" y="16109"/>
                  </a:lnTo>
                  <a:lnTo>
                    <a:pt x="8597" y="15574"/>
                  </a:lnTo>
                  <a:lnTo>
                    <a:pt x="6013" y="0"/>
                  </a:lnTo>
                  <a:close/>
                </a:path>
              </a:pathLst>
            </a:custGeom>
            <a:solidFill>
              <a:srgbClr val="7cda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Google Shape;755;p36"/>
            <p:cNvSpPr/>
            <p:nvPr/>
          </p:nvSpPr>
          <p:spPr>
            <a:xfrm flipV="1" rot="10800000">
              <a:off x="1707120" y="1043640"/>
              <a:ext cx="425520" cy="140040"/>
            </a:xfrm>
            <a:custGeom>
              <a:avLst/>
              <a:gdLst/>
              <a:ahLst/>
              <a:rect l="l" t="t" r="r" b="b"/>
              <a:pathLst>
                <a:path w="4358" h="1914">
                  <a:moveTo>
                    <a:pt x="2131" y="0"/>
                  </a:moveTo>
                  <a:lnTo>
                    <a:pt x="0" y="893"/>
                  </a:lnTo>
                  <a:cubicBezTo>
                    <a:pt x="0" y="893"/>
                    <a:pt x="118" y="1914"/>
                    <a:pt x="1947" y="1914"/>
                  </a:cubicBezTo>
                  <a:cubicBezTo>
                    <a:pt x="2044" y="1914"/>
                    <a:pt x="2145" y="1911"/>
                    <a:pt x="2251" y="1905"/>
                  </a:cubicBezTo>
                  <a:cubicBezTo>
                    <a:pt x="4358" y="1750"/>
                    <a:pt x="4334" y="619"/>
                    <a:pt x="4334" y="619"/>
                  </a:cubicBezTo>
                  <a:lnTo>
                    <a:pt x="2131" y="0"/>
                  </a:ln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Google Shape;756;p36"/>
            <p:cNvSpPr/>
            <p:nvPr/>
          </p:nvSpPr>
          <p:spPr>
            <a:xfrm flipV="1" rot="10800000">
              <a:off x="2084040" y="1109520"/>
              <a:ext cx="368640" cy="1745280"/>
            </a:xfrm>
            <a:custGeom>
              <a:avLst/>
              <a:gdLst/>
              <a:ahLst/>
              <a:rect l="l" t="t" r="r" b="b"/>
              <a:pathLst>
                <a:path w="3775" h="23814">
                  <a:moveTo>
                    <a:pt x="3274" y="1"/>
                  </a:moveTo>
                  <a:cubicBezTo>
                    <a:pt x="1143" y="882"/>
                    <a:pt x="0" y="1751"/>
                    <a:pt x="0" y="1751"/>
                  </a:cubicBezTo>
                  <a:lnTo>
                    <a:pt x="48" y="23813"/>
                  </a:lnTo>
                  <a:lnTo>
                    <a:pt x="3774" y="23409"/>
                  </a:lnTo>
                  <a:lnTo>
                    <a:pt x="327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Google Shape;757;p36"/>
            <p:cNvSpPr/>
            <p:nvPr/>
          </p:nvSpPr>
          <p:spPr>
            <a:xfrm flipV="1" rot="10800000">
              <a:off x="2106000" y="1110600"/>
              <a:ext cx="213840" cy="771120"/>
            </a:xfrm>
            <a:custGeom>
              <a:avLst/>
              <a:gdLst/>
              <a:ahLst/>
              <a:rect l="l" t="t" r="r" b="b"/>
              <a:pathLst>
                <a:path w="2192" h="10526">
                  <a:moveTo>
                    <a:pt x="1846" y="1"/>
                  </a:moveTo>
                  <a:lnTo>
                    <a:pt x="0" y="2418"/>
                  </a:lnTo>
                  <a:lnTo>
                    <a:pt x="1120" y="4168"/>
                  </a:lnTo>
                  <a:lnTo>
                    <a:pt x="143" y="4942"/>
                  </a:lnTo>
                  <a:lnTo>
                    <a:pt x="2084" y="10526"/>
                  </a:lnTo>
                  <a:lnTo>
                    <a:pt x="2191" y="10490"/>
                  </a:lnTo>
                  <a:lnTo>
                    <a:pt x="286" y="4990"/>
                  </a:lnTo>
                  <a:lnTo>
                    <a:pt x="1251" y="4204"/>
                  </a:lnTo>
                  <a:lnTo>
                    <a:pt x="131" y="2430"/>
                  </a:lnTo>
                  <a:lnTo>
                    <a:pt x="1929" y="60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Google Shape;758;p36"/>
            <p:cNvSpPr/>
            <p:nvPr/>
          </p:nvSpPr>
          <p:spPr>
            <a:xfrm flipV="1" rot="10800000">
              <a:off x="1171440" y="1089720"/>
              <a:ext cx="537480" cy="1709280"/>
            </a:xfrm>
            <a:custGeom>
              <a:avLst/>
              <a:gdLst/>
              <a:ahLst/>
              <a:rect l="l" t="t" r="r" b="b"/>
              <a:pathLst>
                <a:path w="5501" h="23325">
                  <a:moveTo>
                    <a:pt x="0" y="0"/>
                  </a:moveTo>
                  <a:lnTo>
                    <a:pt x="1738" y="23324"/>
                  </a:lnTo>
                  <a:lnTo>
                    <a:pt x="5501" y="23253"/>
                  </a:lnTo>
                  <a:lnTo>
                    <a:pt x="3465" y="1334"/>
                  </a:lnTo>
                  <a:cubicBezTo>
                    <a:pt x="3465" y="1334"/>
                    <a:pt x="2227" y="61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4" name="Google Shape;759;p36"/>
            <p:cNvSpPr/>
            <p:nvPr/>
          </p:nvSpPr>
          <p:spPr>
            <a:xfrm flipV="1" rot="10800000">
              <a:off x="1476360" y="1089000"/>
              <a:ext cx="232560" cy="769320"/>
            </a:xfrm>
            <a:custGeom>
              <a:avLst/>
              <a:gdLst/>
              <a:ahLst/>
              <a:rect l="l" t="t" r="r" b="b"/>
              <a:pathLst>
                <a:path w="2382" h="10502">
                  <a:moveTo>
                    <a:pt x="83" y="0"/>
                  </a:moveTo>
                  <a:lnTo>
                    <a:pt x="0" y="72"/>
                  </a:lnTo>
                  <a:lnTo>
                    <a:pt x="2084" y="2191"/>
                  </a:lnTo>
                  <a:lnTo>
                    <a:pt x="1203" y="4096"/>
                  </a:lnTo>
                  <a:lnTo>
                    <a:pt x="2262" y="4751"/>
                  </a:lnTo>
                  <a:lnTo>
                    <a:pt x="798" y="10466"/>
                  </a:lnTo>
                  <a:lnTo>
                    <a:pt x="905" y="10501"/>
                  </a:lnTo>
                  <a:lnTo>
                    <a:pt x="2381" y="4703"/>
                  </a:lnTo>
                  <a:lnTo>
                    <a:pt x="1334" y="4048"/>
                  </a:lnTo>
                  <a:lnTo>
                    <a:pt x="2215" y="217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5" name="Google Shape;760;p36"/>
            <p:cNvSpPr/>
            <p:nvPr/>
          </p:nvSpPr>
          <p:spPr>
            <a:xfrm flipV="1" rot="10800000">
              <a:off x="633960" y="1141200"/>
              <a:ext cx="872640" cy="739080"/>
            </a:xfrm>
            <a:custGeom>
              <a:avLst/>
              <a:gdLst/>
              <a:ahLst/>
              <a:rect l="l" t="t" r="r" b="b"/>
              <a:pathLst>
                <a:path w="8931" h="10086">
                  <a:moveTo>
                    <a:pt x="1" y="1"/>
                  </a:moveTo>
                  <a:lnTo>
                    <a:pt x="739" y="5025"/>
                  </a:lnTo>
                  <a:lnTo>
                    <a:pt x="6371" y="10085"/>
                  </a:lnTo>
                  <a:lnTo>
                    <a:pt x="8931" y="7704"/>
                  </a:lnTo>
                  <a:cubicBezTo>
                    <a:pt x="2716" y="27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Google Shape;761;p36"/>
            <p:cNvSpPr/>
            <p:nvPr/>
          </p:nvSpPr>
          <p:spPr>
            <a:xfrm flipV="1" rot="10800000">
              <a:off x="1012320" y="1446480"/>
              <a:ext cx="899280" cy="807120"/>
            </a:xfrm>
            <a:custGeom>
              <a:avLst/>
              <a:gdLst/>
              <a:ahLst/>
              <a:rect l="l" t="t" r="r" b="b"/>
              <a:pathLst>
                <a:path w="9204" h="11015">
                  <a:moveTo>
                    <a:pt x="6085" y="1"/>
                  </a:moveTo>
                  <a:lnTo>
                    <a:pt x="0" y="2013"/>
                  </a:lnTo>
                  <a:lnTo>
                    <a:pt x="3156" y="11014"/>
                  </a:lnTo>
                  <a:lnTo>
                    <a:pt x="9204" y="916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rgbClr val="e058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Google Shape;762;p36"/>
            <p:cNvSpPr/>
            <p:nvPr/>
          </p:nvSpPr>
          <p:spPr>
            <a:xfrm flipV="1" rot="10800000">
              <a:off x="1029600" y="1777320"/>
              <a:ext cx="497880" cy="274680"/>
            </a:xfrm>
            <a:custGeom>
              <a:avLst/>
              <a:gdLst/>
              <a:ahLst/>
              <a:rect l="l" t="t" r="r" b="b"/>
              <a:pathLst>
                <a:path w="5097" h="3751">
                  <a:moveTo>
                    <a:pt x="4596" y="0"/>
                  </a:moveTo>
                  <a:lnTo>
                    <a:pt x="1" y="2000"/>
                  </a:lnTo>
                  <a:lnTo>
                    <a:pt x="346" y="3751"/>
                  </a:lnTo>
                  <a:lnTo>
                    <a:pt x="5096" y="2548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Google Shape;763;p36"/>
            <p:cNvSpPr/>
            <p:nvPr/>
          </p:nvSpPr>
          <p:spPr>
            <a:xfrm flipV="1" rot="10800000">
              <a:off x="1492920" y="1902960"/>
              <a:ext cx="332280" cy="218880"/>
            </a:xfrm>
            <a:custGeom>
              <a:avLst/>
              <a:gdLst/>
              <a:ahLst/>
              <a:rect l="l" t="t" r="r" b="b"/>
              <a:pathLst>
                <a:path w="3404" h="2989">
                  <a:moveTo>
                    <a:pt x="1088" y="1"/>
                  </a:moveTo>
                  <a:cubicBezTo>
                    <a:pt x="495" y="1"/>
                    <a:pt x="1" y="137"/>
                    <a:pt x="10" y="594"/>
                  </a:cubicBezTo>
                  <a:cubicBezTo>
                    <a:pt x="19" y="1398"/>
                    <a:pt x="196" y="2988"/>
                    <a:pt x="1386" y="2988"/>
                  </a:cubicBezTo>
                  <a:cubicBezTo>
                    <a:pt x="1871" y="2988"/>
                    <a:pt x="2525" y="2724"/>
                    <a:pt x="3404" y="2035"/>
                  </a:cubicBezTo>
                  <a:lnTo>
                    <a:pt x="3047" y="296"/>
                  </a:lnTo>
                  <a:cubicBezTo>
                    <a:pt x="3047" y="296"/>
                    <a:pt x="1961" y="1"/>
                    <a:pt x="1088" y="1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Google Shape;764;p36"/>
            <p:cNvSpPr/>
            <p:nvPr/>
          </p:nvSpPr>
          <p:spPr>
            <a:xfrm flipV="1" rot="10800000">
              <a:off x="1518480" y="1839240"/>
              <a:ext cx="231120" cy="95760"/>
            </a:xfrm>
            <a:custGeom>
              <a:avLst/>
              <a:gdLst/>
              <a:ahLst/>
              <a:rect l="l" t="t" r="r" b="b"/>
              <a:pathLst>
                <a:path w="2370" h="1309">
                  <a:moveTo>
                    <a:pt x="404" y="0"/>
                  </a:moveTo>
                  <a:cubicBezTo>
                    <a:pt x="284" y="0"/>
                    <a:pt x="161" y="59"/>
                    <a:pt x="84" y="165"/>
                  </a:cubicBezTo>
                  <a:cubicBezTo>
                    <a:pt x="0" y="308"/>
                    <a:pt x="24" y="511"/>
                    <a:pt x="167" y="606"/>
                  </a:cubicBezTo>
                  <a:lnTo>
                    <a:pt x="1036" y="1296"/>
                  </a:lnTo>
                  <a:lnTo>
                    <a:pt x="2370" y="1308"/>
                  </a:lnTo>
                  <a:lnTo>
                    <a:pt x="1977" y="820"/>
                  </a:lnTo>
                  <a:cubicBezTo>
                    <a:pt x="1751" y="534"/>
                    <a:pt x="1453" y="332"/>
                    <a:pt x="1120" y="225"/>
                  </a:cubicBezTo>
                  <a:lnTo>
                    <a:pt x="489" y="11"/>
                  </a:lnTo>
                  <a:cubicBezTo>
                    <a:pt x="461" y="4"/>
                    <a:pt x="433" y="0"/>
                    <a:pt x="404" y="0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0" name="Google Shape;765;p36"/>
            <p:cNvSpPr/>
            <p:nvPr/>
          </p:nvSpPr>
          <p:spPr>
            <a:xfrm flipV="1" rot="10800000">
              <a:off x="563040" y="1661040"/>
              <a:ext cx="873720" cy="412920"/>
            </a:xfrm>
            <a:custGeom>
              <a:avLst/>
              <a:gdLst/>
              <a:ahLst/>
              <a:rect l="l" t="t" r="r" b="b"/>
              <a:pathLst>
                <a:path w="8942" h="5637">
                  <a:moveTo>
                    <a:pt x="6823" y="1"/>
                  </a:moveTo>
                  <a:cubicBezTo>
                    <a:pt x="6533" y="1"/>
                    <a:pt x="6239" y="71"/>
                    <a:pt x="5965" y="219"/>
                  </a:cubicBezTo>
                  <a:lnTo>
                    <a:pt x="0" y="2576"/>
                  </a:lnTo>
                  <a:lnTo>
                    <a:pt x="750" y="5636"/>
                  </a:lnTo>
                  <a:lnTo>
                    <a:pt x="7454" y="3505"/>
                  </a:lnTo>
                  <a:cubicBezTo>
                    <a:pt x="8489" y="3124"/>
                    <a:pt x="8942" y="1922"/>
                    <a:pt x="8418" y="933"/>
                  </a:cubicBezTo>
                  <a:cubicBezTo>
                    <a:pt x="8082" y="343"/>
                    <a:pt x="7463" y="1"/>
                    <a:pt x="68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Google Shape;766;p36"/>
            <p:cNvSpPr/>
            <p:nvPr/>
          </p:nvSpPr>
          <p:spPr>
            <a:xfrm flipV="1" rot="10800000">
              <a:off x="923760" y="1694880"/>
              <a:ext cx="163800" cy="53640"/>
            </a:xfrm>
            <a:custGeom>
              <a:avLst/>
              <a:gdLst/>
              <a:ahLst/>
              <a:rect l="l" t="t" r="r" b="b"/>
              <a:pathLst>
                <a:path w="1679" h="739">
                  <a:moveTo>
                    <a:pt x="1631" y="0"/>
                  </a:moveTo>
                  <a:lnTo>
                    <a:pt x="0" y="643"/>
                  </a:lnTo>
                  <a:lnTo>
                    <a:pt x="36" y="738"/>
                  </a:lnTo>
                  <a:lnTo>
                    <a:pt x="1679" y="95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Google Shape;767;p36"/>
            <p:cNvSpPr/>
            <p:nvPr/>
          </p:nvSpPr>
          <p:spPr>
            <a:xfrm flipV="1" rot="10800000">
              <a:off x="2325960" y="1181160"/>
              <a:ext cx="777240" cy="791280"/>
            </a:xfrm>
            <a:custGeom>
              <a:avLst/>
              <a:gdLst/>
              <a:ahLst/>
              <a:rect l="l" t="t" r="r" b="b"/>
              <a:pathLst>
                <a:path w="7954" h="10800">
                  <a:moveTo>
                    <a:pt x="7906" y="0"/>
                  </a:moveTo>
                  <a:cubicBezTo>
                    <a:pt x="7906" y="0"/>
                    <a:pt x="5775" y="381"/>
                    <a:pt x="0" y="8739"/>
                  </a:cubicBezTo>
                  <a:lnTo>
                    <a:pt x="2834" y="10799"/>
                  </a:lnTo>
                  <a:lnTo>
                    <a:pt x="7954" y="4882"/>
                  </a:lnTo>
                  <a:lnTo>
                    <a:pt x="79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Google Shape;768;p36"/>
            <p:cNvSpPr/>
            <p:nvPr/>
          </p:nvSpPr>
          <p:spPr>
            <a:xfrm flipV="1" rot="10800000">
              <a:off x="2443320" y="1517400"/>
              <a:ext cx="12600" cy="127080"/>
            </a:xfrm>
            <a:custGeom>
              <a:avLst/>
              <a:gdLst/>
              <a:ahLst/>
              <a:rect l="l" t="t" r="r" b="b"/>
              <a:pathLst>
                <a:path w="132" h="1739">
                  <a:moveTo>
                    <a:pt x="12" y="0"/>
                  </a:moveTo>
                  <a:lnTo>
                    <a:pt x="0" y="1738"/>
                  </a:lnTo>
                  <a:lnTo>
                    <a:pt x="119" y="173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Google Shape;769;p36"/>
            <p:cNvSpPr/>
            <p:nvPr/>
          </p:nvSpPr>
          <p:spPr>
            <a:xfrm flipV="1" rot="10800000">
              <a:off x="2325960" y="2082600"/>
              <a:ext cx="273240" cy="317520"/>
            </a:xfrm>
            <a:custGeom>
              <a:avLst/>
              <a:gdLst/>
              <a:ahLst/>
              <a:rect l="l" t="t" r="r" b="b"/>
              <a:pathLst>
                <a:path w="2799" h="4335">
                  <a:moveTo>
                    <a:pt x="537" y="0"/>
                  </a:moveTo>
                  <a:lnTo>
                    <a:pt x="1" y="1608"/>
                  </a:lnTo>
                  <a:lnTo>
                    <a:pt x="1537" y="2691"/>
                  </a:lnTo>
                  <a:lnTo>
                    <a:pt x="2334" y="4334"/>
                  </a:lnTo>
                  <a:lnTo>
                    <a:pt x="2799" y="177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Google Shape;770;p36"/>
            <p:cNvSpPr/>
            <p:nvPr/>
          </p:nvSpPr>
          <p:spPr>
            <a:xfrm flipV="1" rot="10800000">
              <a:off x="2299320" y="2135880"/>
              <a:ext cx="83520" cy="293040"/>
            </a:xfrm>
            <a:custGeom>
              <a:avLst/>
              <a:gdLst/>
              <a:ahLst/>
              <a:rect l="l" t="t" r="r" b="b"/>
              <a:pathLst>
                <a:path w="858" h="4002">
                  <a:moveTo>
                    <a:pt x="751" y="1"/>
                  </a:moveTo>
                  <a:lnTo>
                    <a:pt x="0" y="3977"/>
                  </a:lnTo>
                  <a:lnTo>
                    <a:pt x="119" y="4001"/>
                  </a:lnTo>
                  <a:lnTo>
                    <a:pt x="858" y="25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Google Shape;771;p36"/>
            <p:cNvSpPr/>
            <p:nvPr/>
          </p:nvSpPr>
          <p:spPr>
            <a:xfrm flipV="1" rot="10800000">
              <a:off x="2423520" y="1768320"/>
              <a:ext cx="731880" cy="531720"/>
            </a:xfrm>
            <a:custGeom>
              <a:avLst/>
              <a:gdLst/>
              <a:ahLst/>
              <a:rect l="l" t="t" r="r" b="b"/>
              <a:pathLst>
                <a:path w="7490" h="7261">
                  <a:moveTo>
                    <a:pt x="1939" y="1"/>
                  </a:moveTo>
                  <a:cubicBezTo>
                    <a:pt x="1552" y="1"/>
                    <a:pt x="1161" y="135"/>
                    <a:pt x="834" y="415"/>
                  </a:cubicBezTo>
                  <a:cubicBezTo>
                    <a:pt x="36" y="1082"/>
                    <a:pt x="1" y="2320"/>
                    <a:pt x="775" y="3022"/>
                  </a:cubicBezTo>
                  <a:lnTo>
                    <a:pt x="5930" y="7261"/>
                  </a:lnTo>
                  <a:lnTo>
                    <a:pt x="7490" y="5082"/>
                  </a:lnTo>
                  <a:lnTo>
                    <a:pt x="3251" y="617"/>
                  </a:lnTo>
                  <a:cubicBezTo>
                    <a:pt x="2906" y="213"/>
                    <a:pt x="2425" y="1"/>
                    <a:pt x="193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Google Shape;772;p36"/>
            <p:cNvSpPr/>
            <p:nvPr/>
          </p:nvSpPr>
          <p:spPr>
            <a:xfrm flipV="1" rot="10800000">
              <a:off x="2733120" y="1810440"/>
              <a:ext cx="108000" cy="85320"/>
            </a:xfrm>
            <a:custGeom>
              <a:avLst/>
              <a:gdLst/>
              <a:ahLst/>
              <a:rect l="l" t="t" r="r" b="b"/>
              <a:pathLst>
                <a:path w="1108" h="1168">
                  <a:moveTo>
                    <a:pt x="72" y="1"/>
                  </a:moveTo>
                  <a:lnTo>
                    <a:pt x="0" y="72"/>
                  </a:lnTo>
                  <a:lnTo>
                    <a:pt x="1036" y="1167"/>
                  </a:lnTo>
                  <a:lnTo>
                    <a:pt x="1108" y="1096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8" name="Google Shape;773;p36"/>
            <p:cNvSpPr/>
            <p:nvPr/>
          </p:nvSpPr>
          <p:spPr>
            <a:xfrm flipV="1" rot="10800000">
              <a:off x="1585800" y="583200"/>
              <a:ext cx="197640" cy="144720"/>
            </a:xfrm>
            <a:custGeom>
              <a:avLst/>
              <a:gdLst/>
              <a:ahLst/>
              <a:rect l="l" t="t" r="r" b="b"/>
              <a:pathLst>
                <a:path w="2025" h="1978">
                  <a:moveTo>
                    <a:pt x="1011" y="0"/>
                  </a:moveTo>
                  <a:cubicBezTo>
                    <a:pt x="1004" y="0"/>
                    <a:pt x="996" y="0"/>
                    <a:pt x="988" y="1"/>
                  </a:cubicBezTo>
                  <a:cubicBezTo>
                    <a:pt x="429" y="24"/>
                    <a:pt x="0" y="477"/>
                    <a:pt x="36" y="1024"/>
                  </a:cubicBezTo>
                  <a:cubicBezTo>
                    <a:pt x="47" y="1569"/>
                    <a:pt x="487" y="1978"/>
                    <a:pt x="1015" y="1978"/>
                  </a:cubicBezTo>
                  <a:cubicBezTo>
                    <a:pt x="1030" y="1978"/>
                    <a:pt x="1045" y="1978"/>
                    <a:pt x="1060" y="1977"/>
                  </a:cubicBezTo>
                  <a:cubicBezTo>
                    <a:pt x="1607" y="1965"/>
                    <a:pt x="2024" y="1501"/>
                    <a:pt x="2012" y="953"/>
                  </a:cubicBezTo>
                  <a:cubicBezTo>
                    <a:pt x="2001" y="413"/>
                    <a:pt x="1549" y="0"/>
                    <a:pt x="1011" y="0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9" name="Google Shape;774;p36"/>
            <p:cNvSpPr/>
            <p:nvPr/>
          </p:nvSpPr>
          <p:spPr>
            <a:xfrm flipV="1" rot="10800000">
              <a:off x="1625400" y="639360"/>
              <a:ext cx="81360" cy="46080"/>
            </a:xfrm>
            <a:custGeom>
              <a:avLst/>
              <a:gdLst/>
              <a:ahLst/>
              <a:rect l="l" t="t" r="r" b="b"/>
              <a:pathLst>
                <a:path w="835" h="634">
                  <a:moveTo>
                    <a:pt x="689" y="1"/>
                  </a:moveTo>
                  <a:cubicBezTo>
                    <a:pt x="533" y="1"/>
                    <a:pt x="258" y="77"/>
                    <a:pt x="25" y="586"/>
                  </a:cubicBezTo>
                  <a:cubicBezTo>
                    <a:pt x="1" y="598"/>
                    <a:pt x="25" y="610"/>
                    <a:pt x="37" y="634"/>
                  </a:cubicBezTo>
                  <a:lnTo>
                    <a:pt x="49" y="634"/>
                  </a:lnTo>
                  <a:cubicBezTo>
                    <a:pt x="60" y="634"/>
                    <a:pt x="84" y="634"/>
                    <a:pt x="96" y="598"/>
                  </a:cubicBezTo>
                  <a:cubicBezTo>
                    <a:pt x="309" y="130"/>
                    <a:pt x="558" y="63"/>
                    <a:pt x="687" y="63"/>
                  </a:cubicBezTo>
                  <a:cubicBezTo>
                    <a:pt x="739" y="63"/>
                    <a:pt x="771" y="74"/>
                    <a:pt x="775" y="74"/>
                  </a:cubicBezTo>
                  <a:cubicBezTo>
                    <a:pt x="779" y="81"/>
                    <a:pt x="783" y="84"/>
                    <a:pt x="789" y="84"/>
                  </a:cubicBezTo>
                  <a:cubicBezTo>
                    <a:pt x="800" y="84"/>
                    <a:pt x="814" y="70"/>
                    <a:pt x="822" y="62"/>
                  </a:cubicBezTo>
                  <a:cubicBezTo>
                    <a:pt x="834" y="50"/>
                    <a:pt x="822" y="14"/>
                    <a:pt x="811" y="14"/>
                  </a:cubicBezTo>
                  <a:cubicBezTo>
                    <a:pt x="800" y="14"/>
                    <a:pt x="755" y="1"/>
                    <a:pt x="689" y="1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0" name="Google Shape;775;p36"/>
            <p:cNvSpPr/>
            <p:nvPr/>
          </p:nvSpPr>
          <p:spPr>
            <a:xfrm flipV="1" rot="10800000">
              <a:off x="2131560" y="610200"/>
              <a:ext cx="198720" cy="145080"/>
            </a:xfrm>
            <a:custGeom>
              <a:avLst/>
              <a:gdLst/>
              <a:ahLst/>
              <a:rect l="l" t="t" r="r" b="b"/>
              <a:pathLst>
                <a:path w="2037" h="1982">
                  <a:moveTo>
                    <a:pt x="1038" y="1"/>
                  </a:moveTo>
                  <a:cubicBezTo>
                    <a:pt x="1010" y="1"/>
                    <a:pt x="981" y="2"/>
                    <a:pt x="953" y="5"/>
                  </a:cubicBezTo>
                  <a:cubicBezTo>
                    <a:pt x="405" y="40"/>
                    <a:pt x="0" y="505"/>
                    <a:pt x="24" y="1052"/>
                  </a:cubicBezTo>
                  <a:cubicBezTo>
                    <a:pt x="70" y="1596"/>
                    <a:pt x="510" y="1982"/>
                    <a:pt x="1037" y="1982"/>
                  </a:cubicBezTo>
                  <a:cubicBezTo>
                    <a:pt x="1052" y="1982"/>
                    <a:pt x="1068" y="1982"/>
                    <a:pt x="1084" y="1981"/>
                  </a:cubicBezTo>
                  <a:cubicBezTo>
                    <a:pt x="1631" y="1933"/>
                    <a:pt x="2036" y="1469"/>
                    <a:pt x="2012" y="921"/>
                  </a:cubicBezTo>
                  <a:cubicBezTo>
                    <a:pt x="1978" y="402"/>
                    <a:pt x="1549" y="1"/>
                    <a:pt x="1038" y="1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Google Shape;776;p36"/>
            <p:cNvSpPr/>
            <p:nvPr/>
          </p:nvSpPr>
          <p:spPr>
            <a:xfrm flipV="1" rot="10800000">
              <a:off x="2203920" y="669960"/>
              <a:ext cx="85680" cy="40680"/>
            </a:xfrm>
            <a:custGeom>
              <a:avLst/>
              <a:gdLst/>
              <a:ahLst/>
              <a:rect l="l" t="t" r="r" b="b"/>
              <a:pathLst>
                <a:path w="882" h="561">
                  <a:moveTo>
                    <a:pt x="200" y="0"/>
                  </a:moveTo>
                  <a:cubicBezTo>
                    <a:pt x="103" y="0"/>
                    <a:pt x="41" y="32"/>
                    <a:pt x="37" y="37"/>
                  </a:cubicBezTo>
                  <a:cubicBezTo>
                    <a:pt x="13" y="37"/>
                    <a:pt x="1" y="61"/>
                    <a:pt x="13" y="85"/>
                  </a:cubicBezTo>
                  <a:cubicBezTo>
                    <a:pt x="13" y="93"/>
                    <a:pt x="31" y="101"/>
                    <a:pt x="45" y="101"/>
                  </a:cubicBezTo>
                  <a:cubicBezTo>
                    <a:pt x="51" y="101"/>
                    <a:pt x="57" y="100"/>
                    <a:pt x="60" y="96"/>
                  </a:cubicBezTo>
                  <a:cubicBezTo>
                    <a:pt x="65" y="92"/>
                    <a:pt x="115" y="67"/>
                    <a:pt x="195" y="67"/>
                  </a:cubicBezTo>
                  <a:cubicBezTo>
                    <a:pt x="335" y="67"/>
                    <a:pt x="568" y="143"/>
                    <a:pt x="811" y="537"/>
                  </a:cubicBezTo>
                  <a:cubicBezTo>
                    <a:pt x="811" y="561"/>
                    <a:pt x="822" y="561"/>
                    <a:pt x="834" y="561"/>
                  </a:cubicBezTo>
                  <a:lnTo>
                    <a:pt x="846" y="561"/>
                  </a:lnTo>
                  <a:cubicBezTo>
                    <a:pt x="870" y="561"/>
                    <a:pt x="882" y="525"/>
                    <a:pt x="870" y="513"/>
                  </a:cubicBezTo>
                  <a:cubicBezTo>
                    <a:pt x="612" y="85"/>
                    <a:pt x="358" y="0"/>
                    <a:pt x="200" y="0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2" name="Google Shape;777;p36"/>
            <p:cNvSpPr/>
            <p:nvPr/>
          </p:nvSpPr>
          <p:spPr>
            <a:xfrm flipV="1" rot="10800000">
              <a:off x="1778040" y="232200"/>
              <a:ext cx="680400" cy="379800"/>
            </a:xfrm>
            <a:custGeom>
              <a:avLst/>
              <a:gdLst/>
              <a:ahLst/>
              <a:rect l="l" t="t" r="r" b="b"/>
              <a:pathLst>
                <a:path w="6966" h="5184">
                  <a:moveTo>
                    <a:pt x="4638" y="0"/>
                  </a:moveTo>
                  <a:cubicBezTo>
                    <a:pt x="4369" y="0"/>
                    <a:pt x="4074" y="37"/>
                    <a:pt x="3751" y="123"/>
                  </a:cubicBezTo>
                  <a:cubicBezTo>
                    <a:pt x="1" y="1135"/>
                    <a:pt x="2144" y="5183"/>
                    <a:pt x="2144" y="5183"/>
                  </a:cubicBezTo>
                  <a:lnTo>
                    <a:pt x="2370" y="3588"/>
                  </a:lnTo>
                  <a:lnTo>
                    <a:pt x="3870" y="2516"/>
                  </a:lnTo>
                  <a:lnTo>
                    <a:pt x="6966" y="1421"/>
                  </a:lnTo>
                  <a:cubicBezTo>
                    <a:pt x="6966" y="1421"/>
                    <a:pt x="6304" y="0"/>
                    <a:pt x="4638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3" name="Google Shape;778;p36"/>
            <p:cNvSpPr/>
            <p:nvPr/>
          </p:nvSpPr>
          <p:spPr>
            <a:xfrm flipV="1" rot="10800000">
              <a:off x="1545120" y="314640"/>
              <a:ext cx="274320" cy="364680"/>
            </a:xfrm>
            <a:custGeom>
              <a:avLst/>
              <a:gdLst/>
              <a:ahLst/>
              <a:rect l="l" t="t" r="r" b="b"/>
              <a:pathLst>
                <a:path w="2810" h="4981">
                  <a:moveTo>
                    <a:pt x="449" y="1"/>
                  </a:moveTo>
                  <a:cubicBezTo>
                    <a:pt x="182" y="1"/>
                    <a:pt x="0" y="75"/>
                    <a:pt x="0" y="75"/>
                  </a:cubicBezTo>
                  <a:lnTo>
                    <a:pt x="953" y="4980"/>
                  </a:lnTo>
                  <a:cubicBezTo>
                    <a:pt x="953" y="4980"/>
                    <a:pt x="2810" y="2206"/>
                    <a:pt x="1715" y="706"/>
                  </a:cubicBezTo>
                  <a:cubicBezTo>
                    <a:pt x="1290" y="126"/>
                    <a:pt x="797" y="1"/>
                    <a:pt x="449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Google Shape;779;p36"/>
            <p:cNvSpPr/>
            <p:nvPr/>
          </p:nvSpPr>
          <p:spPr>
            <a:xfrm flipV="1" rot="10800000">
              <a:off x="1656000" y="306720"/>
              <a:ext cx="616320" cy="457200"/>
            </a:xfrm>
            <a:custGeom>
              <a:avLst/>
              <a:gdLst/>
              <a:ahLst/>
              <a:rect l="l" t="t" r="r" b="b"/>
              <a:pathLst>
                <a:path w="6311" h="6241">
                  <a:moveTo>
                    <a:pt x="3162" y="1"/>
                  </a:moveTo>
                  <a:cubicBezTo>
                    <a:pt x="3140" y="1"/>
                    <a:pt x="3118" y="1"/>
                    <a:pt x="3096" y="1"/>
                  </a:cubicBezTo>
                  <a:cubicBezTo>
                    <a:pt x="1370" y="25"/>
                    <a:pt x="1" y="1454"/>
                    <a:pt x="24" y="3180"/>
                  </a:cubicBezTo>
                  <a:cubicBezTo>
                    <a:pt x="60" y="4885"/>
                    <a:pt x="1453" y="6241"/>
                    <a:pt x="3149" y="6241"/>
                  </a:cubicBezTo>
                  <a:cubicBezTo>
                    <a:pt x="3171" y="6241"/>
                    <a:pt x="3193" y="6241"/>
                    <a:pt x="3215" y="6240"/>
                  </a:cubicBezTo>
                  <a:cubicBezTo>
                    <a:pt x="4930" y="6216"/>
                    <a:pt x="6311" y="4788"/>
                    <a:pt x="6275" y="3061"/>
                  </a:cubicBezTo>
                  <a:cubicBezTo>
                    <a:pt x="6252" y="1357"/>
                    <a:pt x="4859" y="1"/>
                    <a:pt x="3162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5" name="Google Shape;780;p36"/>
            <p:cNvSpPr/>
            <p:nvPr/>
          </p:nvSpPr>
          <p:spPr>
            <a:xfrm flipV="1" rot="10800000">
              <a:off x="1773360" y="812520"/>
              <a:ext cx="289440" cy="291960"/>
            </a:xfrm>
            <a:custGeom>
              <a:avLst/>
              <a:gdLst/>
              <a:ahLst/>
              <a:rect l="l" t="t" r="r" b="b"/>
              <a:pathLst>
                <a:path w="2966" h="3990">
                  <a:moveTo>
                    <a:pt x="2489" y="1"/>
                  </a:moveTo>
                  <a:lnTo>
                    <a:pt x="2060" y="560"/>
                  </a:lnTo>
                  <a:cubicBezTo>
                    <a:pt x="2039" y="560"/>
                    <a:pt x="1645" y="841"/>
                    <a:pt x="1185" y="841"/>
                  </a:cubicBezTo>
                  <a:cubicBezTo>
                    <a:pt x="1144" y="841"/>
                    <a:pt x="1102" y="839"/>
                    <a:pt x="1060" y="834"/>
                  </a:cubicBezTo>
                  <a:cubicBezTo>
                    <a:pt x="548" y="775"/>
                    <a:pt x="84" y="251"/>
                    <a:pt x="84" y="251"/>
                  </a:cubicBezTo>
                  <a:lnTo>
                    <a:pt x="1" y="3989"/>
                  </a:lnTo>
                  <a:lnTo>
                    <a:pt x="2965" y="3823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6" name="Google Shape;781;p36"/>
            <p:cNvSpPr/>
            <p:nvPr/>
          </p:nvSpPr>
          <p:spPr>
            <a:xfrm flipV="1" rot="10800000">
              <a:off x="1830240" y="830520"/>
              <a:ext cx="227880" cy="139320"/>
            </a:xfrm>
            <a:custGeom>
              <a:avLst/>
              <a:gdLst/>
              <a:ahLst/>
              <a:rect l="l" t="t" r="r" b="b"/>
              <a:pathLst>
                <a:path w="2334" h="1906">
                  <a:moveTo>
                    <a:pt x="36" y="1"/>
                  </a:moveTo>
                  <a:lnTo>
                    <a:pt x="0" y="1906"/>
                  </a:lnTo>
                  <a:lnTo>
                    <a:pt x="0" y="1906"/>
                  </a:lnTo>
                  <a:lnTo>
                    <a:pt x="2334" y="394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7" name="Google Shape;782;p36"/>
            <p:cNvSpPr/>
            <p:nvPr/>
          </p:nvSpPr>
          <p:spPr>
            <a:xfrm flipV="1" rot="10800000">
              <a:off x="1684800" y="324720"/>
              <a:ext cx="592200" cy="560520"/>
            </a:xfrm>
            <a:custGeom>
              <a:avLst/>
              <a:gdLst/>
              <a:ahLst/>
              <a:rect l="l" t="t" r="r" b="b"/>
              <a:pathLst>
                <a:path w="6064" h="7653">
                  <a:moveTo>
                    <a:pt x="3380" y="0"/>
                  </a:moveTo>
                  <a:cubicBezTo>
                    <a:pt x="3307" y="0"/>
                    <a:pt x="3233" y="3"/>
                    <a:pt x="3156" y="7"/>
                  </a:cubicBezTo>
                  <a:cubicBezTo>
                    <a:pt x="1" y="210"/>
                    <a:pt x="477" y="3150"/>
                    <a:pt x="477" y="3150"/>
                  </a:cubicBezTo>
                  <a:cubicBezTo>
                    <a:pt x="560" y="4270"/>
                    <a:pt x="763" y="5222"/>
                    <a:pt x="977" y="5901"/>
                  </a:cubicBezTo>
                  <a:cubicBezTo>
                    <a:pt x="1168" y="6556"/>
                    <a:pt x="1644" y="7008"/>
                    <a:pt x="2275" y="7353"/>
                  </a:cubicBezTo>
                  <a:lnTo>
                    <a:pt x="2394" y="7413"/>
                  </a:lnTo>
                  <a:cubicBezTo>
                    <a:pt x="2705" y="7574"/>
                    <a:pt x="3047" y="7652"/>
                    <a:pt x="3388" y="7652"/>
                  </a:cubicBezTo>
                  <a:cubicBezTo>
                    <a:pt x="3805" y="7652"/>
                    <a:pt x="4219" y="7535"/>
                    <a:pt x="4573" y="7306"/>
                  </a:cubicBezTo>
                  <a:cubicBezTo>
                    <a:pt x="5228" y="6877"/>
                    <a:pt x="5656" y="6329"/>
                    <a:pt x="5764" y="5603"/>
                  </a:cubicBezTo>
                  <a:cubicBezTo>
                    <a:pt x="5942" y="4282"/>
                    <a:pt x="5894" y="3139"/>
                    <a:pt x="5894" y="3139"/>
                  </a:cubicBezTo>
                  <a:cubicBezTo>
                    <a:pt x="5894" y="3139"/>
                    <a:pt x="6064" y="0"/>
                    <a:pt x="3380" y="0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Google Shape;783;p36"/>
            <p:cNvSpPr/>
            <p:nvPr/>
          </p:nvSpPr>
          <p:spPr>
            <a:xfrm flipV="1" rot="10800000">
              <a:off x="1812600" y="596520"/>
              <a:ext cx="46440" cy="35640"/>
            </a:xfrm>
            <a:custGeom>
              <a:avLst/>
              <a:gdLst/>
              <a:ahLst/>
              <a:rect l="l" t="t" r="r" b="b"/>
              <a:pathLst>
                <a:path w="477" h="489">
                  <a:moveTo>
                    <a:pt x="226" y="0"/>
                  </a:moveTo>
                  <a:cubicBezTo>
                    <a:pt x="84" y="24"/>
                    <a:pt x="0" y="131"/>
                    <a:pt x="0" y="262"/>
                  </a:cubicBezTo>
                  <a:cubicBezTo>
                    <a:pt x="12" y="393"/>
                    <a:pt x="119" y="488"/>
                    <a:pt x="250" y="488"/>
                  </a:cubicBezTo>
                  <a:cubicBezTo>
                    <a:pt x="393" y="464"/>
                    <a:pt x="476" y="369"/>
                    <a:pt x="476" y="226"/>
                  </a:cubicBezTo>
                  <a:cubicBezTo>
                    <a:pt x="465" y="95"/>
                    <a:pt x="357" y="0"/>
                    <a:pt x="226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Google Shape;784;p36"/>
            <p:cNvSpPr/>
            <p:nvPr/>
          </p:nvSpPr>
          <p:spPr>
            <a:xfrm flipV="1" rot="10800000">
              <a:off x="2038320" y="608760"/>
              <a:ext cx="47520" cy="34560"/>
            </a:xfrm>
            <a:custGeom>
              <a:avLst/>
              <a:gdLst/>
              <a:ahLst/>
              <a:rect l="l" t="t" r="r" b="b"/>
              <a:pathLst>
                <a:path w="489" h="478">
                  <a:moveTo>
                    <a:pt x="239" y="1"/>
                  </a:moveTo>
                  <a:cubicBezTo>
                    <a:pt x="108" y="13"/>
                    <a:pt x="1" y="132"/>
                    <a:pt x="12" y="251"/>
                  </a:cubicBezTo>
                  <a:cubicBezTo>
                    <a:pt x="36" y="382"/>
                    <a:pt x="131" y="477"/>
                    <a:pt x="274" y="477"/>
                  </a:cubicBezTo>
                  <a:cubicBezTo>
                    <a:pt x="405" y="465"/>
                    <a:pt x="489" y="358"/>
                    <a:pt x="489" y="227"/>
                  </a:cubicBezTo>
                  <a:cubicBezTo>
                    <a:pt x="477" y="84"/>
                    <a:pt x="370" y="1"/>
                    <a:pt x="239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Google Shape;785;p36"/>
            <p:cNvSpPr/>
            <p:nvPr/>
          </p:nvSpPr>
          <p:spPr>
            <a:xfrm flipV="1" rot="10800000">
              <a:off x="1924560" y="643680"/>
              <a:ext cx="40320" cy="52200"/>
            </a:xfrm>
            <a:custGeom>
              <a:avLst/>
              <a:gdLst/>
              <a:ahLst/>
              <a:rect l="l" t="t" r="r" b="b"/>
              <a:pathLst>
                <a:path w="418" h="716">
                  <a:moveTo>
                    <a:pt x="298" y="1"/>
                  </a:moveTo>
                  <a:cubicBezTo>
                    <a:pt x="287" y="1"/>
                    <a:pt x="263" y="37"/>
                    <a:pt x="263" y="49"/>
                  </a:cubicBezTo>
                  <a:lnTo>
                    <a:pt x="322" y="632"/>
                  </a:lnTo>
                  <a:lnTo>
                    <a:pt x="25" y="644"/>
                  </a:lnTo>
                  <a:cubicBezTo>
                    <a:pt x="13" y="656"/>
                    <a:pt x="1" y="668"/>
                    <a:pt x="1" y="692"/>
                  </a:cubicBezTo>
                  <a:cubicBezTo>
                    <a:pt x="1" y="703"/>
                    <a:pt x="13" y="715"/>
                    <a:pt x="25" y="715"/>
                  </a:cubicBezTo>
                  <a:lnTo>
                    <a:pt x="370" y="692"/>
                  </a:lnTo>
                  <a:cubicBezTo>
                    <a:pt x="382" y="692"/>
                    <a:pt x="406" y="680"/>
                    <a:pt x="406" y="680"/>
                  </a:cubicBezTo>
                  <a:cubicBezTo>
                    <a:pt x="417" y="656"/>
                    <a:pt x="417" y="656"/>
                    <a:pt x="417" y="644"/>
                  </a:cubicBezTo>
                  <a:lnTo>
                    <a:pt x="346" y="37"/>
                  </a:lnTo>
                  <a:cubicBezTo>
                    <a:pt x="346" y="25"/>
                    <a:pt x="310" y="1"/>
                    <a:pt x="298" y="1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1" name="Google Shape;786;p36"/>
            <p:cNvSpPr/>
            <p:nvPr/>
          </p:nvSpPr>
          <p:spPr>
            <a:xfrm flipV="1" rot="10800000">
              <a:off x="2009520" y="484560"/>
              <a:ext cx="149760" cy="47880"/>
            </a:xfrm>
            <a:custGeom>
              <a:avLst/>
              <a:gdLst/>
              <a:ahLst/>
              <a:rect l="l" t="t" r="r" b="b"/>
              <a:pathLst>
                <a:path w="1537" h="656">
                  <a:moveTo>
                    <a:pt x="1011" y="0"/>
                  </a:moveTo>
                  <a:cubicBezTo>
                    <a:pt x="981" y="0"/>
                    <a:pt x="950" y="1"/>
                    <a:pt x="917" y="4"/>
                  </a:cubicBezTo>
                  <a:cubicBezTo>
                    <a:pt x="536" y="28"/>
                    <a:pt x="167" y="278"/>
                    <a:pt x="60" y="385"/>
                  </a:cubicBezTo>
                  <a:cubicBezTo>
                    <a:pt x="0" y="445"/>
                    <a:pt x="0" y="504"/>
                    <a:pt x="48" y="564"/>
                  </a:cubicBezTo>
                  <a:cubicBezTo>
                    <a:pt x="84" y="627"/>
                    <a:pt x="161" y="656"/>
                    <a:pt x="233" y="656"/>
                  </a:cubicBezTo>
                  <a:cubicBezTo>
                    <a:pt x="256" y="656"/>
                    <a:pt x="278" y="653"/>
                    <a:pt x="298" y="647"/>
                  </a:cubicBezTo>
                  <a:cubicBezTo>
                    <a:pt x="477" y="599"/>
                    <a:pt x="834" y="504"/>
                    <a:pt x="1132" y="480"/>
                  </a:cubicBezTo>
                  <a:cubicBezTo>
                    <a:pt x="1536" y="445"/>
                    <a:pt x="1453" y="195"/>
                    <a:pt x="1453" y="195"/>
                  </a:cubicBezTo>
                  <a:cubicBezTo>
                    <a:pt x="1453" y="195"/>
                    <a:pt x="1381" y="0"/>
                    <a:pt x="1011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2" name="Google Shape;787;p36"/>
            <p:cNvSpPr/>
            <p:nvPr/>
          </p:nvSpPr>
          <p:spPr>
            <a:xfrm flipV="1" rot="10800000">
              <a:off x="1757160" y="475200"/>
              <a:ext cx="148320" cy="41760"/>
            </a:xfrm>
            <a:custGeom>
              <a:avLst/>
              <a:gdLst/>
              <a:ahLst/>
              <a:rect l="l" t="t" r="r" b="b"/>
              <a:pathLst>
                <a:path w="1522" h="575">
                  <a:moveTo>
                    <a:pt x="588" y="1"/>
                  </a:moveTo>
                  <a:cubicBezTo>
                    <a:pt x="578" y="1"/>
                    <a:pt x="568" y="1"/>
                    <a:pt x="558" y="1"/>
                  </a:cubicBezTo>
                  <a:cubicBezTo>
                    <a:pt x="105" y="37"/>
                    <a:pt x="58" y="275"/>
                    <a:pt x="58" y="275"/>
                  </a:cubicBezTo>
                  <a:cubicBezTo>
                    <a:pt x="58" y="275"/>
                    <a:pt x="1" y="514"/>
                    <a:pt x="375" y="514"/>
                  </a:cubicBezTo>
                  <a:cubicBezTo>
                    <a:pt x="384" y="514"/>
                    <a:pt x="393" y="513"/>
                    <a:pt x="403" y="513"/>
                  </a:cubicBezTo>
                  <a:cubicBezTo>
                    <a:pt x="430" y="512"/>
                    <a:pt x="457" y="512"/>
                    <a:pt x="485" y="512"/>
                  </a:cubicBezTo>
                  <a:cubicBezTo>
                    <a:pt x="765" y="512"/>
                    <a:pt x="1086" y="562"/>
                    <a:pt x="1248" y="573"/>
                  </a:cubicBezTo>
                  <a:cubicBezTo>
                    <a:pt x="1259" y="574"/>
                    <a:pt x="1270" y="574"/>
                    <a:pt x="1281" y="574"/>
                  </a:cubicBezTo>
                  <a:cubicBezTo>
                    <a:pt x="1377" y="574"/>
                    <a:pt x="1465" y="530"/>
                    <a:pt x="1486" y="466"/>
                  </a:cubicBezTo>
                  <a:cubicBezTo>
                    <a:pt x="1522" y="406"/>
                    <a:pt x="1498" y="335"/>
                    <a:pt x="1462" y="287"/>
                  </a:cubicBezTo>
                  <a:cubicBezTo>
                    <a:pt x="1347" y="206"/>
                    <a:pt x="960" y="1"/>
                    <a:pt x="588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3" name="Google Shape;788;p36"/>
            <p:cNvSpPr/>
            <p:nvPr/>
          </p:nvSpPr>
          <p:spPr>
            <a:xfrm flipV="1" rot="10800000">
              <a:off x="1864080" y="730080"/>
              <a:ext cx="118440" cy="26640"/>
            </a:xfrm>
            <a:custGeom>
              <a:avLst/>
              <a:gdLst/>
              <a:ahLst/>
              <a:rect l="l" t="t" r="r" b="b"/>
              <a:pathLst>
                <a:path w="1215" h="370">
                  <a:moveTo>
                    <a:pt x="1203" y="1"/>
                  </a:moveTo>
                  <a:cubicBezTo>
                    <a:pt x="1191" y="1"/>
                    <a:pt x="1179" y="1"/>
                    <a:pt x="1155" y="13"/>
                  </a:cubicBezTo>
                  <a:cubicBezTo>
                    <a:pt x="1145" y="22"/>
                    <a:pt x="944" y="296"/>
                    <a:pt x="432" y="296"/>
                  </a:cubicBezTo>
                  <a:cubicBezTo>
                    <a:pt x="319" y="296"/>
                    <a:pt x="192" y="283"/>
                    <a:pt x="48" y="251"/>
                  </a:cubicBezTo>
                  <a:cubicBezTo>
                    <a:pt x="24" y="251"/>
                    <a:pt x="0" y="263"/>
                    <a:pt x="0" y="287"/>
                  </a:cubicBezTo>
                  <a:cubicBezTo>
                    <a:pt x="0" y="298"/>
                    <a:pt x="12" y="322"/>
                    <a:pt x="24" y="322"/>
                  </a:cubicBezTo>
                  <a:cubicBezTo>
                    <a:pt x="191" y="358"/>
                    <a:pt x="322" y="370"/>
                    <a:pt x="441" y="370"/>
                  </a:cubicBezTo>
                  <a:cubicBezTo>
                    <a:pt x="1000" y="370"/>
                    <a:pt x="1215" y="72"/>
                    <a:pt x="1215" y="37"/>
                  </a:cubicBezTo>
                  <a:cubicBezTo>
                    <a:pt x="1215" y="25"/>
                    <a:pt x="1215" y="13"/>
                    <a:pt x="1203" y="1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Google Shape;789;p36"/>
            <p:cNvSpPr/>
            <p:nvPr/>
          </p:nvSpPr>
          <p:spPr>
            <a:xfrm flipV="1" rot="10800000">
              <a:off x="1691640" y="531000"/>
              <a:ext cx="241920" cy="177120"/>
            </a:xfrm>
            <a:custGeom>
              <a:avLst/>
              <a:gdLst/>
              <a:ahLst/>
              <a:rect l="l" t="t" r="r" b="b"/>
              <a:pathLst>
                <a:path w="2477" h="2421">
                  <a:moveTo>
                    <a:pt x="1250" y="110"/>
                  </a:moveTo>
                  <a:cubicBezTo>
                    <a:pt x="1822" y="110"/>
                    <a:pt x="2310" y="551"/>
                    <a:pt x="2322" y="1134"/>
                  </a:cubicBezTo>
                  <a:cubicBezTo>
                    <a:pt x="2346" y="1420"/>
                    <a:pt x="2251" y="1706"/>
                    <a:pt x="2060" y="1920"/>
                  </a:cubicBezTo>
                  <a:cubicBezTo>
                    <a:pt x="1870" y="2146"/>
                    <a:pt x="1608" y="2277"/>
                    <a:pt x="1310" y="2301"/>
                  </a:cubicBezTo>
                  <a:cubicBezTo>
                    <a:pt x="1295" y="2302"/>
                    <a:pt x="1281" y="2302"/>
                    <a:pt x="1266" y="2302"/>
                  </a:cubicBezTo>
                  <a:cubicBezTo>
                    <a:pt x="690" y="2302"/>
                    <a:pt x="201" y="1846"/>
                    <a:pt x="155" y="1265"/>
                  </a:cubicBezTo>
                  <a:cubicBezTo>
                    <a:pt x="119" y="658"/>
                    <a:pt x="584" y="158"/>
                    <a:pt x="1179" y="110"/>
                  </a:cubicBezTo>
                  <a:close/>
                  <a:moveTo>
                    <a:pt x="1265" y="0"/>
                  </a:moveTo>
                  <a:cubicBezTo>
                    <a:pt x="1236" y="0"/>
                    <a:pt x="1208" y="1"/>
                    <a:pt x="1179" y="3"/>
                  </a:cubicBezTo>
                  <a:cubicBezTo>
                    <a:pt x="512" y="39"/>
                    <a:pt x="0" y="610"/>
                    <a:pt x="48" y="1289"/>
                  </a:cubicBezTo>
                  <a:cubicBezTo>
                    <a:pt x="84" y="1932"/>
                    <a:pt x="619" y="2420"/>
                    <a:pt x="1250" y="2420"/>
                  </a:cubicBezTo>
                  <a:lnTo>
                    <a:pt x="1334" y="2420"/>
                  </a:lnTo>
                  <a:cubicBezTo>
                    <a:pt x="1655" y="2396"/>
                    <a:pt x="1953" y="2253"/>
                    <a:pt x="2167" y="2015"/>
                  </a:cubicBezTo>
                  <a:cubicBezTo>
                    <a:pt x="2370" y="1777"/>
                    <a:pt x="2477" y="1468"/>
                    <a:pt x="2465" y="1134"/>
                  </a:cubicBezTo>
                  <a:cubicBezTo>
                    <a:pt x="2431" y="496"/>
                    <a:pt x="1895" y="0"/>
                    <a:pt x="126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5" name="Google Shape;790;p36"/>
            <p:cNvSpPr/>
            <p:nvPr/>
          </p:nvSpPr>
          <p:spPr>
            <a:xfrm flipV="1" rot="10800000">
              <a:off x="1972080" y="543960"/>
              <a:ext cx="238320" cy="177120"/>
            </a:xfrm>
            <a:custGeom>
              <a:avLst/>
              <a:gdLst/>
              <a:ahLst/>
              <a:rect l="l" t="t" r="r" b="b"/>
              <a:pathLst>
                <a:path w="2442" h="2419">
                  <a:moveTo>
                    <a:pt x="1215" y="109"/>
                  </a:moveTo>
                  <a:cubicBezTo>
                    <a:pt x="1489" y="109"/>
                    <a:pt x="1739" y="216"/>
                    <a:pt x="1929" y="395"/>
                  </a:cubicBezTo>
                  <a:cubicBezTo>
                    <a:pt x="2156" y="585"/>
                    <a:pt x="2287" y="835"/>
                    <a:pt x="2298" y="1133"/>
                  </a:cubicBezTo>
                  <a:cubicBezTo>
                    <a:pt x="2322" y="1419"/>
                    <a:pt x="2227" y="1704"/>
                    <a:pt x="2037" y="1919"/>
                  </a:cubicBezTo>
                  <a:cubicBezTo>
                    <a:pt x="1846" y="2145"/>
                    <a:pt x="1584" y="2276"/>
                    <a:pt x="1286" y="2300"/>
                  </a:cubicBezTo>
                  <a:cubicBezTo>
                    <a:pt x="1271" y="2300"/>
                    <a:pt x="1257" y="2301"/>
                    <a:pt x="1242" y="2301"/>
                  </a:cubicBezTo>
                  <a:cubicBezTo>
                    <a:pt x="655" y="2301"/>
                    <a:pt x="178" y="1844"/>
                    <a:pt x="132" y="1264"/>
                  </a:cubicBezTo>
                  <a:cubicBezTo>
                    <a:pt x="120" y="990"/>
                    <a:pt x="203" y="704"/>
                    <a:pt x="393" y="478"/>
                  </a:cubicBezTo>
                  <a:cubicBezTo>
                    <a:pt x="596" y="264"/>
                    <a:pt x="846" y="121"/>
                    <a:pt x="1144" y="109"/>
                  </a:cubicBezTo>
                  <a:close/>
                  <a:moveTo>
                    <a:pt x="1192" y="1"/>
                  </a:moveTo>
                  <a:cubicBezTo>
                    <a:pt x="1176" y="1"/>
                    <a:pt x="1160" y="1"/>
                    <a:pt x="1144" y="2"/>
                  </a:cubicBezTo>
                  <a:cubicBezTo>
                    <a:pt x="810" y="26"/>
                    <a:pt x="513" y="168"/>
                    <a:pt x="310" y="407"/>
                  </a:cubicBezTo>
                  <a:cubicBezTo>
                    <a:pt x="96" y="645"/>
                    <a:pt x="1" y="954"/>
                    <a:pt x="12" y="1288"/>
                  </a:cubicBezTo>
                  <a:cubicBezTo>
                    <a:pt x="36" y="1931"/>
                    <a:pt x="572" y="2419"/>
                    <a:pt x="1215" y="2419"/>
                  </a:cubicBezTo>
                  <a:lnTo>
                    <a:pt x="1286" y="2419"/>
                  </a:lnTo>
                  <a:cubicBezTo>
                    <a:pt x="1620" y="2407"/>
                    <a:pt x="1917" y="2252"/>
                    <a:pt x="2120" y="2014"/>
                  </a:cubicBezTo>
                  <a:cubicBezTo>
                    <a:pt x="2334" y="1776"/>
                    <a:pt x="2441" y="1466"/>
                    <a:pt x="2418" y="1133"/>
                  </a:cubicBezTo>
                  <a:cubicBezTo>
                    <a:pt x="2406" y="811"/>
                    <a:pt x="2263" y="514"/>
                    <a:pt x="2025" y="299"/>
                  </a:cubicBezTo>
                  <a:cubicBezTo>
                    <a:pt x="1798" y="107"/>
                    <a:pt x="1497" y="1"/>
                    <a:pt x="119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Google Shape;791;p36"/>
            <p:cNvSpPr/>
            <p:nvPr/>
          </p:nvSpPr>
          <p:spPr>
            <a:xfrm flipV="1" rot="10800000">
              <a:off x="1923120" y="618480"/>
              <a:ext cx="56880" cy="11160"/>
            </a:xfrm>
            <a:custGeom>
              <a:avLst/>
              <a:gdLst/>
              <a:ahLst/>
              <a:rect l="l" t="t" r="r" b="b"/>
              <a:pathLst>
                <a:path w="585" h="156">
                  <a:moveTo>
                    <a:pt x="584" y="1"/>
                  </a:moveTo>
                  <a:lnTo>
                    <a:pt x="1" y="36"/>
                  </a:lnTo>
                  <a:lnTo>
                    <a:pt x="13" y="155"/>
                  </a:lnTo>
                  <a:lnTo>
                    <a:pt x="584" y="12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7" name="Google Shape;792;p36"/>
            <p:cNvSpPr/>
            <p:nvPr/>
          </p:nvSpPr>
          <p:spPr>
            <a:xfrm flipV="1" rot="10800000">
              <a:off x="1768680" y="305280"/>
              <a:ext cx="476640" cy="201240"/>
            </a:xfrm>
            <a:custGeom>
              <a:avLst/>
              <a:gdLst/>
              <a:ahLst/>
              <a:rect l="l" t="t" r="r" b="b"/>
              <a:pathLst>
                <a:path w="4882" h="2752">
                  <a:moveTo>
                    <a:pt x="3015" y="1"/>
                  </a:moveTo>
                  <a:cubicBezTo>
                    <a:pt x="359" y="1"/>
                    <a:pt x="0" y="2718"/>
                    <a:pt x="0" y="2739"/>
                  </a:cubicBezTo>
                  <a:cubicBezTo>
                    <a:pt x="153" y="2748"/>
                    <a:pt x="298" y="2752"/>
                    <a:pt x="435" y="2752"/>
                  </a:cubicBezTo>
                  <a:cubicBezTo>
                    <a:pt x="2674" y="2752"/>
                    <a:pt x="2917" y="1632"/>
                    <a:pt x="2917" y="1632"/>
                  </a:cubicBezTo>
                  <a:cubicBezTo>
                    <a:pt x="3060" y="1989"/>
                    <a:pt x="2953" y="2358"/>
                    <a:pt x="2953" y="2358"/>
                  </a:cubicBezTo>
                  <a:cubicBezTo>
                    <a:pt x="4882" y="1810"/>
                    <a:pt x="4537" y="250"/>
                    <a:pt x="4537" y="250"/>
                  </a:cubicBezTo>
                  <a:cubicBezTo>
                    <a:pt x="3960" y="76"/>
                    <a:pt x="3456" y="1"/>
                    <a:pt x="3015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8" name="Google Shape;793;p36"/>
            <p:cNvSpPr/>
            <p:nvPr/>
          </p:nvSpPr>
          <p:spPr>
            <a:xfrm flipV="1" rot="10800000">
              <a:off x="1687320" y="354960"/>
              <a:ext cx="120600" cy="150480"/>
            </a:xfrm>
            <a:custGeom>
              <a:avLst/>
              <a:gdLst/>
              <a:ahLst/>
              <a:rect l="l" t="t" r="r" b="b"/>
              <a:pathLst>
                <a:path w="1239" h="2060">
                  <a:moveTo>
                    <a:pt x="0" y="0"/>
                  </a:moveTo>
                  <a:cubicBezTo>
                    <a:pt x="0" y="0"/>
                    <a:pt x="203" y="1465"/>
                    <a:pt x="1238" y="2060"/>
                  </a:cubicBezTo>
                  <a:cubicBezTo>
                    <a:pt x="1238" y="2060"/>
                    <a:pt x="1179" y="60"/>
                    <a:pt x="0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79" name="Google Shape;794;p36"/>
          <p:cNvSpPr/>
          <p:nvPr/>
        </p:nvSpPr>
        <p:spPr>
          <a:xfrm>
            <a:off x="4415040" y="352080"/>
            <a:ext cx="3387600" cy="35748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0" name="Google Shape;795;p36">
            <a:hlinkClick r:id="rId1" action="ppaction://hlinksldjump"/>
          </p:cNvPr>
          <p:cNvSpPr/>
          <p:nvPr/>
        </p:nvSpPr>
        <p:spPr>
          <a:xfrm>
            <a:off x="7905240" y="352080"/>
            <a:ext cx="357480" cy="3574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1" name="Google Shape;796;p36">
            <a:hlinkClick r:id="rId2" action="ppaction://hlinksldjump"/>
          </p:cNvPr>
          <p:cNvSpPr/>
          <p:nvPr/>
        </p:nvSpPr>
        <p:spPr>
          <a:xfrm>
            <a:off x="7993080" y="441360"/>
            <a:ext cx="182160" cy="178920"/>
          </a:xfrm>
          <a:custGeom>
            <a:avLst/>
            <a:gdLst/>
            <a:ahLst/>
            <a:rect l="l" t="t" r="r" b="b"/>
            <a:pathLst>
              <a:path w="212885" h="209134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82" name="Google Shape;797;p36"/>
          <p:cNvGrpSpPr/>
          <p:nvPr/>
        </p:nvGrpSpPr>
        <p:grpSpPr>
          <a:xfrm>
            <a:off x="3505680" y="352080"/>
            <a:ext cx="807120" cy="357480"/>
            <a:chOff x="3505680" y="352080"/>
            <a:chExt cx="807120" cy="357480"/>
          </a:xfrm>
        </p:grpSpPr>
        <p:sp>
          <p:nvSpPr>
            <p:cNvPr id="1083" name="Google Shape;798;p36"/>
            <p:cNvSpPr/>
            <p:nvPr/>
          </p:nvSpPr>
          <p:spPr>
            <a:xfrm>
              <a:off x="3505680" y="352080"/>
              <a:ext cx="807120" cy="35748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 w="0">
              <a:noFill/>
            </a:ln>
            <a:effectLst>
              <a:outerShdw algn="bl" blurRad="214200" dir="5400000" dist="57240" rotWithShape="0">
                <a:schemeClr val="dk2">
                  <a:alpha val="13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Google Shape;799;p36"/>
            <p:cNvSpPr/>
            <p:nvPr/>
          </p:nvSpPr>
          <p:spPr>
            <a:xfrm flipH="1">
              <a:off x="3612600" y="448560"/>
              <a:ext cx="164160" cy="164160"/>
            </a:xfrm>
            <a:custGeom>
              <a:avLst/>
              <a:gdLst/>
              <a:ahLst/>
              <a:rect l="l" t="t" r="r" b="b"/>
              <a:pathLst>
                <a:path w="349" h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Google Shape;800;p36"/>
            <p:cNvSpPr/>
            <p:nvPr/>
          </p:nvSpPr>
          <p:spPr>
            <a:xfrm flipH="1">
              <a:off x="3834720" y="448560"/>
              <a:ext cx="163800" cy="164160"/>
            </a:xfrm>
            <a:custGeom>
              <a:avLst/>
              <a:gdLst/>
              <a:ahLst/>
              <a:rect l="l" t="t" r="r" b="b"/>
              <a:pathLst>
                <a:path w="348" h="349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Google Shape;801;p36"/>
            <p:cNvSpPr/>
            <p:nvPr/>
          </p:nvSpPr>
          <p:spPr>
            <a:xfrm flipH="1">
              <a:off x="4057920" y="446400"/>
              <a:ext cx="198720" cy="169200"/>
            </a:xfrm>
            <a:custGeom>
              <a:avLst/>
              <a:gdLst/>
              <a:ahLst/>
              <a:rect l="l" t="t" r="r" b="b"/>
              <a:pathLst>
                <a:path w="422" h="359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459;p55"/>
          <p:cNvSpPr/>
          <p:nvPr/>
        </p:nvSpPr>
        <p:spPr>
          <a:xfrm>
            <a:off x="3062520" y="2906640"/>
            <a:ext cx="240120" cy="240120"/>
          </a:xfrm>
          <a:prstGeom prst="ellipse">
            <a:avLst/>
          </a:prstGeom>
          <a:solidFill>
            <a:schemeClr val="lt1"/>
          </a:solidFill>
          <a:ln w="0">
            <a:noFill/>
          </a:ln>
          <a:effectLst>
            <a:outerShdw algn="bl" blurRad="214200" dir="3187806" dist="9000" rotWithShape="0">
              <a:schemeClr val="dk2">
                <a:alpha val="2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8" name="Google Shape;1460;p55"/>
          <p:cNvSpPr/>
          <p:nvPr/>
        </p:nvSpPr>
        <p:spPr>
          <a:xfrm>
            <a:off x="4451760" y="2906640"/>
            <a:ext cx="240120" cy="240120"/>
          </a:xfrm>
          <a:prstGeom prst="ellipse">
            <a:avLst/>
          </a:prstGeom>
          <a:solidFill>
            <a:schemeClr val="lt1"/>
          </a:solidFill>
          <a:ln w="0">
            <a:noFill/>
          </a:ln>
          <a:effectLst>
            <a:outerShdw algn="bl" blurRad="214200" dir="3187806" dist="9000" rotWithShape="0">
              <a:schemeClr val="dk2">
                <a:alpha val="2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9" name="Google Shape;1461;p55"/>
          <p:cNvSpPr/>
          <p:nvPr/>
        </p:nvSpPr>
        <p:spPr>
          <a:xfrm>
            <a:off x="5841000" y="2906640"/>
            <a:ext cx="240120" cy="240120"/>
          </a:xfrm>
          <a:prstGeom prst="ellipse">
            <a:avLst/>
          </a:prstGeom>
          <a:solidFill>
            <a:schemeClr val="lt1"/>
          </a:solidFill>
          <a:ln w="0">
            <a:noFill/>
          </a:ln>
          <a:effectLst>
            <a:outerShdw algn="bl" blurRad="214200" dir="3187806" dist="9000" rotWithShape="0">
              <a:schemeClr val="dk2">
                <a:alpha val="2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0" name="Google Shape;1462;p55"/>
          <p:cNvSpPr/>
          <p:nvPr/>
        </p:nvSpPr>
        <p:spPr>
          <a:xfrm>
            <a:off x="7230600" y="2906640"/>
            <a:ext cx="240120" cy="240120"/>
          </a:xfrm>
          <a:prstGeom prst="ellipse">
            <a:avLst/>
          </a:prstGeom>
          <a:solidFill>
            <a:schemeClr val="lt1"/>
          </a:solidFill>
          <a:ln w="0">
            <a:noFill/>
          </a:ln>
          <a:effectLst>
            <a:outerShdw algn="bl" blurRad="214200" dir="3187806" dist="9000" rotWithShape="0">
              <a:schemeClr val="dk2">
                <a:alpha val="2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1" name="Google Shape;1463;p55"/>
          <p:cNvSpPr/>
          <p:nvPr/>
        </p:nvSpPr>
        <p:spPr>
          <a:xfrm>
            <a:off x="1673280" y="2906640"/>
            <a:ext cx="240120" cy="240120"/>
          </a:xfrm>
          <a:prstGeom prst="ellipse">
            <a:avLst/>
          </a:prstGeom>
          <a:solidFill>
            <a:schemeClr val="lt1"/>
          </a:solidFill>
          <a:ln w="0">
            <a:noFill/>
          </a:ln>
          <a:effectLst>
            <a:outerShdw algn="bl" blurRad="214200" dir="3187806" dist="9000" rotWithShape="0">
              <a:schemeClr val="dk2">
                <a:alpha val="2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2" name="PlaceHolder 1"/>
          <p:cNvSpPr>
            <a:spLocks noGrp="1"/>
          </p:cNvSpPr>
          <p:nvPr>
            <p:ph type="title"/>
          </p:nvPr>
        </p:nvSpPr>
        <p:spPr>
          <a:xfrm>
            <a:off x="720000" y="6948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3000" spc="-1" strike="noStrike">
                <a:solidFill>
                  <a:srgbClr val="2d67e0"/>
                </a:solidFill>
                <a:latin typeface="Krona One"/>
                <a:ea typeface="Krona One"/>
              </a:rPr>
              <a:t>Línea de tiempo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3" name="Google Shape;1465;p55"/>
          <p:cNvSpPr/>
          <p:nvPr/>
        </p:nvSpPr>
        <p:spPr>
          <a:xfrm>
            <a:off x="6234480" y="2266560"/>
            <a:ext cx="2189520" cy="4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333333"/>
                </a:solidFill>
                <a:latin typeface="Times New Roman"/>
                <a:ea typeface="DM Sans"/>
              </a:rPr>
              <a:t>A pesar de ser rojo, Marte es muy frío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94" name="Google Shape;1466;p55"/>
          <p:cNvSpPr/>
          <p:nvPr/>
        </p:nvSpPr>
        <p:spPr>
          <a:xfrm>
            <a:off x="6234480" y="1876320"/>
            <a:ext cx="218952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500" spc="-1" strike="noStrike">
                <a:solidFill>
                  <a:srgbClr val="2d67e0"/>
                </a:solidFill>
                <a:latin typeface="Times New Roman"/>
                <a:ea typeface="Krona One"/>
              </a:rPr>
              <a:t>Marte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95" name="Google Shape;1467;p55"/>
          <p:cNvSpPr/>
          <p:nvPr/>
        </p:nvSpPr>
        <p:spPr>
          <a:xfrm>
            <a:off x="720000" y="1876320"/>
            <a:ext cx="218952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500" spc="-1" strike="noStrike">
                <a:solidFill>
                  <a:srgbClr val="2d67e0"/>
                </a:solidFill>
                <a:latin typeface="Times New Roman"/>
                <a:ea typeface="Krona One"/>
              </a:rPr>
              <a:t>Mercurio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96" name="Google Shape;1468;p55"/>
          <p:cNvSpPr/>
          <p:nvPr/>
        </p:nvSpPr>
        <p:spPr>
          <a:xfrm>
            <a:off x="720000" y="2266560"/>
            <a:ext cx="2189520" cy="4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333333"/>
                </a:solidFill>
                <a:latin typeface="Times New Roman"/>
                <a:ea typeface="DM Sans"/>
              </a:rPr>
              <a:t>Mercurio es el planeta más cercano al Sol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97" name="Google Shape;1469;p55"/>
          <p:cNvSpPr/>
          <p:nvPr/>
        </p:nvSpPr>
        <p:spPr>
          <a:xfrm>
            <a:off x="3498480" y="1876320"/>
            <a:ext cx="216792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500" spc="-1" strike="noStrike">
                <a:solidFill>
                  <a:srgbClr val="2d67e0"/>
                </a:solidFill>
                <a:latin typeface="Times New Roman"/>
                <a:ea typeface="Krona One"/>
              </a:rPr>
              <a:t>Venus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98" name="Google Shape;1470;p55"/>
          <p:cNvSpPr/>
          <p:nvPr/>
        </p:nvSpPr>
        <p:spPr>
          <a:xfrm>
            <a:off x="3498480" y="2266560"/>
            <a:ext cx="2167920" cy="4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333333"/>
                </a:solidFill>
                <a:latin typeface="Times New Roman"/>
                <a:ea typeface="DM Sans"/>
              </a:rPr>
              <a:t>Es el segundo planeta más cercano al Sol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99" name="Google Shape;1471;p55"/>
          <p:cNvSpPr/>
          <p:nvPr/>
        </p:nvSpPr>
        <p:spPr>
          <a:xfrm>
            <a:off x="2109240" y="3167640"/>
            <a:ext cx="218952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500" spc="-1" strike="noStrike">
                <a:solidFill>
                  <a:srgbClr val="2d67e0"/>
                </a:solidFill>
                <a:latin typeface="Times New Roman"/>
                <a:ea typeface="Krona One"/>
              </a:rPr>
              <a:t>Júpiter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100" name="Google Shape;1472;p55"/>
          <p:cNvSpPr/>
          <p:nvPr/>
        </p:nvSpPr>
        <p:spPr>
          <a:xfrm>
            <a:off x="2109240" y="3557880"/>
            <a:ext cx="2189520" cy="4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333333"/>
                </a:solidFill>
                <a:latin typeface="Times New Roman"/>
                <a:ea typeface="DM Sans"/>
              </a:rPr>
              <a:t>Es el planeta más grande del sistema solar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101" name="Google Shape;1473;p55"/>
          <p:cNvSpPr/>
          <p:nvPr/>
        </p:nvSpPr>
        <p:spPr>
          <a:xfrm>
            <a:off x="4866480" y="3167640"/>
            <a:ext cx="216792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500" spc="-1" strike="noStrike">
                <a:solidFill>
                  <a:srgbClr val="2d67e0"/>
                </a:solidFill>
                <a:latin typeface="Times New Roman"/>
                <a:ea typeface="Krona One"/>
              </a:rPr>
              <a:t>Saturno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102" name="Google Shape;1474;p55"/>
          <p:cNvSpPr/>
          <p:nvPr/>
        </p:nvSpPr>
        <p:spPr>
          <a:xfrm>
            <a:off x="4866480" y="3557880"/>
            <a:ext cx="2167920" cy="4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333333"/>
                </a:solidFill>
                <a:latin typeface="Times New Roman"/>
                <a:ea typeface="DM Sans"/>
              </a:rPr>
              <a:t>Está compuesto por hidrógeno y helio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03" name="Google Shape;1475;p55"/>
          <p:cNvSpPr/>
          <p:nvPr/>
        </p:nvSpPr>
        <p:spPr>
          <a:xfrm>
            <a:off x="1913400" y="3026880"/>
            <a:ext cx="114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b9d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4" name="Google Shape;1476;p55"/>
          <p:cNvSpPr/>
          <p:nvPr/>
        </p:nvSpPr>
        <p:spPr>
          <a:xfrm>
            <a:off x="3303000" y="3026880"/>
            <a:ext cx="114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b9d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5" name="Google Shape;1477;p55"/>
          <p:cNvSpPr/>
          <p:nvPr/>
        </p:nvSpPr>
        <p:spPr>
          <a:xfrm>
            <a:off x="4692240" y="3026880"/>
            <a:ext cx="114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b9d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6" name="Google Shape;1478;p55"/>
          <p:cNvSpPr/>
          <p:nvPr/>
        </p:nvSpPr>
        <p:spPr>
          <a:xfrm>
            <a:off x="6081480" y="3026880"/>
            <a:ext cx="114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b9d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7" name="Google Shape;1479;p55"/>
          <p:cNvSpPr/>
          <p:nvPr/>
        </p:nvSpPr>
        <p:spPr>
          <a:xfrm>
            <a:off x="1644120" y="323640"/>
            <a:ext cx="6346080" cy="35748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8" name="Google Shape;1480;p55">
            <a:hlinkClick r:id="rId1" action="ppaction://hlinksldjump"/>
          </p:cNvPr>
          <p:cNvSpPr/>
          <p:nvPr/>
        </p:nvSpPr>
        <p:spPr>
          <a:xfrm>
            <a:off x="8066160" y="323640"/>
            <a:ext cx="357480" cy="3574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9" name="Google Shape;1481;p55">
            <a:hlinkClick r:id="rId2" action="ppaction://hlinksldjump"/>
          </p:cNvPr>
          <p:cNvSpPr/>
          <p:nvPr/>
        </p:nvSpPr>
        <p:spPr>
          <a:xfrm>
            <a:off x="8153640" y="412920"/>
            <a:ext cx="182160" cy="178920"/>
          </a:xfrm>
          <a:custGeom>
            <a:avLst/>
            <a:gdLst/>
            <a:ahLst/>
            <a:rect l="l" t="t" r="r" b="b"/>
            <a:pathLst>
              <a:path w="212885" h="209134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10" name="Google Shape;1482;p55"/>
          <p:cNvGrpSpPr/>
          <p:nvPr/>
        </p:nvGrpSpPr>
        <p:grpSpPr>
          <a:xfrm>
            <a:off x="720000" y="323640"/>
            <a:ext cx="807120" cy="357480"/>
            <a:chOff x="720000" y="323640"/>
            <a:chExt cx="807120" cy="357480"/>
          </a:xfrm>
        </p:grpSpPr>
        <p:sp>
          <p:nvSpPr>
            <p:cNvPr id="1111" name="Google Shape;1483;p55"/>
            <p:cNvSpPr/>
            <p:nvPr/>
          </p:nvSpPr>
          <p:spPr>
            <a:xfrm>
              <a:off x="720000" y="323640"/>
              <a:ext cx="807120" cy="35748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 w="0">
              <a:noFill/>
            </a:ln>
            <a:effectLst>
              <a:outerShdw algn="bl" blurRad="214200" dir="5400000" dist="57240" rotWithShape="0">
                <a:schemeClr val="dk2">
                  <a:alpha val="13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Google Shape;1484;p55"/>
            <p:cNvSpPr/>
            <p:nvPr/>
          </p:nvSpPr>
          <p:spPr>
            <a:xfrm flipH="1">
              <a:off x="827280" y="420120"/>
              <a:ext cx="164160" cy="164160"/>
            </a:xfrm>
            <a:custGeom>
              <a:avLst/>
              <a:gdLst/>
              <a:ahLst/>
              <a:rect l="l" t="t" r="r" b="b"/>
              <a:pathLst>
                <a:path w="349" h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Google Shape;1485;p55"/>
            <p:cNvSpPr/>
            <p:nvPr/>
          </p:nvSpPr>
          <p:spPr>
            <a:xfrm flipH="1">
              <a:off x="1049400" y="420120"/>
              <a:ext cx="163800" cy="164160"/>
            </a:xfrm>
            <a:custGeom>
              <a:avLst/>
              <a:gdLst/>
              <a:ahLst/>
              <a:rect l="l" t="t" r="r" b="b"/>
              <a:pathLst>
                <a:path w="348" h="349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Google Shape;1486;p55"/>
            <p:cNvSpPr/>
            <p:nvPr/>
          </p:nvSpPr>
          <p:spPr>
            <a:xfrm flipH="1">
              <a:off x="1272240" y="417600"/>
              <a:ext cx="198720" cy="169200"/>
            </a:xfrm>
            <a:custGeom>
              <a:avLst/>
              <a:gdLst/>
              <a:ahLst/>
              <a:rect l="l" t="t" r="r" b="b"/>
              <a:pathLst>
                <a:path w="422" h="359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737;p36"/>
          <p:cNvSpPr/>
          <p:nvPr/>
        </p:nvSpPr>
        <p:spPr>
          <a:xfrm>
            <a:off x="5551200" y="1570320"/>
            <a:ext cx="697320" cy="53712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  <a:effectLst>
            <a:outerShdw algn="bl" blurRad="343080" dir="3683372" dist="9021" rotWithShape="0">
              <a:schemeClr val="dk2">
                <a:alpha val="3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6" name="PlaceHolder 1"/>
          <p:cNvSpPr>
            <a:spLocks noGrp="1"/>
          </p:cNvSpPr>
          <p:nvPr>
            <p:ph type="title"/>
          </p:nvPr>
        </p:nvSpPr>
        <p:spPr>
          <a:xfrm>
            <a:off x="3675600" y="2408040"/>
            <a:ext cx="444420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2d67e0"/>
                </a:solidFill>
                <a:latin typeface="Krona One"/>
                <a:ea typeface="Krona One"/>
              </a:rPr>
              <a:t>Future Features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7" name="PlaceHolder 2"/>
          <p:cNvSpPr>
            <a:spLocks noGrp="1"/>
          </p:cNvSpPr>
          <p:nvPr>
            <p:ph type="title"/>
          </p:nvPr>
        </p:nvSpPr>
        <p:spPr>
          <a:xfrm>
            <a:off x="5317200" y="1447200"/>
            <a:ext cx="116028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000" spc="-1" strike="noStrike">
                <a:solidFill>
                  <a:srgbClr val="ffffff"/>
                </a:solidFill>
                <a:latin typeface="Krona One"/>
                <a:ea typeface="Krona One"/>
              </a:rPr>
              <a:t>05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18" name="Google Shape;741;p36"/>
          <p:cNvGrpSpPr/>
          <p:nvPr/>
        </p:nvGrpSpPr>
        <p:grpSpPr>
          <a:xfrm>
            <a:off x="563040" y="232560"/>
            <a:ext cx="2592360" cy="4671360"/>
            <a:chOff x="563040" y="232560"/>
            <a:chExt cx="2592360" cy="4671360"/>
          </a:xfrm>
        </p:grpSpPr>
        <p:sp>
          <p:nvSpPr>
            <p:cNvPr id="1119" name="Google Shape;742;p36"/>
            <p:cNvSpPr/>
            <p:nvPr/>
          </p:nvSpPr>
          <p:spPr>
            <a:xfrm flipV="1" rot="10800000">
              <a:off x="781920" y="4595400"/>
              <a:ext cx="735120" cy="178560"/>
            </a:xfrm>
            <a:custGeom>
              <a:avLst/>
              <a:gdLst/>
              <a:ahLst/>
              <a:rect l="l" t="t" r="r" b="b"/>
              <a:pathLst>
                <a:path w="7526" h="2442">
                  <a:moveTo>
                    <a:pt x="3001" y="0"/>
                  </a:moveTo>
                  <a:lnTo>
                    <a:pt x="358" y="155"/>
                  </a:lnTo>
                  <a:lnTo>
                    <a:pt x="1" y="2441"/>
                  </a:lnTo>
                  <a:lnTo>
                    <a:pt x="1" y="2441"/>
                  </a:lnTo>
                  <a:lnTo>
                    <a:pt x="7525" y="2060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Google Shape;743;p36"/>
            <p:cNvSpPr/>
            <p:nvPr/>
          </p:nvSpPr>
          <p:spPr>
            <a:xfrm flipV="1" rot="10800000">
              <a:off x="778320" y="4744800"/>
              <a:ext cx="739800" cy="86760"/>
            </a:xfrm>
            <a:custGeom>
              <a:avLst/>
              <a:gdLst/>
              <a:ahLst/>
              <a:rect l="l" t="t" r="r" b="b"/>
              <a:pathLst>
                <a:path w="7574" h="1191">
                  <a:moveTo>
                    <a:pt x="7537" y="0"/>
                  </a:moveTo>
                  <a:lnTo>
                    <a:pt x="1" y="393"/>
                  </a:lnTo>
                  <a:lnTo>
                    <a:pt x="25" y="1191"/>
                  </a:lnTo>
                  <a:lnTo>
                    <a:pt x="1441" y="1120"/>
                  </a:lnTo>
                  <a:cubicBezTo>
                    <a:pt x="1441" y="869"/>
                    <a:pt x="1620" y="643"/>
                    <a:pt x="1870" y="631"/>
                  </a:cubicBezTo>
                  <a:cubicBezTo>
                    <a:pt x="1883" y="630"/>
                    <a:pt x="1896" y="630"/>
                    <a:pt x="1908" y="630"/>
                  </a:cubicBezTo>
                  <a:cubicBezTo>
                    <a:pt x="2143" y="630"/>
                    <a:pt x="2347" y="835"/>
                    <a:pt x="2358" y="1072"/>
                  </a:cubicBezTo>
                  <a:lnTo>
                    <a:pt x="7573" y="810"/>
                  </a:lnTo>
                  <a:lnTo>
                    <a:pt x="75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Google Shape;744;p36"/>
            <p:cNvSpPr/>
            <p:nvPr/>
          </p:nvSpPr>
          <p:spPr>
            <a:xfrm flipV="1" rot="10800000">
              <a:off x="1036440" y="4644360"/>
              <a:ext cx="88200" cy="30960"/>
            </a:xfrm>
            <a:custGeom>
              <a:avLst/>
              <a:gdLst/>
              <a:ahLst/>
              <a:rect l="l" t="t" r="r" b="b"/>
              <a:pathLst>
                <a:path w="905" h="429">
                  <a:moveTo>
                    <a:pt x="857" y="0"/>
                  </a:moveTo>
                  <a:lnTo>
                    <a:pt x="0" y="298"/>
                  </a:lnTo>
                  <a:lnTo>
                    <a:pt x="48" y="429"/>
                  </a:lnTo>
                  <a:lnTo>
                    <a:pt x="905" y="143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Google Shape;745;p36"/>
            <p:cNvSpPr/>
            <p:nvPr/>
          </p:nvSpPr>
          <p:spPr>
            <a:xfrm flipV="1" rot="10800000">
              <a:off x="1122840" y="4614840"/>
              <a:ext cx="88200" cy="32040"/>
            </a:xfrm>
            <a:custGeom>
              <a:avLst/>
              <a:gdLst/>
              <a:ahLst/>
              <a:rect l="l" t="t" r="r" b="b"/>
              <a:pathLst>
                <a:path w="905" h="441">
                  <a:moveTo>
                    <a:pt x="857" y="0"/>
                  </a:moveTo>
                  <a:lnTo>
                    <a:pt x="0" y="298"/>
                  </a:lnTo>
                  <a:lnTo>
                    <a:pt x="48" y="441"/>
                  </a:lnTo>
                  <a:lnTo>
                    <a:pt x="905" y="143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Google Shape;746;p36"/>
            <p:cNvSpPr/>
            <p:nvPr/>
          </p:nvSpPr>
          <p:spPr>
            <a:xfrm flipV="1" rot="10800000">
              <a:off x="1219680" y="4319640"/>
              <a:ext cx="285840" cy="285840"/>
            </a:xfrm>
            <a:custGeom>
              <a:avLst/>
              <a:gdLst/>
              <a:ahLst/>
              <a:rect l="l" t="t" r="r" b="b"/>
              <a:pathLst>
                <a:path w="2930" h="3906">
                  <a:moveTo>
                    <a:pt x="2703" y="0"/>
                  </a:moveTo>
                  <a:lnTo>
                    <a:pt x="1" y="167"/>
                  </a:lnTo>
                  <a:lnTo>
                    <a:pt x="227" y="3905"/>
                  </a:lnTo>
                  <a:lnTo>
                    <a:pt x="2930" y="3739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Google Shape;747;p36"/>
            <p:cNvSpPr/>
            <p:nvPr/>
          </p:nvSpPr>
          <p:spPr>
            <a:xfrm flipV="1" rot="10800000">
              <a:off x="2161800" y="4641840"/>
              <a:ext cx="736560" cy="203760"/>
            </a:xfrm>
            <a:custGeom>
              <a:avLst/>
              <a:gdLst/>
              <a:ahLst/>
              <a:rect l="l" t="t" r="r" b="b"/>
              <a:pathLst>
                <a:path w="7538" h="2787">
                  <a:moveTo>
                    <a:pt x="6883" y="0"/>
                  </a:moveTo>
                  <a:lnTo>
                    <a:pt x="4240" y="167"/>
                  </a:lnTo>
                  <a:lnTo>
                    <a:pt x="1" y="2787"/>
                  </a:lnTo>
                  <a:lnTo>
                    <a:pt x="7538" y="2227"/>
                  </a:lnTo>
                  <a:lnTo>
                    <a:pt x="6883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Google Shape;748;p36"/>
            <p:cNvSpPr/>
            <p:nvPr/>
          </p:nvSpPr>
          <p:spPr>
            <a:xfrm flipV="1" rot="10800000">
              <a:off x="2154960" y="4804560"/>
              <a:ext cx="743400" cy="99360"/>
            </a:xfrm>
            <a:custGeom>
              <a:avLst/>
              <a:gdLst/>
              <a:ahLst/>
              <a:rect l="l" t="t" r="r" b="b"/>
              <a:pathLst>
                <a:path w="7610" h="1359">
                  <a:moveTo>
                    <a:pt x="7538" y="1"/>
                  </a:moveTo>
                  <a:lnTo>
                    <a:pt x="1" y="561"/>
                  </a:lnTo>
                  <a:lnTo>
                    <a:pt x="84" y="1358"/>
                  </a:lnTo>
                  <a:lnTo>
                    <a:pt x="5287" y="977"/>
                  </a:lnTo>
                  <a:cubicBezTo>
                    <a:pt x="5264" y="715"/>
                    <a:pt x="5454" y="489"/>
                    <a:pt x="5704" y="477"/>
                  </a:cubicBezTo>
                  <a:cubicBezTo>
                    <a:pt x="5718" y="476"/>
                    <a:pt x="5732" y="475"/>
                    <a:pt x="5746" y="475"/>
                  </a:cubicBezTo>
                  <a:cubicBezTo>
                    <a:pt x="5987" y="475"/>
                    <a:pt x="6170" y="669"/>
                    <a:pt x="6204" y="906"/>
                  </a:cubicBezTo>
                  <a:lnTo>
                    <a:pt x="7609" y="799"/>
                  </a:lnTo>
                  <a:lnTo>
                    <a:pt x="753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Google Shape;749;p36"/>
            <p:cNvSpPr/>
            <p:nvPr/>
          </p:nvSpPr>
          <p:spPr>
            <a:xfrm flipV="1" rot="10800000">
              <a:off x="2582280" y="4719240"/>
              <a:ext cx="78840" cy="33840"/>
            </a:xfrm>
            <a:custGeom>
              <a:avLst/>
              <a:gdLst/>
              <a:ahLst/>
              <a:rect l="l" t="t" r="r" b="b"/>
              <a:pathLst>
                <a:path w="811" h="465">
                  <a:moveTo>
                    <a:pt x="60" y="0"/>
                  </a:moveTo>
                  <a:lnTo>
                    <a:pt x="1" y="143"/>
                  </a:lnTo>
                  <a:lnTo>
                    <a:pt x="751" y="464"/>
                  </a:lnTo>
                  <a:lnTo>
                    <a:pt x="810" y="3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Google Shape;750;p36"/>
            <p:cNvSpPr/>
            <p:nvPr/>
          </p:nvSpPr>
          <p:spPr>
            <a:xfrm flipV="1" rot="10800000">
              <a:off x="2515680" y="4684320"/>
              <a:ext cx="63720" cy="25200"/>
            </a:xfrm>
            <a:custGeom>
              <a:avLst/>
              <a:gdLst/>
              <a:ahLst/>
              <a:rect l="l" t="t" r="r" b="b"/>
              <a:pathLst>
                <a:path w="656" h="347">
                  <a:moveTo>
                    <a:pt x="48" y="1"/>
                  </a:moveTo>
                  <a:lnTo>
                    <a:pt x="0" y="144"/>
                  </a:lnTo>
                  <a:lnTo>
                    <a:pt x="607" y="346"/>
                  </a:lnTo>
                  <a:lnTo>
                    <a:pt x="655" y="20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Google Shape;751;p36"/>
            <p:cNvSpPr/>
            <p:nvPr/>
          </p:nvSpPr>
          <p:spPr>
            <a:xfrm flipV="1" rot="10800000">
              <a:off x="2220120" y="4365360"/>
              <a:ext cx="268560" cy="287640"/>
            </a:xfrm>
            <a:custGeom>
              <a:avLst/>
              <a:gdLst/>
              <a:ahLst/>
              <a:rect l="l" t="t" r="r" b="b"/>
              <a:pathLst>
                <a:path w="2752" h="3930">
                  <a:moveTo>
                    <a:pt x="2751" y="0"/>
                  </a:moveTo>
                  <a:lnTo>
                    <a:pt x="60" y="179"/>
                  </a:lnTo>
                  <a:lnTo>
                    <a:pt x="1" y="3929"/>
                  </a:lnTo>
                  <a:lnTo>
                    <a:pt x="2692" y="3762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9" name="Google Shape;752;p36"/>
            <p:cNvSpPr/>
            <p:nvPr/>
          </p:nvSpPr>
          <p:spPr>
            <a:xfrm flipV="1" rot="10800000">
              <a:off x="1167840" y="2136960"/>
              <a:ext cx="1383480" cy="2440800"/>
            </a:xfrm>
            <a:custGeom>
              <a:avLst/>
              <a:gdLst/>
              <a:ahLst/>
              <a:rect l="l" t="t" r="r" b="b"/>
              <a:pathLst>
                <a:path w="14157" h="33303">
                  <a:moveTo>
                    <a:pt x="12121" y="1"/>
                  </a:moveTo>
                  <a:lnTo>
                    <a:pt x="2619" y="536"/>
                  </a:lnTo>
                  <a:cubicBezTo>
                    <a:pt x="2548" y="2715"/>
                    <a:pt x="0" y="33302"/>
                    <a:pt x="0" y="33302"/>
                  </a:cubicBezTo>
                  <a:lnTo>
                    <a:pt x="4215" y="33028"/>
                  </a:lnTo>
                  <a:lnTo>
                    <a:pt x="7191" y="5644"/>
                  </a:lnTo>
                  <a:lnTo>
                    <a:pt x="7953" y="5620"/>
                  </a:lnTo>
                  <a:lnTo>
                    <a:pt x="10120" y="32659"/>
                  </a:lnTo>
                  <a:lnTo>
                    <a:pt x="14157" y="32409"/>
                  </a:lnTo>
                  <a:cubicBezTo>
                    <a:pt x="14157" y="32409"/>
                    <a:pt x="12621" y="4156"/>
                    <a:pt x="12121" y="1"/>
                  </a:cubicBezTo>
                  <a:close/>
                </a:path>
              </a:pathLst>
            </a:custGeom>
            <a:solidFill>
              <a:srgbClr val="2d67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0" name="Google Shape;753;p36"/>
            <p:cNvSpPr/>
            <p:nvPr/>
          </p:nvSpPr>
          <p:spPr>
            <a:xfrm flipV="1" rot="10800000">
              <a:off x="1652400" y="2540520"/>
              <a:ext cx="338400" cy="20520"/>
            </a:xfrm>
            <a:custGeom>
              <a:avLst/>
              <a:gdLst/>
              <a:ahLst/>
              <a:rect l="l" t="t" r="r" b="b"/>
              <a:pathLst>
                <a:path w="3466" h="286">
                  <a:moveTo>
                    <a:pt x="3418" y="0"/>
                  </a:moveTo>
                  <a:lnTo>
                    <a:pt x="37" y="203"/>
                  </a:lnTo>
                  <a:cubicBezTo>
                    <a:pt x="25" y="226"/>
                    <a:pt x="1" y="238"/>
                    <a:pt x="1" y="250"/>
                  </a:cubicBezTo>
                  <a:cubicBezTo>
                    <a:pt x="1" y="262"/>
                    <a:pt x="25" y="286"/>
                    <a:pt x="37" y="286"/>
                  </a:cubicBezTo>
                  <a:lnTo>
                    <a:pt x="3430" y="72"/>
                  </a:lnTo>
                  <a:cubicBezTo>
                    <a:pt x="3442" y="60"/>
                    <a:pt x="3466" y="48"/>
                    <a:pt x="3466" y="24"/>
                  </a:cubicBezTo>
                  <a:cubicBezTo>
                    <a:pt x="3442" y="12"/>
                    <a:pt x="3430" y="0"/>
                    <a:pt x="3418" y="0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1" name="Google Shape;754;p36"/>
            <p:cNvSpPr/>
            <p:nvPr/>
          </p:nvSpPr>
          <p:spPr>
            <a:xfrm flipV="1" rot="10800000">
              <a:off x="1456920" y="1089000"/>
              <a:ext cx="839880" cy="1180440"/>
            </a:xfrm>
            <a:custGeom>
              <a:avLst/>
              <a:gdLst/>
              <a:ahLst/>
              <a:rect l="l" t="t" r="r" b="b"/>
              <a:pathLst>
                <a:path w="8597" h="16110">
                  <a:moveTo>
                    <a:pt x="6013" y="0"/>
                  </a:moveTo>
                  <a:lnTo>
                    <a:pt x="1679" y="274"/>
                  </a:lnTo>
                  <a:lnTo>
                    <a:pt x="0" y="16109"/>
                  </a:lnTo>
                  <a:lnTo>
                    <a:pt x="8597" y="15574"/>
                  </a:lnTo>
                  <a:lnTo>
                    <a:pt x="6013" y="0"/>
                  </a:lnTo>
                  <a:close/>
                </a:path>
              </a:pathLst>
            </a:custGeom>
            <a:solidFill>
              <a:srgbClr val="7cda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2" name="Google Shape;755;p36"/>
            <p:cNvSpPr/>
            <p:nvPr/>
          </p:nvSpPr>
          <p:spPr>
            <a:xfrm flipV="1" rot="10800000">
              <a:off x="1707120" y="1043640"/>
              <a:ext cx="425520" cy="140040"/>
            </a:xfrm>
            <a:custGeom>
              <a:avLst/>
              <a:gdLst/>
              <a:ahLst/>
              <a:rect l="l" t="t" r="r" b="b"/>
              <a:pathLst>
                <a:path w="4358" h="1914">
                  <a:moveTo>
                    <a:pt x="2131" y="0"/>
                  </a:moveTo>
                  <a:lnTo>
                    <a:pt x="0" y="893"/>
                  </a:lnTo>
                  <a:cubicBezTo>
                    <a:pt x="0" y="893"/>
                    <a:pt x="118" y="1914"/>
                    <a:pt x="1947" y="1914"/>
                  </a:cubicBezTo>
                  <a:cubicBezTo>
                    <a:pt x="2044" y="1914"/>
                    <a:pt x="2145" y="1911"/>
                    <a:pt x="2251" y="1905"/>
                  </a:cubicBezTo>
                  <a:cubicBezTo>
                    <a:pt x="4358" y="1750"/>
                    <a:pt x="4334" y="619"/>
                    <a:pt x="4334" y="619"/>
                  </a:cubicBezTo>
                  <a:lnTo>
                    <a:pt x="2131" y="0"/>
                  </a:ln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Google Shape;756;p36"/>
            <p:cNvSpPr/>
            <p:nvPr/>
          </p:nvSpPr>
          <p:spPr>
            <a:xfrm flipV="1" rot="10800000">
              <a:off x="2084040" y="1109520"/>
              <a:ext cx="368640" cy="1745280"/>
            </a:xfrm>
            <a:custGeom>
              <a:avLst/>
              <a:gdLst/>
              <a:ahLst/>
              <a:rect l="l" t="t" r="r" b="b"/>
              <a:pathLst>
                <a:path w="3775" h="23814">
                  <a:moveTo>
                    <a:pt x="3274" y="1"/>
                  </a:moveTo>
                  <a:cubicBezTo>
                    <a:pt x="1143" y="882"/>
                    <a:pt x="0" y="1751"/>
                    <a:pt x="0" y="1751"/>
                  </a:cubicBezTo>
                  <a:lnTo>
                    <a:pt x="48" y="23813"/>
                  </a:lnTo>
                  <a:lnTo>
                    <a:pt x="3774" y="23409"/>
                  </a:lnTo>
                  <a:lnTo>
                    <a:pt x="327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Google Shape;757;p36"/>
            <p:cNvSpPr/>
            <p:nvPr/>
          </p:nvSpPr>
          <p:spPr>
            <a:xfrm flipV="1" rot="10800000">
              <a:off x="2106000" y="1110600"/>
              <a:ext cx="213840" cy="771120"/>
            </a:xfrm>
            <a:custGeom>
              <a:avLst/>
              <a:gdLst/>
              <a:ahLst/>
              <a:rect l="l" t="t" r="r" b="b"/>
              <a:pathLst>
                <a:path w="2192" h="10526">
                  <a:moveTo>
                    <a:pt x="1846" y="1"/>
                  </a:moveTo>
                  <a:lnTo>
                    <a:pt x="0" y="2418"/>
                  </a:lnTo>
                  <a:lnTo>
                    <a:pt x="1120" y="4168"/>
                  </a:lnTo>
                  <a:lnTo>
                    <a:pt x="143" y="4942"/>
                  </a:lnTo>
                  <a:lnTo>
                    <a:pt x="2084" y="10526"/>
                  </a:lnTo>
                  <a:lnTo>
                    <a:pt x="2191" y="10490"/>
                  </a:lnTo>
                  <a:lnTo>
                    <a:pt x="286" y="4990"/>
                  </a:lnTo>
                  <a:lnTo>
                    <a:pt x="1251" y="4204"/>
                  </a:lnTo>
                  <a:lnTo>
                    <a:pt x="131" y="2430"/>
                  </a:lnTo>
                  <a:lnTo>
                    <a:pt x="1929" y="60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Google Shape;758;p36"/>
            <p:cNvSpPr/>
            <p:nvPr/>
          </p:nvSpPr>
          <p:spPr>
            <a:xfrm flipV="1" rot="10800000">
              <a:off x="1171440" y="1089720"/>
              <a:ext cx="537480" cy="1709280"/>
            </a:xfrm>
            <a:custGeom>
              <a:avLst/>
              <a:gdLst/>
              <a:ahLst/>
              <a:rect l="l" t="t" r="r" b="b"/>
              <a:pathLst>
                <a:path w="5501" h="23325">
                  <a:moveTo>
                    <a:pt x="0" y="0"/>
                  </a:moveTo>
                  <a:lnTo>
                    <a:pt x="1738" y="23324"/>
                  </a:lnTo>
                  <a:lnTo>
                    <a:pt x="5501" y="23253"/>
                  </a:lnTo>
                  <a:lnTo>
                    <a:pt x="3465" y="1334"/>
                  </a:lnTo>
                  <a:cubicBezTo>
                    <a:pt x="3465" y="1334"/>
                    <a:pt x="2227" y="61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Google Shape;759;p36"/>
            <p:cNvSpPr/>
            <p:nvPr/>
          </p:nvSpPr>
          <p:spPr>
            <a:xfrm flipV="1" rot="10800000">
              <a:off x="1476360" y="1089000"/>
              <a:ext cx="232560" cy="769320"/>
            </a:xfrm>
            <a:custGeom>
              <a:avLst/>
              <a:gdLst/>
              <a:ahLst/>
              <a:rect l="l" t="t" r="r" b="b"/>
              <a:pathLst>
                <a:path w="2382" h="10502">
                  <a:moveTo>
                    <a:pt x="83" y="0"/>
                  </a:moveTo>
                  <a:lnTo>
                    <a:pt x="0" y="72"/>
                  </a:lnTo>
                  <a:lnTo>
                    <a:pt x="2084" y="2191"/>
                  </a:lnTo>
                  <a:lnTo>
                    <a:pt x="1203" y="4096"/>
                  </a:lnTo>
                  <a:lnTo>
                    <a:pt x="2262" y="4751"/>
                  </a:lnTo>
                  <a:lnTo>
                    <a:pt x="798" y="10466"/>
                  </a:lnTo>
                  <a:lnTo>
                    <a:pt x="905" y="10501"/>
                  </a:lnTo>
                  <a:lnTo>
                    <a:pt x="2381" y="4703"/>
                  </a:lnTo>
                  <a:lnTo>
                    <a:pt x="1334" y="4048"/>
                  </a:lnTo>
                  <a:lnTo>
                    <a:pt x="2215" y="217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Google Shape;760;p36"/>
            <p:cNvSpPr/>
            <p:nvPr/>
          </p:nvSpPr>
          <p:spPr>
            <a:xfrm flipV="1" rot="10800000">
              <a:off x="633960" y="1141200"/>
              <a:ext cx="872640" cy="739080"/>
            </a:xfrm>
            <a:custGeom>
              <a:avLst/>
              <a:gdLst/>
              <a:ahLst/>
              <a:rect l="l" t="t" r="r" b="b"/>
              <a:pathLst>
                <a:path w="8931" h="10086">
                  <a:moveTo>
                    <a:pt x="1" y="1"/>
                  </a:moveTo>
                  <a:lnTo>
                    <a:pt x="739" y="5025"/>
                  </a:lnTo>
                  <a:lnTo>
                    <a:pt x="6371" y="10085"/>
                  </a:lnTo>
                  <a:lnTo>
                    <a:pt x="8931" y="7704"/>
                  </a:lnTo>
                  <a:cubicBezTo>
                    <a:pt x="2716" y="27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8" name="Google Shape;761;p36"/>
            <p:cNvSpPr/>
            <p:nvPr/>
          </p:nvSpPr>
          <p:spPr>
            <a:xfrm flipV="1" rot="10800000">
              <a:off x="1012320" y="1446480"/>
              <a:ext cx="899280" cy="807120"/>
            </a:xfrm>
            <a:custGeom>
              <a:avLst/>
              <a:gdLst/>
              <a:ahLst/>
              <a:rect l="l" t="t" r="r" b="b"/>
              <a:pathLst>
                <a:path w="9204" h="11015">
                  <a:moveTo>
                    <a:pt x="6085" y="1"/>
                  </a:moveTo>
                  <a:lnTo>
                    <a:pt x="0" y="2013"/>
                  </a:lnTo>
                  <a:lnTo>
                    <a:pt x="3156" y="11014"/>
                  </a:lnTo>
                  <a:lnTo>
                    <a:pt x="9204" y="916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rgbClr val="e058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Google Shape;762;p36"/>
            <p:cNvSpPr/>
            <p:nvPr/>
          </p:nvSpPr>
          <p:spPr>
            <a:xfrm flipV="1" rot="10800000">
              <a:off x="1029600" y="1777320"/>
              <a:ext cx="497880" cy="274680"/>
            </a:xfrm>
            <a:custGeom>
              <a:avLst/>
              <a:gdLst/>
              <a:ahLst/>
              <a:rect l="l" t="t" r="r" b="b"/>
              <a:pathLst>
                <a:path w="5097" h="3751">
                  <a:moveTo>
                    <a:pt x="4596" y="0"/>
                  </a:moveTo>
                  <a:lnTo>
                    <a:pt x="1" y="2000"/>
                  </a:lnTo>
                  <a:lnTo>
                    <a:pt x="346" y="3751"/>
                  </a:lnTo>
                  <a:lnTo>
                    <a:pt x="5096" y="2548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Google Shape;763;p36"/>
            <p:cNvSpPr/>
            <p:nvPr/>
          </p:nvSpPr>
          <p:spPr>
            <a:xfrm flipV="1" rot="10800000">
              <a:off x="1492920" y="1902960"/>
              <a:ext cx="332280" cy="218880"/>
            </a:xfrm>
            <a:custGeom>
              <a:avLst/>
              <a:gdLst/>
              <a:ahLst/>
              <a:rect l="l" t="t" r="r" b="b"/>
              <a:pathLst>
                <a:path w="3404" h="2989">
                  <a:moveTo>
                    <a:pt x="1088" y="1"/>
                  </a:moveTo>
                  <a:cubicBezTo>
                    <a:pt x="495" y="1"/>
                    <a:pt x="1" y="137"/>
                    <a:pt x="10" y="594"/>
                  </a:cubicBezTo>
                  <a:cubicBezTo>
                    <a:pt x="19" y="1398"/>
                    <a:pt x="196" y="2988"/>
                    <a:pt x="1386" y="2988"/>
                  </a:cubicBezTo>
                  <a:cubicBezTo>
                    <a:pt x="1871" y="2988"/>
                    <a:pt x="2525" y="2724"/>
                    <a:pt x="3404" y="2035"/>
                  </a:cubicBezTo>
                  <a:lnTo>
                    <a:pt x="3047" y="296"/>
                  </a:lnTo>
                  <a:cubicBezTo>
                    <a:pt x="3047" y="296"/>
                    <a:pt x="1961" y="1"/>
                    <a:pt x="1088" y="1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Google Shape;764;p36"/>
            <p:cNvSpPr/>
            <p:nvPr/>
          </p:nvSpPr>
          <p:spPr>
            <a:xfrm flipV="1" rot="10800000">
              <a:off x="1518480" y="1839240"/>
              <a:ext cx="231120" cy="95760"/>
            </a:xfrm>
            <a:custGeom>
              <a:avLst/>
              <a:gdLst/>
              <a:ahLst/>
              <a:rect l="l" t="t" r="r" b="b"/>
              <a:pathLst>
                <a:path w="2370" h="1309">
                  <a:moveTo>
                    <a:pt x="404" y="0"/>
                  </a:moveTo>
                  <a:cubicBezTo>
                    <a:pt x="284" y="0"/>
                    <a:pt x="161" y="59"/>
                    <a:pt x="84" y="165"/>
                  </a:cubicBezTo>
                  <a:cubicBezTo>
                    <a:pt x="0" y="308"/>
                    <a:pt x="24" y="511"/>
                    <a:pt x="167" y="606"/>
                  </a:cubicBezTo>
                  <a:lnTo>
                    <a:pt x="1036" y="1296"/>
                  </a:lnTo>
                  <a:lnTo>
                    <a:pt x="2370" y="1308"/>
                  </a:lnTo>
                  <a:lnTo>
                    <a:pt x="1977" y="820"/>
                  </a:lnTo>
                  <a:cubicBezTo>
                    <a:pt x="1751" y="534"/>
                    <a:pt x="1453" y="332"/>
                    <a:pt x="1120" y="225"/>
                  </a:cubicBezTo>
                  <a:lnTo>
                    <a:pt x="489" y="11"/>
                  </a:lnTo>
                  <a:cubicBezTo>
                    <a:pt x="461" y="4"/>
                    <a:pt x="433" y="0"/>
                    <a:pt x="404" y="0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2" name="Google Shape;765;p36"/>
            <p:cNvSpPr/>
            <p:nvPr/>
          </p:nvSpPr>
          <p:spPr>
            <a:xfrm flipV="1" rot="10800000">
              <a:off x="563040" y="1661040"/>
              <a:ext cx="873720" cy="412920"/>
            </a:xfrm>
            <a:custGeom>
              <a:avLst/>
              <a:gdLst/>
              <a:ahLst/>
              <a:rect l="l" t="t" r="r" b="b"/>
              <a:pathLst>
                <a:path w="8942" h="5637">
                  <a:moveTo>
                    <a:pt x="6823" y="1"/>
                  </a:moveTo>
                  <a:cubicBezTo>
                    <a:pt x="6533" y="1"/>
                    <a:pt x="6239" y="71"/>
                    <a:pt x="5965" y="219"/>
                  </a:cubicBezTo>
                  <a:lnTo>
                    <a:pt x="0" y="2576"/>
                  </a:lnTo>
                  <a:lnTo>
                    <a:pt x="750" y="5636"/>
                  </a:lnTo>
                  <a:lnTo>
                    <a:pt x="7454" y="3505"/>
                  </a:lnTo>
                  <a:cubicBezTo>
                    <a:pt x="8489" y="3124"/>
                    <a:pt x="8942" y="1922"/>
                    <a:pt x="8418" y="933"/>
                  </a:cubicBezTo>
                  <a:cubicBezTo>
                    <a:pt x="8082" y="343"/>
                    <a:pt x="7463" y="1"/>
                    <a:pt x="68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3" name="Google Shape;766;p36"/>
            <p:cNvSpPr/>
            <p:nvPr/>
          </p:nvSpPr>
          <p:spPr>
            <a:xfrm flipV="1" rot="10800000">
              <a:off x="923760" y="1694880"/>
              <a:ext cx="163800" cy="53640"/>
            </a:xfrm>
            <a:custGeom>
              <a:avLst/>
              <a:gdLst/>
              <a:ahLst/>
              <a:rect l="l" t="t" r="r" b="b"/>
              <a:pathLst>
                <a:path w="1679" h="739">
                  <a:moveTo>
                    <a:pt x="1631" y="0"/>
                  </a:moveTo>
                  <a:lnTo>
                    <a:pt x="0" y="643"/>
                  </a:lnTo>
                  <a:lnTo>
                    <a:pt x="36" y="738"/>
                  </a:lnTo>
                  <a:lnTo>
                    <a:pt x="1679" y="95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Google Shape;767;p36"/>
            <p:cNvSpPr/>
            <p:nvPr/>
          </p:nvSpPr>
          <p:spPr>
            <a:xfrm flipV="1" rot="10800000">
              <a:off x="2325960" y="1181160"/>
              <a:ext cx="777240" cy="791280"/>
            </a:xfrm>
            <a:custGeom>
              <a:avLst/>
              <a:gdLst/>
              <a:ahLst/>
              <a:rect l="l" t="t" r="r" b="b"/>
              <a:pathLst>
                <a:path w="7954" h="10800">
                  <a:moveTo>
                    <a:pt x="7906" y="0"/>
                  </a:moveTo>
                  <a:cubicBezTo>
                    <a:pt x="7906" y="0"/>
                    <a:pt x="5775" y="381"/>
                    <a:pt x="0" y="8739"/>
                  </a:cubicBezTo>
                  <a:lnTo>
                    <a:pt x="2834" y="10799"/>
                  </a:lnTo>
                  <a:lnTo>
                    <a:pt x="7954" y="4882"/>
                  </a:lnTo>
                  <a:lnTo>
                    <a:pt x="79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5" name="Google Shape;768;p36"/>
            <p:cNvSpPr/>
            <p:nvPr/>
          </p:nvSpPr>
          <p:spPr>
            <a:xfrm flipV="1" rot="10800000">
              <a:off x="2443320" y="1517400"/>
              <a:ext cx="12600" cy="127080"/>
            </a:xfrm>
            <a:custGeom>
              <a:avLst/>
              <a:gdLst/>
              <a:ahLst/>
              <a:rect l="l" t="t" r="r" b="b"/>
              <a:pathLst>
                <a:path w="132" h="1739">
                  <a:moveTo>
                    <a:pt x="12" y="0"/>
                  </a:moveTo>
                  <a:lnTo>
                    <a:pt x="0" y="1738"/>
                  </a:lnTo>
                  <a:lnTo>
                    <a:pt x="119" y="173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6" name="Google Shape;769;p36"/>
            <p:cNvSpPr/>
            <p:nvPr/>
          </p:nvSpPr>
          <p:spPr>
            <a:xfrm flipV="1" rot="10800000">
              <a:off x="2325960" y="2082600"/>
              <a:ext cx="273240" cy="317520"/>
            </a:xfrm>
            <a:custGeom>
              <a:avLst/>
              <a:gdLst/>
              <a:ahLst/>
              <a:rect l="l" t="t" r="r" b="b"/>
              <a:pathLst>
                <a:path w="2799" h="4335">
                  <a:moveTo>
                    <a:pt x="537" y="0"/>
                  </a:moveTo>
                  <a:lnTo>
                    <a:pt x="1" y="1608"/>
                  </a:lnTo>
                  <a:lnTo>
                    <a:pt x="1537" y="2691"/>
                  </a:lnTo>
                  <a:lnTo>
                    <a:pt x="2334" y="4334"/>
                  </a:lnTo>
                  <a:lnTo>
                    <a:pt x="2799" y="177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Google Shape;770;p36"/>
            <p:cNvSpPr/>
            <p:nvPr/>
          </p:nvSpPr>
          <p:spPr>
            <a:xfrm flipV="1" rot="10800000">
              <a:off x="2299320" y="2135880"/>
              <a:ext cx="83520" cy="293040"/>
            </a:xfrm>
            <a:custGeom>
              <a:avLst/>
              <a:gdLst/>
              <a:ahLst/>
              <a:rect l="l" t="t" r="r" b="b"/>
              <a:pathLst>
                <a:path w="858" h="4002">
                  <a:moveTo>
                    <a:pt x="751" y="1"/>
                  </a:moveTo>
                  <a:lnTo>
                    <a:pt x="0" y="3977"/>
                  </a:lnTo>
                  <a:lnTo>
                    <a:pt x="119" y="4001"/>
                  </a:lnTo>
                  <a:lnTo>
                    <a:pt x="858" y="25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Google Shape;771;p36"/>
            <p:cNvSpPr/>
            <p:nvPr/>
          </p:nvSpPr>
          <p:spPr>
            <a:xfrm flipV="1" rot="10800000">
              <a:off x="2423520" y="1768320"/>
              <a:ext cx="731880" cy="531720"/>
            </a:xfrm>
            <a:custGeom>
              <a:avLst/>
              <a:gdLst/>
              <a:ahLst/>
              <a:rect l="l" t="t" r="r" b="b"/>
              <a:pathLst>
                <a:path w="7490" h="7261">
                  <a:moveTo>
                    <a:pt x="1939" y="1"/>
                  </a:moveTo>
                  <a:cubicBezTo>
                    <a:pt x="1552" y="1"/>
                    <a:pt x="1161" y="135"/>
                    <a:pt x="834" y="415"/>
                  </a:cubicBezTo>
                  <a:cubicBezTo>
                    <a:pt x="36" y="1082"/>
                    <a:pt x="1" y="2320"/>
                    <a:pt x="775" y="3022"/>
                  </a:cubicBezTo>
                  <a:lnTo>
                    <a:pt x="5930" y="7261"/>
                  </a:lnTo>
                  <a:lnTo>
                    <a:pt x="7490" y="5082"/>
                  </a:lnTo>
                  <a:lnTo>
                    <a:pt x="3251" y="617"/>
                  </a:lnTo>
                  <a:cubicBezTo>
                    <a:pt x="2906" y="213"/>
                    <a:pt x="2425" y="1"/>
                    <a:pt x="193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Google Shape;772;p36"/>
            <p:cNvSpPr/>
            <p:nvPr/>
          </p:nvSpPr>
          <p:spPr>
            <a:xfrm flipV="1" rot="10800000">
              <a:off x="2733120" y="1810440"/>
              <a:ext cx="108000" cy="85320"/>
            </a:xfrm>
            <a:custGeom>
              <a:avLst/>
              <a:gdLst/>
              <a:ahLst/>
              <a:rect l="l" t="t" r="r" b="b"/>
              <a:pathLst>
                <a:path w="1108" h="1168">
                  <a:moveTo>
                    <a:pt x="72" y="1"/>
                  </a:moveTo>
                  <a:lnTo>
                    <a:pt x="0" y="72"/>
                  </a:lnTo>
                  <a:lnTo>
                    <a:pt x="1036" y="1167"/>
                  </a:lnTo>
                  <a:lnTo>
                    <a:pt x="1108" y="1096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Google Shape;773;p36"/>
            <p:cNvSpPr/>
            <p:nvPr/>
          </p:nvSpPr>
          <p:spPr>
            <a:xfrm flipV="1" rot="10800000">
              <a:off x="1585800" y="583200"/>
              <a:ext cx="197640" cy="144720"/>
            </a:xfrm>
            <a:custGeom>
              <a:avLst/>
              <a:gdLst/>
              <a:ahLst/>
              <a:rect l="l" t="t" r="r" b="b"/>
              <a:pathLst>
                <a:path w="2025" h="1978">
                  <a:moveTo>
                    <a:pt x="1011" y="0"/>
                  </a:moveTo>
                  <a:cubicBezTo>
                    <a:pt x="1004" y="0"/>
                    <a:pt x="996" y="0"/>
                    <a:pt x="988" y="1"/>
                  </a:cubicBezTo>
                  <a:cubicBezTo>
                    <a:pt x="429" y="24"/>
                    <a:pt x="0" y="477"/>
                    <a:pt x="36" y="1024"/>
                  </a:cubicBezTo>
                  <a:cubicBezTo>
                    <a:pt x="47" y="1569"/>
                    <a:pt x="487" y="1978"/>
                    <a:pt x="1015" y="1978"/>
                  </a:cubicBezTo>
                  <a:cubicBezTo>
                    <a:pt x="1030" y="1978"/>
                    <a:pt x="1045" y="1978"/>
                    <a:pt x="1060" y="1977"/>
                  </a:cubicBezTo>
                  <a:cubicBezTo>
                    <a:pt x="1607" y="1965"/>
                    <a:pt x="2024" y="1501"/>
                    <a:pt x="2012" y="953"/>
                  </a:cubicBezTo>
                  <a:cubicBezTo>
                    <a:pt x="2001" y="413"/>
                    <a:pt x="1549" y="0"/>
                    <a:pt x="1011" y="0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Google Shape;774;p36"/>
            <p:cNvSpPr/>
            <p:nvPr/>
          </p:nvSpPr>
          <p:spPr>
            <a:xfrm flipV="1" rot="10800000">
              <a:off x="1625400" y="639360"/>
              <a:ext cx="81360" cy="46080"/>
            </a:xfrm>
            <a:custGeom>
              <a:avLst/>
              <a:gdLst/>
              <a:ahLst/>
              <a:rect l="l" t="t" r="r" b="b"/>
              <a:pathLst>
                <a:path w="835" h="634">
                  <a:moveTo>
                    <a:pt x="689" y="1"/>
                  </a:moveTo>
                  <a:cubicBezTo>
                    <a:pt x="533" y="1"/>
                    <a:pt x="258" y="77"/>
                    <a:pt x="25" y="586"/>
                  </a:cubicBezTo>
                  <a:cubicBezTo>
                    <a:pt x="1" y="598"/>
                    <a:pt x="25" y="610"/>
                    <a:pt x="37" y="634"/>
                  </a:cubicBezTo>
                  <a:lnTo>
                    <a:pt x="49" y="634"/>
                  </a:lnTo>
                  <a:cubicBezTo>
                    <a:pt x="60" y="634"/>
                    <a:pt x="84" y="634"/>
                    <a:pt x="96" y="598"/>
                  </a:cubicBezTo>
                  <a:cubicBezTo>
                    <a:pt x="309" y="130"/>
                    <a:pt x="558" y="63"/>
                    <a:pt x="687" y="63"/>
                  </a:cubicBezTo>
                  <a:cubicBezTo>
                    <a:pt x="739" y="63"/>
                    <a:pt x="771" y="74"/>
                    <a:pt x="775" y="74"/>
                  </a:cubicBezTo>
                  <a:cubicBezTo>
                    <a:pt x="779" y="81"/>
                    <a:pt x="783" y="84"/>
                    <a:pt x="789" y="84"/>
                  </a:cubicBezTo>
                  <a:cubicBezTo>
                    <a:pt x="800" y="84"/>
                    <a:pt x="814" y="70"/>
                    <a:pt x="822" y="62"/>
                  </a:cubicBezTo>
                  <a:cubicBezTo>
                    <a:pt x="834" y="50"/>
                    <a:pt x="822" y="14"/>
                    <a:pt x="811" y="14"/>
                  </a:cubicBezTo>
                  <a:cubicBezTo>
                    <a:pt x="800" y="14"/>
                    <a:pt x="755" y="1"/>
                    <a:pt x="689" y="1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Google Shape;775;p36"/>
            <p:cNvSpPr/>
            <p:nvPr/>
          </p:nvSpPr>
          <p:spPr>
            <a:xfrm flipV="1" rot="10800000">
              <a:off x="2131560" y="610200"/>
              <a:ext cx="198720" cy="145080"/>
            </a:xfrm>
            <a:custGeom>
              <a:avLst/>
              <a:gdLst/>
              <a:ahLst/>
              <a:rect l="l" t="t" r="r" b="b"/>
              <a:pathLst>
                <a:path w="2037" h="1982">
                  <a:moveTo>
                    <a:pt x="1038" y="1"/>
                  </a:moveTo>
                  <a:cubicBezTo>
                    <a:pt x="1010" y="1"/>
                    <a:pt x="981" y="2"/>
                    <a:pt x="953" y="5"/>
                  </a:cubicBezTo>
                  <a:cubicBezTo>
                    <a:pt x="405" y="40"/>
                    <a:pt x="0" y="505"/>
                    <a:pt x="24" y="1052"/>
                  </a:cubicBezTo>
                  <a:cubicBezTo>
                    <a:pt x="70" y="1596"/>
                    <a:pt x="510" y="1982"/>
                    <a:pt x="1037" y="1982"/>
                  </a:cubicBezTo>
                  <a:cubicBezTo>
                    <a:pt x="1052" y="1982"/>
                    <a:pt x="1068" y="1982"/>
                    <a:pt x="1084" y="1981"/>
                  </a:cubicBezTo>
                  <a:cubicBezTo>
                    <a:pt x="1631" y="1933"/>
                    <a:pt x="2036" y="1469"/>
                    <a:pt x="2012" y="921"/>
                  </a:cubicBezTo>
                  <a:cubicBezTo>
                    <a:pt x="1978" y="402"/>
                    <a:pt x="1549" y="1"/>
                    <a:pt x="1038" y="1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Google Shape;776;p36"/>
            <p:cNvSpPr/>
            <p:nvPr/>
          </p:nvSpPr>
          <p:spPr>
            <a:xfrm flipV="1" rot="10800000">
              <a:off x="2203920" y="669960"/>
              <a:ext cx="85680" cy="40680"/>
            </a:xfrm>
            <a:custGeom>
              <a:avLst/>
              <a:gdLst/>
              <a:ahLst/>
              <a:rect l="l" t="t" r="r" b="b"/>
              <a:pathLst>
                <a:path w="882" h="561">
                  <a:moveTo>
                    <a:pt x="200" y="0"/>
                  </a:moveTo>
                  <a:cubicBezTo>
                    <a:pt x="103" y="0"/>
                    <a:pt x="41" y="32"/>
                    <a:pt x="37" y="37"/>
                  </a:cubicBezTo>
                  <a:cubicBezTo>
                    <a:pt x="13" y="37"/>
                    <a:pt x="1" y="61"/>
                    <a:pt x="13" y="85"/>
                  </a:cubicBezTo>
                  <a:cubicBezTo>
                    <a:pt x="13" y="93"/>
                    <a:pt x="31" y="101"/>
                    <a:pt x="45" y="101"/>
                  </a:cubicBezTo>
                  <a:cubicBezTo>
                    <a:pt x="51" y="101"/>
                    <a:pt x="57" y="100"/>
                    <a:pt x="60" y="96"/>
                  </a:cubicBezTo>
                  <a:cubicBezTo>
                    <a:pt x="65" y="92"/>
                    <a:pt x="115" y="67"/>
                    <a:pt x="195" y="67"/>
                  </a:cubicBezTo>
                  <a:cubicBezTo>
                    <a:pt x="335" y="67"/>
                    <a:pt x="568" y="143"/>
                    <a:pt x="811" y="537"/>
                  </a:cubicBezTo>
                  <a:cubicBezTo>
                    <a:pt x="811" y="561"/>
                    <a:pt x="822" y="561"/>
                    <a:pt x="834" y="561"/>
                  </a:cubicBezTo>
                  <a:lnTo>
                    <a:pt x="846" y="561"/>
                  </a:lnTo>
                  <a:cubicBezTo>
                    <a:pt x="870" y="561"/>
                    <a:pt x="882" y="525"/>
                    <a:pt x="870" y="513"/>
                  </a:cubicBezTo>
                  <a:cubicBezTo>
                    <a:pt x="612" y="85"/>
                    <a:pt x="358" y="0"/>
                    <a:pt x="200" y="0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Google Shape;777;p36"/>
            <p:cNvSpPr/>
            <p:nvPr/>
          </p:nvSpPr>
          <p:spPr>
            <a:xfrm flipV="1" rot="10800000">
              <a:off x="1778040" y="232200"/>
              <a:ext cx="680400" cy="379800"/>
            </a:xfrm>
            <a:custGeom>
              <a:avLst/>
              <a:gdLst/>
              <a:ahLst/>
              <a:rect l="l" t="t" r="r" b="b"/>
              <a:pathLst>
                <a:path w="6966" h="5184">
                  <a:moveTo>
                    <a:pt x="4638" y="0"/>
                  </a:moveTo>
                  <a:cubicBezTo>
                    <a:pt x="4369" y="0"/>
                    <a:pt x="4074" y="37"/>
                    <a:pt x="3751" y="123"/>
                  </a:cubicBezTo>
                  <a:cubicBezTo>
                    <a:pt x="1" y="1135"/>
                    <a:pt x="2144" y="5183"/>
                    <a:pt x="2144" y="5183"/>
                  </a:cubicBezTo>
                  <a:lnTo>
                    <a:pt x="2370" y="3588"/>
                  </a:lnTo>
                  <a:lnTo>
                    <a:pt x="3870" y="2516"/>
                  </a:lnTo>
                  <a:lnTo>
                    <a:pt x="6966" y="1421"/>
                  </a:lnTo>
                  <a:cubicBezTo>
                    <a:pt x="6966" y="1421"/>
                    <a:pt x="6304" y="0"/>
                    <a:pt x="4638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Google Shape;778;p36"/>
            <p:cNvSpPr/>
            <p:nvPr/>
          </p:nvSpPr>
          <p:spPr>
            <a:xfrm flipV="1" rot="10800000">
              <a:off x="1545120" y="314640"/>
              <a:ext cx="274320" cy="364680"/>
            </a:xfrm>
            <a:custGeom>
              <a:avLst/>
              <a:gdLst/>
              <a:ahLst/>
              <a:rect l="l" t="t" r="r" b="b"/>
              <a:pathLst>
                <a:path w="2810" h="4981">
                  <a:moveTo>
                    <a:pt x="449" y="1"/>
                  </a:moveTo>
                  <a:cubicBezTo>
                    <a:pt x="182" y="1"/>
                    <a:pt x="0" y="75"/>
                    <a:pt x="0" y="75"/>
                  </a:cubicBezTo>
                  <a:lnTo>
                    <a:pt x="953" y="4980"/>
                  </a:lnTo>
                  <a:cubicBezTo>
                    <a:pt x="953" y="4980"/>
                    <a:pt x="2810" y="2206"/>
                    <a:pt x="1715" y="706"/>
                  </a:cubicBezTo>
                  <a:cubicBezTo>
                    <a:pt x="1290" y="126"/>
                    <a:pt x="797" y="1"/>
                    <a:pt x="449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Google Shape;779;p36"/>
            <p:cNvSpPr/>
            <p:nvPr/>
          </p:nvSpPr>
          <p:spPr>
            <a:xfrm flipV="1" rot="10800000">
              <a:off x="1656000" y="306720"/>
              <a:ext cx="616320" cy="457200"/>
            </a:xfrm>
            <a:custGeom>
              <a:avLst/>
              <a:gdLst/>
              <a:ahLst/>
              <a:rect l="l" t="t" r="r" b="b"/>
              <a:pathLst>
                <a:path w="6311" h="6241">
                  <a:moveTo>
                    <a:pt x="3162" y="1"/>
                  </a:moveTo>
                  <a:cubicBezTo>
                    <a:pt x="3140" y="1"/>
                    <a:pt x="3118" y="1"/>
                    <a:pt x="3096" y="1"/>
                  </a:cubicBezTo>
                  <a:cubicBezTo>
                    <a:pt x="1370" y="25"/>
                    <a:pt x="1" y="1454"/>
                    <a:pt x="24" y="3180"/>
                  </a:cubicBezTo>
                  <a:cubicBezTo>
                    <a:pt x="60" y="4885"/>
                    <a:pt x="1453" y="6241"/>
                    <a:pt x="3149" y="6241"/>
                  </a:cubicBezTo>
                  <a:cubicBezTo>
                    <a:pt x="3171" y="6241"/>
                    <a:pt x="3193" y="6241"/>
                    <a:pt x="3215" y="6240"/>
                  </a:cubicBezTo>
                  <a:cubicBezTo>
                    <a:pt x="4930" y="6216"/>
                    <a:pt x="6311" y="4788"/>
                    <a:pt x="6275" y="3061"/>
                  </a:cubicBezTo>
                  <a:cubicBezTo>
                    <a:pt x="6252" y="1357"/>
                    <a:pt x="4859" y="1"/>
                    <a:pt x="3162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Google Shape;780;p36"/>
            <p:cNvSpPr/>
            <p:nvPr/>
          </p:nvSpPr>
          <p:spPr>
            <a:xfrm flipV="1" rot="10800000">
              <a:off x="1773360" y="812520"/>
              <a:ext cx="289440" cy="291960"/>
            </a:xfrm>
            <a:custGeom>
              <a:avLst/>
              <a:gdLst/>
              <a:ahLst/>
              <a:rect l="l" t="t" r="r" b="b"/>
              <a:pathLst>
                <a:path w="2966" h="3990">
                  <a:moveTo>
                    <a:pt x="2489" y="1"/>
                  </a:moveTo>
                  <a:lnTo>
                    <a:pt x="2060" y="560"/>
                  </a:lnTo>
                  <a:cubicBezTo>
                    <a:pt x="2039" y="560"/>
                    <a:pt x="1645" y="841"/>
                    <a:pt x="1185" y="841"/>
                  </a:cubicBezTo>
                  <a:cubicBezTo>
                    <a:pt x="1144" y="841"/>
                    <a:pt x="1102" y="839"/>
                    <a:pt x="1060" y="834"/>
                  </a:cubicBezTo>
                  <a:cubicBezTo>
                    <a:pt x="548" y="775"/>
                    <a:pt x="84" y="251"/>
                    <a:pt x="84" y="251"/>
                  </a:cubicBezTo>
                  <a:lnTo>
                    <a:pt x="1" y="3989"/>
                  </a:lnTo>
                  <a:lnTo>
                    <a:pt x="2965" y="3823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Google Shape;781;p36"/>
            <p:cNvSpPr/>
            <p:nvPr/>
          </p:nvSpPr>
          <p:spPr>
            <a:xfrm flipV="1" rot="10800000">
              <a:off x="1830240" y="830520"/>
              <a:ext cx="227880" cy="139320"/>
            </a:xfrm>
            <a:custGeom>
              <a:avLst/>
              <a:gdLst/>
              <a:ahLst/>
              <a:rect l="l" t="t" r="r" b="b"/>
              <a:pathLst>
                <a:path w="2334" h="1906">
                  <a:moveTo>
                    <a:pt x="36" y="1"/>
                  </a:moveTo>
                  <a:lnTo>
                    <a:pt x="0" y="1906"/>
                  </a:lnTo>
                  <a:lnTo>
                    <a:pt x="0" y="1906"/>
                  </a:lnTo>
                  <a:lnTo>
                    <a:pt x="2334" y="394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Google Shape;782;p36"/>
            <p:cNvSpPr/>
            <p:nvPr/>
          </p:nvSpPr>
          <p:spPr>
            <a:xfrm flipV="1" rot="10800000">
              <a:off x="1684800" y="324720"/>
              <a:ext cx="592200" cy="560520"/>
            </a:xfrm>
            <a:custGeom>
              <a:avLst/>
              <a:gdLst/>
              <a:ahLst/>
              <a:rect l="l" t="t" r="r" b="b"/>
              <a:pathLst>
                <a:path w="6064" h="7653">
                  <a:moveTo>
                    <a:pt x="3380" y="0"/>
                  </a:moveTo>
                  <a:cubicBezTo>
                    <a:pt x="3307" y="0"/>
                    <a:pt x="3233" y="3"/>
                    <a:pt x="3156" y="7"/>
                  </a:cubicBezTo>
                  <a:cubicBezTo>
                    <a:pt x="1" y="210"/>
                    <a:pt x="477" y="3150"/>
                    <a:pt x="477" y="3150"/>
                  </a:cubicBezTo>
                  <a:cubicBezTo>
                    <a:pt x="560" y="4270"/>
                    <a:pt x="763" y="5222"/>
                    <a:pt x="977" y="5901"/>
                  </a:cubicBezTo>
                  <a:cubicBezTo>
                    <a:pt x="1168" y="6556"/>
                    <a:pt x="1644" y="7008"/>
                    <a:pt x="2275" y="7353"/>
                  </a:cubicBezTo>
                  <a:lnTo>
                    <a:pt x="2394" y="7413"/>
                  </a:lnTo>
                  <a:cubicBezTo>
                    <a:pt x="2705" y="7574"/>
                    <a:pt x="3047" y="7652"/>
                    <a:pt x="3388" y="7652"/>
                  </a:cubicBezTo>
                  <a:cubicBezTo>
                    <a:pt x="3805" y="7652"/>
                    <a:pt x="4219" y="7535"/>
                    <a:pt x="4573" y="7306"/>
                  </a:cubicBezTo>
                  <a:cubicBezTo>
                    <a:pt x="5228" y="6877"/>
                    <a:pt x="5656" y="6329"/>
                    <a:pt x="5764" y="5603"/>
                  </a:cubicBezTo>
                  <a:cubicBezTo>
                    <a:pt x="5942" y="4282"/>
                    <a:pt x="5894" y="3139"/>
                    <a:pt x="5894" y="3139"/>
                  </a:cubicBezTo>
                  <a:cubicBezTo>
                    <a:pt x="5894" y="3139"/>
                    <a:pt x="6064" y="0"/>
                    <a:pt x="3380" y="0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Google Shape;783;p36"/>
            <p:cNvSpPr/>
            <p:nvPr/>
          </p:nvSpPr>
          <p:spPr>
            <a:xfrm flipV="1" rot="10800000">
              <a:off x="1812600" y="596520"/>
              <a:ext cx="46440" cy="35640"/>
            </a:xfrm>
            <a:custGeom>
              <a:avLst/>
              <a:gdLst/>
              <a:ahLst/>
              <a:rect l="l" t="t" r="r" b="b"/>
              <a:pathLst>
                <a:path w="477" h="489">
                  <a:moveTo>
                    <a:pt x="226" y="0"/>
                  </a:moveTo>
                  <a:cubicBezTo>
                    <a:pt x="84" y="24"/>
                    <a:pt x="0" y="131"/>
                    <a:pt x="0" y="262"/>
                  </a:cubicBezTo>
                  <a:cubicBezTo>
                    <a:pt x="12" y="393"/>
                    <a:pt x="119" y="488"/>
                    <a:pt x="250" y="488"/>
                  </a:cubicBezTo>
                  <a:cubicBezTo>
                    <a:pt x="393" y="464"/>
                    <a:pt x="476" y="369"/>
                    <a:pt x="476" y="226"/>
                  </a:cubicBezTo>
                  <a:cubicBezTo>
                    <a:pt x="465" y="95"/>
                    <a:pt x="357" y="0"/>
                    <a:pt x="226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Google Shape;784;p36"/>
            <p:cNvSpPr/>
            <p:nvPr/>
          </p:nvSpPr>
          <p:spPr>
            <a:xfrm flipV="1" rot="10800000">
              <a:off x="2038320" y="608760"/>
              <a:ext cx="47520" cy="34560"/>
            </a:xfrm>
            <a:custGeom>
              <a:avLst/>
              <a:gdLst/>
              <a:ahLst/>
              <a:rect l="l" t="t" r="r" b="b"/>
              <a:pathLst>
                <a:path w="489" h="478">
                  <a:moveTo>
                    <a:pt x="239" y="1"/>
                  </a:moveTo>
                  <a:cubicBezTo>
                    <a:pt x="108" y="13"/>
                    <a:pt x="1" y="132"/>
                    <a:pt x="12" y="251"/>
                  </a:cubicBezTo>
                  <a:cubicBezTo>
                    <a:pt x="36" y="382"/>
                    <a:pt x="131" y="477"/>
                    <a:pt x="274" y="477"/>
                  </a:cubicBezTo>
                  <a:cubicBezTo>
                    <a:pt x="405" y="465"/>
                    <a:pt x="489" y="358"/>
                    <a:pt x="489" y="227"/>
                  </a:cubicBezTo>
                  <a:cubicBezTo>
                    <a:pt x="477" y="84"/>
                    <a:pt x="370" y="1"/>
                    <a:pt x="239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Google Shape;785;p36"/>
            <p:cNvSpPr/>
            <p:nvPr/>
          </p:nvSpPr>
          <p:spPr>
            <a:xfrm flipV="1" rot="10800000">
              <a:off x="1924560" y="643680"/>
              <a:ext cx="40320" cy="52200"/>
            </a:xfrm>
            <a:custGeom>
              <a:avLst/>
              <a:gdLst/>
              <a:ahLst/>
              <a:rect l="l" t="t" r="r" b="b"/>
              <a:pathLst>
                <a:path w="418" h="716">
                  <a:moveTo>
                    <a:pt x="298" y="1"/>
                  </a:moveTo>
                  <a:cubicBezTo>
                    <a:pt x="287" y="1"/>
                    <a:pt x="263" y="37"/>
                    <a:pt x="263" y="49"/>
                  </a:cubicBezTo>
                  <a:lnTo>
                    <a:pt x="322" y="632"/>
                  </a:lnTo>
                  <a:lnTo>
                    <a:pt x="25" y="644"/>
                  </a:lnTo>
                  <a:cubicBezTo>
                    <a:pt x="13" y="656"/>
                    <a:pt x="1" y="668"/>
                    <a:pt x="1" y="692"/>
                  </a:cubicBezTo>
                  <a:cubicBezTo>
                    <a:pt x="1" y="703"/>
                    <a:pt x="13" y="715"/>
                    <a:pt x="25" y="715"/>
                  </a:cubicBezTo>
                  <a:lnTo>
                    <a:pt x="370" y="692"/>
                  </a:lnTo>
                  <a:cubicBezTo>
                    <a:pt x="382" y="692"/>
                    <a:pt x="406" y="680"/>
                    <a:pt x="406" y="680"/>
                  </a:cubicBezTo>
                  <a:cubicBezTo>
                    <a:pt x="417" y="656"/>
                    <a:pt x="417" y="656"/>
                    <a:pt x="417" y="644"/>
                  </a:cubicBezTo>
                  <a:lnTo>
                    <a:pt x="346" y="37"/>
                  </a:lnTo>
                  <a:cubicBezTo>
                    <a:pt x="346" y="25"/>
                    <a:pt x="310" y="1"/>
                    <a:pt x="298" y="1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Google Shape;786;p36"/>
            <p:cNvSpPr/>
            <p:nvPr/>
          </p:nvSpPr>
          <p:spPr>
            <a:xfrm flipV="1" rot="10800000">
              <a:off x="2009520" y="484560"/>
              <a:ext cx="149760" cy="47880"/>
            </a:xfrm>
            <a:custGeom>
              <a:avLst/>
              <a:gdLst/>
              <a:ahLst/>
              <a:rect l="l" t="t" r="r" b="b"/>
              <a:pathLst>
                <a:path w="1537" h="656">
                  <a:moveTo>
                    <a:pt x="1011" y="0"/>
                  </a:moveTo>
                  <a:cubicBezTo>
                    <a:pt x="981" y="0"/>
                    <a:pt x="950" y="1"/>
                    <a:pt x="917" y="4"/>
                  </a:cubicBezTo>
                  <a:cubicBezTo>
                    <a:pt x="536" y="28"/>
                    <a:pt x="167" y="278"/>
                    <a:pt x="60" y="385"/>
                  </a:cubicBezTo>
                  <a:cubicBezTo>
                    <a:pt x="0" y="445"/>
                    <a:pt x="0" y="504"/>
                    <a:pt x="48" y="564"/>
                  </a:cubicBezTo>
                  <a:cubicBezTo>
                    <a:pt x="84" y="627"/>
                    <a:pt x="161" y="656"/>
                    <a:pt x="233" y="656"/>
                  </a:cubicBezTo>
                  <a:cubicBezTo>
                    <a:pt x="256" y="656"/>
                    <a:pt x="278" y="653"/>
                    <a:pt x="298" y="647"/>
                  </a:cubicBezTo>
                  <a:cubicBezTo>
                    <a:pt x="477" y="599"/>
                    <a:pt x="834" y="504"/>
                    <a:pt x="1132" y="480"/>
                  </a:cubicBezTo>
                  <a:cubicBezTo>
                    <a:pt x="1536" y="445"/>
                    <a:pt x="1453" y="195"/>
                    <a:pt x="1453" y="195"/>
                  </a:cubicBezTo>
                  <a:cubicBezTo>
                    <a:pt x="1453" y="195"/>
                    <a:pt x="1381" y="0"/>
                    <a:pt x="1011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Google Shape;787;p36"/>
            <p:cNvSpPr/>
            <p:nvPr/>
          </p:nvSpPr>
          <p:spPr>
            <a:xfrm flipV="1" rot="10800000">
              <a:off x="1757160" y="475200"/>
              <a:ext cx="148320" cy="41760"/>
            </a:xfrm>
            <a:custGeom>
              <a:avLst/>
              <a:gdLst/>
              <a:ahLst/>
              <a:rect l="l" t="t" r="r" b="b"/>
              <a:pathLst>
                <a:path w="1522" h="575">
                  <a:moveTo>
                    <a:pt x="588" y="1"/>
                  </a:moveTo>
                  <a:cubicBezTo>
                    <a:pt x="578" y="1"/>
                    <a:pt x="568" y="1"/>
                    <a:pt x="558" y="1"/>
                  </a:cubicBezTo>
                  <a:cubicBezTo>
                    <a:pt x="105" y="37"/>
                    <a:pt x="58" y="275"/>
                    <a:pt x="58" y="275"/>
                  </a:cubicBezTo>
                  <a:cubicBezTo>
                    <a:pt x="58" y="275"/>
                    <a:pt x="1" y="514"/>
                    <a:pt x="375" y="514"/>
                  </a:cubicBezTo>
                  <a:cubicBezTo>
                    <a:pt x="384" y="514"/>
                    <a:pt x="393" y="513"/>
                    <a:pt x="403" y="513"/>
                  </a:cubicBezTo>
                  <a:cubicBezTo>
                    <a:pt x="430" y="512"/>
                    <a:pt x="457" y="512"/>
                    <a:pt x="485" y="512"/>
                  </a:cubicBezTo>
                  <a:cubicBezTo>
                    <a:pt x="765" y="512"/>
                    <a:pt x="1086" y="562"/>
                    <a:pt x="1248" y="573"/>
                  </a:cubicBezTo>
                  <a:cubicBezTo>
                    <a:pt x="1259" y="574"/>
                    <a:pt x="1270" y="574"/>
                    <a:pt x="1281" y="574"/>
                  </a:cubicBezTo>
                  <a:cubicBezTo>
                    <a:pt x="1377" y="574"/>
                    <a:pt x="1465" y="530"/>
                    <a:pt x="1486" y="466"/>
                  </a:cubicBezTo>
                  <a:cubicBezTo>
                    <a:pt x="1522" y="406"/>
                    <a:pt x="1498" y="335"/>
                    <a:pt x="1462" y="287"/>
                  </a:cubicBezTo>
                  <a:cubicBezTo>
                    <a:pt x="1347" y="206"/>
                    <a:pt x="960" y="1"/>
                    <a:pt x="588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Google Shape;788;p36"/>
            <p:cNvSpPr/>
            <p:nvPr/>
          </p:nvSpPr>
          <p:spPr>
            <a:xfrm flipV="1" rot="10800000">
              <a:off x="1864080" y="730080"/>
              <a:ext cx="118440" cy="26640"/>
            </a:xfrm>
            <a:custGeom>
              <a:avLst/>
              <a:gdLst/>
              <a:ahLst/>
              <a:rect l="l" t="t" r="r" b="b"/>
              <a:pathLst>
                <a:path w="1215" h="370">
                  <a:moveTo>
                    <a:pt x="1203" y="1"/>
                  </a:moveTo>
                  <a:cubicBezTo>
                    <a:pt x="1191" y="1"/>
                    <a:pt x="1179" y="1"/>
                    <a:pt x="1155" y="13"/>
                  </a:cubicBezTo>
                  <a:cubicBezTo>
                    <a:pt x="1145" y="22"/>
                    <a:pt x="944" y="296"/>
                    <a:pt x="432" y="296"/>
                  </a:cubicBezTo>
                  <a:cubicBezTo>
                    <a:pt x="319" y="296"/>
                    <a:pt x="192" y="283"/>
                    <a:pt x="48" y="251"/>
                  </a:cubicBezTo>
                  <a:cubicBezTo>
                    <a:pt x="24" y="251"/>
                    <a:pt x="0" y="263"/>
                    <a:pt x="0" y="287"/>
                  </a:cubicBezTo>
                  <a:cubicBezTo>
                    <a:pt x="0" y="298"/>
                    <a:pt x="12" y="322"/>
                    <a:pt x="24" y="322"/>
                  </a:cubicBezTo>
                  <a:cubicBezTo>
                    <a:pt x="191" y="358"/>
                    <a:pt x="322" y="370"/>
                    <a:pt x="441" y="370"/>
                  </a:cubicBezTo>
                  <a:cubicBezTo>
                    <a:pt x="1000" y="370"/>
                    <a:pt x="1215" y="72"/>
                    <a:pt x="1215" y="37"/>
                  </a:cubicBezTo>
                  <a:cubicBezTo>
                    <a:pt x="1215" y="25"/>
                    <a:pt x="1215" y="13"/>
                    <a:pt x="1203" y="1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Google Shape;789;p36"/>
            <p:cNvSpPr/>
            <p:nvPr/>
          </p:nvSpPr>
          <p:spPr>
            <a:xfrm flipV="1" rot="10800000">
              <a:off x="1691640" y="531000"/>
              <a:ext cx="241920" cy="177120"/>
            </a:xfrm>
            <a:custGeom>
              <a:avLst/>
              <a:gdLst/>
              <a:ahLst/>
              <a:rect l="l" t="t" r="r" b="b"/>
              <a:pathLst>
                <a:path w="2477" h="2421">
                  <a:moveTo>
                    <a:pt x="1250" y="110"/>
                  </a:moveTo>
                  <a:cubicBezTo>
                    <a:pt x="1822" y="110"/>
                    <a:pt x="2310" y="551"/>
                    <a:pt x="2322" y="1134"/>
                  </a:cubicBezTo>
                  <a:cubicBezTo>
                    <a:pt x="2346" y="1420"/>
                    <a:pt x="2251" y="1706"/>
                    <a:pt x="2060" y="1920"/>
                  </a:cubicBezTo>
                  <a:cubicBezTo>
                    <a:pt x="1870" y="2146"/>
                    <a:pt x="1608" y="2277"/>
                    <a:pt x="1310" y="2301"/>
                  </a:cubicBezTo>
                  <a:cubicBezTo>
                    <a:pt x="1295" y="2302"/>
                    <a:pt x="1281" y="2302"/>
                    <a:pt x="1266" y="2302"/>
                  </a:cubicBezTo>
                  <a:cubicBezTo>
                    <a:pt x="690" y="2302"/>
                    <a:pt x="201" y="1846"/>
                    <a:pt x="155" y="1265"/>
                  </a:cubicBezTo>
                  <a:cubicBezTo>
                    <a:pt x="119" y="658"/>
                    <a:pt x="584" y="158"/>
                    <a:pt x="1179" y="110"/>
                  </a:cubicBezTo>
                  <a:close/>
                  <a:moveTo>
                    <a:pt x="1265" y="0"/>
                  </a:moveTo>
                  <a:cubicBezTo>
                    <a:pt x="1236" y="0"/>
                    <a:pt x="1208" y="1"/>
                    <a:pt x="1179" y="3"/>
                  </a:cubicBezTo>
                  <a:cubicBezTo>
                    <a:pt x="512" y="39"/>
                    <a:pt x="0" y="610"/>
                    <a:pt x="48" y="1289"/>
                  </a:cubicBezTo>
                  <a:cubicBezTo>
                    <a:pt x="84" y="1932"/>
                    <a:pt x="619" y="2420"/>
                    <a:pt x="1250" y="2420"/>
                  </a:cubicBezTo>
                  <a:lnTo>
                    <a:pt x="1334" y="2420"/>
                  </a:lnTo>
                  <a:cubicBezTo>
                    <a:pt x="1655" y="2396"/>
                    <a:pt x="1953" y="2253"/>
                    <a:pt x="2167" y="2015"/>
                  </a:cubicBezTo>
                  <a:cubicBezTo>
                    <a:pt x="2370" y="1777"/>
                    <a:pt x="2477" y="1468"/>
                    <a:pt x="2465" y="1134"/>
                  </a:cubicBezTo>
                  <a:cubicBezTo>
                    <a:pt x="2431" y="496"/>
                    <a:pt x="1895" y="0"/>
                    <a:pt x="126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7" name="Google Shape;790;p36"/>
            <p:cNvSpPr/>
            <p:nvPr/>
          </p:nvSpPr>
          <p:spPr>
            <a:xfrm flipV="1" rot="10800000">
              <a:off x="1972080" y="543960"/>
              <a:ext cx="238320" cy="177120"/>
            </a:xfrm>
            <a:custGeom>
              <a:avLst/>
              <a:gdLst/>
              <a:ahLst/>
              <a:rect l="l" t="t" r="r" b="b"/>
              <a:pathLst>
                <a:path w="2442" h="2419">
                  <a:moveTo>
                    <a:pt x="1215" y="109"/>
                  </a:moveTo>
                  <a:cubicBezTo>
                    <a:pt x="1489" y="109"/>
                    <a:pt x="1739" y="216"/>
                    <a:pt x="1929" y="395"/>
                  </a:cubicBezTo>
                  <a:cubicBezTo>
                    <a:pt x="2156" y="585"/>
                    <a:pt x="2287" y="835"/>
                    <a:pt x="2298" y="1133"/>
                  </a:cubicBezTo>
                  <a:cubicBezTo>
                    <a:pt x="2322" y="1419"/>
                    <a:pt x="2227" y="1704"/>
                    <a:pt x="2037" y="1919"/>
                  </a:cubicBezTo>
                  <a:cubicBezTo>
                    <a:pt x="1846" y="2145"/>
                    <a:pt x="1584" y="2276"/>
                    <a:pt x="1286" y="2300"/>
                  </a:cubicBezTo>
                  <a:cubicBezTo>
                    <a:pt x="1271" y="2300"/>
                    <a:pt x="1257" y="2301"/>
                    <a:pt x="1242" y="2301"/>
                  </a:cubicBezTo>
                  <a:cubicBezTo>
                    <a:pt x="655" y="2301"/>
                    <a:pt x="178" y="1844"/>
                    <a:pt x="132" y="1264"/>
                  </a:cubicBezTo>
                  <a:cubicBezTo>
                    <a:pt x="120" y="990"/>
                    <a:pt x="203" y="704"/>
                    <a:pt x="393" y="478"/>
                  </a:cubicBezTo>
                  <a:cubicBezTo>
                    <a:pt x="596" y="264"/>
                    <a:pt x="846" y="121"/>
                    <a:pt x="1144" y="109"/>
                  </a:cubicBezTo>
                  <a:close/>
                  <a:moveTo>
                    <a:pt x="1192" y="1"/>
                  </a:moveTo>
                  <a:cubicBezTo>
                    <a:pt x="1176" y="1"/>
                    <a:pt x="1160" y="1"/>
                    <a:pt x="1144" y="2"/>
                  </a:cubicBezTo>
                  <a:cubicBezTo>
                    <a:pt x="810" y="26"/>
                    <a:pt x="513" y="168"/>
                    <a:pt x="310" y="407"/>
                  </a:cubicBezTo>
                  <a:cubicBezTo>
                    <a:pt x="96" y="645"/>
                    <a:pt x="1" y="954"/>
                    <a:pt x="12" y="1288"/>
                  </a:cubicBezTo>
                  <a:cubicBezTo>
                    <a:pt x="36" y="1931"/>
                    <a:pt x="572" y="2419"/>
                    <a:pt x="1215" y="2419"/>
                  </a:cubicBezTo>
                  <a:lnTo>
                    <a:pt x="1286" y="2419"/>
                  </a:lnTo>
                  <a:cubicBezTo>
                    <a:pt x="1620" y="2407"/>
                    <a:pt x="1917" y="2252"/>
                    <a:pt x="2120" y="2014"/>
                  </a:cubicBezTo>
                  <a:cubicBezTo>
                    <a:pt x="2334" y="1776"/>
                    <a:pt x="2441" y="1466"/>
                    <a:pt x="2418" y="1133"/>
                  </a:cubicBezTo>
                  <a:cubicBezTo>
                    <a:pt x="2406" y="811"/>
                    <a:pt x="2263" y="514"/>
                    <a:pt x="2025" y="299"/>
                  </a:cubicBezTo>
                  <a:cubicBezTo>
                    <a:pt x="1798" y="107"/>
                    <a:pt x="1497" y="1"/>
                    <a:pt x="119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Google Shape;791;p36"/>
            <p:cNvSpPr/>
            <p:nvPr/>
          </p:nvSpPr>
          <p:spPr>
            <a:xfrm flipV="1" rot="10800000">
              <a:off x="1923120" y="618480"/>
              <a:ext cx="56880" cy="11160"/>
            </a:xfrm>
            <a:custGeom>
              <a:avLst/>
              <a:gdLst/>
              <a:ahLst/>
              <a:rect l="l" t="t" r="r" b="b"/>
              <a:pathLst>
                <a:path w="585" h="156">
                  <a:moveTo>
                    <a:pt x="584" y="1"/>
                  </a:moveTo>
                  <a:lnTo>
                    <a:pt x="1" y="36"/>
                  </a:lnTo>
                  <a:lnTo>
                    <a:pt x="13" y="155"/>
                  </a:lnTo>
                  <a:lnTo>
                    <a:pt x="584" y="12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Google Shape;792;p36"/>
            <p:cNvSpPr/>
            <p:nvPr/>
          </p:nvSpPr>
          <p:spPr>
            <a:xfrm flipV="1" rot="10800000">
              <a:off x="1768680" y="305280"/>
              <a:ext cx="476640" cy="201240"/>
            </a:xfrm>
            <a:custGeom>
              <a:avLst/>
              <a:gdLst/>
              <a:ahLst/>
              <a:rect l="l" t="t" r="r" b="b"/>
              <a:pathLst>
                <a:path w="4882" h="2752">
                  <a:moveTo>
                    <a:pt x="3015" y="1"/>
                  </a:moveTo>
                  <a:cubicBezTo>
                    <a:pt x="359" y="1"/>
                    <a:pt x="0" y="2718"/>
                    <a:pt x="0" y="2739"/>
                  </a:cubicBezTo>
                  <a:cubicBezTo>
                    <a:pt x="153" y="2748"/>
                    <a:pt x="298" y="2752"/>
                    <a:pt x="435" y="2752"/>
                  </a:cubicBezTo>
                  <a:cubicBezTo>
                    <a:pt x="2674" y="2752"/>
                    <a:pt x="2917" y="1632"/>
                    <a:pt x="2917" y="1632"/>
                  </a:cubicBezTo>
                  <a:cubicBezTo>
                    <a:pt x="3060" y="1989"/>
                    <a:pt x="2953" y="2358"/>
                    <a:pt x="2953" y="2358"/>
                  </a:cubicBezTo>
                  <a:cubicBezTo>
                    <a:pt x="4882" y="1810"/>
                    <a:pt x="4537" y="250"/>
                    <a:pt x="4537" y="250"/>
                  </a:cubicBezTo>
                  <a:cubicBezTo>
                    <a:pt x="3960" y="76"/>
                    <a:pt x="3456" y="1"/>
                    <a:pt x="3015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Google Shape;793;p36"/>
            <p:cNvSpPr/>
            <p:nvPr/>
          </p:nvSpPr>
          <p:spPr>
            <a:xfrm flipV="1" rot="10800000">
              <a:off x="1687320" y="354960"/>
              <a:ext cx="120600" cy="150480"/>
            </a:xfrm>
            <a:custGeom>
              <a:avLst/>
              <a:gdLst/>
              <a:ahLst/>
              <a:rect l="l" t="t" r="r" b="b"/>
              <a:pathLst>
                <a:path w="1239" h="2060">
                  <a:moveTo>
                    <a:pt x="0" y="0"/>
                  </a:moveTo>
                  <a:cubicBezTo>
                    <a:pt x="0" y="0"/>
                    <a:pt x="203" y="1465"/>
                    <a:pt x="1238" y="2060"/>
                  </a:cubicBezTo>
                  <a:cubicBezTo>
                    <a:pt x="1238" y="2060"/>
                    <a:pt x="1179" y="60"/>
                    <a:pt x="0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71" name="Google Shape;794;p36"/>
          <p:cNvSpPr/>
          <p:nvPr/>
        </p:nvSpPr>
        <p:spPr>
          <a:xfrm>
            <a:off x="4415040" y="352080"/>
            <a:ext cx="3387600" cy="35748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2" name="Google Shape;795;p36">
            <a:hlinkClick r:id="rId1" action="ppaction://hlinksldjump"/>
          </p:cNvPr>
          <p:cNvSpPr/>
          <p:nvPr/>
        </p:nvSpPr>
        <p:spPr>
          <a:xfrm>
            <a:off x="7905240" y="352080"/>
            <a:ext cx="357480" cy="3574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3" name="Google Shape;796;p36">
            <a:hlinkClick r:id="rId2" action="ppaction://hlinksldjump"/>
          </p:cNvPr>
          <p:cNvSpPr/>
          <p:nvPr/>
        </p:nvSpPr>
        <p:spPr>
          <a:xfrm>
            <a:off x="7993080" y="441360"/>
            <a:ext cx="182160" cy="178920"/>
          </a:xfrm>
          <a:custGeom>
            <a:avLst/>
            <a:gdLst/>
            <a:ahLst/>
            <a:rect l="l" t="t" r="r" b="b"/>
            <a:pathLst>
              <a:path w="212885" h="209134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74" name="Google Shape;797;p36"/>
          <p:cNvGrpSpPr/>
          <p:nvPr/>
        </p:nvGrpSpPr>
        <p:grpSpPr>
          <a:xfrm>
            <a:off x="3505680" y="352080"/>
            <a:ext cx="807120" cy="357480"/>
            <a:chOff x="3505680" y="352080"/>
            <a:chExt cx="807120" cy="357480"/>
          </a:xfrm>
        </p:grpSpPr>
        <p:sp>
          <p:nvSpPr>
            <p:cNvPr id="1175" name="Google Shape;798;p36"/>
            <p:cNvSpPr/>
            <p:nvPr/>
          </p:nvSpPr>
          <p:spPr>
            <a:xfrm>
              <a:off x="3505680" y="352080"/>
              <a:ext cx="807120" cy="35748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 w="0">
              <a:noFill/>
            </a:ln>
            <a:effectLst>
              <a:outerShdw algn="bl" blurRad="214200" dir="5400000" dist="57240" rotWithShape="0">
                <a:schemeClr val="dk2">
                  <a:alpha val="13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Google Shape;799;p36"/>
            <p:cNvSpPr/>
            <p:nvPr/>
          </p:nvSpPr>
          <p:spPr>
            <a:xfrm flipH="1">
              <a:off x="3612600" y="448560"/>
              <a:ext cx="164160" cy="164160"/>
            </a:xfrm>
            <a:custGeom>
              <a:avLst/>
              <a:gdLst/>
              <a:ahLst/>
              <a:rect l="l" t="t" r="r" b="b"/>
              <a:pathLst>
                <a:path w="349" h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7" name="Google Shape;800;p36"/>
            <p:cNvSpPr/>
            <p:nvPr/>
          </p:nvSpPr>
          <p:spPr>
            <a:xfrm flipH="1">
              <a:off x="3834720" y="448560"/>
              <a:ext cx="163800" cy="164160"/>
            </a:xfrm>
            <a:custGeom>
              <a:avLst/>
              <a:gdLst/>
              <a:ahLst/>
              <a:rect l="l" t="t" r="r" b="b"/>
              <a:pathLst>
                <a:path w="348" h="349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Google Shape;801;p36"/>
            <p:cNvSpPr/>
            <p:nvPr/>
          </p:nvSpPr>
          <p:spPr>
            <a:xfrm flipH="1">
              <a:off x="4057920" y="446400"/>
              <a:ext cx="198720" cy="169200"/>
            </a:xfrm>
            <a:custGeom>
              <a:avLst/>
              <a:gdLst/>
              <a:ahLst/>
              <a:rect l="l" t="t" r="r" b="b"/>
              <a:pathLst>
                <a:path w="422" h="359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619;p33"/>
          <p:cNvGrpSpPr/>
          <p:nvPr/>
        </p:nvGrpSpPr>
        <p:grpSpPr>
          <a:xfrm>
            <a:off x="6818040" y="182160"/>
            <a:ext cx="1915560" cy="5233320"/>
            <a:chOff x="6818040" y="182160"/>
            <a:chExt cx="1915560" cy="5233320"/>
          </a:xfrm>
        </p:grpSpPr>
        <p:sp>
          <p:nvSpPr>
            <p:cNvPr id="543" name="Google Shape;620;p33"/>
            <p:cNvSpPr/>
            <p:nvPr/>
          </p:nvSpPr>
          <p:spPr>
            <a:xfrm>
              <a:off x="6919920" y="5142960"/>
              <a:ext cx="653760" cy="191160"/>
            </a:xfrm>
            <a:custGeom>
              <a:avLst/>
              <a:gdLst/>
              <a:ahLst/>
              <a:rect l="l" t="t" r="r" b="b"/>
              <a:pathLst>
                <a:path w="8502" h="2490">
                  <a:moveTo>
                    <a:pt x="4942" y="1"/>
                  </a:moveTo>
                  <a:lnTo>
                    <a:pt x="1" y="2489"/>
                  </a:lnTo>
                  <a:lnTo>
                    <a:pt x="8502" y="2394"/>
                  </a:lnTo>
                  <a:lnTo>
                    <a:pt x="7942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Google Shape;621;p33"/>
            <p:cNvSpPr/>
            <p:nvPr/>
          </p:nvSpPr>
          <p:spPr>
            <a:xfrm>
              <a:off x="6919920" y="5326920"/>
              <a:ext cx="656640" cy="88560"/>
            </a:xfrm>
            <a:custGeom>
              <a:avLst/>
              <a:gdLst/>
              <a:ahLst/>
              <a:rect l="l" t="t" r="r" b="b"/>
              <a:pathLst>
                <a:path w="8538" h="1156">
                  <a:moveTo>
                    <a:pt x="8502" y="1"/>
                  </a:moveTo>
                  <a:lnTo>
                    <a:pt x="1" y="96"/>
                  </a:lnTo>
                  <a:lnTo>
                    <a:pt x="36" y="1156"/>
                  </a:lnTo>
                  <a:lnTo>
                    <a:pt x="8537" y="1049"/>
                  </a:lnTo>
                  <a:lnTo>
                    <a:pt x="850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Google Shape;622;p33"/>
            <p:cNvSpPr/>
            <p:nvPr/>
          </p:nvSpPr>
          <p:spPr>
            <a:xfrm>
              <a:off x="7134120" y="5206680"/>
              <a:ext cx="90360" cy="32040"/>
            </a:xfrm>
            <a:custGeom>
              <a:avLst/>
              <a:gdLst/>
              <a:ahLst/>
              <a:rect l="l" t="t" r="r" b="b"/>
              <a:pathLst>
                <a:path w="1180" h="420">
                  <a:moveTo>
                    <a:pt x="96" y="0"/>
                  </a:moveTo>
                  <a:cubicBezTo>
                    <a:pt x="60" y="0"/>
                    <a:pt x="32" y="23"/>
                    <a:pt x="13" y="63"/>
                  </a:cubicBezTo>
                  <a:cubicBezTo>
                    <a:pt x="1" y="110"/>
                    <a:pt x="36" y="158"/>
                    <a:pt x="72" y="170"/>
                  </a:cubicBezTo>
                  <a:lnTo>
                    <a:pt x="1060" y="420"/>
                  </a:lnTo>
                  <a:lnTo>
                    <a:pt x="1072" y="420"/>
                  </a:lnTo>
                  <a:cubicBezTo>
                    <a:pt x="1120" y="420"/>
                    <a:pt x="1144" y="396"/>
                    <a:pt x="1168" y="360"/>
                  </a:cubicBezTo>
                  <a:cubicBezTo>
                    <a:pt x="1179" y="313"/>
                    <a:pt x="1144" y="277"/>
                    <a:pt x="1108" y="253"/>
                  </a:cubicBezTo>
                  <a:lnTo>
                    <a:pt x="120" y="3"/>
                  </a:lnTo>
                  <a:cubicBezTo>
                    <a:pt x="112" y="1"/>
                    <a:pt x="104" y="0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Google Shape;623;p33"/>
            <p:cNvSpPr/>
            <p:nvPr/>
          </p:nvSpPr>
          <p:spPr>
            <a:xfrm>
              <a:off x="7208280" y="5171040"/>
              <a:ext cx="90360" cy="32040"/>
            </a:xfrm>
            <a:custGeom>
              <a:avLst/>
              <a:gdLst/>
              <a:ahLst/>
              <a:rect l="l" t="t" r="r" b="b"/>
              <a:pathLst>
                <a:path w="1179" h="420">
                  <a:moveTo>
                    <a:pt x="104" y="1"/>
                  </a:moveTo>
                  <a:cubicBezTo>
                    <a:pt x="71" y="1"/>
                    <a:pt x="34" y="32"/>
                    <a:pt x="24" y="62"/>
                  </a:cubicBezTo>
                  <a:cubicBezTo>
                    <a:pt x="0" y="110"/>
                    <a:pt x="36" y="158"/>
                    <a:pt x="83" y="170"/>
                  </a:cubicBezTo>
                  <a:lnTo>
                    <a:pt x="1060" y="420"/>
                  </a:lnTo>
                  <a:lnTo>
                    <a:pt x="1072" y="420"/>
                  </a:lnTo>
                  <a:cubicBezTo>
                    <a:pt x="1107" y="420"/>
                    <a:pt x="1155" y="396"/>
                    <a:pt x="1167" y="360"/>
                  </a:cubicBezTo>
                  <a:cubicBezTo>
                    <a:pt x="1179" y="324"/>
                    <a:pt x="1155" y="277"/>
                    <a:pt x="1107" y="265"/>
                  </a:cubicBezTo>
                  <a:lnTo>
                    <a:pt x="119" y="3"/>
                  </a:lnTo>
                  <a:cubicBezTo>
                    <a:pt x="114" y="1"/>
                    <a:pt x="109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Google Shape;624;p33"/>
            <p:cNvSpPr/>
            <p:nvPr/>
          </p:nvSpPr>
          <p:spPr>
            <a:xfrm>
              <a:off x="7283520" y="4838760"/>
              <a:ext cx="246960" cy="303840"/>
            </a:xfrm>
            <a:custGeom>
              <a:avLst/>
              <a:gdLst/>
              <a:ahLst/>
              <a:rect l="l" t="t" r="r" b="b"/>
              <a:pathLst>
                <a:path w="3216" h="3954">
                  <a:moveTo>
                    <a:pt x="0" y="1"/>
                  </a:moveTo>
                  <a:lnTo>
                    <a:pt x="179" y="3954"/>
                  </a:lnTo>
                  <a:lnTo>
                    <a:pt x="3215" y="3954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Google Shape;625;p33"/>
            <p:cNvSpPr/>
            <p:nvPr/>
          </p:nvSpPr>
          <p:spPr>
            <a:xfrm>
              <a:off x="7648200" y="5142960"/>
              <a:ext cx="653760" cy="191160"/>
            </a:xfrm>
            <a:custGeom>
              <a:avLst/>
              <a:gdLst/>
              <a:ahLst/>
              <a:rect l="l" t="t" r="r" b="b"/>
              <a:pathLst>
                <a:path w="8502" h="2490">
                  <a:moveTo>
                    <a:pt x="4941" y="1"/>
                  </a:moveTo>
                  <a:lnTo>
                    <a:pt x="0" y="2489"/>
                  </a:lnTo>
                  <a:lnTo>
                    <a:pt x="8501" y="2394"/>
                  </a:lnTo>
                  <a:lnTo>
                    <a:pt x="7942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Google Shape;626;p33"/>
            <p:cNvSpPr/>
            <p:nvPr/>
          </p:nvSpPr>
          <p:spPr>
            <a:xfrm>
              <a:off x="7648200" y="5326920"/>
              <a:ext cx="656640" cy="88560"/>
            </a:xfrm>
            <a:custGeom>
              <a:avLst/>
              <a:gdLst/>
              <a:ahLst/>
              <a:rect l="l" t="t" r="r" b="b"/>
              <a:pathLst>
                <a:path w="8537" h="1156">
                  <a:moveTo>
                    <a:pt x="8501" y="1"/>
                  </a:moveTo>
                  <a:lnTo>
                    <a:pt x="0" y="96"/>
                  </a:lnTo>
                  <a:lnTo>
                    <a:pt x="36" y="1156"/>
                  </a:lnTo>
                  <a:lnTo>
                    <a:pt x="8537" y="1049"/>
                  </a:lnTo>
                  <a:lnTo>
                    <a:pt x="850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Google Shape;627;p33"/>
            <p:cNvSpPr/>
            <p:nvPr/>
          </p:nvSpPr>
          <p:spPr>
            <a:xfrm>
              <a:off x="7862400" y="5206680"/>
              <a:ext cx="90360" cy="32040"/>
            </a:xfrm>
            <a:custGeom>
              <a:avLst/>
              <a:gdLst/>
              <a:ahLst/>
              <a:rect l="l" t="t" r="r" b="b"/>
              <a:pathLst>
                <a:path w="1179" h="420">
                  <a:moveTo>
                    <a:pt x="96" y="0"/>
                  </a:moveTo>
                  <a:cubicBezTo>
                    <a:pt x="60" y="0"/>
                    <a:pt x="32" y="23"/>
                    <a:pt x="12" y="63"/>
                  </a:cubicBezTo>
                  <a:cubicBezTo>
                    <a:pt x="0" y="110"/>
                    <a:pt x="36" y="158"/>
                    <a:pt x="72" y="170"/>
                  </a:cubicBezTo>
                  <a:lnTo>
                    <a:pt x="1060" y="420"/>
                  </a:lnTo>
                  <a:lnTo>
                    <a:pt x="1072" y="420"/>
                  </a:lnTo>
                  <a:cubicBezTo>
                    <a:pt x="1119" y="420"/>
                    <a:pt x="1143" y="396"/>
                    <a:pt x="1167" y="360"/>
                  </a:cubicBezTo>
                  <a:cubicBezTo>
                    <a:pt x="1179" y="313"/>
                    <a:pt x="1143" y="277"/>
                    <a:pt x="1107" y="253"/>
                  </a:cubicBezTo>
                  <a:lnTo>
                    <a:pt x="119" y="3"/>
                  </a:lnTo>
                  <a:cubicBezTo>
                    <a:pt x="111" y="1"/>
                    <a:pt x="103" y="0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Google Shape;628;p33"/>
            <p:cNvSpPr/>
            <p:nvPr/>
          </p:nvSpPr>
          <p:spPr>
            <a:xfrm>
              <a:off x="7936560" y="5171040"/>
              <a:ext cx="90360" cy="32040"/>
            </a:xfrm>
            <a:custGeom>
              <a:avLst/>
              <a:gdLst/>
              <a:ahLst/>
              <a:rect l="l" t="t" r="r" b="b"/>
              <a:pathLst>
                <a:path w="1180" h="420">
                  <a:moveTo>
                    <a:pt x="105" y="1"/>
                  </a:moveTo>
                  <a:cubicBezTo>
                    <a:pt x="72" y="1"/>
                    <a:pt x="35" y="32"/>
                    <a:pt x="24" y="62"/>
                  </a:cubicBezTo>
                  <a:cubicBezTo>
                    <a:pt x="1" y="110"/>
                    <a:pt x="36" y="158"/>
                    <a:pt x="84" y="170"/>
                  </a:cubicBezTo>
                  <a:lnTo>
                    <a:pt x="1060" y="420"/>
                  </a:lnTo>
                  <a:lnTo>
                    <a:pt x="1072" y="420"/>
                  </a:lnTo>
                  <a:cubicBezTo>
                    <a:pt x="1108" y="420"/>
                    <a:pt x="1132" y="396"/>
                    <a:pt x="1167" y="360"/>
                  </a:cubicBezTo>
                  <a:cubicBezTo>
                    <a:pt x="1179" y="324"/>
                    <a:pt x="1156" y="277"/>
                    <a:pt x="1108" y="265"/>
                  </a:cubicBezTo>
                  <a:lnTo>
                    <a:pt x="120" y="3"/>
                  </a:lnTo>
                  <a:cubicBezTo>
                    <a:pt x="115" y="1"/>
                    <a:pt x="110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Google Shape;629;p33"/>
            <p:cNvSpPr/>
            <p:nvPr/>
          </p:nvSpPr>
          <p:spPr>
            <a:xfrm>
              <a:off x="7971480" y="4838760"/>
              <a:ext cx="287280" cy="303840"/>
            </a:xfrm>
            <a:custGeom>
              <a:avLst/>
              <a:gdLst/>
              <a:ahLst/>
              <a:rect l="l" t="t" r="r" b="b"/>
              <a:pathLst>
                <a:path w="3739" h="3954">
                  <a:moveTo>
                    <a:pt x="0" y="1"/>
                  </a:moveTo>
                  <a:lnTo>
                    <a:pt x="679" y="3954"/>
                  </a:lnTo>
                  <a:lnTo>
                    <a:pt x="3739" y="3954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Google Shape;630;p33"/>
            <p:cNvSpPr/>
            <p:nvPr/>
          </p:nvSpPr>
          <p:spPr>
            <a:xfrm>
              <a:off x="7206480" y="2216880"/>
              <a:ext cx="1110960" cy="2819520"/>
            </a:xfrm>
            <a:custGeom>
              <a:avLst/>
              <a:gdLst/>
              <a:ahLst/>
              <a:rect l="l" t="t" r="r" b="b"/>
              <a:pathLst>
                <a:path w="14443" h="36648">
                  <a:moveTo>
                    <a:pt x="12" y="0"/>
                  </a:moveTo>
                  <a:lnTo>
                    <a:pt x="24" y="7466"/>
                  </a:lnTo>
                  <a:cubicBezTo>
                    <a:pt x="0" y="8489"/>
                    <a:pt x="24" y="11311"/>
                    <a:pt x="96" y="12347"/>
                  </a:cubicBezTo>
                  <a:lnTo>
                    <a:pt x="488" y="36648"/>
                  </a:lnTo>
                  <a:lnTo>
                    <a:pt x="5715" y="36648"/>
                  </a:lnTo>
                  <a:lnTo>
                    <a:pt x="5215" y="10525"/>
                  </a:lnTo>
                  <a:lnTo>
                    <a:pt x="9347" y="36648"/>
                  </a:lnTo>
                  <a:lnTo>
                    <a:pt x="14443" y="36529"/>
                  </a:lnTo>
                  <a:lnTo>
                    <a:pt x="10537" y="1655"/>
                  </a:lnTo>
                  <a:lnTo>
                    <a:pt x="5382" y="33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2d67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Google Shape;631;p33"/>
            <p:cNvSpPr/>
            <p:nvPr/>
          </p:nvSpPr>
          <p:spPr>
            <a:xfrm>
              <a:off x="7421760" y="2990160"/>
              <a:ext cx="204840" cy="41760"/>
            </a:xfrm>
            <a:custGeom>
              <a:avLst/>
              <a:gdLst/>
              <a:ahLst/>
              <a:rect l="l" t="t" r="r" b="b"/>
              <a:pathLst>
                <a:path w="2668" h="548">
                  <a:moveTo>
                    <a:pt x="84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24" y="167"/>
                    <a:pt x="72" y="167"/>
                  </a:cubicBezTo>
                  <a:lnTo>
                    <a:pt x="2572" y="548"/>
                  </a:lnTo>
                  <a:cubicBezTo>
                    <a:pt x="2620" y="548"/>
                    <a:pt x="2667" y="524"/>
                    <a:pt x="2643" y="476"/>
                  </a:cubicBezTo>
                  <a:cubicBezTo>
                    <a:pt x="2643" y="429"/>
                    <a:pt x="2620" y="393"/>
                    <a:pt x="2572" y="393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17171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Google Shape;632;p33"/>
            <p:cNvSpPr/>
            <p:nvPr/>
          </p:nvSpPr>
          <p:spPr>
            <a:xfrm>
              <a:off x="7207560" y="2710800"/>
              <a:ext cx="866160" cy="147240"/>
            </a:xfrm>
            <a:custGeom>
              <a:avLst/>
              <a:gdLst/>
              <a:ahLst/>
              <a:rect l="l" t="t" r="r" b="b"/>
              <a:pathLst>
                <a:path w="11264" h="1918">
                  <a:moveTo>
                    <a:pt x="0" y="1"/>
                  </a:moveTo>
                  <a:lnTo>
                    <a:pt x="12" y="1025"/>
                  </a:lnTo>
                  <a:lnTo>
                    <a:pt x="11264" y="1918"/>
                  </a:lnTo>
                  <a:lnTo>
                    <a:pt x="11144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4d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Google Shape;633;p33"/>
            <p:cNvSpPr/>
            <p:nvPr/>
          </p:nvSpPr>
          <p:spPr>
            <a:xfrm>
              <a:off x="6860160" y="3077280"/>
              <a:ext cx="118800" cy="186480"/>
            </a:xfrm>
            <a:custGeom>
              <a:avLst/>
              <a:gdLst/>
              <a:ahLst/>
              <a:rect l="l" t="t" r="r" b="b"/>
              <a:pathLst>
                <a:path w="1549" h="2429">
                  <a:moveTo>
                    <a:pt x="1549" y="0"/>
                  </a:moveTo>
                  <a:lnTo>
                    <a:pt x="429" y="941"/>
                  </a:lnTo>
                  <a:lnTo>
                    <a:pt x="48" y="2084"/>
                  </a:lnTo>
                  <a:cubicBezTo>
                    <a:pt x="1" y="2215"/>
                    <a:pt x="60" y="2370"/>
                    <a:pt x="191" y="2405"/>
                  </a:cubicBezTo>
                  <a:cubicBezTo>
                    <a:pt x="223" y="2421"/>
                    <a:pt x="257" y="2428"/>
                    <a:pt x="291" y="2428"/>
                  </a:cubicBezTo>
                  <a:cubicBezTo>
                    <a:pt x="385" y="2428"/>
                    <a:pt x="481" y="2371"/>
                    <a:pt x="525" y="2274"/>
                  </a:cubicBezTo>
                  <a:lnTo>
                    <a:pt x="1549" y="0"/>
                  </a:ln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Google Shape;634;p33"/>
            <p:cNvSpPr/>
            <p:nvPr/>
          </p:nvSpPr>
          <p:spPr>
            <a:xfrm>
              <a:off x="6818040" y="2778120"/>
              <a:ext cx="311040" cy="469080"/>
            </a:xfrm>
            <a:custGeom>
              <a:avLst/>
              <a:gdLst/>
              <a:ahLst/>
              <a:rect l="l" t="t" r="r" b="b"/>
              <a:pathLst>
                <a:path w="4049" h="6099">
                  <a:moveTo>
                    <a:pt x="2958" y="1"/>
                  </a:moveTo>
                  <a:cubicBezTo>
                    <a:pt x="2936" y="1"/>
                    <a:pt x="2915" y="2"/>
                    <a:pt x="2893" y="4"/>
                  </a:cubicBezTo>
                  <a:cubicBezTo>
                    <a:pt x="2596" y="28"/>
                    <a:pt x="2358" y="230"/>
                    <a:pt x="2298" y="504"/>
                  </a:cubicBezTo>
                  <a:cubicBezTo>
                    <a:pt x="2096" y="1302"/>
                    <a:pt x="1631" y="2564"/>
                    <a:pt x="1631" y="2564"/>
                  </a:cubicBezTo>
                  <a:lnTo>
                    <a:pt x="48" y="5778"/>
                  </a:lnTo>
                  <a:cubicBezTo>
                    <a:pt x="0" y="5850"/>
                    <a:pt x="24" y="5957"/>
                    <a:pt x="83" y="6028"/>
                  </a:cubicBezTo>
                  <a:cubicBezTo>
                    <a:pt x="135" y="6075"/>
                    <a:pt x="199" y="6098"/>
                    <a:pt x="259" y="6098"/>
                  </a:cubicBezTo>
                  <a:cubicBezTo>
                    <a:pt x="324" y="6098"/>
                    <a:pt x="386" y="6072"/>
                    <a:pt x="429" y="6017"/>
                  </a:cubicBezTo>
                  <a:lnTo>
                    <a:pt x="2441" y="3695"/>
                  </a:lnTo>
                  <a:lnTo>
                    <a:pt x="2441" y="3695"/>
                  </a:lnTo>
                  <a:cubicBezTo>
                    <a:pt x="2274" y="4231"/>
                    <a:pt x="2250" y="4731"/>
                    <a:pt x="2262" y="5028"/>
                  </a:cubicBezTo>
                  <a:cubicBezTo>
                    <a:pt x="2262" y="5195"/>
                    <a:pt x="2393" y="5314"/>
                    <a:pt x="2548" y="5314"/>
                  </a:cubicBezTo>
                  <a:cubicBezTo>
                    <a:pt x="2556" y="5315"/>
                    <a:pt x="2564" y="5315"/>
                    <a:pt x="2572" y="5315"/>
                  </a:cubicBezTo>
                  <a:cubicBezTo>
                    <a:pt x="2704" y="5315"/>
                    <a:pt x="2812" y="5222"/>
                    <a:pt x="2846" y="5076"/>
                  </a:cubicBezTo>
                  <a:cubicBezTo>
                    <a:pt x="2893" y="4790"/>
                    <a:pt x="3036" y="4302"/>
                    <a:pt x="3417" y="3623"/>
                  </a:cubicBezTo>
                  <a:cubicBezTo>
                    <a:pt x="4048" y="2516"/>
                    <a:pt x="3679" y="1266"/>
                    <a:pt x="3679" y="1266"/>
                  </a:cubicBezTo>
                  <a:lnTo>
                    <a:pt x="3631" y="647"/>
                  </a:lnTo>
                  <a:cubicBezTo>
                    <a:pt x="3620" y="276"/>
                    <a:pt x="3312" y="1"/>
                    <a:pt x="2958" y="1"/>
                  </a:cubicBez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Google Shape;635;p33"/>
            <p:cNvSpPr/>
            <p:nvPr/>
          </p:nvSpPr>
          <p:spPr>
            <a:xfrm>
              <a:off x="6995880" y="2292840"/>
              <a:ext cx="311040" cy="567720"/>
            </a:xfrm>
            <a:custGeom>
              <a:avLst/>
              <a:gdLst/>
              <a:ahLst/>
              <a:rect l="l" t="t" r="r" b="b"/>
              <a:pathLst>
                <a:path w="4049" h="7383">
                  <a:moveTo>
                    <a:pt x="2287" y="1"/>
                  </a:moveTo>
                  <a:lnTo>
                    <a:pt x="1" y="6775"/>
                  </a:lnTo>
                  <a:lnTo>
                    <a:pt x="1144" y="7382"/>
                  </a:lnTo>
                  <a:lnTo>
                    <a:pt x="4049" y="1429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Google Shape;636;p33"/>
            <p:cNvSpPr/>
            <p:nvPr/>
          </p:nvSpPr>
          <p:spPr>
            <a:xfrm>
              <a:off x="7026840" y="1275120"/>
              <a:ext cx="435960" cy="1416960"/>
            </a:xfrm>
            <a:custGeom>
              <a:avLst/>
              <a:gdLst/>
              <a:ahLst/>
              <a:rect l="l" t="t" r="r" b="b"/>
              <a:pathLst>
                <a:path w="5669" h="18420">
                  <a:moveTo>
                    <a:pt x="4192" y="1"/>
                  </a:moveTo>
                  <a:cubicBezTo>
                    <a:pt x="4192" y="1"/>
                    <a:pt x="3346" y="25"/>
                    <a:pt x="2953" y="2596"/>
                  </a:cubicBezTo>
                  <a:cubicBezTo>
                    <a:pt x="2584" y="5168"/>
                    <a:pt x="2382" y="9014"/>
                    <a:pt x="2382" y="9014"/>
                  </a:cubicBezTo>
                  <a:lnTo>
                    <a:pt x="1" y="16920"/>
                  </a:lnTo>
                  <a:lnTo>
                    <a:pt x="3299" y="18420"/>
                  </a:lnTo>
                  <a:lnTo>
                    <a:pt x="5668" y="7680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Google Shape;637;p33"/>
            <p:cNvSpPr/>
            <p:nvPr/>
          </p:nvSpPr>
          <p:spPr>
            <a:xfrm>
              <a:off x="7522560" y="1176120"/>
              <a:ext cx="697680" cy="1866600"/>
            </a:xfrm>
            <a:custGeom>
              <a:avLst/>
              <a:gdLst/>
              <a:ahLst/>
              <a:rect l="l" t="t" r="r" b="b"/>
              <a:pathLst>
                <a:path w="9074" h="24266">
                  <a:moveTo>
                    <a:pt x="3585" y="1"/>
                  </a:moveTo>
                  <a:lnTo>
                    <a:pt x="620" y="5359"/>
                  </a:lnTo>
                  <a:lnTo>
                    <a:pt x="1" y="17277"/>
                  </a:lnTo>
                  <a:lnTo>
                    <a:pt x="311" y="23349"/>
                  </a:lnTo>
                  <a:lnTo>
                    <a:pt x="9074" y="24266"/>
                  </a:lnTo>
                  <a:lnTo>
                    <a:pt x="5883" y="9931"/>
                  </a:lnTo>
                  <a:lnTo>
                    <a:pt x="8538" y="4537"/>
                  </a:lnTo>
                  <a:lnTo>
                    <a:pt x="6478" y="1287"/>
                  </a:lnTo>
                  <a:lnTo>
                    <a:pt x="358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Google Shape;638;p33"/>
            <p:cNvSpPr/>
            <p:nvPr/>
          </p:nvSpPr>
          <p:spPr>
            <a:xfrm>
              <a:off x="7116840" y="1176120"/>
              <a:ext cx="479880" cy="1909800"/>
            </a:xfrm>
            <a:custGeom>
              <a:avLst/>
              <a:gdLst/>
              <a:ahLst/>
              <a:rect l="l" t="t" r="r" b="b"/>
              <a:pathLst>
                <a:path w="6240" h="24826">
                  <a:moveTo>
                    <a:pt x="6239" y="1"/>
                  </a:moveTo>
                  <a:lnTo>
                    <a:pt x="3025" y="1287"/>
                  </a:lnTo>
                  <a:lnTo>
                    <a:pt x="3013" y="1358"/>
                  </a:lnTo>
                  <a:cubicBezTo>
                    <a:pt x="2620" y="3418"/>
                    <a:pt x="2608" y="5549"/>
                    <a:pt x="2953" y="7621"/>
                  </a:cubicBezTo>
                  <a:lnTo>
                    <a:pt x="1953" y="10943"/>
                  </a:lnTo>
                  <a:lnTo>
                    <a:pt x="1" y="24825"/>
                  </a:lnTo>
                  <a:lnTo>
                    <a:pt x="4751" y="23028"/>
                  </a:lnTo>
                  <a:lnTo>
                    <a:pt x="5275" y="17265"/>
                  </a:lnTo>
                  <a:lnTo>
                    <a:pt x="5894" y="5347"/>
                  </a:lnTo>
                  <a:lnTo>
                    <a:pt x="623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Google Shape;639;p33"/>
            <p:cNvSpPr/>
            <p:nvPr/>
          </p:nvSpPr>
          <p:spPr>
            <a:xfrm>
              <a:off x="7570080" y="1176120"/>
              <a:ext cx="227880" cy="411840"/>
            </a:xfrm>
            <a:custGeom>
              <a:avLst/>
              <a:gdLst/>
              <a:ahLst/>
              <a:rect l="l" t="t" r="r" b="b"/>
              <a:pathLst>
                <a:path w="2965" h="5359">
                  <a:moveTo>
                    <a:pt x="345" y="1"/>
                  </a:moveTo>
                  <a:lnTo>
                    <a:pt x="0" y="5359"/>
                  </a:lnTo>
                  <a:lnTo>
                    <a:pt x="2965" y="1"/>
                  </a:lnTo>
                  <a:close/>
                </a:path>
              </a:pathLst>
            </a:custGeom>
            <a:solidFill>
              <a:srgbClr val="2d67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Google Shape;640;p33"/>
            <p:cNvSpPr/>
            <p:nvPr/>
          </p:nvSpPr>
          <p:spPr>
            <a:xfrm>
              <a:off x="7515360" y="1589400"/>
              <a:ext cx="61200" cy="917640"/>
            </a:xfrm>
            <a:custGeom>
              <a:avLst/>
              <a:gdLst/>
              <a:ahLst/>
              <a:rect l="l" t="t" r="r" b="b"/>
              <a:pathLst>
                <a:path w="799" h="11931">
                  <a:moveTo>
                    <a:pt x="632" y="1"/>
                  </a:moveTo>
                  <a:lnTo>
                    <a:pt x="1" y="11919"/>
                  </a:lnTo>
                  <a:lnTo>
                    <a:pt x="167" y="11931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Google Shape;641;p33"/>
            <p:cNvSpPr/>
            <p:nvPr/>
          </p:nvSpPr>
          <p:spPr>
            <a:xfrm>
              <a:off x="7217640" y="1524240"/>
              <a:ext cx="113400" cy="1143000"/>
            </a:xfrm>
            <a:custGeom>
              <a:avLst/>
              <a:gdLst/>
              <a:ahLst/>
              <a:rect l="l" t="t" r="r" b="b"/>
              <a:pathLst>
                <a:path w="1477" h="14860">
                  <a:moveTo>
                    <a:pt x="1310" y="0"/>
                  </a:moveTo>
                  <a:cubicBezTo>
                    <a:pt x="1310" y="12"/>
                    <a:pt x="679" y="1870"/>
                    <a:pt x="560" y="6418"/>
                  </a:cubicBezTo>
                  <a:lnTo>
                    <a:pt x="0" y="14835"/>
                  </a:lnTo>
                  <a:lnTo>
                    <a:pt x="167" y="14859"/>
                  </a:lnTo>
                  <a:lnTo>
                    <a:pt x="715" y="6430"/>
                  </a:lnTo>
                  <a:cubicBezTo>
                    <a:pt x="834" y="1917"/>
                    <a:pt x="1477" y="72"/>
                    <a:pt x="1477" y="60"/>
                  </a:cubicBezTo>
                  <a:lnTo>
                    <a:pt x="1310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Google Shape;642;p33"/>
            <p:cNvSpPr/>
            <p:nvPr/>
          </p:nvSpPr>
          <p:spPr>
            <a:xfrm>
              <a:off x="7568280" y="1176120"/>
              <a:ext cx="393480" cy="419400"/>
            </a:xfrm>
            <a:custGeom>
              <a:avLst/>
              <a:gdLst/>
              <a:ahLst/>
              <a:rect l="l" t="t" r="r" b="b"/>
              <a:pathLst>
                <a:path w="5120" h="5454">
                  <a:moveTo>
                    <a:pt x="3108" y="1"/>
                  </a:moveTo>
                  <a:lnTo>
                    <a:pt x="2977" y="120"/>
                  </a:lnTo>
                  <a:lnTo>
                    <a:pt x="4810" y="2192"/>
                  </a:lnTo>
                  <a:lnTo>
                    <a:pt x="3048" y="2620"/>
                  </a:lnTo>
                  <a:lnTo>
                    <a:pt x="3477" y="4037"/>
                  </a:lnTo>
                  <a:lnTo>
                    <a:pt x="0" y="5287"/>
                  </a:lnTo>
                  <a:lnTo>
                    <a:pt x="60" y="5454"/>
                  </a:lnTo>
                  <a:lnTo>
                    <a:pt x="3691" y="4144"/>
                  </a:lnTo>
                  <a:lnTo>
                    <a:pt x="3275" y="2739"/>
                  </a:lnTo>
                  <a:lnTo>
                    <a:pt x="5120" y="2275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Google Shape;643;p33"/>
            <p:cNvSpPr/>
            <p:nvPr/>
          </p:nvSpPr>
          <p:spPr>
            <a:xfrm>
              <a:off x="7434720" y="1176120"/>
              <a:ext cx="162000" cy="416520"/>
            </a:xfrm>
            <a:custGeom>
              <a:avLst/>
              <a:gdLst/>
              <a:ahLst/>
              <a:rect l="l" t="t" r="r" b="b"/>
              <a:pathLst>
                <a:path w="2109" h="5419">
                  <a:moveTo>
                    <a:pt x="1989" y="1"/>
                  </a:moveTo>
                  <a:lnTo>
                    <a:pt x="72" y="1823"/>
                  </a:lnTo>
                  <a:lnTo>
                    <a:pt x="1025" y="2442"/>
                  </a:lnTo>
                  <a:lnTo>
                    <a:pt x="1" y="3513"/>
                  </a:lnTo>
                  <a:lnTo>
                    <a:pt x="1704" y="5418"/>
                  </a:lnTo>
                  <a:lnTo>
                    <a:pt x="1823" y="5311"/>
                  </a:lnTo>
                  <a:lnTo>
                    <a:pt x="239" y="3525"/>
                  </a:lnTo>
                  <a:lnTo>
                    <a:pt x="1275" y="2418"/>
                  </a:lnTo>
                  <a:lnTo>
                    <a:pt x="334" y="1787"/>
                  </a:lnTo>
                  <a:lnTo>
                    <a:pt x="2108" y="120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Google Shape;644;p33"/>
            <p:cNvSpPr/>
            <p:nvPr/>
          </p:nvSpPr>
          <p:spPr>
            <a:xfrm>
              <a:off x="7967880" y="1275120"/>
              <a:ext cx="698760" cy="843480"/>
            </a:xfrm>
            <a:custGeom>
              <a:avLst/>
              <a:gdLst/>
              <a:ahLst/>
              <a:rect l="l" t="t" r="r" b="b"/>
              <a:pathLst>
                <a:path w="9085" h="10967">
                  <a:moveTo>
                    <a:pt x="691" y="1"/>
                  </a:moveTo>
                  <a:lnTo>
                    <a:pt x="0" y="4204"/>
                  </a:lnTo>
                  <a:lnTo>
                    <a:pt x="6977" y="10966"/>
                  </a:lnTo>
                  <a:lnTo>
                    <a:pt x="9085" y="8049"/>
                  </a:lnTo>
                  <a:cubicBezTo>
                    <a:pt x="3787" y="1084"/>
                    <a:pt x="691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Google Shape;645;p33"/>
            <p:cNvSpPr/>
            <p:nvPr/>
          </p:nvSpPr>
          <p:spPr>
            <a:xfrm>
              <a:off x="7601400" y="1605960"/>
              <a:ext cx="777600" cy="937800"/>
            </a:xfrm>
            <a:custGeom>
              <a:avLst/>
              <a:gdLst/>
              <a:ahLst/>
              <a:rect l="l" t="t" r="r" b="b"/>
              <a:pathLst>
                <a:path w="10110" h="12193">
                  <a:moveTo>
                    <a:pt x="7299" y="1"/>
                  </a:moveTo>
                  <a:lnTo>
                    <a:pt x="1" y="1930"/>
                  </a:lnTo>
                  <a:lnTo>
                    <a:pt x="2894" y="12193"/>
                  </a:lnTo>
                  <a:lnTo>
                    <a:pt x="10109" y="10419"/>
                  </a:lnTo>
                  <a:lnTo>
                    <a:pt x="7299" y="1"/>
                  </a:lnTo>
                  <a:close/>
                </a:path>
              </a:pathLst>
            </a:custGeom>
            <a:solidFill>
              <a:srgbClr val="e058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Google Shape;646;p33"/>
            <p:cNvSpPr/>
            <p:nvPr/>
          </p:nvSpPr>
          <p:spPr>
            <a:xfrm>
              <a:off x="7918200" y="2018160"/>
              <a:ext cx="443160" cy="316800"/>
            </a:xfrm>
            <a:custGeom>
              <a:avLst/>
              <a:gdLst/>
              <a:ahLst/>
              <a:rect l="l" t="t" r="r" b="b"/>
              <a:pathLst>
                <a:path w="5764" h="4121">
                  <a:moveTo>
                    <a:pt x="5096" y="1"/>
                  </a:moveTo>
                  <a:lnTo>
                    <a:pt x="0" y="2644"/>
                  </a:lnTo>
                  <a:lnTo>
                    <a:pt x="715" y="4120"/>
                  </a:lnTo>
                  <a:lnTo>
                    <a:pt x="5763" y="2382"/>
                  </a:lnTo>
                  <a:lnTo>
                    <a:pt x="5096" y="1"/>
                  </a:ln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Google Shape;647;p33"/>
            <p:cNvSpPr/>
            <p:nvPr/>
          </p:nvSpPr>
          <p:spPr>
            <a:xfrm>
              <a:off x="7675200" y="2179080"/>
              <a:ext cx="297720" cy="249480"/>
            </a:xfrm>
            <a:custGeom>
              <a:avLst/>
              <a:gdLst/>
              <a:ahLst/>
              <a:rect l="l" t="t" r="r" b="b"/>
              <a:pathLst>
                <a:path w="3876" h="3249">
                  <a:moveTo>
                    <a:pt x="1630" y="0"/>
                  </a:moveTo>
                  <a:cubicBezTo>
                    <a:pt x="803" y="0"/>
                    <a:pt x="1" y="155"/>
                    <a:pt x="66" y="768"/>
                  </a:cubicBezTo>
                  <a:cubicBezTo>
                    <a:pt x="164" y="1606"/>
                    <a:pt x="478" y="3248"/>
                    <a:pt x="1672" y="3248"/>
                  </a:cubicBezTo>
                  <a:cubicBezTo>
                    <a:pt x="2209" y="3248"/>
                    <a:pt x="2923" y="2916"/>
                    <a:pt x="3876" y="2030"/>
                  </a:cubicBezTo>
                  <a:lnTo>
                    <a:pt x="3340" y="161"/>
                  </a:lnTo>
                  <a:cubicBezTo>
                    <a:pt x="3340" y="161"/>
                    <a:pt x="2472" y="0"/>
                    <a:pt x="1630" y="0"/>
                  </a:cubicBez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Google Shape;648;p33"/>
            <p:cNvSpPr/>
            <p:nvPr/>
          </p:nvSpPr>
          <p:spPr>
            <a:xfrm>
              <a:off x="7735320" y="2107800"/>
              <a:ext cx="230400" cy="116280"/>
            </a:xfrm>
            <a:custGeom>
              <a:avLst/>
              <a:gdLst/>
              <a:ahLst/>
              <a:rect l="l" t="t" r="r" b="b"/>
              <a:pathLst>
                <a:path w="3001" h="1514">
                  <a:moveTo>
                    <a:pt x="417" y="0"/>
                  </a:moveTo>
                  <a:cubicBezTo>
                    <a:pt x="282" y="0"/>
                    <a:pt x="153" y="79"/>
                    <a:pt x="95" y="204"/>
                  </a:cubicBezTo>
                  <a:cubicBezTo>
                    <a:pt x="0" y="359"/>
                    <a:pt x="60" y="573"/>
                    <a:pt x="226" y="680"/>
                  </a:cubicBezTo>
                  <a:lnTo>
                    <a:pt x="1238" y="1347"/>
                  </a:lnTo>
                  <a:lnTo>
                    <a:pt x="3001" y="1514"/>
                  </a:lnTo>
                  <a:lnTo>
                    <a:pt x="2203" y="740"/>
                  </a:lnTo>
                  <a:cubicBezTo>
                    <a:pt x="1941" y="454"/>
                    <a:pt x="1596" y="252"/>
                    <a:pt x="1215" y="168"/>
                  </a:cubicBezTo>
                  <a:lnTo>
                    <a:pt x="512" y="13"/>
                  </a:lnTo>
                  <a:cubicBezTo>
                    <a:pt x="481" y="4"/>
                    <a:pt x="448" y="0"/>
                    <a:pt x="417" y="0"/>
                  </a:cubicBez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Google Shape;649;p33"/>
            <p:cNvSpPr/>
            <p:nvPr/>
          </p:nvSpPr>
          <p:spPr>
            <a:xfrm>
              <a:off x="8109000" y="1851480"/>
              <a:ext cx="624600" cy="449280"/>
            </a:xfrm>
            <a:custGeom>
              <a:avLst/>
              <a:gdLst/>
              <a:ahLst/>
              <a:rect l="l" t="t" r="r" b="b"/>
              <a:pathLst>
                <a:path w="8122" h="5846">
                  <a:moveTo>
                    <a:pt x="5936" y="1"/>
                  </a:moveTo>
                  <a:cubicBezTo>
                    <a:pt x="5574" y="1"/>
                    <a:pt x="5210" y="105"/>
                    <a:pt x="4894" y="321"/>
                  </a:cubicBezTo>
                  <a:lnTo>
                    <a:pt x="1" y="3131"/>
                  </a:lnTo>
                  <a:lnTo>
                    <a:pt x="977" y="5846"/>
                  </a:lnTo>
                  <a:lnTo>
                    <a:pt x="6776" y="3524"/>
                  </a:lnTo>
                  <a:cubicBezTo>
                    <a:pt x="7788" y="3012"/>
                    <a:pt x="8121" y="1738"/>
                    <a:pt x="7490" y="797"/>
                  </a:cubicBezTo>
                  <a:cubicBezTo>
                    <a:pt x="7120" y="280"/>
                    <a:pt x="6530" y="1"/>
                    <a:pt x="593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Google Shape;650;p33"/>
            <p:cNvSpPr/>
            <p:nvPr/>
          </p:nvSpPr>
          <p:spPr>
            <a:xfrm>
              <a:off x="8326080" y="1870560"/>
              <a:ext cx="160920" cy="96840"/>
            </a:xfrm>
            <a:custGeom>
              <a:avLst/>
              <a:gdLst/>
              <a:ahLst/>
              <a:rect l="l" t="t" r="r" b="b"/>
              <a:pathLst>
                <a:path w="2097" h="1263">
                  <a:moveTo>
                    <a:pt x="2013" y="1"/>
                  </a:moveTo>
                  <a:lnTo>
                    <a:pt x="1" y="1120"/>
                  </a:lnTo>
                  <a:lnTo>
                    <a:pt x="72" y="1263"/>
                  </a:lnTo>
                  <a:lnTo>
                    <a:pt x="2096" y="144"/>
                  </a:lnTo>
                  <a:lnTo>
                    <a:pt x="2013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Google Shape;651;p33"/>
            <p:cNvSpPr/>
            <p:nvPr/>
          </p:nvSpPr>
          <p:spPr>
            <a:xfrm>
              <a:off x="7883640" y="633600"/>
              <a:ext cx="155520" cy="156960"/>
            </a:xfrm>
            <a:custGeom>
              <a:avLst/>
              <a:gdLst/>
              <a:ahLst/>
              <a:rect l="l" t="t" r="r" b="b"/>
              <a:pathLst>
                <a:path w="2028" h="2043">
                  <a:moveTo>
                    <a:pt x="993" y="0"/>
                  </a:moveTo>
                  <a:cubicBezTo>
                    <a:pt x="712" y="0"/>
                    <a:pt x="476" y="184"/>
                    <a:pt x="476" y="184"/>
                  </a:cubicBezTo>
                  <a:lnTo>
                    <a:pt x="0" y="1827"/>
                  </a:lnTo>
                  <a:cubicBezTo>
                    <a:pt x="197" y="1978"/>
                    <a:pt x="399" y="2042"/>
                    <a:pt x="592" y="2042"/>
                  </a:cubicBezTo>
                  <a:cubicBezTo>
                    <a:pt x="1389" y="2042"/>
                    <a:pt x="2028" y="939"/>
                    <a:pt x="1500" y="267"/>
                  </a:cubicBezTo>
                  <a:cubicBezTo>
                    <a:pt x="1341" y="64"/>
                    <a:pt x="1159" y="0"/>
                    <a:pt x="993" y="0"/>
                  </a:cubicBez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Google Shape;652;p33"/>
            <p:cNvSpPr/>
            <p:nvPr/>
          </p:nvSpPr>
          <p:spPr>
            <a:xfrm>
              <a:off x="7902720" y="685080"/>
              <a:ext cx="82080" cy="61200"/>
            </a:xfrm>
            <a:custGeom>
              <a:avLst/>
              <a:gdLst/>
              <a:ahLst/>
              <a:rect l="l" t="t" r="r" b="b"/>
              <a:pathLst>
                <a:path w="1072" h="798">
                  <a:moveTo>
                    <a:pt x="976" y="0"/>
                  </a:moveTo>
                  <a:cubicBezTo>
                    <a:pt x="964" y="0"/>
                    <a:pt x="369" y="0"/>
                    <a:pt x="24" y="667"/>
                  </a:cubicBezTo>
                  <a:cubicBezTo>
                    <a:pt x="0" y="715"/>
                    <a:pt x="12" y="774"/>
                    <a:pt x="60" y="786"/>
                  </a:cubicBezTo>
                  <a:cubicBezTo>
                    <a:pt x="72" y="798"/>
                    <a:pt x="83" y="798"/>
                    <a:pt x="107" y="798"/>
                  </a:cubicBezTo>
                  <a:cubicBezTo>
                    <a:pt x="131" y="798"/>
                    <a:pt x="167" y="786"/>
                    <a:pt x="179" y="738"/>
                  </a:cubicBezTo>
                  <a:cubicBezTo>
                    <a:pt x="476" y="179"/>
                    <a:pt x="964" y="179"/>
                    <a:pt x="976" y="179"/>
                  </a:cubicBezTo>
                  <a:cubicBezTo>
                    <a:pt x="1024" y="179"/>
                    <a:pt x="1072" y="131"/>
                    <a:pt x="1072" y="83"/>
                  </a:cubicBezTo>
                  <a:cubicBezTo>
                    <a:pt x="1072" y="36"/>
                    <a:pt x="1024" y="0"/>
                    <a:pt x="976" y="0"/>
                  </a:cubicBezTo>
                  <a:close/>
                </a:path>
              </a:pathLst>
            </a:custGeom>
            <a:solidFill>
              <a:srgbClr val="1e0b0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Google Shape;653;p33"/>
            <p:cNvSpPr/>
            <p:nvPr/>
          </p:nvSpPr>
          <p:spPr>
            <a:xfrm>
              <a:off x="7355520" y="637200"/>
              <a:ext cx="153000" cy="153720"/>
            </a:xfrm>
            <a:custGeom>
              <a:avLst/>
              <a:gdLst/>
              <a:ahLst/>
              <a:rect l="l" t="t" r="r" b="b"/>
              <a:pathLst>
                <a:path w="1995" h="2004">
                  <a:moveTo>
                    <a:pt x="1031" y="0"/>
                  </a:moveTo>
                  <a:cubicBezTo>
                    <a:pt x="864" y="0"/>
                    <a:pt x="680" y="63"/>
                    <a:pt x="518" y="266"/>
                  </a:cubicBezTo>
                  <a:cubicBezTo>
                    <a:pt x="1" y="927"/>
                    <a:pt x="631" y="2003"/>
                    <a:pt x="1412" y="2003"/>
                  </a:cubicBezTo>
                  <a:cubicBezTo>
                    <a:pt x="1602" y="2003"/>
                    <a:pt x="1801" y="1939"/>
                    <a:pt x="1994" y="1790"/>
                  </a:cubicBezTo>
                  <a:lnTo>
                    <a:pt x="1530" y="171"/>
                  </a:lnTo>
                  <a:cubicBezTo>
                    <a:pt x="1530" y="171"/>
                    <a:pt x="1304" y="0"/>
                    <a:pt x="1031" y="0"/>
                  </a:cubicBez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Google Shape;654;p33"/>
            <p:cNvSpPr/>
            <p:nvPr/>
          </p:nvSpPr>
          <p:spPr>
            <a:xfrm>
              <a:off x="7411680" y="686160"/>
              <a:ext cx="75600" cy="60120"/>
            </a:xfrm>
            <a:custGeom>
              <a:avLst/>
              <a:gdLst/>
              <a:ahLst/>
              <a:rect l="l" t="t" r="r" b="b"/>
              <a:pathLst>
                <a:path w="989" h="786">
                  <a:moveTo>
                    <a:pt x="76" y="0"/>
                  </a:moveTo>
                  <a:cubicBezTo>
                    <a:pt x="74" y="0"/>
                    <a:pt x="73" y="0"/>
                    <a:pt x="72" y="0"/>
                  </a:cubicBezTo>
                  <a:cubicBezTo>
                    <a:pt x="24" y="0"/>
                    <a:pt x="0" y="48"/>
                    <a:pt x="0" y="95"/>
                  </a:cubicBezTo>
                  <a:cubicBezTo>
                    <a:pt x="0" y="155"/>
                    <a:pt x="36" y="179"/>
                    <a:pt x="84" y="179"/>
                  </a:cubicBezTo>
                  <a:cubicBezTo>
                    <a:pt x="85" y="177"/>
                    <a:pt x="94" y="176"/>
                    <a:pt x="108" y="176"/>
                  </a:cubicBezTo>
                  <a:cubicBezTo>
                    <a:pt x="206" y="176"/>
                    <a:pt x="585" y="240"/>
                    <a:pt x="846" y="750"/>
                  </a:cubicBezTo>
                  <a:cubicBezTo>
                    <a:pt x="858" y="774"/>
                    <a:pt x="881" y="786"/>
                    <a:pt x="917" y="786"/>
                  </a:cubicBezTo>
                  <a:lnTo>
                    <a:pt x="953" y="786"/>
                  </a:lnTo>
                  <a:cubicBezTo>
                    <a:pt x="977" y="762"/>
                    <a:pt x="989" y="714"/>
                    <a:pt x="977" y="667"/>
                  </a:cubicBezTo>
                  <a:cubicBezTo>
                    <a:pt x="643" y="11"/>
                    <a:pt x="132" y="0"/>
                    <a:pt x="76" y="0"/>
                  </a:cubicBezTo>
                  <a:close/>
                </a:path>
              </a:pathLst>
            </a:custGeom>
            <a:solidFill>
              <a:srgbClr val="1e0b0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Google Shape;655;p33"/>
            <p:cNvSpPr/>
            <p:nvPr/>
          </p:nvSpPr>
          <p:spPr>
            <a:xfrm>
              <a:off x="7418160" y="252000"/>
              <a:ext cx="549360" cy="558720"/>
            </a:xfrm>
            <a:custGeom>
              <a:avLst/>
              <a:gdLst/>
              <a:ahLst/>
              <a:rect l="l" t="t" r="r" b="b"/>
              <a:pathLst>
                <a:path w="7145" h="7264">
                  <a:moveTo>
                    <a:pt x="3573" y="1"/>
                  </a:moveTo>
                  <a:cubicBezTo>
                    <a:pt x="1370" y="24"/>
                    <a:pt x="1" y="1727"/>
                    <a:pt x="1" y="3691"/>
                  </a:cubicBezTo>
                  <a:cubicBezTo>
                    <a:pt x="1" y="5656"/>
                    <a:pt x="1596" y="7263"/>
                    <a:pt x="3573" y="7263"/>
                  </a:cubicBezTo>
                  <a:cubicBezTo>
                    <a:pt x="5549" y="7263"/>
                    <a:pt x="7144" y="5668"/>
                    <a:pt x="7144" y="3691"/>
                  </a:cubicBezTo>
                  <a:cubicBezTo>
                    <a:pt x="7144" y="1727"/>
                    <a:pt x="5823" y="1"/>
                    <a:pt x="3573" y="1"/>
                  </a:cubicBezTo>
                  <a:close/>
                </a:path>
              </a:pathLst>
            </a:custGeom>
            <a:solidFill>
              <a:srgbClr val="1e0b0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Google Shape;656;p33"/>
            <p:cNvSpPr/>
            <p:nvPr/>
          </p:nvSpPr>
          <p:spPr>
            <a:xfrm>
              <a:off x="7584120" y="864720"/>
              <a:ext cx="242640" cy="338040"/>
            </a:xfrm>
            <a:custGeom>
              <a:avLst/>
              <a:gdLst/>
              <a:ahLst/>
              <a:rect l="l" t="t" r="r" b="b"/>
              <a:pathLst>
                <a:path w="3156" h="4398">
                  <a:moveTo>
                    <a:pt x="382" y="1"/>
                  </a:moveTo>
                  <a:lnTo>
                    <a:pt x="1" y="4239"/>
                  </a:lnTo>
                  <a:lnTo>
                    <a:pt x="96" y="4263"/>
                  </a:lnTo>
                  <a:cubicBezTo>
                    <a:pt x="554" y="4352"/>
                    <a:pt x="1093" y="4397"/>
                    <a:pt x="1630" y="4397"/>
                  </a:cubicBezTo>
                  <a:cubicBezTo>
                    <a:pt x="2168" y="4397"/>
                    <a:pt x="2703" y="4352"/>
                    <a:pt x="3156" y="4263"/>
                  </a:cubicBezTo>
                  <a:lnTo>
                    <a:pt x="2930" y="4239"/>
                  </a:lnTo>
                  <a:lnTo>
                    <a:pt x="2703" y="96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Google Shape;657;p33"/>
            <p:cNvSpPr/>
            <p:nvPr/>
          </p:nvSpPr>
          <p:spPr>
            <a:xfrm>
              <a:off x="7600320" y="896040"/>
              <a:ext cx="184680" cy="112320"/>
            </a:xfrm>
            <a:custGeom>
              <a:avLst/>
              <a:gdLst/>
              <a:ahLst/>
              <a:rect l="l" t="t" r="r" b="b"/>
              <a:pathLst>
                <a:path w="2406" h="1466">
                  <a:moveTo>
                    <a:pt x="119" y="1"/>
                  </a:moveTo>
                  <a:lnTo>
                    <a:pt x="0" y="1465"/>
                  </a:lnTo>
                  <a:cubicBezTo>
                    <a:pt x="0" y="1465"/>
                    <a:pt x="2322" y="334"/>
                    <a:pt x="2405" y="298"/>
                  </a:cubicBezTo>
                  <a:lnTo>
                    <a:pt x="119" y="1"/>
                  </a:lnTo>
                  <a:close/>
                </a:path>
              </a:pathLst>
            </a:custGeom>
            <a:solidFill>
              <a:srgbClr val="1f0c0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Google Shape;658;p33"/>
            <p:cNvSpPr/>
            <p:nvPr/>
          </p:nvSpPr>
          <p:spPr>
            <a:xfrm>
              <a:off x="7434360" y="320760"/>
              <a:ext cx="517680" cy="617040"/>
            </a:xfrm>
            <a:custGeom>
              <a:avLst/>
              <a:gdLst/>
              <a:ahLst/>
              <a:rect l="l" t="t" r="r" b="b"/>
              <a:pathLst>
                <a:path w="6733" h="8026">
                  <a:moveTo>
                    <a:pt x="3387" y="0"/>
                  </a:moveTo>
                  <a:cubicBezTo>
                    <a:pt x="458" y="0"/>
                    <a:pt x="447" y="2739"/>
                    <a:pt x="447" y="2739"/>
                  </a:cubicBezTo>
                  <a:cubicBezTo>
                    <a:pt x="447" y="2739"/>
                    <a:pt x="0" y="8026"/>
                    <a:pt x="3425" y="8026"/>
                  </a:cubicBezTo>
                  <a:cubicBezTo>
                    <a:pt x="3448" y="8026"/>
                    <a:pt x="3471" y="8026"/>
                    <a:pt x="3495" y="8025"/>
                  </a:cubicBezTo>
                  <a:cubicBezTo>
                    <a:pt x="6733" y="7966"/>
                    <a:pt x="6281" y="2739"/>
                    <a:pt x="6281" y="2739"/>
                  </a:cubicBezTo>
                  <a:cubicBezTo>
                    <a:pt x="6281" y="2739"/>
                    <a:pt x="6078" y="0"/>
                    <a:pt x="3387" y="0"/>
                  </a:cubicBez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Google Shape;659;p33"/>
            <p:cNvSpPr/>
            <p:nvPr/>
          </p:nvSpPr>
          <p:spPr>
            <a:xfrm>
              <a:off x="7685640" y="641880"/>
              <a:ext cx="39240" cy="60480"/>
            </a:xfrm>
            <a:custGeom>
              <a:avLst/>
              <a:gdLst/>
              <a:ahLst/>
              <a:rect l="l" t="t" r="r" b="b"/>
              <a:pathLst>
                <a:path w="513" h="789">
                  <a:moveTo>
                    <a:pt x="108" y="1"/>
                  </a:moveTo>
                  <a:cubicBezTo>
                    <a:pt x="74" y="1"/>
                    <a:pt x="36" y="43"/>
                    <a:pt x="36" y="86"/>
                  </a:cubicBezTo>
                  <a:lnTo>
                    <a:pt x="0" y="693"/>
                  </a:lnTo>
                  <a:cubicBezTo>
                    <a:pt x="0" y="705"/>
                    <a:pt x="24" y="741"/>
                    <a:pt x="36" y="753"/>
                  </a:cubicBezTo>
                  <a:cubicBezTo>
                    <a:pt x="48" y="765"/>
                    <a:pt x="72" y="788"/>
                    <a:pt x="96" y="788"/>
                  </a:cubicBezTo>
                  <a:lnTo>
                    <a:pt x="441" y="788"/>
                  </a:lnTo>
                  <a:cubicBezTo>
                    <a:pt x="477" y="788"/>
                    <a:pt x="512" y="753"/>
                    <a:pt x="512" y="705"/>
                  </a:cubicBezTo>
                  <a:cubicBezTo>
                    <a:pt x="512" y="657"/>
                    <a:pt x="465" y="622"/>
                    <a:pt x="417" y="622"/>
                  </a:cubicBezTo>
                  <a:lnTo>
                    <a:pt x="167" y="622"/>
                  </a:lnTo>
                  <a:lnTo>
                    <a:pt x="203" y="98"/>
                  </a:lnTo>
                  <a:cubicBezTo>
                    <a:pt x="215" y="50"/>
                    <a:pt x="167" y="3"/>
                    <a:pt x="119" y="3"/>
                  </a:cubicBezTo>
                  <a:cubicBezTo>
                    <a:pt x="116" y="1"/>
                    <a:pt x="112" y="1"/>
                    <a:pt x="108" y="1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Google Shape;660;p33"/>
            <p:cNvSpPr/>
            <p:nvPr/>
          </p:nvSpPr>
          <p:spPr>
            <a:xfrm>
              <a:off x="7507800" y="688680"/>
              <a:ext cx="376200" cy="251640"/>
            </a:xfrm>
            <a:custGeom>
              <a:avLst/>
              <a:gdLst/>
              <a:ahLst/>
              <a:rect l="l" t="t" r="r" b="b"/>
              <a:pathLst>
                <a:path w="4894" h="3275">
                  <a:moveTo>
                    <a:pt x="2406" y="1"/>
                  </a:moveTo>
                  <a:lnTo>
                    <a:pt x="155" y="537"/>
                  </a:lnTo>
                  <a:cubicBezTo>
                    <a:pt x="0" y="1560"/>
                    <a:pt x="441" y="2275"/>
                    <a:pt x="441" y="2275"/>
                  </a:cubicBezTo>
                  <a:cubicBezTo>
                    <a:pt x="777" y="2824"/>
                    <a:pt x="1632" y="3274"/>
                    <a:pt x="2521" y="3274"/>
                  </a:cubicBezTo>
                  <a:cubicBezTo>
                    <a:pt x="3175" y="3274"/>
                    <a:pt x="3847" y="3031"/>
                    <a:pt x="4346" y="2406"/>
                  </a:cubicBezTo>
                  <a:cubicBezTo>
                    <a:pt x="4894" y="1727"/>
                    <a:pt x="4727" y="513"/>
                    <a:pt x="4727" y="513"/>
                  </a:cubicBezTo>
                  <a:lnTo>
                    <a:pt x="2406" y="1"/>
                  </a:lnTo>
                  <a:close/>
                </a:path>
              </a:pathLst>
            </a:custGeom>
            <a:solidFill>
              <a:srgbClr val="fafff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Google Shape;661;p33"/>
            <p:cNvSpPr/>
            <p:nvPr/>
          </p:nvSpPr>
          <p:spPr>
            <a:xfrm>
              <a:off x="7822080" y="693360"/>
              <a:ext cx="88560" cy="74880"/>
            </a:xfrm>
            <a:custGeom>
              <a:avLst/>
              <a:gdLst/>
              <a:ahLst/>
              <a:rect l="l" t="t" r="r" b="b"/>
              <a:pathLst>
                <a:path w="1156" h="977">
                  <a:moveTo>
                    <a:pt x="1155" y="0"/>
                  </a:moveTo>
                  <a:lnTo>
                    <a:pt x="0" y="834"/>
                  </a:lnTo>
                  <a:lnTo>
                    <a:pt x="107" y="977"/>
                  </a:lnTo>
                  <a:lnTo>
                    <a:pt x="1120" y="238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rgbClr val="fafff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Google Shape;662;p33"/>
            <p:cNvSpPr/>
            <p:nvPr/>
          </p:nvSpPr>
          <p:spPr>
            <a:xfrm>
              <a:off x="7475760" y="688680"/>
              <a:ext cx="101520" cy="79560"/>
            </a:xfrm>
            <a:custGeom>
              <a:avLst/>
              <a:gdLst/>
              <a:ahLst/>
              <a:rect l="l" t="t" r="r" b="b"/>
              <a:pathLst>
                <a:path w="1323" h="1037">
                  <a:moveTo>
                    <a:pt x="1" y="1"/>
                  </a:moveTo>
                  <a:lnTo>
                    <a:pt x="36" y="227"/>
                  </a:lnTo>
                  <a:lnTo>
                    <a:pt x="1215" y="1037"/>
                  </a:lnTo>
                  <a:lnTo>
                    <a:pt x="1322" y="8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fff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Google Shape;663;p33"/>
            <p:cNvSpPr/>
            <p:nvPr/>
          </p:nvSpPr>
          <p:spPr>
            <a:xfrm>
              <a:off x="7596720" y="601920"/>
              <a:ext cx="36360" cy="36360"/>
            </a:xfrm>
            <a:custGeom>
              <a:avLst/>
              <a:gdLst/>
              <a:ahLst/>
              <a:rect l="l" t="t" r="r" b="b"/>
              <a:pathLst>
                <a:path w="477" h="477">
                  <a:moveTo>
                    <a:pt x="239" y="1"/>
                  </a:moveTo>
                  <a:cubicBezTo>
                    <a:pt x="108" y="1"/>
                    <a:pt x="0" y="96"/>
                    <a:pt x="0" y="239"/>
                  </a:cubicBezTo>
                  <a:cubicBezTo>
                    <a:pt x="0" y="370"/>
                    <a:pt x="108" y="477"/>
                    <a:pt x="239" y="477"/>
                  </a:cubicBezTo>
                  <a:cubicBezTo>
                    <a:pt x="369" y="477"/>
                    <a:pt x="477" y="370"/>
                    <a:pt x="477" y="239"/>
                  </a:cubicBezTo>
                  <a:cubicBezTo>
                    <a:pt x="477" y="96"/>
                    <a:pt x="358" y="1"/>
                    <a:pt x="239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Google Shape;664;p33"/>
            <p:cNvSpPr/>
            <p:nvPr/>
          </p:nvSpPr>
          <p:spPr>
            <a:xfrm>
              <a:off x="7773480" y="601920"/>
              <a:ext cx="37440" cy="36360"/>
            </a:xfrm>
            <a:custGeom>
              <a:avLst/>
              <a:gdLst/>
              <a:ahLst/>
              <a:rect l="l" t="t" r="r" b="b"/>
              <a:pathLst>
                <a:path w="489" h="477">
                  <a:moveTo>
                    <a:pt x="238" y="1"/>
                  </a:moveTo>
                  <a:cubicBezTo>
                    <a:pt x="96" y="1"/>
                    <a:pt x="0" y="96"/>
                    <a:pt x="0" y="239"/>
                  </a:cubicBezTo>
                  <a:cubicBezTo>
                    <a:pt x="0" y="370"/>
                    <a:pt x="96" y="477"/>
                    <a:pt x="238" y="477"/>
                  </a:cubicBezTo>
                  <a:cubicBezTo>
                    <a:pt x="369" y="477"/>
                    <a:pt x="477" y="370"/>
                    <a:pt x="477" y="239"/>
                  </a:cubicBezTo>
                  <a:cubicBezTo>
                    <a:pt x="488" y="96"/>
                    <a:pt x="369" y="1"/>
                    <a:pt x="238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Google Shape;665;p33"/>
            <p:cNvSpPr/>
            <p:nvPr/>
          </p:nvSpPr>
          <p:spPr>
            <a:xfrm>
              <a:off x="7743240" y="472680"/>
              <a:ext cx="118080" cy="46800"/>
            </a:xfrm>
            <a:custGeom>
              <a:avLst/>
              <a:gdLst/>
              <a:ahLst/>
              <a:rect l="l" t="t" r="r" b="b"/>
              <a:pathLst>
                <a:path w="1537" h="611">
                  <a:moveTo>
                    <a:pt x="562" y="0"/>
                  </a:moveTo>
                  <a:cubicBezTo>
                    <a:pt x="128" y="0"/>
                    <a:pt x="72" y="227"/>
                    <a:pt x="72" y="227"/>
                  </a:cubicBezTo>
                  <a:cubicBezTo>
                    <a:pt x="72" y="227"/>
                    <a:pt x="0" y="489"/>
                    <a:pt x="405" y="489"/>
                  </a:cubicBezTo>
                  <a:cubicBezTo>
                    <a:pt x="703" y="489"/>
                    <a:pt x="1072" y="572"/>
                    <a:pt x="1239" y="608"/>
                  </a:cubicBezTo>
                  <a:cubicBezTo>
                    <a:pt x="1252" y="610"/>
                    <a:pt x="1266" y="610"/>
                    <a:pt x="1279" y="610"/>
                  </a:cubicBezTo>
                  <a:cubicBezTo>
                    <a:pt x="1369" y="610"/>
                    <a:pt x="1447" y="575"/>
                    <a:pt x="1489" y="513"/>
                  </a:cubicBezTo>
                  <a:cubicBezTo>
                    <a:pt x="1536" y="453"/>
                    <a:pt x="1524" y="382"/>
                    <a:pt x="1465" y="334"/>
                  </a:cubicBezTo>
                  <a:cubicBezTo>
                    <a:pt x="1358" y="227"/>
                    <a:pt x="953" y="1"/>
                    <a:pt x="596" y="1"/>
                  </a:cubicBezTo>
                  <a:cubicBezTo>
                    <a:pt x="584" y="1"/>
                    <a:pt x="573" y="0"/>
                    <a:pt x="562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Google Shape;666;p33"/>
            <p:cNvSpPr/>
            <p:nvPr/>
          </p:nvSpPr>
          <p:spPr>
            <a:xfrm>
              <a:off x="7544520" y="472680"/>
              <a:ext cx="117000" cy="46800"/>
            </a:xfrm>
            <a:custGeom>
              <a:avLst/>
              <a:gdLst/>
              <a:ahLst/>
              <a:rect l="l" t="t" r="r" b="b"/>
              <a:pathLst>
                <a:path w="1525" h="611">
                  <a:moveTo>
                    <a:pt x="929" y="1"/>
                  </a:moveTo>
                  <a:cubicBezTo>
                    <a:pt x="572" y="1"/>
                    <a:pt x="179" y="227"/>
                    <a:pt x="72" y="334"/>
                  </a:cubicBezTo>
                  <a:cubicBezTo>
                    <a:pt x="13" y="382"/>
                    <a:pt x="1" y="453"/>
                    <a:pt x="36" y="513"/>
                  </a:cubicBezTo>
                  <a:cubicBezTo>
                    <a:pt x="78" y="575"/>
                    <a:pt x="165" y="610"/>
                    <a:pt x="258" y="610"/>
                  </a:cubicBezTo>
                  <a:cubicBezTo>
                    <a:pt x="271" y="610"/>
                    <a:pt x="285" y="610"/>
                    <a:pt x="298" y="608"/>
                  </a:cubicBezTo>
                  <a:cubicBezTo>
                    <a:pt x="453" y="572"/>
                    <a:pt x="822" y="489"/>
                    <a:pt x="1120" y="489"/>
                  </a:cubicBezTo>
                  <a:cubicBezTo>
                    <a:pt x="1525" y="489"/>
                    <a:pt x="1453" y="227"/>
                    <a:pt x="1453" y="227"/>
                  </a:cubicBezTo>
                  <a:cubicBezTo>
                    <a:pt x="1453" y="227"/>
                    <a:pt x="1406" y="13"/>
                    <a:pt x="929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Google Shape;667;p33"/>
            <p:cNvSpPr/>
            <p:nvPr/>
          </p:nvSpPr>
          <p:spPr>
            <a:xfrm>
              <a:off x="7500600" y="529560"/>
              <a:ext cx="190080" cy="189360"/>
            </a:xfrm>
            <a:custGeom>
              <a:avLst/>
              <a:gdLst/>
              <a:ahLst/>
              <a:rect l="l" t="t" r="r" b="b"/>
              <a:pathLst>
                <a:path w="2477" h="2465">
                  <a:moveTo>
                    <a:pt x="1238" y="179"/>
                  </a:moveTo>
                  <a:cubicBezTo>
                    <a:pt x="1834" y="179"/>
                    <a:pt x="2310" y="655"/>
                    <a:pt x="2286" y="1238"/>
                  </a:cubicBezTo>
                  <a:cubicBezTo>
                    <a:pt x="2286" y="1810"/>
                    <a:pt x="1822" y="2286"/>
                    <a:pt x="1238" y="2286"/>
                  </a:cubicBezTo>
                  <a:cubicBezTo>
                    <a:pt x="655" y="2286"/>
                    <a:pt x="179" y="1810"/>
                    <a:pt x="179" y="1238"/>
                  </a:cubicBezTo>
                  <a:cubicBezTo>
                    <a:pt x="179" y="655"/>
                    <a:pt x="655" y="179"/>
                    <a:pt x="1238" y="179"/>
                  </a:cubicBezTo>
                  <a:close/>
                  <a:moveTo>
                    <a:pt x="1238" y="0"/>
                  </a:moveTo>
                  <a:cubicBezTo>
                    <a:pt x="548" y="0"/>
                    <a:pt x="0" y="548"/>
                    <a:pt x="0" y="1238"/>
                  </a:cubicBezTo>
                  <a:cubicBezTo>
                    <a:pt x="0" y="1917"/>
                    <a:pt x="548" y="2465"/>
                    <a:pt x="1238" y="2465"/>
                  </a:cubicBezTo>
                  <a:cubicBezTo>
                    <a:pt x="1917" y="2465"/>
                    <a:pt x="2477" y="1917"/>
                    <a:pt x="2477" y="1238"/>
                  </a:cubicBezTo>
                  <a:cubicBezTo>
                    <a:pt x="2477" y="548"/>
                    <a:pt x="1917" y="0"/>
                    <a:pt x="1238" y="0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Google Shape;668;p33"/>
            <p:cNvSpPr/>
            <p:nvPr/>
          </p:nvSpPr>
          <p:spPr>
            <a:xfrm>
              <a:off x="7721280" y="529560"/>
              <a:ext cx="190440" cy="189360"/>
            </a:xfrm>
            <a:custGeom>
              <a:avLst/>
              <a:gdLst/>
              <a:ahLst/>
              <a:rect l="l" t="t" r="r" b="b"/>
              <a:pathLst>
                <a:path w="2478" h="2465">
                  <a:moveTo>
                    <a:pt x="1239" y="179"/>
                  </a:moveTo>
                  <a:cubicBezTo>
                    <a:pt x="1822" y="179"/>
                    <a:pt x="2299" y="655"/>
                    <a:pt x="2299" y="1238"/>
                  </a:cubicBezTo>
                  <a:cubicBezTo>
                    <a:pt x="2299" y="1810"/>
                    <a:pt x="1822" y="2286"/>
                    <a:pt x="1239" y="2286"/>
                  </a:cubicBezTo>
                  <a:cubicBezTo>
                    <a:pt x="655" y="2286"/>
                    <a:pt x="179" y="1810"/>
                    <a:pt x="179" y="1238"/>
                  </a:cubicBezTo>
                  <a:cubicBezTo>
                    <a:pt x="179" y="655"/>
                    <a:pt x="655" y="179"/>
                    <a:pt x="1239" y="179"/>
                  </a:cubicBezTo>
                  <a:close/>
                  <a:moveTo>
                    <a:pt x="1239" y="0"/>
                  </a:moveTo>
                  <a:cubicBezTo>
                    <a:pt x="560" y="0"/>
                    <a:pt x="1" y="548"/>
                    <a:pt x="1" y="1238"/>
                  </a:cubicBezTo>
                  <a:cubicBezTo>
                    <a:pt x="1" y="1917"/>
                    <a:pt x="560" y="2465"/>
                    <a:pt x="1239" y="2465"/>
                  </a:cubicBezTo>
                  <a:cubicBezTo>
                    <a:pt x="1906" y="2465"/>
                    <a:pt x="2465" y="1917"/>
                    <a:pt x="2477" y="1238"/>
                  </a:cubicBezTo>
                  <a:cubicBezTo>
                    <a:pt x="2477" y="548"/>
                    <a:pt x="1929" y="0"/>
                    <a:pt x="1239" y="0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Google Shape;669;p33"/>
            <p:cNvSpPr/>
            <p:nvPr/>
          </p:nvSpPr>
          <p:spPr>
            <a:xfrm>
              <a:off x="7683840" y="617400"/>
              <a:ext cx="42840" cy="12600"/>
            </a:xfrm>
            <a:custGeom>
              <a:avLst/>
              <a:gdLst/>
              <a:ahLst/>
              <a:rect l="l" t="t" r="r" b="b"/>
              <a:pathLst>
                <a:path w="561" h="167">
                  <a:moveTo>
                    <a:pt x="0" y="0"/>
                  </a:moveTo>
                  <a:lnTo>
                    <a:pt x="0" y="167"/>
                  </a:lnTo>
                  <a:lnTo>
                    <a:pt x="560" y="167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Google Shape;670;p33"/>
            <p:cNvSpPr/>
            <p:nvPr/>
          </p:nvSpPr>
          <p:spPr>
            <a:xfrm>
              <a:off x="7450200" y="368280"/>
              <a:ext cx="115200" cy="185760"/>
            </a:xfrm>
            <a:custGeom>
              <a:avLst/>
              <a:gdLst/>
              <a:ahLst/>
              <a:rect l="l" t="t" r="r" b="b"/>
              <a:pathLst>
                <a:path w="1501" h="2418">
                  <a:moveTo>
                    <a:pt x="762" y="1"/>
                  </a:moveTo>
                  <a:lnTo>
                    <a:pt x="215" y="786"/>
                  </a:lnTo>
                  <a:lnTo>
                    <a:pt x="0" y="2418"/>
                  </a:lnTo>
                  <a:cubicBezTo>
                    <a:pt x="1500" y="1453"/>
                    <a:pt x="762" y="1"/>
                    <a:pt x="762" y="1"/>
                  </a:cubicBezTo>
                  <a:close/>
                </a:path>
              </a:pathLst>
            </a:custGeom>
            <a:solidFill>
              <a:srgbClr val="1e0b0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Google Shape;671;p33"/>
            <p:cNvSpPr/>
            <p:nvPr/>
          </p:nvSpPr>
          <p:spPr>
            <a:xfrm>
              <a:off x="7500600" y="182160"/>
              <a:ext cx="513720" cy="249840"/>
            </a:xfrm>
            <a:custGeom>
              <a:avLst/>
              <a:gdLst/>
              <a:ahLst/>
              <a:rect l="l" t="t" r="r" b="b"/>
              <a:pathLst>
                <a:path w="6680" h="3251">
                  <a:moveTo>
                    <a:pt x="4929" y="1"/>
                  </a:moveTo>
                  <a:cubicBezTo>
                    <a:pt x="4298" y="1"/>
                    <a:pt x="3751" y="298"/>
                    <a:pt x="3441" y="751"/>
                  </a:cubicBezTo>
                  <a:cubicBezTo>
                    <a:pt x="2632" y="1072"/>
                    <a:pt x="1977" y="1501"/>
                    <a:pt x="1953" y="1560"/>
                  </a:cubicBezTo>
                  <a:lnTo>
                    <a:pt x="1881" y="1703"/>
                  </a:lnTo>
                  <a:lnTo>
                    <a:pt x="0" y="2632"/>
                  </a:lnTo>
                  <a:lnTo>
                    <a:pt x="131" y="2977"/>
                  </a:lnTo>
                  <a:cubicBezTo>
                    <a:pt x="131" y="2977"/>
                    <a:pt x="1735" y="3251"/>
                    <a:pt x="3341" y="3251"/>
                  </a:cubicBezTo>
                  <a:cubicBezTo>
                    <a:pt x="3984" y="3251"/>
                    <a:pt x="4627" y="3207"/>
                    <a:pt x="5168" y="3084"/>
                  </a:cubicBezTo>
                  <a:cubicBezTo>
                    <a:pt x="5513" y="3037"/>
                    <a:pt x="5822" y="2918"/>
                    <a:pt x="6072" y="2727"/>
                  </a:cubicBezTo>
                  <a:cubicBezTo>
                    <a:pt x="6239" y="2620"/>
                    <a:pt x="6358" y="2489"/>
                    <a:pt x="6442" y="2334"/>
                  </a:cubicBezTo>
                  <a:cubicBezTo>
                    <a:pt x="6596" y="2096"/>
                    <a:pt x="6680" y="1834"/>
                    <a:pt x="6680" y="1548"/>
                  </a:cubicBezTo>
                  <a:cubicBezTo>
                    <a:pt x="6680" y="691"/>
                    <a:pt x="5894" y="1"/>
                    <a:pt x="4929" y="1"/>
                  </a:cubicBezTo>
                  <a:close/>
                </a:path>
              </a:pathLst>
            </a:custGeom>
            <a:solidFill>
              <a:srgbClr val="1e0b0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Google Shape;672;p33"/>
            <p:cNvSpPr/>
            <p:nvPr/>
          </p:nvSpPr>
          <p:spPr>
            <a:xfrm>
              <a:off x="7534440" y="202680"/>
              <a:ext cx="336960" cy="158040"/>
            </a:xfrm>
            <a:custGeom>
              <a:avLst/>
              <a:gdLst/>
              <a:ahLst/>
              <a:rect l="l" t="t" r="r" b="b"/>
              <a:pathLst>
                <a:path w="4383" h="2057">
                  <a:moveTo>
                    <a:pt x="1673" y="1"/>
                  </a:moveTo>
                  <a:cubicBezTo>
                    <a:pt x="1509" y="1"/>
                    <a:pt x="1358" y="25"/>
                    <a:pt x="1227" y="80"/>
                  </a:cubicBezTo>
                  <a:cubicBezTo>
                    <a:pt x="1" y="604"/>
                    <a:pt x="1703" y="1354"/>
                    <a:pt x="2120" y="2056"/>
                  </a:cubicBezTo>
                  <a:lnTo>
                    <a:pt x="4382" y="1032"/>
                  </a:lnTo>
                  <a:cubicBezTo>
                    <a:pt x="4382" y="1032"/>
                    <a:pt x="2750" y="1"/>
                    <a:pt x="1673" y="1"/>
                  </a:cubicBezTo>
                  <a:close/>
                </a:path>
              </a:pathLst>
            </a:custGeom>
            <a:solidFill>
              <a:srgbClr val="1e0b0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Google Shape;673;p33"/>
            <p:cNvSpPr/>
            <p:nvPr/>
          </p:nvSpPr>
          <p:spPr>
            <a:xfrm>
              <a:off x="7380720" y="263880"/>
              <a:ext cx="257040" cy="369720"/>
            </a:xfrm>
            <a:custGeom>
              <a:avLst/>
              <a:gdLst/>
              <a:ahLst/>
              <a:rect l="l" t="t" r="r" b="b"/>
              <a:pathLst>
                <a:path w="3347" h="4812">
                  <a:moveTo>
                    <a:pt x="3291" y="1"/>
                  </a:moveTo>
                  <a:cubicBezTo>
                    <a:pt x="3164" y="1"/>
                    <a:pt x="2825" y="8"/>
                    <a:pt x="2334" y="73"/>
                  </a:cubicBezTo>
                  <a:cubicBezTo>
                    <a:pt x="965" y="299"/>
                    <a:pt x="1" y="1561"/>
                    <a:pt x="179" y="2942"/>
                  </a:cubicBezTo>
                  <a:cubicBezTo>
                    <a:pt x="251" y="3537"/>
                    <a:pt x="417" y="4192"/>
                    <a:pt x="727" y="4811"/>
                  </a:cubicBezTo>
                  <a:lnTo>
                    <a:pt x="1239" y="1799"/>
                  </a:lnTo>
                  <a:lnTo>
                    <a:pt x="2560" y="728"/>
                  </a:lnTo>
                  <a:lnTo>
                    <a:pt x="3346" y="1"/>
                  </a:lnTo>
                  <a:cubicBezTo>
                    <a:pt x="3346" y="1"/>
                    <a:pt x="3327" y="1"/>
                    <a:pt x="3291" y="1"/>
                  </a:cubicBezTo>
                  <a:close/>
                </a:path>
              </a:pathLst>
            </a:custGeom>
            <a:solidFill>
              <a:srgbClr val="1e0b0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Google Shape;674;p33"/>
            <p:cNvSpPr/>
            <p:nvPr/>
          </p:nvSpPr>
          <p:spPr>
            <a:xfrm>
              <a:off x="7860600" y="320760"/>
              <a:ext cx="111600" cy="214920"/>
            </a:xfrm>
            <a:custGeom>
              <a:avLst/>
              <a:gdLst/>
              <a:ahLst/>
              <a:rect l="l" t="t" r="r" b="b"/>
              <a:pathLst>
                <a:path w="1453" h="2799">
                  <a:moveTo>
                    <a:pt x="655" y="0"/>
                  </a:moveTo>
                  <a:lnTo>
                    <a:pt x="0" y="393"/>
                  </a:lnTo>
                  <a:lnTo>
                    <a:pt x="1393" y="2798"/>
                  </a:lnTo>
                  <a:cubicBezTo>
                    <a:pt x="1453" y="989"/>
                    <a:pt x="655" y="0"/>
                    <a:pt x="655" y="0"/>
                  </a:cubicBezTo>
                  <a:close/>
                </a:path>
              </a:pathLst>
            </a:custGeom>
            <a:solidFill>
              <a:srgbClr val="1e0b0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622440" y="1820520"/>
            <a:ext cx="5231520" cy="1029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2d67e0"/>
                </a:solidFill>
                <a:latin typeface="Times New Roman"/>
                <a:ea typeface="Krona One"/>
              </a:rPr>
              <a:t>Med Care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 type="subTitle"/>
          </p:nvPr>
        </p:nvSpPr>
        <p:spPr>
          <a:xfrm>
            <a:off x="574560" y="2382480"/>
            <a:ext cx="5231520" cy="475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333333"/>
                </a:solidFill>
                <a:latin typeface="Times New Roman"/>
                <a:ea typeface="DM Sans"/>
              </a:rPr>
              <a:t>Doctor Booking Platform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0" name="Google Shape;677;p33"/>
          <p:cNvSpPr/>
          <p:nvPr/>
        </p:nvSpPr>
        <p:spPr>
          <a:xfrm>
            <a:off x="1575360" y="330840"/>
            <a:ext cx="4119120" cy="35748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1" name="Google Shape;678;p33">
            <a:hlinkClick r:id="rId1" action="ppaction://hlinksldjump"/>
          </p:cNvPr>
          <p:cNvSpPr/>
          <p:nvPr/>
        </p:nvSpPr>
        <p:spPr>
          <a:xfrm>
            <a:off x="5859720" y="330840"/>
            <a:ext cx="357480" cy="3574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2" name="Google Shape;679;p33">
            <a:hlinkClick r:id="rId2" action="ppaction://hlinksldjump"/>
          </p:cNvPr>
          <p:cNvSpPr/>
          <p:nvPr/>
        </p:nvSpPr>
        <p:spPr>
          <a:xfrm>
            <a:off x="5947560" y="420120"/>
            <a:ext cx="182160" cy="178920"/>
          </a:xfrm>
          <a:custGeom>
            <a:avLst/>
            <a:gdLst/>
            <a:ahLst/>
            <a:rect l="l" t="t" r="r" b="b"/>
            <a:pathLst>
              <a:path w="212885" h="209134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3" name="Google Shape;680;p33"/>
          <p:cNvGrpSpPr/>
          <p:nvPr/>
        </p:nvGrpSpPr>
        <p:grpSpPr>
          <a:xfrm>
            <a:off x="635400" y="330840"/>
            <a:ext cx="807120" cy="357480"/>
            <a:chOff x="635400" y="330840"/>
            <a:chExt cx="807120" cy="357480"/>
          </a:xfrm>
        </p:grpSpPr>
        <p:sp>
          <p:nvSpPr>
            <p:cNvPr id="604" name="Google Shape;681;p33"/>
            <p:cNvSpPr/>
            <p:nvPr/>
          </p:nvSpPr>
          <p:spPr>
            <a:xfrm>
              <a:off x="635400" y="330840"/>
              <a:ext cx="807120" cy="35748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 w="0">
              <a:noFill/>
            </a:ln>
            <a:effectLst>
              <a:outerShdw algn="bl" blurRad="214200" dir="5400000" dist="57240" rotWithShape="0">
                <a:schemeClr val="dk2">
                  <a:alpha val="13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Google Shape;682;p33"/>
            <p:cNvSpPr/>
            <p:nvPr/>
          </p:nvSpPr>
          <p:spPr>
            <a:xfrm flipH="1">
              <a:off x="742680" y="427680"/>
              <a:ext cx="164160" cy="164160"/>
            </a:xfrm>
            <a:custGeom>
              <a:avLst/>
              <a:gdLst/>
              <a:ahLst/>
              <a:rect l="l" t="t" r="r" b="b"/>
              <a:pathLst>
                <a:path w="349" h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Google Shape;683;p33"/>
            <p:cNvSpPr/>
            <p:nvPr/>
          </p:nvSpPr>
          <p:spPr>
            <a:xfrm flipH="1">
              <a:off x="964800" y="427680"/>
              <a:ext cx="163800" cy="164160"/>
            </a:xfrm>
            <a:custGeom>
              <a:avLst/>
              <a:gdLst/>
              <a:ahLst/>
              <a:rect l="l" t="t" r="r" b="b"/>
              <a:pathLst>
                <a:path w="348" h="349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Google Shape;684;p33"/>
            <p:cNvSpPr/>
            <p:nvPr/>
          </p:nvSpPr>
          <p:spPr>
            <a:xfrm flipH="1">
              <a:off x="1187640" y="425160"/>
              <a:ext cx="198720" cy="169200"/>
            </a:xfrm>
            <a:custGeom>
              <a:avLst/>
              <a:gdLst/>
              <a:ahLst/>
              <a:rect l="l" t="t" r="r" b="b"/>
              <a:pathLst>
                <a:path w="422" h="359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8" name="Google Shape;676;p33"/>
          <p:cNvSpPr/>
          <p:nvPr/>
        </p:nvSpPr>
        <p:spPr>
          <a:xfrm>
            <a:off x="613440" y="2990160"/>
            <a:ext cx="5231520" cy="47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c00000"/>
                </a:solidFill>
                <a:latin typeface="Times New Roman"/>
                <a:ea typeface="DM Sans"/>
              </a:rPr>
              <a:t>For Your Health Needs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609" name="Picture 4" descr="Text&#10;&#10;Description automatically generated"/>
          <p:cNvPicPr/>
          <p:nvPr/>
        </p:nvPicPr>
        <p:blipFill>
          <a:blip r:embed="rId3"/>
          <a:stretch/>
        </p:blipFill>
        <p:spPr>
          <a:xfrm>
            <a:off x="307440" y="685080"/>
            <a:ext cx="1959120" cy="1207440"/>
          </a:xfrm>
          <a:prstGeom prst="rect">
            <a:avLst/>
          </a:prstGeom>
          <a:ln w="0">
            <a:noFill/>
          </a:ln>
          <a:effectLst>
            <a:outerShdw dist="103350" dir="2700000" blurRad="152280" rotWithShape="0">
              <a:srgbClr val="808080"/>
            </a:outerShdw>
          </a:effectLst>
        </p:spPr>
      </p:pic>
    </p:spTree>
  </p:cSld>
  <mc:AlternateContent>
    <mc:Choice Requires="p14">
      <p:transition spd="slow" p14:dur="6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PlaceHolder 1"/>
          <p:cNvSpPr>
            <a:spLocks noGrp="1"/>
          </p:cNvSpPr>
          <p:nvPr>
            <p:ph type="subTitle"/>
          </p:nvPr>
        </p:nvSpPr>
        <p:spPr>
          <a:xfrm>
            <a:off x="1305720" y="1943280"/>
            <a:ext cx="5109120" cy="1585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80" name="PlaceHolder 2"/>
          <p:cNvSpPr>
            <a:spLocks noGrp="1"/>
          </p:cNvSpPr>
          <p:nvPr>
            <p:ph type="title"/>
          </p:nvPr>
        </p:nvSpPr>
        <p:spPr>
          <a:xfrm>
            <a:off x="1293840" y="935640"/>
            <a:ext cx="5109120" cy="609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2d67e0"/>
                </a:solidFill>
                <a:latin typeface="Krona One"/>
                <a:ea typeface="Krona One"/>
              </a:rPr>
              <a:t>1-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81" name="Google Shape;868;p39"/>
          <p:cNvGrpSpPr/>
          <p:nvPr/>
        </p:nvGrpSpPr>
        <p:grpSpPr>
          <a:xfrm>
            <a:off x="6980400" y="505800"/>
            <a:ext cx="2163240" cy="5877000"/>
            <a:chOff x="6980400" y="505800"/>
            <a:chExt cx="2163240" cy="5877000"/>
          </a:xfrm>
        </p:grpSpPr>
        <p:sp>
          <p:nvSpPr>
            <p:cNvPr id="1182" name="Google Shape;869;p39"/>
            <p:cNvSpPr/>
            <p:nvPr/>
          </p:nvSpPr>
          <p:spPr>
            <a:xfrm>
              <a:off x="7441920" y="4145760"/>
              <a:ext cx="504000" cy="1915200"/>
            </a:xfrm>
            <a:custGeom>
              <a:avLst/>
              <a:gdLst/>
              <a:ahLst/>
              <a:rect l="l" t="t" r="r" b="b"/>
              <a:pathLst>
                <a:path w="5478" h="20801">
                  <a:moveTo>
                    <a:pt x="2680" y="1"/>
                  </a:moveTo>
                  <a:lnTo>
                    <a:pt x="1" y="1715"/>
                  </a:lnTo>
                  <a:lnTo>
                    <a:pt x="3359" y="20801"/>
                  </a:lnTo>
                  <a:lnTo>
                    <a:pt x="5168" y="20801"/>
                  </a:lnTo>
                  <a:cubicBezTo>
                    <a:pt x="5168" y="20801"/>
                    <a:pt x="5478" y="8954"/>
                    <a:pt x="4656" y="5477"/>
                  </a:cubicBezTo>
                  <a:cubicBezTo>
                    <a:pt x="3704" y="1429"/>
                    <a:pt x="2680" y="1"/>
                    <a:pt x="2680" y="1"/>
                  </a:cubicBez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Google Shape;870;p39"/>
            <p:cNvSpPr/>
            <p:nvPr/>
          </p:nvSpPr>
          <p:spPr>
            <a:xfrm>
              <a:off x="7255800" y="6040800"/>
              <a:ext cx="712440" cy="342000"/>
            </a:xfrm>
            <a:custGeom>
              <a:avLst/>
              <a:gdLst/>
              <a:ahLst/>
              <a:rect l="l" t="t" r="r" b="b"/>
              <a:pathLst>
                <a:path w="7740" h="3716">
                  <a:moveTo>
                    <a:pt x="7169" y="1"/>
                  </a:moveTo>
                  <a:cubicBezTo>
                    <a:pt x="7169" y="1"/>
                    <a:pt x="7168" y="1"/>
                    <a:pt x="7168" y="1"/>
                  </a:cubicBezTo>
                  <a:lnTo>
                    <a:pt x="2906" y="2715"/>
                  </a:lnTo>
                  <a:cubicBezTo>
                    <a:pt x="2876" y="2715"/>
                    <a:pt x="2846" y="2715"/>
                    <a:pt x="2817" y="2715"/>
                  </a:cubicBezTo>
                  <a:cubicBezTo>
                    <a:pt x="292" y="2715"/>
                    <a:pt x="1" y="3715"/>
                    <a:pt x="1" y="3715"/>
                  </a:cubicBezTo>
                  <a:lnTo>
                    <a:pt x="5549" y="3715"/>
                  </a:lnTo>
                  <a:lnTo>
                    <a:pt x="7168" y="1858"/>
                  </a:lnTo>
                  <a:lnTo>
                    <a:pt x="7168" y="3715"/>
                  </a:lnTo>
                  <a:lnTo>
                    <a:pt x="7704" y="3715"/>
                  </a:lnTo>
                  <a:cubicBezTo>
                    <a:pt x="7704" y="3715"/>
                    <a:pt x="7680" y="2132"/>
                    <a:pt x="7704" y="1060"/>
                  </a:cubicBezTo>
                  <a:cubicBezTo>
                    <a:pt x="7739" y="12"/>
                    <a:pt x="7193" y="1"/>
                    <a:pt x="7169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4" name="Google Shape;871;p39"/>
            <p:cNvSpPr/>
            <p:nvPr/>
          </p:nvSpPr>
          <p:spPr>
            <a:xfrm>
              <a:off x="7503480" y="5836680"/>
              <a:ext cx="412200" cy="455760"/>
            </a:xfrm>
            <a:custGeom>
              <a:avLst/>
              <a:gdLst/>
              <a:ahLst/>
              <a:rect l="l" t="t" r="r" b="b"/>
              <a:pathLst>
                <a:path w="4478" h="4954">
                  <a:moveTo>
                    <a:pt x="2322" y="0"/>
                  </a:moveTo>
                  <a:lnTo>
                    <a:pt x="2656" y="2203"/>
                  </a:lnTo>
                  <a:lnTo>
                    <a:pt x="1" y="4953"/>
                  </a:lnTo>
                  <a:lnTo>
                    <a:pt x="1227" y="4953"/>
                  </a:lnTo>
                  <a:cubicBezTo>
                    <a:pt x="1787" y="4953"/>
                    <a:pt x="2334" y="4739"/>
                    <a:pt x="2763" y="4358"/>
                  </a:cubicBezTo>
                  <a:cubicBezTo>
                    <a:pt x="3323" y="3834"/>
                    <a:pt x="4096" y="3048"/>
                    <a:pt x="4477" y="2215"/>
                  </a:cubicBezTo>
                  <a:lnTo>
                    <a:pt x="4477" y="83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Google Shape;872;p39"/>
            <p:cNvSpPr/>
            <p:nvPr/>
          </p:nvSpPr>
          <p:spPr>
            <a:xfrm>
              <a:off x="8019000" y="4148280"/>
              <a:ext cx="504000" cy="1914120"/>
            </a:xfrm>
            <a:custGeom>
              <a:avLst/>
              <a:gdLst/>
              <a:ahLst/>
              <a:rect l="l" t="t" r="r" b="b"/>
              <a:pathLst>
                <a:path w="5478" h="20789">
                  <a:moveTo>
                    <a:pt x="2680" y="0"/>
                  </a:moveTo>
                  <a:lnTo>
                    <a:pt x="1" y="1703"/>
                  </a:lnTo>
                  <a:lnTo>
                    <a:pt x="3394" y="20789"/>
                  </a:lnTo>
                  <a:lnTo>
                    <a:pt x="5168" y="20789"/>
                  </a:lnTo>
                  <a:cubicBezTo>
                    <a:pt x="5168" y="20789"/>
                    <a:pt x="5478" y="8942"/>
                    <a:pt x="4656" y="5477"/>
                  </a:cubicBezTo>
                  <a:cubicBezTo>
                    <a:pt x="3704" y="1429"/>
                    <a:pt x="2680" y="0"/>
                    <a:pt x="2680" y="0"/>
                  </a:cubicBez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Google Shape;873;p39"/>
            <p:cNvSpPr/>
            <p:nvPr/>
          </p:nvSpPr>
          <p:spPr>
            <a:xfrm>
              <a:off x="7835760" y="6040800"/>
              <a:ext cx="712440" cy="342000"/>
            </a:xfrm>
            <a:custGeom>
              <a:avLst/>
              <a:gdLst/>
              <a:ahLst/>
              <a:rect l="l" t="t" r="r" b="b"/>
              <a:pathLst>
                <a:path w="7739" h="3716">
                  <a:moveTo>
                    <a:pt x="7169" y="1"/>
                  </a:moveTo>
                  <a:cubicBezTo>
                    <a:pt x="7168" y="1"/>
                    <a:pt x="7168" y="1"/>
                    <a:pt x="7168" y="1"/>
                  </a:cubicBezTo>
                  <a:lnTo>
                    <a:pt x="2894" y="2715"/>
                  </a:lnTo>
                  <a:cubicBezTo>
                    <a:pt x="2864" y="2715"/>
                    <a:pt x="2834" y="2715"/>
                    <a:pt x="2805" y="2715"/>
                  </a:cubicBezTo>
                  <a:cubicBezTo>
                    <a:pt x="291" y="2715"/>
                    <a:pt x="0" y="3715"/>
                    <a:pt x="0" y="3715"/>
                  </a:cubicBezTo>
                  <a:lnTo>
                    <a:pt x="5549" y="3715"/>
                  </a:lnTo>
                  <a:lnTo>
                    <a:pt x="7168" y="1858"/>
                  </a:lnTo>
                  <a:lnTo>
                    <a:pt x="7168" y="3715"/>
                  </a:lnTo>
                  <a:lnTo>
                    <a:pt x="7704" y="3715"/>
                  </a:lnTo>
                  <a:cubicBezTo>
                    <a:pt x="7704" y="3715"/>
                    <a:pt x="7680" y="2132"/>
                    <a:pt x="7704" y="1060"/>
                  </a:cubicBezTo>
                  <a:cubicBezTo>
                    <a:pt x="7739" y="12"/>
                    <a:pt x="7192" y="1"/>
                    <a:pt x="7169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Google Shape;874;p39"/>
            <p:cNvSpPr/>
            <p:nvPr/>
          </p:nvSpPr>
          <p:spPr>
            <a:xfrm>
              <a:off x="8083800" y="5836680"/>
              <a:ext cx="411840" cy="455760"/>
            </a:xfrm>
            <a:custGeom>
              <a:avLst/>
              <a:gdLst/>
              <a:ahLst/>
              <a:rect l="l" t="t" r="r" b="b"/>
              <a:pathLst>
                <a:path w="4477" h="4954">
                  <a:moveTo>
                    <a:pt x="2322" y="0"/>
                  </a:moveTo>
                  <a:lnTo>
                    <a:pt x="2643" y="2203"/>
                  </a:lnTo>
                  <a:lnTo>
                    <a:pt x="0" y="4953"/>
                  </a:lnTo>
                  <a:lnTo>
                    <a:pt x="1215" y="4953"/>
                  </a:lnTo>
                  <a:cubicBezTo>
                    <a:pt x="1786" y="4953"/>
                    <a:pt x="2334" y="4739"/>
                    <a:pt x="2762" y="4358"/>
                  </a:cubicBezTo>
                  <a:cubicBezTo>
                    <a:pt x="3322" y="3846"/>
                    <a:pt x="4096" y="3048"/>
                    <a:pt x="4477" y="2215"/>
                  </a:cubicBezTo>
                  <a:lnTo>
                    <a:pt x="4477" y="83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Google Shape;875;p39"/>
            <p:cNvSpPr/>
            <p:nvPr/>
          </p:nvSpPr>
          <p:spPr>
            <a:xfrm>
              <a:off x="7364160" y="2625120"/>
              <a:ext cx="1164240" cy="1679760"/>
            </a:xfrm>
            <a:custGeom>
              <a:avLst/>
              <a:gdLst/>
              <a:ahLst/>
              <a:rect l="l" t="t" r="r" b="b"/>
              <a:pathLst>
                <a:path w="12646" h="18242">
                  <a:moveTo>
                    <a:pt x="858" y="1"/>
                  </a:moveTo>
                  <a:lnTo>
                    <a:pt x="1" y="18229"/>
                  </a:lnTo>
                  <a:lnTo>
                    <a:pt x="12645" y="18241"/>
                  </a:lnTo>
                  <a:cubicBezTo>
                    <a:pt x="12645" y="18241"/>
                    <a:pt x="12109" y="4942"/>
                    <a:pt x="8787" y="1"/>
                  </a:cubicBezTo>
                  <a:close/>
                </a:path>
              </a:pathLst>
            </a:custGeom>
            <a:solidFill>
              <a:srgbClr val="2d67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Google Shape;876;p39"/>
            <p:cNvSpPr/>
            <p:nvPr/>
          </p:nvSpPr>
          <p:spPr>
            <a:xfrm>
              <a:off x="7024320" y="4050360"/>
              <a:ext cx="167400" cy="195480"/>
            </a:xfrm>
            <a:custGeom>
              <a:avLst/>
              <a:gdLst/>
              <a:ahLst/>
              <a:rect l="l" t="t" r="r" b="b"/>
              <a:pathLst>
                <a:path w="1823" h="2125">
                  <a:moveTo>
                    <a:pt x="1822" y="1"/>
                  </a:moveTo>
                  <a:lnTo>
                    <a:pt x="596" y="715"/>
                  </a:lnTo>
                  <a:lnTo>
                    <a:pt x="60" y="1739"/>
                  </a:lnTo>
                  <a:cubicBezTo>
                    <a:pt x="1" y="1858"/>
                    <a:pt x="36" y="2013"/>
                    <a:pt x="155" y="2084"/>
                  </a:cubicBezTo>
                  <a:cubicBezTo>
                    <a:pt x="200" y="2111"/>
                    <a:pt x="250" y="2125"/>
                    <a:pt x="298" y="2125"/>
                  </a:cubicBezTo>
                  <a:cubicBezTo>
                    <a:pt x="379" y="2125"/>
                    <a:pt x="456" y="2087"/>
                    <a:pt x="501" y="2013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0" name="Google Shape;877;p39"/>
            <p:cNvSpPr/>
            <p:nvPr/>
          </p:nvSpPr>
          <p:spPr>
            <a:xfrm>
              <a:off x="6980400" y="3721320"/>
              <a:ext cx="401040" cy="497520"/>
            </a:xfrm>
            <a:custGeom>
              <a:avLst/>
              <a:gdLst/>
              <a:ahLst/>
              <a:rect l="l" t="t" r="r" b="b"/>
              <a:pathLst>
                <a:path w="4359" h="5405">
                  <a:moveTo>
                    <a:pt x="3567" y="0"/>
                  </a:moveTo>
                  <a:cubicBezTo>
                    <a:pt x="3314" y="0"/>
                    <a:pt x="3098" y="159"/>
                    <a:pt x="3001" y="386"/>
                  </a:cubicBezTo>
                  <a:cubicBezTo>
                    <a:pt x="2691" y="1100"/>
                    <a:pt x="2060" y="2231"/>
                    <a:pt x="2060" y="2231"/>
                  </a:cubicBezTo>
                  <a:lnTo>
                    <a:pt x="60" y="5053"/>
                  </a:lnTo>
                  <a:cubicBezTo>
                    <a:pt x="0" y="5125"/>
                    <a:pt x="0" y="5232"/>
                    <a:pt x="60" y="5303"/>
                  </a:cubicBezTo>
                  <a:cubicBezTo>
                    <a:pt x="101" y="5372"/>
                    <a:pt x="165" y="5405"/>
                    <a:pt x="233" y="5405"/>
                  </a:cubicBezTo>
                  <a:cubicBezTo>
                    <a:pt x="284" y="5405"/>
                    <a:pt x="336" y="5386"/>
                    <a:pt x="381" y="5351"/>
                  </a:cubicBezTo>
                  <a:lnTo>
                    <a:pt x="2656" y="3458"/>
                  </a:lnTo>
                  <a:lnTo>
                    <a:pt x="2656" y="3458"/>
                  </a:lnTo>
                  <a:cubicBezTo>
                    <a:pt x="2417" y="3946"/>
                    <a:pt x="2334" y="4422"/>
                    <a:pt x="2286" y="4708"/>
                  </a:cubicBezTo>
                  <a:cubicBezTo>
                    <a:pt x="2263" y="4851"/>
                    <a:pt x="2358" y="4982"/>
                    <a:pt x="2513" y="5017"/>
                  </a:cubicBezTo>
                  <a:cubicBezTo>
                    <a:pt x="2522" y="5018"/>
                    <a:pt x="2532" y="5019"/>
                    <a:pt x="2541" y="5019"/>
                  </a:cubicBezTo>
                  <a:cubicBezTo>
                    <a:pt x="2662" y="5019"/>
                    <a:pt x="2778" y="4948"/>
                    <a:pt x="2822" y="4827"/>
                  </a:cubicBezTo>
                  <a:cubicBezTo>
                    <a:pt x="2917" y="4577"/>
                    <a:pt x="3120" y="4124"/>
                    <a:pt x="3596" y="3529"/>
                  </a:cubicBezTo>
                  <a:cubicBezTo>
                    <a:pt x="4358" y="2577"/>
                    <a:pt x="4191" y="1327"/>
                    <a:pt x="4191" y="1327"/>
                  </a:cubicBezTo>
                  <a:lnTo>
                    <a:pt x="4251" y="731"/>
                  </a:lnTo>
                  <a:cubicBezTo>
                    <a:pt x="4299" y="362"/>
                    <a:pt x="4013" y="29"/>
                    <a:pt x="3644" y="5"/>
                  </a:cubicBezTo>
                  <a:cubicBezTo>
                    <a:pt x="3618" y="2"/>
                    <a:pt x="3592" y="0"/>
                    <a:pt x="3567" y="0"/>
                  </a:cubicBez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Google Shape;878;p39"/>
            <p:cNvSpPr/>
            <p:nvPr/>
          </p:nvSpPr>
          <p:spPr>
            <a:xfrm>
              <a:off x="7257960" y="3131640"/>
              <a:ext cx="228960" cy="660960"/>
            </a:xfrm>
            <a:custGeom>
              <a:avLst/>
              <a:gdLst/>
              <a:ahLst/>
              <a:rect l="l" t="t" r="r" b="b"/>
              <a:pathLst>
                <a:path w="2490" h="7180">
                  <a:moveTo>
                    <a:pt x="513" y="0"/>
                  </a:moveTo>
                  <a:lnTo>
                    <a:pt x="1" y="6882"/>
                  </a:lnTo>
                  <a:lnTo>
                    <a:pt x="1227" y="7180"/>
                  </a:lnTo>
                  <a:lnTo>
                    <a:pt x="2489" y="91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Google Shape;879;p39"/>
            <p:cNvSpPr/>
            <p:nvPr/>
          </p:nvSpPr>
          <p:spPr>
            <a:xfrm>
              <a:off x="7264440" y="1617480"/>
              <a:ext cx="289080" cy="1907640"/>
            </a:xfrm>
            <a:custGeom>
              <a:avLst/>
              <a:gdLst/>
              <a:ahLst/>
              <a:rect l="l" t="t" r="r" b="b"/>
              <a:pathLst>
                <a:path w="3144" h="20718">
                  <a:moveTo>
                    <a:pt x="3143" y="1"/>
                  </a:moveTo>
                  <a:lnTo>
                    <a:pt x="3143" y="1"/>
                  </a:lnTo>
                  <a:cubicBezTo>
                    <a:pt x="3143" y="1"/>
                    <a:pt x="679" y="882"/>
                    <a:pt x="465" y="6049"/>
                  </a:cubicBezTo>
                  <a:cubicBezTo>
                    <a:pt x="250" y="11193"/>
                    <a:pt x="0" y="20718"/>
                    <a:pt x="0" y="20718"/>
                  </a:cubicBezTo>
                  <a:lnTo>
                    <a:pt x="1941" y="20718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Google Shape;880;p39"/>
            <p:cNvSpPr/>
            <p:nvPr/>
          </p:nvSpPr>
          <p:spPr>
            <a:xfrm>
              <a:off x="7528680" y="1545120"/>
              <a:ext cx="560160" cy="1079640"/>
            </a:xfrm>
            <a:custGeom>
              <a:avLst/>
              <a:gdLst/>
              <a:ahLst/>
              <a:rect l="l" t="t" r="r" b="b"/>
              <a:pathLst>
                <a:path w="6085" h="11728">
                  <a:moveTo>
                    <a:pt x="5025" y="0"/>
                  </a:moveTo>
                  <a:lnTo>
                    <a:pt x="2263" y="60"/>
                  </a:lnTo>
                  <a:cubicBezTo>
                    <a:pt x="2263" y="60"/>
                    <a:pt x="132" y="619"/>
                    <a:pt x="1" y="4251"/>
                  </a:cubicBezTo>
                  <a:lnTo>
                    <a:pt x="1" y="11728"/>
                  </a:lnTo>
                  <a:lnTo>
                    <a:pt x="6085" y="11728"/>
                  </a:lnTo>
                  <a:lnTo>
                    <a:pt x="5025" y="0"/>
                  </a:lnTo>
                  <a:close/>
                </a:path>
              </a:pathLst>
            </a:custGeom>
            <a:solidFill>
              <a:srgbClr val="2d67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4" name="Google Shape;881;p39"/>
            <p:cNvSpPr/>
            <p:nvPr/>
          </p:nvSpPr>
          <p:spPr>
            <a:xfrm>
              <a:off x="7727040" y="1545120"/>
              <a:ext cx="263880" cy="175320"/>
            </a:xfrm>
            <a:custGeom>
              <a:avLst/>
              <a:gdLst/>
              <a:ahLst/>
              <a:rect l="l" t="t" r="r" b="b"/>
              <a:pathLst>
                <a:path w="2870" h="1906">
                  <a:moveTo>
                    <a:pt x="2870" y="0"/>
                  </a:moveTo>
                  <a:lnTo>
                    <a:pt x="108" y="60"/>
                  </a:lnTo>
                  <a:lnTo>
                    <a:pt x="1" y="1905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Google Shape;882;p39"/>
            <p:cNvSpPr/>
            <p:nvPr/>
          </p:nvSpPr>
          <p:spPr>
            <a:xfrm>
              <a:off x="7828200" y="1545120"/>
              <a:ext cx="715680" cy="2315520"/>
            </a:xfrm>
            <a:custGeom>
              <a:avLst/>
              <a:gdLst/>
              <a:ahLst/>
              <a:rect l="l" t="t" r="r" b="b"/>
              <a:pathLst>
                <a:path w="7775" h="25147">
                  <a:moveTo>
                    <a:pt x="1774" y="0"/>
                  </a:moveTo>
                  <a:cubicBezTo>
                    <a:pt x="1" y="5844"/>
                    <a:pt x="1511" y="24836"/>
                    <a:pt x="1512" y="24836"/>
                  </a:cubicBezTo>
                  <a:cubicBezTo>
                    <a:pt x="1512" y="24836"/>
                    <a:pt x="1512" y="24836"/>
                    <a:pt x="1512" y="24836"/>
                  </a:cubicBezTo>
                  <a:lnTo>
                    <a:pt x="7775" y="25146"/>
                  </a:lnTo>
                  <a:cubicBezTo>
                    <a:pt x="7477" y="16085"/>
                    <a:pt x="3477" y="10382"/>
                    <a:pt x="3477" y="10382"/>
                  </a:cubicBezTo>
                  <a:lnTo>
                    <a:pt x="5286" y="1500"/>
                  </a:lnTo>
                  <a:cubicBezTo>
                    <a:pt x="5298" y="1393"/>
                    <a:pt x="5239" y="1310"/>
                    <a:pt x="5167" y="1250"/>
                  </a:cubicBezTo>
                  <a:cubicBezTo>
                    <a:pt x="3572" y="60"/>
                    <a:pt x="1774" y="0"/>
                    <a:pt x="177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Google Shape;883;p39"/>
            <p:cNvSpPr/>
            <p:nvPr/>
          </p:nvSpPr>
          <p:spPr>
            <a:xfrm>
              <a:off x="7913520" y="1547280"/>
              <a:ext cx="204840" cy="893520"/>
            </a:xfrm>
            <a:custGeom>
              <a:avLst/>
              <a:gdLst/>
              <a:ahLst/>
              <a:rect l="l" t="t" r="r" b="b"/>
              <a:pathLst>
                <a:path w="2228" h="9705">
                  <a:moveTo>
                    <a:pt x="953" y="1"/>
                  </a:moveTo>
                  <a:lnTo>
                    <a:pt x="858" y="84"/>
                  </a:lnTo>
                  <a:lnTo>
                    <a:pt x="2072" y="1406"/>
                  </a:lnTo>
                  <a:lnTo>
                    <a:pt x="775" y="2537"/>
                  </a:lnTo>
                  <a:lnTo>
                    <a:pt x="1846" y="3656"/>
                  </a:lnTo>
                  <a:lnTo>
                    <a:pt x="1" y="9669"/>
                  </a:lnTo>
                  <a:lnTo>
                    <a:pt x="108" y="9704"/>
                  </a:lnTo>
                  <a:lnTo>
                    <a:pt x="1965" y="3620"/>
                  </a:lnTo>
                  <a:lnTo>
                    <a:pt x="941" y="2549"/>
                  </a:lnTo>
                  <a:lnTo>
                    <a:pt x="2227" y="1418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Google Shape;884;p39"/>
            <p:cNvSpPr/>
            <p:nvPr/>
          </p:nvSpPr>
          <p:spPr>
            <a:xfrm>
              <a:off x="7372080" y="1550520"/>
              <a:ext cx="365040" cy="2310120"/>
            </a:xfrm>
            <a:custGeom>
              <a:avLst/>
              <a:gdLst/>
              <a:ahLst/>
              <a:rect l="l" t="t" r="r" b="b"/>
              <a:pathLst>
                <a:path w="3966" h="25088">
                  <a:moveTo>
                    <a:pt x="3966" y="1"/>
                  </a:moveTo>
                  <a:lnTo>
                    <a:pt x="3966" y="1"/>
                  </a:lnTo>
                  <a:cubicBezTo>
                    <a:pt x="2870" y="203"/>
                    <a:pt x="2275" y="501"/>
                    <a:pt x="1596" y="953"/>
                  </a:cubicBezTo>
                  <a:cubicBezTo>
                    <a:pt x="787" y="1501"/>
                    <a:pt x="275" y="2394"/>
                    <a:pt x="334" y="3382"/>
                  </a:cubicBezTo>
                  <a:lnTo>
                    <a:pt x="834" y="10014"/>
                  </a:lnTo>
                  <a:lnTo>
                    <a:pt x="1" y="25087"/>
                  </a:lnTo>
                  <a:lnTo>
                    <a:pt x="2787" y="25087"/>
                  </a:lnTo>
                  <a:cubicBezTo>
                    <a:pt x="2787" y="25087"/>
                    <a:pt x="2775" y="8180"/>
                    <a:pt x="2489" y="4704"/>
                  </a:cubicBezTo>
                  <a:cubicBezTo>
                    <a:pt x="2204" y="1215"/>
                    <a:pt x="3966" y="1"/>
                    <a:pt x="396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Google Shape;885;p39"/>
            <p:cNvSpPr/>
            <p:nvPr/>
          </p:nvSpPr>
          <p:spPr>
            <a:xfrm>
              <a:off x="7383960" y="1983600"/>
              <a:ext cx="70920" cy="1540440"/>
            </a:xfrm>
            <a:custGeom>
              <a:avLst/>
              <a:gdLst/>
              <a:ahLst/>
              <a:rect l="l" t="t" r="r" b="b"/>
              <a:pathLst>
                <a:path w="775" h="16729">
                  <a:moveTo>
                    <a:pt x="239" y="1"/>
                  </a:moveTo>
                  <a:lnTo>
                    <a:pt x="680" y="5311"/>
                  </a:lnTo>
                  <a:lnTo>
                    <a:pt x="1" y="16729"/>
                  </a:lnTo>
                  <a:lnTo>
                    <a:pt x="108" y="16729"/>
                  </a:lnTo>
                  <a:lnTo>
                    <a:pt x="775" y="529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Google Shape;886;p39"/>
            <p:cNvSpPr/>
            <p:nvPr/>
          </p:nvSpPr>
          <p:spPr>
            <a:xfrm>
              <a:off x="7490520" y="1549440"/>
              <a:ext cx="233280" cy="880200"/>
            </a:xfrm>
            <a:custGeom>
              <a:avLst/>
              <a:gdLst/>
              <a:ahLst/>
              <a:rect l="l" t="t" r="r" b="b"/>
              <a:pathLst>
                <a:path w="2537" h="9562">
                  <a:moveTo>
                    <a:pt x="2477" y="1"/>
                  </a:moveTo>
                  <a:lnTo>
                    <a:pt x="215" y="1656"/>
                  </a:lnTo>
                  <a:lnTo>
                    <a:pt x="632" y="2358"/>
                  </a:lnTo>
                  <a:lnTo>
                    <a:pt x="1" y="3251"/>
                  </a:lnTo>
                  <a:lnTo>
                    <a:pt x="1251" y="9561"/>
                  </a:lnTo>
                  <a:lnTo>
                    <a:pt x="1346" y="9549"/>
                  </a:lnTo>
                  <a:lnTo>
                    <a:pt x="120" y="3287"/>
                  </a:lnTo>
                  <a:lnTo>
                    <a:pt x="775" y="2358"/>
                  </a:lnTo>
                  <a:lnTo>
                    <a:pt x="370" y="1691"/>
                  </a:lnTo>
                  <a:lnTo>
                    <a:pt x="2537" y="84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Google Shape;887;p39"/>
            <p:cNvSpPr/>
            <p:nvPr/>
          </p:nvSpPr>
          <p:spPr>
            <a:xfrm>
              <a:off x="8215200" y="1606320"/>
              <a:ext cx="862920" cy="1004040"/>
            </a:xfrm>
            <a:custGeom>
              <a:avLst/>
              <a:gdLst/>
              <a:ahLst/>
              <a:rect l="l" t="t" r="r" b="b"/>
              <a:pathLst>
                <a:path w="9372" h="10907">
                  <a:moveTo>
                    <a:pt x="1" y="1"/>
                  </a:moveTo>
                  <a:lnTo>
                    <a:pt x="1" y="4882"/>
                  </a:lnTo>
                  <a:lnTo>
                    <a:pt x="6549" y="10907"/>
                  </a:lnTo>
                  <a:lnTo>
                    <a:pt x="9371" y="8585"/>
                  </a:lnTo>
                  <a:cubicBezTo>
                    <a:pt x="282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1" name="Google Shape;888;p39"/>
            <p:cNvSpPr/>
            <p:nvPr/>
          </p:nvSpPr>
          <p:spPr>
            <a:xfrm>
              <a:off x="8233920" y="1985760"/>
              <a:ext cx="24840" cy="96120"/>
            </a:xfrm>
            <a:custGeom>
              <a:avLst/>
              <a:gdLst/>
              <a:ahLst/>
              <a:rect l="l" t="t" r="r" b="b"/>
              <a:pathLst>
                <a:path w="275" h="1049">
                  <a:moveTo>
                    <a:pt x="167" y="0"/>
                  </a:moveTo>
                  <a:lnTo>
                    <a:pt x="0" y="1036"/>
                  </a:lnTo>
                  <a:lnTo>
                    <a:pt x="107" y="1048"/>
                  </a:lnTo>
                  <a:lnTo>
                    <a:pt x="274" y="36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2" name="Google Shape;889;p39"/>
            <p:cNvSpPr/>
            <p:nvPr/>
          </p:nvSpPr>
          <p:spPr>
            <a:xfrm>
              <a:off x="7941240" y="2498400"/>
              <a:ext cx="504000" cy="367200"/>
            </a:xfrm>
            <a:custGeom>
              <a:avLst/>
              <a:gdLst/>
              <a:ahLst/>
              <a:rect l="l" t="t" r="r" b="b"/>
              <a:pathLst>
                <a:path w="5478" h="3993">
                  <a:moveTo>
                    <a:pt x="2474" y="1"/>
                  </a:moveTo>
                  <a:cubicBezTo>
                    <a:pt x="2411" y="1"/>
                    <a:pt x="2347" y="18"/>
                    <a:pt x="2286" y="55"/>
                  </a:cubicBezTo>
                  <a:cubicBezTo>
                    <a:pt x="2155" y="138"/>
                    <a:pt x="2084" y="305"/>
                    <a:pt x="2132" y="472"/>
                  </a:cubicBezTo>
                  <a:lnTo>
                    <a:pt x="2251" y="912"/>
                  </a:lnTo>
                  <a:lnTo>
                    <a:pt x="262" y="1579"/>
                  </a:lnTo>
                  <a:cubicBezTo>
                    <a:pt x="107" y="1639"/>
                    <a:pt x="0" y="1805"/>
                    <a:pt x="12" y="1936"/>
                  </a:cubicBezTo>
                  <a:cubicBezTo>
                    <a:pt x="23" y="2125"/>
                    <a:pt x="181" y="2240"/>
                    <a:pt x="333" y="2240"/>
                  </a:cubicBezTo>
                  <a:cubicBezTo>
                    <a:pt x="353" y="2240"/>
                    <a:pt x="374" y="2238"/>
                    <a:pt x="393" y="2234"/>
                  </a:cubicBezTo>
                  <a:lnTo>
                    <a:pt x="798" y="2210"/>
                  </a:lnTo>
                  <a:lnTo>
                    <a:pt x="453" y="2329"/>
                  </a:lnTo>
                  <a:cubicBezTo>
                    <a:pt x="310" y="2389"/>
                    <a:pt x="203" y="2532"/>
                    <a:pt x="238" y="2698"/>
                  </a:cubicBezTo>
                  <a:cubicBezTo>
                    <a:pt x="268" y="2858"/>
                    <a:pt x="391" y="2960"/>
                    <a:pt x="535" y="2960"/>
                  </a:cubicBezTo>
                  <a:cubicBezTo>
                    <a:pt x="563" y="2960"/>
                    <a:pt x="591" y="2956"/>
                    <a:pt x="619" y="2948"/>
                  </a:cubicBezTo>
                  <a:lnTo>
                    <a:pt x="858" y="2889"/>
                  </a:lnTo>
                  <a:lnTo>
                    <a:pt x="858" y="2889"/>
                  </a:lnTo>
                  <a:cubicBezTo>
                    <a:pt x="667" y="2984"/>
                    <a:pt x="560" y="3151"/>
                    <a:pt x="608" y="3294"/>
                  </a:cubicBezTo>
                  <a:cubicBezTo>
                    <a:pt x="648" y="3426"/>
                    <a:pt x="759" y="3515"/>
                    <a:pt x="895" y="3515"/>
                  </a:cubicBezTo>
                  <a:cubicBezTo>
                    <a:pt x="918" y="3515"/>
                    <a:pt x="941" y="3513"/>
                    <a:pt x="965" y="3508"/>
                  </a:cubicBezTo>
                  <a:lnTo>
                    <a:pt x="1253" y="3408"/>
                  </a:lnTo>
                  <a:lnTo>
                    <a:pt x="1253" y="3408"/>
                  </a:lnTo>
                  <a:cubicBezTo>
                    <a:pt x="953" y="3516"/>
                    <a:pt x="953" y="3689"/>
                    <a:pt x="977" y="3782"/>
                  </a:cubicBezTo>
                  <a:cubicBezTo>
                    <a:pt x="1017" y="3913"/>
                    <a:pt x="1134" y="3992"/>
                    <a:pt x="1255" y="3992"/>
                  </a:cubicBezTo>
                  <a:cubicBezTo>
                    <a:pt x="1277" y="3992"/>
                    <a:pt x="1300" y="3990"/>
                    <a:pt x="1322" y="3984"/>
                  </a:cubicBezTo>
                  <a:cubicBezTo>
                    <a:pt x="1322" y="3984"/>
                    <a:pt x="2846" y="3710"/>
                    <a:pt x="2882" y="3698"/>
                  </a:cubicBezTo>
                  <a:cubicBezTo>
                    <a:pt x="3001" y="3777"/>
                    <a:pt x="3215" y="3825"/>
                    <a:pt x="3491" y="3825"/>
                  </a:cubicBezTo>
                  <a:cubicBezTo>
                    <a:pt x="4009" y="3825"/>
                    <a:pt x="4746" y="3653"/>
                    <a:pt x="5477" y="3186"/>
                  </a:cubicBezTo>
                  <a:lnTo>
                    <a:pt x="4298" y="1853"/>
                  </a:lnTo>
                  <a:lnTo>
                    <a:pt x="2739" y="115"/>
                  </a:lnTo>
                  <a:cubicBezTo>
                    <a:pt x="2666" y="42"/>
                    <a:pt x="2572" y="1"/>
                    <a:pt x="2474" y="1"/>
                  </a:cubicBez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3" name="Google Shape;890;p39"/>
            <p:cNvSpPr/>
            <p:nvPr/>
          </p:nvSpPr>
          <p:spPr>
            <a:xfrm>
              <a:off x="8326080" y="2556000"/>
              <a:ext cx="381240" cy="276120"/>
            </a:xfrm>
            <a:custGeom>
              <a:avLst/>
              <a:gdLst/>
              <a:ahLst/>
              <a:rect l="l" t="t" r="r" b="b"/>
              <a:pathLst>
                <a:path w="4144" h="3001">
                  <a:moveTo>
                    <a:pt x="3382" y="1"/>
                  </a:moveTo>
                  <a:lnTo>
                    <a:pt x="119" y="1239"/>
                  </a:lnTo>
                  <a:lnTo>
                    <a:pt x="0" y="3001"/>
                  </a:lnTo>
                  <a:lnTo>
                    <a:pt x="4144" y="1953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4" name="Google Shape;891;p39"/>
            <p:cNvSpPr/>
            <p:nvPr/>
          </p:nvSpPr>
          <p:spPr>
            <a:xfrm>
              <a:off x="8390520" y="2338200"/>
              <a:ext cx="753120" cy="475200"/>
            </a:xfrm>
            <a:custGeom>
              <a:avLst/>
              <a:gdLst/>
              <a:ahLst/>
              <a:rect l="l" t="t" r="r" b="b"/>
              <a:pathLst>
                <a:path w="8181" h="5162">
                  <a:moveTo>
                    <a:pt x="6088" y="0"/>
                  </a:moveTo>
                  <a:cubicBezTo>
                    <a:pt x="5817" y="0"/>
                    <a:pt x="5543" y="63"/>
                    <a:pt x="5287" y="197"/>
                  </a:cubicBezTo>
                  <a:lnTo>
                    <a:pt x="1" y="2637"/>
                  </a:lnTo>
                  <a:lnTo>
                    <a:pt x="1513" y="5162"/>
                  </a:lnTo>
                  <a:lnTo>
                    <a:pt x="6668" y="3495"/>
                  </a:lnTo>
                  <a:cubicBezTo>
                    <a:pt x="7692" y="3138"/>
                    <a:pt x="8180" y="1947"/>
                    <a:pt x="7680" y="982"/>
                  </a:cubicBezTo>
                  <a:cubicBezTo>
                    <a:pt x="7361" y="361"/>
                    <a:pt x="6734" y="0"/>
                    <a:pt x="608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5" name="Google Shape;892;p39"/>
            <p:cNvSpPr/>
            <p:nvPr/>
          </p:nvSpPr>
          <p:spPr>
            <a:xfrm>
              <a:off x="8650440" y="2351160"/>
              <a:ext cx="227880" cy="113760"/>
            </a:xfrm>
            <a:custGeom>
              <a:avLst/>
              <a:gdLst/>
              <a:ahLst/>
              <a:rect l="l" t="t" r="r" b="b"/>
              <a:pathLst>
                <a:path w="2478" h="1239">
                  <a:moveTo>
                    <a:pt x="2430" y="0"/>
                  </a:moveTo>
                  <a:lnTo>
                    <a:pt x="1" y="1131"/>
                  </a:lnTo>
                  <a:lnTo>
                    <a:pt x="48" y="1238"/>
                  </a:lnTo>
                  <a:lnTo>
                    <a:pt x="2477" y="107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Google Shape;893;p39"/>
            <p:cNvSpPr/>
            <p:nvPr/>
          </p:nvSpPr>
          <p:spPr>
            <a:xfrm>
              <a:off x="7352280" y="505800"/>
              <a:ext cx="1016280" cy="821880"/>
            </a:xfrm>
            <a:custGeom>
              <a:avLst/>
              <a:gdLst/>
              <a:ahLst/>
              <a:rect l="l" t="t" r="r" b="b"/>
              <a:pathLst>
                <a:path w="11038" h="8928">
                  <a:moveTo>
                    <a:pt x="5624" y="0"/>
                  </a:moveTo>
                  <a:cubicBezTo>
                    <a:pt x="5068" y="0"/>
                    <a:pt x="4550" y="123"/>
                    <a:pt x="4180" y="416"/>
                  </a:cubicBezTo>
                  <a:cubicBezTo>
                    <a:pt x="4180" y="416"/>
                    <a:pt x="1822" y="535"/>
                    <a:pt x="1596" y="3118"/>
                  </a:cubicBezTo>
                  <a:cubicBezTo>
                    <a:pt x="1525" y="4011"/>
                    <a:pt x="1215" y="4857"/>
                    <a:pt x="763" y="5654"/>
                  </a:cubicBezTo>
                  <a:cubicBezTo>
                    <a:pt x="1" y="7000"/>
                    <a:pt x="870" y="8667"/>
                    <a:pt x="2406" y="8798"/>
                  </a:cubicBezTo>
                  <a:cubicBezTo>
                    <a:pt x="3263" y="8875"/>
                    <a:pt x="4230" y="8928"/>
                    <a:pt x="5260" y="8928"/>
                  </a:cubicBezTo>
                  <a:cubicBezTo>
                    <a:pt x="6605" y="8928"/>
                    <a:pt x="8058" y="8838"/>
                    <a:pt x="9514" y="8595"/>
                  </a:cubicBezTo>
                  <a:cubicBezTo>
                    <a:pt x="10538" y="8429"/>
                    <a:pt x="11038" y="7250"/>
                    <a:pt x="10454" y="6405"/>
                  </a:cubicBezTo>
                  <a:cubicBezTo>
                    <a:pt x="10014" y="5750"/>
                    <a:pt x="9633" y="4988"/>
                    <a:pt x="9657" y="4214"/>
                  </a:cubicBezTo>
                  <a:cubicBezTo>
                    <a:pt x="9680" y="2321"/>
                    <a:pt x="9145" y="1487"/>
                    <a:pt x="8168" y="773"/>
                  </a:cubicBezTo>
                  <a:cubicBezTo>
                    <a:pt x="7547" y="329"/>
                    <a:pt x="6535" y="0"/>
                    <a:pt x="5624" y="0"/>
                  </a:cubicBezTo>
                  <a:close/>
                </a:path>
              </a:pathLst>
            </a:custGeom>
            <a:solidFill>
              <a:srgbClr val="5cd1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Google Shape;894;p39"/>
            <p:cNvSpPr/>
            <p:nvPr/>
          </p:nvSpPr>
          <p:spPr>
            <a:xfrm>
              <a:off x="7431120" y="906120"/>
              <a:ext cx="203760" cy="181440"/>
            </a:xfrm>
            <a:custGeom>
              <a:avLst/>
              <a:gdLst/>
              <a:ahLst/>
              <a:rect l="l" t="t" r="r" b="b"/>
              <a:pathLst>
                <a:path w="2216" h="1973">
                  <a:moveTo>
                    <a:pt x="1111" y="1"/>
                  </a:moveTo>
                  <a:cubicBezTo>
                    <a:pt x="699" y="1"/>
                    <a:pt x="322" y="265"/>
                    <a:pt x="180" y="673"/>
                  </a:cubicBezTo>
                  <a:cubicBezTo>
                    <a:pt x="1" y="1185"/>
                    <a:pt x="287" y="1745"/>
                    <a:pt x="787" y="1924"/>
                  </a:cubicBezTo>
                  <a:cubicBezTo>
                    <a:pt x="891" y="1957"/>
                    <a:pt x="995" y="1972"/>
                    <a:pt x="1098" y="1972"/>
                  </a:cubicBezTo>
                  <a:cubicBezTo>
                    <a:pt x="1513" y="1972"/>
                    <a:pt x="1894" y="1715"/>
                    <a:pt x="2037" y="1304"/>
                  </a:cubicBezTo>
                  <a:cubicBezTo>
                    <a:pt x="2215" y="792"/>
                    <a:pt x="1954" y="233"/>
                    <a:pt x="1430" y="54"/>
                  </a:cubicBezTo>
                  <a:cubicBezTo>
                    <a:pt x="1323" y="18"/>
                    <a:pt x="1216" y="1"/>
                    <a:pt x="1111" y="1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Google Shape;895;p39"/>
            <p:cNvSpPr/>
            <p:nvPr/>
          </p:nvSpPr>
          <p:spPr>
            <a:xfrm>
              <a:off x="7737120" y="1023120"/>
              <a:ext cx="254160" cy="527040"/>
            </a:xfrm>
            <a:custGeom>
              <a:avLst/>
              <a:gdLst/>
              <a:ahLst/>
              <a:rect l="l" t="t" r="r" b="b"/>
              <a:pathLst>
                <a:path w="2763" h="5728">
                  <a:moveTo>
                    <a:pt x="2394" y="1"/>
                  </a:moveTo>
                  <a:lnTo>
                    <a:pt x="60" y="1989"/>
                  </a:lnTo>
                  <a:lnTo>
                    <a:pt x="1" y="5728"/>
                  </a:lnTo>
                  <a:lnTo>
                    <a:pt x="1" y="5728"/>
                  </a:lnTo>
                  <a:lnTo>
                    <a:pt x="2763" y="5668"/>
                  </a:lnTo>
                  <a:lnTo>
                    <a:pt x="2394" y="1"/>
                  </a:ln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Google Shape;896;p39"/>
            <p:cNvSpPr/>
            <p:nvPr/>
          </p:nvSpPr>
          <p:spPr>
            <a:xfrm>
              <a:off x="7739280" y="1183320"/>
              <a:ext cx="191520" cy="203760"/>
            </a:xfrm>
            <a:custGeom>
              <a:avLst/>
              <a:gdLst/>
              <a:ahLst/>
              <a:rect l="l" t="t" r="r" b="b"/>
              <a:pathLst>
                <a:path w="2085" h="2215">
                  <a:moveTo>
                    <a:pt x="2084" y="0"/>
                  </a:moveTo>
                  <a:lnTo>
                    <a:pt x="36" y="250"/>
                  </a:lnTo>
                  <a:lnTo>
                    <a:pt x="1" y="2215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0" name="Google Shape;897;p39"/>
            <p:cNvSpPr/>
            <p:nvPr/>
          </p:nvSpPr>
          <p:spPr>
            <a:xfrm>
              <a:off x="7463160" y="608760"/>
              <a:ext cx="603000" cy="658080"/>
            </a:xfrm>
            <a:custGeom>
              <a:avLst/>
              <a:gdLst/>
              <a:ahLst/>
              <a:rect l="l" t="t" r="r" b="b"/>
              <a:pathLst>
                <a:path w="6553" h="7151">
                  <a:moveTo>
                    <a:pt x="3197" y="0"/>
                  </a:moveTo>
                  <a:cubicBezTo>
                    <a:pt x="2495" y="0"/>
                    <a:pt x="1768" y="240"/>
                    <a:pt x="1143" y="725"/>
                  </a:cubicBezTo>
                  <a:cubicBezTo>
                    <a:pt x="893" y="916"/>
                    <a:pt x="726" y="1214"/>
                    <a:pt x="655" y="1535"/>
                  </a:cubicBezTo>
                  <a:cubicBezTo>
                    <a:pt x="429" y="2464"/>
                    <a:pt x="0" y="4107"/>
                    <a:pt x="298" y="5107"/>
                  </a:cubicBezTo>
                  <a:cubicBezTo>
                    <a:pt x="636" y="6270"/>
                    <a:pt x="1472" y="7151"/>
                    <a:pt x="2854" y="7151"/>
                  </a:cubicBezTo>
                  <a:cubicBezTo>
                    <a:pt x="3029" y="7151"/>
                    <a:pt x="3213" y="7137"/>
                    <a:pt x="3405" y="7107"/>
                  </a:cubicBezTo>
                  <a:cubicBezTo>
                    <a:pt x="3405" y="7107"/>
                    <a:pt x="5441" y="6976"/>
                    <a:pt x="5965" y="4416"/>
                  </a:cubicBezTo>
                  <a:cubicBezTo>
                    <a:pt x="6552" y="1506"/>
                    <a:pt x="4956" y="0"/>
                    <a:pt x="3197" y="0"/>
                  </a:cubicBez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Google Shape;898;p39"/>
            <p:cNvSpPr/>
            <p:nvPr/>
          </p:nvSpPr>
          <p:spPr>
            <a:xfrm>
              <a:off x="7565040" y="983880"/>
              <a:ext cx="37080" cy="73080"/>
            </a:xfrm>
            <a:custGeom>
              <a:avLst/>
              <a:gdLst/>
              <a:ahLst/>
              <a:rect l="l" t="t" r="r" b="b"/>
              <a:pathLst>
                <a:path w="406" h="797">
                  <a:moveTo>
                    <a:pt x="258" y="1"/>
                  </a:moveTo>
                  <a:cubicBezTo>
                    <a:pt x="244" y="1"/>
                    <a:pt x="227" y="15"/>
                    <a:pt x="227" y="23"/>
                  </a:cubicBezTo>
                  <a:lnTo>
                    <a:pt x="36" y="571"/>
                  </a:lnTo>
                  <a:cubicBezTo>
                    <a:pt x="0" y="642"/>
                    <a:pt x="48" y="702"/>
                    <a:pt x="120" y="737"/>
                  </a:cubicBezTo>
                  <a:lnTo>
                    <a:pt x="381" y="797"/>
                  </a:lnTo>
                  <a:cubicBezTo>
                    <a:pt x="393" y="797"/>
                    <a:pt x="405" y="797"/>
                    <a:pt x="405" y="761"/>
                  </a:cubicBezTo>
                  <a:cubicBezTo>
                    <a:pt x="405" y="749"/>
                    <a:pt x="393" y="713"/>
                    <a:pt x="381" y="713"/>
                  </a:cubicBezTo>
                  <a:lnTo>
                    <a:pt x="143" y="654"/>
                  </a:lnTo>
                  <a:cubicBezTo>
                    <a:pt x="108" y="642"/>
                    <a:pt x="84" y="618"/>
                    <a:pt x="96" y="582"/>
                  </a:cubicBezTo>
                  <a:lnTo>
                    <a:pt x="286" y="47"/>
                  </a:lnTo>
                  <a:cubicBezTo>
                    <a:pt x="298" y="35"/>
                    <a:pt x="286" y="11"/>
                    <a:pt x="274" y="11"/>
                  </a:cubicBezTo>
                  <a:cubicBezTo>
                    <a:pt x="271" y="4"/>
                    <a:pt x="265" y="1"/>
                    <a:pt x="258" y="1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Google Shape;899;p39"/>
            <p:cNvSpPr/>
            <p:nvPr/>
          </p:nvSpPr>
          <p:spPr>
            <a:xfrm>
              <a:off x="7685640" y="924480"/>
              <a:ext cx="43560" cy="43560"/>
            </a:xfrm>
            <a:custGeom>
              <a:avLst/>
              <a:gdLst/>
              <a:ahLst/>
              <a:rect l="l" t="t" r="r" b="b"/>
              <a:pathLst>
                <a:path w="477" h="477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69"/>
                    <a:pt x="476" y="238"/>
                  </a:cubicBezTo>
                  <a:cubicBezTo>
                    <a:pt x="476" y="95"/>
                    <a:pt x="357" y="0"/>
                    <a:pt x="238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Google Shape;900;p39"/>
            <p:cNvSpPr/>
            <p:nvPr/>
          </p:nvSpPr>
          <p:spPr>
            <a:xfrm>
              <a:off x="7512120" y="916560"/>
              <a:ext cx="40320" cy="41400"/>
            </a:xfrm>
            <a:custGeom>
              <a:avLst/>
              <a:gdLst/>
              <a:ahLst/>
              <a:rect l="l" t="t" r="r" b="b"/>
              <a:pathLst>
                <a:path w="442" h="454">
                  <a:moveTo>
                    <a:pt x="215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15" y="453"/>
                  </a:cubicBezTo>
                  <a:cubicBezTo>
                    <a:pt x="334" y="453"/>
                    <a:pt x="442" y="346"/>
                    <a:pt x="442" y="227"/>
                  </a:cubicBezTo>
                  <a:cubicBezTo>
                    <a:pt x="442" y="108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Google Shape;901;p39"/>
            <p:cNvSpPr/>
            <p:nvPr/>
          </p:nvSpPr>
          <p:spPr>
            <a:xfrm>
              <a:off x="7479360" y="793800"/>
              <a:ext cx="106200" cy="46080"/>
            </a:xfrm>
            <a:custGeom>
              <a:avLst/>
              <a:gdLst/>
              <a:ahLst/>
              <a:rect l="l" t="t" r="r" b="b"/>
              <a:pathLst>
                <a:path w="1156" h="503">
                  <a:moveTo>
                    <a:pt x="739" y="1"/>
                  </a:moveTo>
                  <a:cubicBezTo>
                    <a:pt x="697" y="1"/>
                    <a:pt x="649" y="4"/>
                    <a:pt x="596" y="12"/>
                  </a:cubicBezTo>
                  <a:cubicBezTo>
                    <a:pt x="298" y="60"/>
                    <a:pt x="120" y="203"/>
                    <a:pt x="37" y="298"/>
                  </a:cubicBezTo>
                  <a:cubicBezTo>
                    <a:pt x="1" y="346"/>
                    <a:pt x="1" y="405"/>
                    <a:pt x="37" y="441"/>
                  </a:cubicBezTo>
                  <a:cubicBezTo>
                    <a:pt x="71" y="475"/>
                    <a:pt x="135" y="503"/>
                    <a:pt x="196" y="503"/>
                  </a:cubicBezTo>
                  <a:cubicBezTo>
                    <a:pt x="219" y="503"/>
                    <a:pt x="242" y="499"/>
                    <a:pt x="263" y="488"/>
                  </a:cubicBezTo>
                  <a:cubicBezTo>
                    <a:pt x="394" y="441"/>
                    <a:pt x="560" y="429"/>
                    <a:pt x="810" y="405"/>
                  </a:cubicBezTo>
                  <a:cubicBezTo>
                    <a:pt x="1156" y="357"/>
                    <a:pt x="1072" y="143"/>
                    <a:pt x="1072" y="143"/>
                  </a:cubicBezTo>
                  <a:cubicBezTo>
                    <a:pt x="1072" y="143"/>
                    <a:pt x="1010" y="1"/>
                    <a:pt x="739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5" name="Google Shape;902;p39"/>
            <p:cNvSpPr/>
            <p:nvPr/>
          </p:nvSpPr>
          <p:spPr>
            <a:xfrm>
              <a:off x="7676640" y="789480"/>
              <a:ext cx="153360" cy="53280"/>
            </a:xfrm>
            <a:custGeom>
              <a:avLst/>
              <a:gdLst/>
              <a:ahLst/>
              <a:rect l="l" t="t" r="r" b="b"/>
              <a:pathLst>
                <a:path w="1668" h="582">
                  <a:moveTo>
                    <a:pt x="666" y="0"/>
                  </a:moveTo>
                  <a:cubicBezTo>
                    <a:pt x="185" y="0"/>
                    <a:pt x="96" y="167"/>
                    <a:pt x="96" y="167"/>
                  </a:cubicBezTo>
                  <a:cubicBezTo>
                    <a:pt x="96" y="167"/>
                    <a:pt x="1" y="370"/>
                    <a:pt x="430" y="405"/>
                  </a:cubicBezTo>
                  <a:cubicBezTo>
                    <a:pt x="751" y="429"/>
                    <a:pt x="1144" y="525"/>
                    <a:pt x="1334" y="572"/>
                  </a:cubicBezTo>
                  <a:cubicBezTo>
                    <a:pt x="1362" y="578"/>
                    <a:pt x="1391" y="581"/>
                    <a:pt x="1419" y="581"/>
                  </a:cubicBezTo>
                  <a:cubicBezTo>
                    <a:pt x="1499" y="581"/>
                    <a:pt x="1576" y="557"/>
                    <a:pt x="1620" y="513"/>
                  </a:cubicBezTo>
                  <a:cubicBezTo>
                    <a:pt x="1668" y="465"/>
                    <a:pt x="1668" y="405"/>
                    <a:pt x="1620" y="358"/>
                  </a:cubicBezTo>
                  <a:cubicBezTo>
                    <a:pt x="1513" y="275"/>
                    <a:pt x="1096" y="48"/>
                    <a:pt x="715" y="1"/>
                  </a:cubicBezTo>
                  <a:cubicBezTo>
                    <a:pt x="698" y="0"/>
                    <a:pt x="682" y="0"/>
                    <a:pt x="666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6" name="Google Shape;903;p39"/>
            <p:cNvSpPr/>
            <p:nvPr/>
          </p:nvSpPr>
          <p:spPr>
            <a:xfrm>
              <a:off x="7594560" y="1092240"/>
              <a:ext cx="99720" cy="31680"/>
            </a:xfrm>
            <a:custGeom>
              <a:avLst/>
              <a:gdLst/>
              <a:ahLst/>
              <a:rect l="l" t="t" r="r" b="b"/>
              <a:pathLst>
                <a:path w="1085" h="349">
                  <a:moveTo>
                    <a:pt x="1084" y="1"/>
                  </a:moveTo>
                  <a:lnTo>
                    <a:pt x="1" y="108"/>
                  </a:lnTo>
                  <a:cubicBezTo>
                    <a:pt x="1" y="108"/>
                    <a:pt x="25" y="322"/>
                    <a:pt x="394" y="346"/>
                  </a:cubicBezTo>
                  <a:cubicBezTo>
                    <a:pt x="411" y="348"/>
                    <a:pt x="428" y="348"/>
                    <a:pt x="445" y="348"/>
                  </a:cubicBezTo>
                  <a:cubicBezTo>
                    <a:pt x="802" y="348"/>
                    <a:pt x="1084" y="1"/>
                    <a:pt x="1084" y="1"/>
                  </a:cubicBezTo>
                  <a:close/>
                </a:path>
              </a:pathLst>
            </a:custGeom>
            <a:solidFill>
              <a:srgbClr val="dc5d7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Google Shape;904;p39"/>
            <p:cNvSpPr/>
            <p:nvPr/>
          </p:nvSpPr>
          <p:spPr>
            <a:xfrm>
              <a:off x="7593480" y="1086480"/>
              <a:ext cx="90720" cy="20880"/>
            </a:xfrm>
            <a:custGeom>
              <a:avLst/>
              <a:gdLst/>
              <a:ahLst/>
              <a:rect l="l" t="t" r="r" b="b"/>
              <a:pathLst>
                <a:path w="989" h="231">
                  <a:moveTo>
                    <a:pt x="409" y="0"/>
                  </a:moveTo>
                  <a:cubicBezTo>
                    <a:pt x="241" y="0"/>
                    <a:pt x="81" y="41"/>
                    <a:pt x="0" y="171"/>
                  </a:cubicBezTo>
                  <a:cubicBezTo>
                    <a:pt x="7" y="171"/>
                    <a:pt x="226" y="230"/>
                    <a:pt x="479" y="230"/>
                  </a:cubicBezTo>
                  <a:cubicBezTo>
                    <a:pt x="651" y="230"/>
                    <a:pt x="839" y="203"/>
                    <a:pt x="988" y="111"/>
                  </a:cubicBezTo>
                  <a:cubicBezTo>
                    <a:pt x="988" y="111"/>
                    <a:pt x="688" y="0"/>
                    <a:pt x="409" y="0"/>
                  </a:cubicBezTo>
                  <a:close/>
                </a:path>
              </a:pathLst>
            </a:custGeom>
            <a:solidFill>
              <a:srgbClr val="dc5d7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8" name="Google Shape;905;p39"/>
            <p:cNvSpPr/>
            <p:nvPr/>
          </p:nvSpPr>
          <p:spPr>
            <a:xfrm>
              <a:off x="7581600" y="1085040"/>
              <a:ext cx="125640" cy="25560"/>
            </a:xfrm>
            <a:custGeom>
              <a:avLst/>
              <a:gdLst/>
              <a:ahLst/>
              <a:rect l="l" t="t" r="r" b="b"/>
              <a:pathLst>
                <a:path w="1370" h="280">
                  <a:moveTo>
                    <a:pt x="1325" y="0"/>
                  </a:moveTo>
                  <a:cubicBezTo>
                    <a:pt x="1319" y="0"/>
                    <a:pt x="1313" y="2"/>
                    <a:pt x="1310" y="5"/>
                  </a:cubicBezTo>
                  <a:cubicBezTo>
                    <a:pt x="1011" y="162"/>
                    <a:pt x="741" y="207"/>
                    <a:pt x="529" y="207"/>
                  </a:cubicBezTo>
                  <a:cubicBezTo>
                    <a:pt x="241" y="207"/>
                    <a:pt x="60" y="124"/>
                    <a:pt x="60" y="124"/>
                  </a:cubicBezTo>
                  <a:cubicBezTo>
                    <a:pt x="56" y="121"/>
                    <a:pt x="53" y="119"/>
                    <a:pt x="49" y="119"/>
                  </a:cubicBezTo>
                  <a:cubicBezTo>
                    <a:pt x="40" y="119"/>
                    <a:pt x="29" y="128"/>
                    <a:pt x="12" y="136"/>
                  </a:cubicBezTo>
                  <a:cubicBezTo>
                    <a:pt x="0" y="148"/>
                    <a:pt x="12" y="172"/>
                    <a:pt x="36" y="184"/>
                  </a:cubicBezTo>
                  <a:cubicBezTo>
                    <a:pt x="48" y="184"/>
                    <a:pt x="226" y="279"/>
                    <a:pt x="524" y="279"/>
                  </a:cubicBezTo>
                  <a:cubicBezTo>
                    <a:pt x="738" y="279"/>
                    <a:pt x="1012" y="232"/>
                    <a:pt x="1345" y="65"/>
                  </a:cubicBezTo>
                  <a:cubicBezTo>
                    <a:pt x="1357" y="65"/>
                    <a:pt x="1369" y="41"/>
                    <a:pt x="1357" y="17"/>
                  </a:cubicBezTo>
                  <a:cubicBezTo>
                    <a:pt x="1357" y="9"/>
                    <a:pt x="1340" y="0"/>
                    <a:pt x="1325" y="0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Google Shape;906;p39"/>
            <p:cNvSpPr/>
            <p:nvPr/>
          </p:nvSpPr>
          <p:spPr>
            <a:xfrm>
              <a:off x="7625160" y="825840"/>
              <a:ext cx="224640" cy="224640"/>
            </a:xfrm>
            <a:custGeom>
              <a:avLst/>
              <a:gdLst/>
              <a:ahLst/>
              <a:rect l="l" t="t" r="r" b="b"/>
              <a:pathLst>
                <a:path w="2442" h="2442">
                  <a:moveTo>
                    <a:pt x="1227" y="120"/>
                  </a:moveTo>
                  <a:cubicBezTo>
                    <a:pt x="1524" y="132"/>
                    <a:pt x="1786" y="239"/>
                    <a:pt x="2001" y="441"/>
                  </a:cubicBezTo>
                  <a:cubicBezTo>
                    <a:pt x="2203" y="655"/>
                    <a:pt x="2322" y="917"/>
                    <a:pt x="2322" y="1215"/>
                  </a:cubicBezTo>
                  <a:cubicBezTo>
                    <a:pt x="2322" y="1513"/>
                    <a:pt x="2203" y="1787"/>
                    <a:pt x="2001" y="1989"/>
                  </a:cubicBezTo>
                  <a:cubicBezTo>
                    <a:pt x="1786" y="2203"/>
                    <a:pt x="1524" y="2322"/>
                    <a:pt x="1227" y="2322"/>
                  </a:cubicBezTo>
                  <a:cubicBezTo>
                    <a:pt x="929" y="2322"/>
                    <a:pt x="655" y="2203"/>
                    <a:pt x="453" y="1989"/>
                  </a:cubicBezTo>
                  <a:cubicBezTo>
                    <a:pt x="238" y="1787"/>
                    <a:pt x="119" y="1513"/>
                    <a:pt x="119" y="1215"/>
                  </a:cubicBezTo>
                  <a:cubicBezTo>
                    <a:pt x="119" y="917"/>
                    <a:pt x="238" y="655"/>
                    <a:pt x="453" y="441"/>
                  </a:cubicBezTo>
                  <a:cubicBezTo>
                    <a:pt x="655" y="239"/>
                    <a:pt x="929" y="120"/>
                    <a:pt x="1227" y="120"/>
                  </a:cubicBezTo>
                  <a:close/>
                  <a:moveTo>
                    <a:pt x="1227" y="1"/>
                  </a:moveTo>
                  <a:cubicBezTo>
                    <a:pt x="560" y="1"/>
                    <a:pt x="0" y="548"/>
                    <a:pt x="0" y="1215"/>
                  </a:cubicBezTo>
                  <a:cubicBezTo>
                    <a:pt x="0" y="1548"/>
                    <a:pt x="143" y="1858"/>
                    <a:pt x="358" y="2084"/>
                  </a:cubicBezTo>
                  <a:cubicBezTo>
                    <a:pt x="596" y="2298"/>
                    <a:pt x="893" y="2441"/>
                    <a:pt x="1227" y="2441"/>
                  </a:cubicBezTo>
                  <a:cubicBezTo>
                    <a:pt x="1548" y="2441"/>
                    <a:pt x="1846" y="2298"/>
                    <a:pt x="2084" y="2072"/>
                  </a:cubicBezTo>
                  <a:cubicBezTo>
                    <a:pt x="2310" y="1846"/>
                    <a:pt x="2441" y="1548"/>
                    <a:pt x="2441" y="1215"/>
                  </a:cubicBezTo>
                  <a:cubicBezTo>
                    <a:pt x="2441" y="894"/>
                    <a:pt x="2310" y="572"/>
                    <a:pt x="2084" y="358"/>
                  </a:cubicBezTo>
                  <a:cubicBezTo>
                    <a:pt x="1846" y="132"/>
                    <a:pt x="1548" y="1"/>
                    <a:pt x="1227" y="1"/>
                  </a:cubicBezTo>
                  <a:close/>
                </a:path>
              </a:pathLst>
            </a:custGeom>
            <a:solidFill>
              <a:srgbClr val="dc5d7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Google Shape;907;p39"/>
            <p:cNvSpPr/>
            <p:nvPr/>
          </p:nvSpPr>
          <p:spPr>
            <a:xfrm>
              <a:off x="7413480" y="833400"/>
              <a:ext cx="164160" cy="210240"/>
            </a:xfrm>
            <a:custGeom>
              <a:avLst/>
              <a:gdLst/>
              <a:ahLst/>
              <a:rect l="l" t="t" r="r" b="b"/>
              <a:pathLst>
                <a:path w="1787" h="2287">
                  <a:moveTo>
                    <a:pt x="893" y="96"/>
                  </a:moveTo>
                  <a:cubicBezTo>
                    <a:pt x="1096" y="108"/>
                    <a:pt x="1286" y="203"/>
                    <a:pt x="1429" y="394"/>
                  </a:cubicBezTo>
                  <a:cubicBezTo>
                    <a:pt x="1572" y="596"/>
                    <a:pt x="1667" y="846"/>
                    <a:pt x="1667" y="1132"/>
                  </a:cubicBezTo>
                  <a:cubicBezTo>
                    <a:pt x="1667" y="1418"/>
                    <a:pt x="1572" y="1680"/>
                    <a:pt x="1429" y="1882"/>
                  </a:cubicBezTo>
                  <a:cubicBezTo>
                    <a:pt x="1286" y="2073"/>
                    <a:pt x="1096" y="2180"/>
                    <a:pt x="893" y="2180"/>
                  </a:cubicBezTo>
                  <a:cubicBezTo>
                    <a:pt x="691" y="2180"/>
                    <a:pt x="500" y="2073"/>
                    <a:pt x="358" y="1882"/>
                  </a:cubicBezTo>
                  <a:cubicBezTo>
                    <a:pt x="203" y="1668"/>
                    <a:pt x="119" y="1418"/>
                    <a:pt x="119" y="1132"/>
                  </a:cubicBezTo>
                  <a:cubicBezTo>
                    <a:pt x="119" y="549"/>
                    <a:pt x="453" y="96"/>
                    <a:pt x="893" y="96"/>
                  </a:cubicBezTo>
                  <a:close/>
                  <a:moveTo>
                    <a:pt x="893" y="1"/>
                  </a:moveTo>
                  <a:cubicBezTo>
                    <a:pt x="393" y="1"/>
                    <a:pt x="0" y="513"/>
                    <a:pt x="0" y="1144"/>
                  </a:cubicBezTo>
                  <a:cubicBezTo>
                    <a:pt x="0" y="1442"/>
                    <a:pt x="84" y="1727"/>
                    <a:pt x="250" y="1954"/>
                  </a:cubicBezTo>
                  <a:cubicBezTo>
                    <a:pt x="429" y="2180"/>
                    <a:pt x="655" y="2287"/>
                    <a:pt x="893" y="2287"/>
                  </a:cubicBezTo>
                  <a:cubicBezTo>
                    <a:pt x="1143" y="2287"/>
                    <a:pt x="1370" y="2180"/>
                    <a:pt x="1524" y="1954"/>
                  </a:cubicBezTo>
                  <a:cubicBezTo>
                    <a:pt x="1691" y="1739"/>
                    <a:pt x="1786" y="1442"/>
                    <a:pt x="1786" y="1144"/>
                  </a:cubicBezTo>
                  <a:cubicBezTo>
                    <a:pt x="1786" y="846"/>
                    <a:pt x="1691" y="561"/>
                    <a:pt x="1524" y="346"/>
                  </a:cubicBezTo>
                  <a:cubicBezTo>
                    <a:pt x="1346" y="120"/>
                    <a:pt x="1132" y="1"/>
                    <a:pt x="893" y="1"/>
                  </a:cubicBezTo>
                  <a:close/>
                </a:path>
              </a:pathLst>
            </a:custGeom>
            <a:solidFill>
              <a:srgbClr val="dc5d7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1" name="Google Shape;908;p39"/>
            <p:cNvSpPr/>
            <p:nvPr/>
          </p:nvSpPr>
          <p:spPr>
            <a:xfrm>
              <a:off x="7568280" y="921960"/>
              <a:ext cx="69840" cy="20520"/>
            </a:xfrm>
            <a:custGeom>
              <a:avLst/>
              <a:gdLst/>
              <a:ahLst/>
              <a:rect l="l" t="t" r="r" b="b"/>
              <a:pathLst>
                <a:path w="763" h="228">
                  <a:moveTo>
                    <a:pt x="372" y="1"/>
                  </a:moveTo>
                  <a:cubicBezTo>
                    <a:pt x="178" y="1"/>
                    <a:pt x="24" y="97"/>
                    <a:pt x="24" y="97"/>
                  </a:cubicBezTo>
                  <a:cubicBezTo>
                    <a:pt x="0" y="108"/>
                    <a:pt x="0" y="132"/>
                    <a:pt x="12" y="168"/>
                  </a:cubicBezTo>
                  <a:cubicBezTo>
                    <a:pt x="19" y="182"/>
                    <a:pt x="34" y="188"/>
                    <a:pt x="50" y="188"/>
                  </a:cubicBezTo>
                  <a:cubicBezTo>
                    <a:pt x="62" y="188"/>
                    <a:pt x="74" y="185"/>
                    <a:pt x="84" y="180"/>
                  </a:cubicBezTo>
                  <a:cubicBezTo>
                    <a:pt x="98" y="180"/>
                    <a:pt x="211" y="110"/>
                    <a:pt x="360" y="110"/>
                  </a:cubicBezTo>
                  <a:cubicBezTo>
                    <a:pt x="450" y="110"/>
                    <a:pt x="552" y="135"/>
                    <a:pt x="655" y="216"/>
                  </a:cubicBezTo>
                  <a:cubicBezTo>
                    <a:pt x="655" y="228"/>
                    <a:pt x="667" y="228"/>
                    <a:pt x="679" y="228"/>
                  </a:cubicBezTo>
                  <a:lnTo>
                    <a:pt x="738" y="228"/>
                  </a:lnTo>
                  <a:cubicBezTo>
                    <a:pt x="762" y="192"/>
                    <a:pt x="762" y="156"/>
                    <a:pt x="726" y="132"/>
                  </a:cubicBezTo>
                  <a:cubicBezTo>
                    <a:pt x="609" y="32"/>
                    <a:pt x="484" y="1"/>
                    <a:pt x="372" y="1"/>
                  </a:cubicBezTo>
                  <a:close/>
                </a:path>
              </a:pathLst>
            </a:custGeom>
            <a:solidFill>
              <a:srgbClr val="dc5d7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Google Shape;909;p39"/>
            <p:cNvSpPr/>
            <p:nvPr/>
          </p:nvSpPr>
          <p:spPr>
            <a:xfrm>
              <a:off x="7843320" y="945720"/>
              <a:ext cx="148680" cy="30960"/>
            </a:xfrm>
            <a:custGeom>
              <a:avLst/>
              <a:gdLst/>
              <a:ahLst/>
              <a:rect l="l" t="t" r="r" b="b"/>
              <a:pathLst>
                <a:path w="1620" h="342">
                  <a:moveTo>
                    <a:pt x="54" y="0"/>
                  </a:moveTo>
                  <a:cubicBezTo>
                    <a:pt x="34" y="0"/>
                    <a:pt x="13" y="26"/>
                    <a:pt x="13" y="44"/>
                  </a:cubicBezTo>
                  <a:cubicBezTo>
                    <a:pt x="1" y="80"/>
                    <a:pt x="36" y="104"/>
                    <a:pt x="60" y="104"/>
                  </a:cubicBezTo>
                  <a:lnTo>
                    <a:pt x="1548" y="342"/>
                  </a:lnTo>
                  <a:cubicBezTo>
                    <a:pt x="1584" y="342"/>
                    <a:pt x="1596" y="318"/>
                    <a:pt x="1608" y="306"/>
                  </a:cubicBezTo>
                  <a:cubicBezTo>
                    <a:pt x="1620" y="270"/>
                    <a:pt x="1596" y="246"/>
                    <a:pt x="1560" y="246"/>
                  </a:cubicBezTo>
                  <a:lnTo>
                    <a:pt x="72" y="8"/>
                  </a:lnTo>
                  <a:cubicBezTo>
                    <a:pt x="67" y="3"/>
                    <a:pt x="60" y="0"/>
                    <a:pt x="54" y="0"/>
                  </a:cubicBezTo>
                  <a:close/>
                </a:path>
              </a:pathLst>
            </a:custGeom>
            <a:solidFill>
              <a:srgbClr val="dc5d7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3" name="Google Shape;910;p39"/>
            <p:cNvSpPr/>
            <p:nvPr/>
          </p:nvSpPr>
          <p:spPr>
            <a:xfrm>
              <a:off x="7931160" y="738000"/>
              <a:ext cx="249840" cy="284760"/>
            </a:xfrm>
            <a:custGeom>
              <a:avLst/>
              <a:gdLst/>
              <a:ahLst/>
              <a:rect l="l" t="t" r="r" b="b"/>
              <a:pathLst>
                <a:path w="2715" h="3096">
                  <a:moveTo>
                    <a:pt x="0" y="0"/>
                  </a:moveTo>
                  <a:lnTo>
                    <a:pt x="286" y="3096"/>
                  </a:lnTo>
                  <a:lnTo>
                    <a:pt x="2715" y="1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d1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4" name="Google Shape;911;p39"/>
            <p:cNvSpPr/>
            <p:nvPr/>
          </p:nvSpPr>
          <p:spPr>
            <a:xfrm>
              <a:off x="7918200" y="927720"/>
              <a:ext cx="219960" cy="195840"/>
            </a:xfrm>
            <a:custGeom>
              <a:avLst/>
              <a:gdLst/>
              <a:ahLst/>
              <a:rect l="l" t="t" r="r" b="b"/>
              <a:pathLst>
                <a:path w="2394" h="2129">
                  <a:moveTo>
                    <a:pt x="1197" y="1"/>
                  </a:moveTo>
                  <a:cubicBezTo>
                    <a:pt x="749" y="1"/>
                    <a:pt x="342" y="278"/>
                    <a:pt x="191" y="713"/>
                  </a:cubicBezTo>
                  <a:cubicBezTo>
                    <a:pt x="0" y="1285"/>
                    <a:pt x="298" y="1880"/>
                    <a:pt x="846" y="2071"/>
                  </a:cubicBezTo>
                  <a:cubicBezTo>
                    <a:pt x="961" y="2110"/>
                    <a:pt x="1077" y="2128"/>
                    <a:pt x="1191" y="2128"/>
                  </a:cubicBezTo>
                  <a:cubicBezTo>
                    <a:pt x="1633" y="2128"/>
                    <a:pt x="2042" y="1851"/>
                    <a:pt x="2203" y="1416"/>
                  </a:cubicBezTo>
                  <a:cubicBezTo>
                    <a:pt x="2393" y="868"/>
                    <a:pt x="2096" y="261"/>
                    <a:pt x="1548" y="58"/>
                  </a:cubicBezTo>
                  <a:cubicBezTo>
                    <a:pt x="1431" y="19"/>
                    <a:pt x="1312" y="1"/>
                    <a:pt x="1197" y="1"/>
                  </a:cubicBezTo>
                  <a:close/>
                </a:path>
              </a:pathLst>
            </a:custGeom>
            <a:solidFill>
              <a:srgbClr val="eab1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5" name="Google Shape;912;p39"/>
            <p:cNvSpPr/>
            <p:nvPr/>
          </p:nvSpPr>
          <p:spPr>
            <a:xfrm>
              <a:off x="7975080" y="996120"/>
              <a:ext cx="93960" cy="61920"/>
            </a:xfrm>
            <a:custGeom>
              <a:avLst/>
              <a:gdLst/>
              <a:ahLst/>
              <a:rect l="l" t="t" r="r" b="b"/>
              <a:pathLst>
                <a:path w="1025" h="676">
                  <a:moveTo>
                    <a:pt x="707" y="1"/>
                  </a:moveTo>
                  <a:cubicBezTo>
                    <a:pt x="602" y="1"/>
                    <a:pt x="482" y="19"/>
                    <a:pt x="370" y="80"/>
                  </a:cubicBezTo>
                  <a:cubicBezTo>
                    <a:pt x="191" y="188"/>
                    <a:pt x="72" y="366"/>
                    <a:pt x="12" y="628"/>
                  </a:cubicBezTo>
                  <a:cubicBezTo>
                    <a:pt x="0" y="640"/>
                    <a:pt x="12" y="676"/>
                    <a:pt x="48" y="676"/>
                  </a:cubicBezTo>
                  <a:cubicBezTo>
                    <a:pt x="60" y="676"/>
                    <a:pt x="72" y="664"/>
                    <a:pt x="72" y="640"/>
                  </a:cubicBezTo>
                  <a:cubicBezTo>
                    <a:pt x="131" y="390"/>
                    <a:pt x="239" y="223"/>
                    <a:pt x="405" y="140"/>
                  </a:cubicBezTo>
                  <a:cubicBezTo>
                    <a:pt x="504" y="79"/>
                    <a:pt x="611" y="60"/>
                    <a:pt x="706" y="60"/>
                  </a:cubicBezTo>
                  <a:cubicBezTo>
                    <a:pt x="851" y="60"/>
                    <a:pt x="965" y="104"/>
                    <a:pt x="965" y="104"/>
                  </a:cubicBezTo>
                  <a:cubicBezTo>
                    <a:pt x="972" y="112"/>
                    <a:pt x="980" y="114"/>
                    <a:pt x="986" y="114"/>
                  </a:cubicBezTo>
                  <a:cubicBezTo>
                    <a:pt x="1001" y="114"/>
                    <a:pt x="1012" y="101"/>
                    <a:pt x="1012" y="92"/>
                  </a:cubicBezTo>
                  <a:cubicBezTo>
                    <a:pt x="1024" y="80"/>
                    <a:pt x="1012" y="45"/>
                    <a:pt x="1001" y="45"/>
                  </a:cubicBezTo>
                  <a:cubicBezTo>
                    <a:pt x="993" y="45"/>
                    <a:pt x="868" y="1"/>
                    <a:pt x="707" y="1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6" name="Google Shape;913;p39"/>
            <p:cNvSpPr/>
            <p:nvPr/>
          </p:nvSpPr>
          <p:spPr>
            <a:xfrm>
              <a:off x="7674840" y="576360"/>
              <a:ext cx="415080" cy="268200"/>
            </a:xfrm>
            <a:custGeom>
              <a:avLst/>
              <a:gdLst/>
              <a:ahLst/>
              <a:rect l="l" t="t" r="r" b="b"/>
              <a:pathLst>
                <a:path w="4510" h="2918">
                  <a:moveTo>
                    <a:pt x="1431" y="1"/>
                  </a:moveTo>
                  <a:cubicBezTo>
                    <a:pt x="1043" y="1"/>
                    <a:pt x="607" y="50"/>
                    <a:pt x="116" y="161"/>
                  </a:cubicBezTo>
                  <a:cubicBezTo>
                    <a:pt x="0" y="184"/>
                    <a:pt x="223" y="2917"/>
                    <a:pt x="4182" y="2917"/>
                  </a:cubicBezTo>
                  <a:cubicBezTo>
                    <a:pt x="4289" y="2917"/>
                    <a:pt x="4398" y="2915"/>
                    <a:pt x="4510" y="2911"/>
                  </a:cubicBezTo>
                  <a:cubicBezTo>
                    <a:pt x="4510" y="2911"/>
                    <a:pt x="4416" y="1"/>
                    <a:pt x="1431" y="1"/>
                  </a:cubicBezTo>
                  <a:close/>
                </a:path>
              </a:pathLst>
            </a:custGeom>
            <a:solidFill>
              <a:srgbClr val="5cd1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7" name="Google Shape;914;p39"/>
          <p:cNvSpPr/>
          <p:nvPr/>
        </p:nvSpPr>
        <p:spPr>
          <a:xfrm>
            <a:off x="1820520" y="323640"/>
            <a:ext cx="4518720" cy="35748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c00000"/>
                </a:solidFill>
                <a:latin typeface="Arial"/>
                <a:ea typeface="Arial"/>
              </a:rPr>
              <a:t>Future Features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28" name="Google Shape;915;p39">
            <a:hlinkClick r:id="rId1" action="ppaction://hlinksldjump"/>
          </p:cNvPr>
          <p:cNvSpPr/>
          <p:nvPr/>
        </p:nvSpPr>
        <p:spPr>
          <a:xfrm>
            <a:off x="6451920" y="323640"/>
            <a:ext cx="357480" cy="3574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29" name="Google Shape;916;p39">
            <a:hlinkClick r:id="rId2" action="ppaction://hlinksldjump"/>
          </p:cNvPr>
          <p:cNvSpPr/>
          <p:nvPr/>
        </p:nvSpPr>
        <p:spPr>
          <a:xfrm>
            <a:off x="6540480" y="400680"/>
            <a:ext cx="182160" cy="178920"/>
          </a:xfrm>
          <a:custGeom>
            <a:avLst/>
            <a:gdLst/>
            <a:ahLst/>
            <a:rect l="l" t="t" r="r" b="b"/>
            <a:pathLst>
              <a:path w="212885" h="209134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30" name="Google Shape;917;p39"/>
          <p:cNvGrpSpPr/>
          <p:nvPr/>
        </p:nvGrpSpPr>
        <p:grpSpPr>
          <a:xfrm>
            <a:off x="911160" y="323280"/>
            <a:ext cx="807120" cy="357480"/>
            <a:chOff x="911160" y="323280"/>
            <a:chExt cx="807120" cy="357480"/>
          </a:xfrm>
        </p:grpSpPr>
        <p:sp>
          <p:nvSpPr>
            <p:cNvPr id="1231" name="Google Shape;918;p39"/>
            <p:cNvSpPr/>
            <p:nvPr/>
          </p:nvSpPr>
          <p:spPr>
            <a:xfrm>
              <a:off x="911160" y="323280"/>
              <a:ext cx="807120" cy="35748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 w="0">
              <a:noFill/>
            </a:ln>
            <a:effectLst>
              <a:outerShdw algn="bl" blurRad="214200" dir="5400000" dist="57240" rotWithShape="0">
                <a:schemeClr val="dk2">
                  <a:alpha val="13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Google Shape;919;p39"/>
            <p:cNvSpPr/>
            <p:nvPr/>
          </p:nvSpPr>
          <p:spPr>
            <a:xfrm flipH="1">
              <a:off x="1018440" y="420120"/>
              <a:ext cx="164160" cy="164160"/>
            </a:xfrm>
            <a:custGeom>
              <a:avLst/>
              <a:gdLst/>
              <a:ahLst/>
              <a:rect l="l" t="t" r="r" b="b"/>
              <a:pathLst>
                <a:path w="349" h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Google Shape;920;p39"/>
            <p:cNvSpPr/>
            <p:nvPr/>
          </p:nvSpPr>
          <p:spPr>
            <a:xfrm flipH="1">
              <a:off x="1240560" y="420120"/>
              <a:ext cx="163800" cy="164160"/>
            </a:xfrm>
            <a:custGeom>
              <a:avLst/>
              <a:gdLst/>
              <a:ahLst/>
              <a:rect l="l" t="t" r="r" b="b"/>
              <a:pathLst>
                <a:path w="348" h="349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4" name="Google Shape;921;p39"/>
            <p:cNvSpPr/>
            <p:nvPr/>
          </p:nvSpPr>
          <p:spPr>
            <a:xfrm flipH="1">
              <a:off x="1463400" y="417600"/>
              <a:ext cx="198720" cy="169200"/>
            </a:xfrm>
            <a:custGeom>
              <a:avLst/>
              <a:gdLst/>
              <a:ahLst/>
              <a:rect l="l" t="t" r="r" b="b"/>
              <a:pathLst>
                <a:path w="422" h="359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737;p36"/>
          <p:cNvSpPr/>
          <p:nvPr/>
        </p:nvSpPr>
        <p:spPr>
          <a:xfrm>
            <a:off x="5551200" y="1570320"/>
            <a:ext cx="697320" cy="53712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  <a:effectLst>
            <a:outerShdw algn="bl" blurRad="343080" dir="3683372" dist="9021" rotWithShape="0">
              <a:schemeClr val="dk2">
                <a:alpha val="3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36" name="PlaceHolder 1"/>
          <p:cNvSpPr>
            <a:spLocks noGrp="1"/>
          </p:cNvSpPr>
          <p:nvPr>
            <p:ph type="title"/>
          </p:nvPr>
        </p:nvSpPr>
        <p:spPr>
          <a:xfrm>
            <a:off x="3675600" y="2408040"/>
            <a:ext cx="4444200" cy="532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2d67e0"/>
                </a:solidFill>
                <a:latin typeface="Times New Roman"/>
                <a:ea typeface="Krona One"/>
              </a:rPr>
              <a:t>Demo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7" name="PlaceHolder 2"/>
          <p:cNvSpPr>
            <a:spLocks noGrp="1"/>
          </p:cNvSpPr>
          <p:nvPr>
            <p:ph type="title"/>
          </p:nvPr>
        </p:nvSpPr>
        <p:spPr>
          <a:xfrm>
            <a:off x="5317200" y="1447200"/>
            <a:ext cx="116028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000" spc="-1" strike="noStrike">
                <a:solidFill>
                  <a:srgbClr val="ffffff"/>
                </a:solidFill>
                <a:latin typeface="Krona One"/>
                <a:ea typeface="Krona One"/>
              </a:rPr>
              <a:t>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38" name="Google Shape;741;p36"/>
          <p:cNvGrpSpPr/>
          <p:nvPr/>
        </p:nvGrpSpPr>
        <p:grpSpPr>
          <a:xfrm>
            <a:off x="563040" y="232560"/>
            <a:ext cx="2592360" cy="4671360"/>
            <a:chOff x="563040" y="232560"/>
            <a:chExt cx="2592360" cy="4671360"/>
          </a:xfrm>
        </p:grpSpPr>
        <p:sp>
          <p:nvSpPr>
            <p:cNvPr id="1239" name="Google Shape;742;p36"/>
            <p:cNvSpPr/>
            <p:nvPr/>
          </p:nvSpPr>
          <p:spPr>
            <a:xfrm flipV="1" rot="10800000">
              <a:off x="781920" y="4595400"/>
              <a:ext cx="735120" cy="178560"/>
            </a:xfrm>
            <a:custGeom>
              <a:avLst/>
              <a:gdLst/>
              <a:ahLst/>
              <a:rect l="l" t="t" r="r" b="b"/>
              <a:pathLst>
                <a:path w="7526" h="2442">
                  <a:moveTo>
                    <a:pt x="3001" y="0"/>
                  </a:moveTo>
                  <a:lnTo>
                    <a:pt x="358" y="155"/>
                  </a:lnTo>
                  <a:lnTo>
                    <a:pt x="1" y="2441"/>
                  </a:lnTo>
                  <a:lnTo>
                    <a:pt x="1" y="2441"/>
                  </a:lnTo>
                  <a:lnTo>
                    <a:pt x="7525" y="2060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Google Shape;743;p36"/>
            <p:cNvSpPr/>
            <p:nvPr/>
          </p:nvSpPr>
          <p:spPr>
            <a:xfrm flipV="1" rot="10800000">
              <a:off x="778320" y="4744800"/>
              <a:ext cx="739800" cy="86760"/>
            </a:xfrm>
            <a:custGeom>
              <a:avLst/>
              <a:gdLst/>
              <a:ahLst/>
              <a:rect l="l" t="t" r="r" b="b"/>
              <a:pathLst>
                <a:path w="7574" h="1191">
                  <a:moveTo>
                    <a:pt x="7537" y="0"/>
                  </a:moveTo>
                  <a:lnTo>
                    <a:pt x="1" y="393"/>
                  </a:lnTo>
                  <a:lnTo>
                    <a:pt x="25" y="1191"/>
                  </a:lnTo>
                  <a:lnTo>
                    <a:pt x="1441" y="1120"/>
                  </a:lnTo>
                  <a:cubicBezTo>
                    <a:pt x="1441" y="869"/>
                    <a:pt x="1620" y="643"/>
                    <a:pt x="1870" y="631"/>
                  </a:cubicBezTo>
                  <a:cubicBezTo>
                    <a:pt x="1883" y="630"/>
                    <a:pt x="1896" y="630"/>
                    <a:pt x="1908" y="630"/>
                  </a:cubicBezTo>
                  <a:cubicBezTo>
                    <a:pt x="2143" y="630"/>
                    <a:pt x="2347" y="835"/>
                    <a:pt x="2358" y="1072"/>
                  </a:cubicBezTo>
                  <a:lnTo>
                    <a:pt x="7573" y="810"/>
                  </a:lnTo>
                  <a:lnTo>
                    <a:pt x="75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Google Shape;744;p36"/>
            <p:cNvSpPr/>
            <p:nvPr/>
          </p:nvSpPr>
          <p:spPr>
            <a:xfrm flipV="1" rot="10800000">
              <a:off x="1036440" y="4644360"/>
              <a:ext cx="88200" cy="30960"/>
            </a:xfrm>
            <a:custGeom>
              <a:avLst/>
              <a:gdLst/>
              <a:ahLst/>
              <a:rect l="l" t="t" r="r" b="b"/>
              <a:pathLst>
                <a:path w="905" h="429">
                  <a:moveTo>
                    <a:pt x="857" y="0"/>
                  </a:moveTo>
                  <a:lnTo>
                    <a:pt x="0" y="298"/>
                  </a:lnTo>
                  <a:lnTo>
                    <a:pt x="48" y="429"/>
                  </a:lnTo>
                  <a:lnTo>
                    <a:pt x="905" y="143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Google Shape;745;p36"/>
            <p:cNvSpPr/>
            <p:nvPr/>
          </p:nvSpPr>
          <p:spPr>
            <a:xfrm flipV="1" rot="10800000">
              <a:off x="1122840" y="4614840"/>
              <a:ext cx="88200" cy="32040"/>
            </a:xfrm>
            <a:custGeom>
              <a:avLst/>
              <a:gdLst/>
              <a:ahLst/>
              <a:rect l="l" t="t" r="r" b="b"/>
              <a:pathLst>
                <a:path w="905" h="441">
                  <a:moveTo>
                    <a:pt x="857" y="0"/>
                  </a:moveTo>
                  <a:lnTo>
                    <a:pt x="0" y="298"/>
                  </a:lnTo>
                  <a:lnTo>
                    <a:pt x="48" y="441"/>
                  </a:lnTo>
                  <a:lnTo>
                    <a:pt x="905" y="143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3" name="Google Shape;746;p36"/>
            <p:cNvSpPr/>
            <p:nvPr/>
          </p:nvSpPr>
          <p:spPr>
            <a:xfrm flipV="1" rot="10800000">
              <a:off x="1219680" y="4319640"/>
              <a:ext cx="285840" cy="285840"/>
            </a:xfrm>
            <a:custGeom>
              <a:avLst/>
              <a:gdLst/>
              <a:ahLst/>
              <a:rect l="l" t="t" r="r" b="b"/>
              <a:pathLst>
                <a:path w="2930" h="3906">
                  <a:moveTo>
                    <a:pt x="2703" y="0"/>
                  </a:moveTo>
                  <a:lnTo>
                    <a:pt x="1" y="167"/>
                  </a:lnTo>
                  <a:lnTo>
                    <a:pt x="227" y="3905"/>
                  </a:lnTo>
                  <a:lnTo>
                    <a:pt x="2930" y="3739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4" name="Google Shape;747;p36"/>
            <p:cNvSpPr/>
            <p:nvPr/>
          </p:nvSpPr>
          <p:spPr>
            <a:xfrm flipV="1" rot="10800000">
              <a:off x="2161800" y="4641840"/>
              <a:ext cx="736560" cy="203760"/>
            </a:xfrm>
            <a:custGeom>
              <a:avLst/>
              <a:gdLst/>
              <a:ahLst/>
              <a:rect l="l" t="t" r="r" b="b"/>
              <a:pathLst>
                <a:path w="7538" h="2787">
                  <a:moveTo>
                    <a:pt x="6883" y="0"/>
                  </a:moveTo>
                  <a:lnTo>
                    <a:pt x="4240" y="167"/>
                  </a:lnTo>
                  <a:lnTo>
                    <a:pt x="1" y="2787"/>
                  </a:lnTo>
                  <a:lnTo>
                    <a:pt x="7538" y="2227"/>
                  </a:lnTo>
                  <a:lnTo>
                    <a:pt x="6883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5" name="Google Shape;748;p36"/>
            <p:cNvSpPr/>
            <p:nvPr/>
          </p:nvSpPr>
          <p:spPr>
            <a:xfrm flipV="1" rot="10800000">
              <a:off x="2154960" y="4804560"/>
              <a:ext cx="743400" cy="99360"/>
            </a:xfrm>
            <a:custGeom>
              <a:avLst/>
              <a:gdLst/>
              <a:ahLst/>
              <a:rect l="l" t="t" r="r" b="b"/>
              <a:pathLst>
                <a:path w="7610" h="1359">
                  <a:moveTo>
                    <a:pt x="7538" y="1"/>
                  </a:moveTo>
                  <a:lnTo>
                    <a:pt x="1" y="561"/>
                  </a:lnTo>
                  <a:lnTo>
                    <a:pt x="84" y="1358"/>
                  </a:lnTo>
                  <a:lnTo>
                    <a:pt x="5287" y="977"/>
                  </a:lnTo>
                  <a:cubicBezTo>
                    <a:pt x="5264" y="715"/>
                    <a:pt x="5454" y="489"/>
                    <a:pt x="5704" y="477"/>
                  </a:cubicBezTo>
                  <a:cubicBezTo>
                    <a:pt x="5718" y="476"/>
                    <a:pt x="5732" y="475"/>
                    <a:pt x="5746" y="475"/>
                  </a:cubicBezTo>
                  <a:cubicBezTo>
                    <a:pt x="5987" y="475"/>
                    <a:pt x="6170" y="669"/>
                    <a:pt x="6204" y="906"/>
                  </a:cubicBezTo>
                  <a:lnTo>
                    <a:pt x="7609" y="799"/>
                  </a:lnTo>
                  <a:lnTo>
                    <a:pt x="753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Google Shape;749;p36"/>
            <p:cNvSpPr/>
            <p:nvPr/>
          </p:nvSpPr>
          <p:spPr>
            <a:xfrm flipV="1" rot="10800000">
              <a:off x="2582280" y="4719240"/>
              <a:ext cx="78840" cy="33840"/>
            </a:xfrm>
            <a:custGeom>
              <a:avLst/>
              <a:gdLst/>
              <a:ahLst/>
              <a:rect l="l" t="t" r="r" b="b"/>
              <a:pathLst>
                <a:path w="811" h="465">
                  <a:moveTo>
                    <a:pt x="60" y="0"/>
                  </a:moveTo>
                  <a:lnTo>
                    <a:pt x="1" y="143"/>
                  </a:lnTo>
                  <a:lnTo>
                    <a:pt x="751" y="464"/>
                  </a:lnTo>
                  <a:lnTo>
                    <a:pt x="810" y="3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Google Shape;750;p36"/>
            <p:cNvSpPr/>
            <p:nvPr/>
          </p:nvSpPr>
          <p:spPr>
            <a:xfrm flipV="1" rot="10800000">
              <a:off x="2515680" y="4684320"/>
              <a:ext cx="63720" cy="25200"/>
            </a:xfrm>
            <a:custGeom>
              <a:avLst/>
              <a:gdLst/>
              <a:ahLst/>
              <a:rect l="l" t="t" r="r" b="b"/>
              <a:pathLst>
                <a:path w="656" h="347">
                  <a:moveTo>
                    <a:pt x="48" y="1"/>
                  </a:moveTo>
                  <a:lnTo>
                    <a:pt x="0" y="144"/>
                  </a:lnTo>
                  <a:lnTo>
                    <a:pt x="607" y="346"/>
                  </a:lnTo>
                  <a:lnTo>
                    <a:pt x="655" y="20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8" name="Google Shape;751;p36"/>
            <p:cNvSpPr/>
            <p:nvPr/>
          </p:nvSpPr>
          <p:spPr>
            <a:xfrm flipV="1" rot="10800000">
              <a:off x="2220120" y="4365360"/>
              <a:ext cx="268560" cy="287640"/>
            </a:xfrm>
            <a:custGeom>
              <a:avLst/>
              <a:gdLst/>
              <a:ahLst/>
              <a:rect l="l" t="t" r="r" b="b"/>
              <a:pathLst>
                <a:path w="2752" h="3930">
                  <a:moveTo>
                    <a:pt x="2751" y="0"/>
                  </a:moveTo>
                  <a:lnTo>
                    <a:pt x="60" y="179"/>
                  </a:lnTo>
                  <a:lnTo>
                    <a:pt x="1" y="3929"/>
                  </a:lnTo>
                  <a:lnTo>
                    <a:pt x="2692" y="3762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9" name="Google Shape;752;p36"/>
            <p:cNvSpPr/>
            <p:nvPr/>
          </p:nvSpPr>
          <p:spPr>
            <a:xfrm flipV="1" rot="10800000">
              <a:off x="1167840" y="2136960"/>
              <a:ext cx="1383480" cy="2440800"/>
            </a:xfrm>
            <a:custGeom>
              <a:avLst/>
              <a:gdLst/>
              <a:ahLst/>
              <a:rect l="l" t="t" r="r" b="b"/>
              <a:pathLst>
                <a:path w="14157" h="33303">
                  <a:moveTo>
                    <a:pt x="12121" y="1"/>
                  </a:moveTo>
                  <a:lnTo>
                    <a:pt x="2619" y="536"/>
                  </a:lnTo>
                  <a:cubicBezTo>
                    <a:pt x="2548" y="2715"/>
                    <a:pt x="0" y="33302"/>
                    <a:pt x="0" y="33302"/>
                  </a:cubicBezTo>
                  <a:lnTo>
                    <a:pt x="4215" y="33028"/>
                  </a:lnTo>
                  <a:lnTo>
                    <a:pt x="7191" y="5644"/>
                  </a:lnTo>
                  <a:lnTo>
                    <a:pt x="7953" y="5620"/>
                  </a:lnTo>
                  <a:lnTo>
                    <a:pt x="10120" y="32659"/>
                  </a:lnTo>
                  <a:lnTo>
                    <a:pt x="14157" y="32409"/>
                  </a:lnTo>
                  <a:cubicBezTo>
                    <a:pt x="14157" y="32409"/>
                    <a:pt x="12621" y="4156"/>
                    <a:pt x="12121" y="1"/>
                  </a:cubicBezTo>
                  <a:close/>
                </a:path>
              </a:pathLst>
            </a:custGeom>
            <a:solidFill>
              <a:srgbClr val="2d67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Google Shape;753;p36"/>
            <p:cNvSpPr/>
            <p:nvPr/>
          </p:nvSpPr>
          <p:spPr>
            <a:xfrm flipV="1" rot="10800000">
              <a:off x="1652400" y="2540520"/>
              <a:ext cx="338400" cy="20520"/>
            </a:xfrm>
            <a:custGeom>
              <a:avLst/>
              <a:gdLst/>
              <a:ahLst/>
              <a:rect l="l" t="t" r="r" b="b"/>
              <a:pathLst>
                <a:path w="3466" h="286">
                  <a:moveTo>
                    <a:pt x="3418" y="0"/>
                  </a:moveTo>
                  <a:lnTo>
                    <a:pt x="37" y="203"/>
                  </a:lnTo>
                  <a:cubicBezTo>
                    <a:pt x="25" y="226"/>
                    <a:pt x="1" y="238"/>
                    <a:pt x="1" y="250"/>
                  </a:cubicBezTo>
                  <a:cubicBezTo>
                    <a:pt x="1" y="262"/>
                    <a:pt x="25" y="286"/>
                    <a:pt x="37" y="286"/>
                  </a:cubicBezTo>
                  <a:lnTo>
                    <a:pt x="3430" y="72"/>
                  </a:lnTo>
                  <a:cubicBezTo>
                    <a:pt x="3442" y="60"/>
                    <a:pt x="3466" y="48"/>
                    <a:pt x="3466" y="24"/>
                  </a:cubicBezTo>
                  <a:cubicBezTo>
                    <a:pt x="3442" y="12"/>
                    <a:pt x="3430" y="0"/>
                    <a:pt x="3418" y="0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Google Shape;754;p36"/>
            <p:cNvSpPr/>
            <p:nvPr/>
          </p:nvSpPr>
          <p:spPr>
            <a:xfrm flipV="1" rot="10800000">
              <a:off x="1456920" y="1089000"/>
              <a:ext cx="839880" cy="1180440"/>
            </a:xfrm>
            <a:custGeom>
              <a:avLst/>
              <a:gdLst/>
              <a:ahLst/>
              <a:rect l="l" t="t" r="r" b="b"/>
              <a:pathLst>
                <a:path w="8597" h="16110">
                  <a:moveTo>
                    <a:pt x="6013" y="0"/>
                  </a:moveTo>
                  <a:lnTo>
                    <a:pt x="1679" y="274"/>
                  </a:lnTo>
                  <a:lnTo>
                    <a:pt x="0" y="16109"/>
                  </a:lnTo>
                  <a:lnTo>
                    <a:pt x="8597" y="15574"/>
                  </a:lnTo>
                  <a:lnTo>
                    <a:pt x="6013" y="0"/>
                  </a:lnTo>
                  <a:close/>
                </a:path>
              </a:pathLst>
            </a:custGeom>
            <a:solidFill>
              <a:srgbClr val="7cda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Google Shape;755;p36"/>
            <p:cNvSpPr/>
            <p:nvPr/>
          </p:nvSpPr>
          <p:spPr>
            <a:xfrm flipV="1" rot="10800000">
              <a:off x="1707120" y="1043640"/>
              <a:ext cx="425520" cy="140040"/>
            </a:xfrm>
            <a:custGeom>
              <a:avLst/>
              <a:gdLst/>
              <a:ahLst/>
              <a:rect l="l" t="t" r="r" b="b"/>
              <a:pathLst>
                <a:path w="4358" h="1914">
                  <a:moveTo>
                    <a:pt x="2131" y="0"/>
                  </a:moveTo>
                  <a:lnTo>
                    <a:pt x="0" y="893"/>
                  </a:lnTo>
                  <a:cubicBezTo>
                    <a:pt x="0" y="893"/>
                    <a:pt x="118" y="1914"/>
                    <a:pt x="1947" y="1914"/>
                  </a:cubicBezTo>
                  <a:cubicBezTo>
                    <a:pt x="2044" y="1914"/>
                    <a:pt x="2145" y="1911"/>
                    <a:pt x="2251" y="1905"/>
                  </a:cubicBezTo>
                  <a:cubicBezTo>
                    <a:pt x="4358" y="1750"/>
                    <a:pt x="4334" y="619"/>
                    <a:pt x="4334" y="619"/>
                  </a:cubicBezTo>
                  <a:lnTo>
                    <a:pt x="2131" y="0"/>
                  </a:ln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3" name="Google Shape;756;p36"/>
            <p:cNvSpPr/>
            <p:nvPr/>
          </p:nvSpPr>
          <p:spPr>
            <a:xfrm flipV="1" rot="10800000">
              <a:off x="2084040" y="1109520"/>
              <a:ext cx="368640" cy="1745280"/>
            </a:xfrm>
            <a:custGeom>
              <a:avLst/>
              <a:gdLst/>
              <a:ahLst/>
              <a:rect l="l" t="t" r="r" b="b"/>
              <a:pathLst>
                <a:path w="3775" h="23814">
                  <a:moveTo>
                    <a:pt x="3274" y="1"/>
                  </a:moveTo>
                  <a:cubicBezTo>
                    <a:pt x="1143" y="882"/>
                    <a:pt x="0" y="1751"/>
                    <a:pt x="0" y="1751"/>
                  </a:cubicBezTo>
                  <a:lnTo>
                    <a:pt x="48" y="23813"/>
                  </a:lnTo>
                  <a:lnTo>
                    <a:pt x="3774" y="23409"/>
                  </a:lnTo>
                  <a:lnTo>
                    <a:pt x="327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4" name="Google Shape;757;p36"/>
            <p:cNvSpPr/>
            <p:nvPr/>
          </p:nvSpPr>
          <p:spPr>
            <a:xfrm flipV="1" rot="10800000">
              <a:off x="2106000" y="1110600"/>
              <a:ext cx="213840" cy="771120"/>
            </a:xfrm>
            <a:custGeom>
              <a:avLst/>
              <a:gdLst/>
              <a:ahLst/>
              <a:rect l="l" t="t" r="r" b="b"/>
              <a:pathLst>
                <a:path w="2192" h="10526">
                  <a:moveTo>
                    <a:pt x="1846" y="1"/>
                  </a:moveTo>
                  <a:lnTo>
                    <a:pt x="0" y="2418"/>
                  </a:lnTo>
                  <a:lnTo>
                    <a:pt x="1120" y="4168"/>
                  </a:lnTo>
                  <a:lnTo>
                    <a:pt x="143" y="4942"/>
                  </a:lnTo>
                  <a:lnTo>
                    <a:pt x="2084" y="10526"/>
                  </a:lnTo>
                  <a:lnTo>
                    <a:pt x="2191" y="10490"/>
                  </a:lnTo>
                  <a:lnTo>
                    <a:pt x="286" y="4990"/>
                  </a:lnTo>
                  <a:lnTo>
                    <a:pt x="1251" y="4204"/>
                  </a:lnTo>
                  <a:lnTo>
                    <a:pt x="131" y="2430"/>
                  </a:lnTo>
                  <a:lnTo>
                    <a:pt x="1929" y="60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5" name="Google Shape;758;p36"/>
            <p:cNvSpPr/>
            <p:nvPr/>
          </p:nvSpPr>
          <p:spPr>
            <a:xfrm flipV="1" rot="10800000">
              <a:off x="1171440" y="1089720"/>
              <a:ext cx="537480" cy="1709280"/>
            </a:xfrm>
            <a:custGeom>
              <a:avLst/>
              <a:gdLst/>
              <a:ahLst/>
              <a:rect l="l" t="t" r="r" b="b"/>
              <a:pathLst>
                <a:path w="5501" h="23325">
                  <a:moveTo>
                    <a:pt x="0" y="0"/>
                  </a:moveTo>
                  <a:lnTo>
                    <a:pt x="1738" y="23324"/>
                  </a:lnTo>
                  <a:lnTo>
                    <a:pt x="5501" y="23253"/>
                  </a:lnTo>
                  <a:lnTo>
                    <a:pt x="3465" y="1334"/>
                  </a:lnTo>
                  <a:cubicBezTo>
                    <a:pt x="3465" y="1334"/>
                    <a:pt x="2227" y="61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6" name="Google Shape;759;p36"/>
            <p:cNvSpPr/>
            <p:nvPr/>
          </p:nvSpPr>
          <p:spPr>
            <a:xfrm flipV="1" rot="10800000">
              <a:off x="1476360" y="1089000"/>
              <a:ext cx="232560" cy="769320"/>
            </a:xfrm>
            <a:custGeom>
              <a:avLst/>
              <a:gdLst/>
              <a:ahLst/>
              <a:rect l="l" t="t" r="r" b="b"/>
              <a:pathLst>
                <a:path w="2382" h="10502">
                  <a:moveTo>
                    <a:pt x="83" y="0"/>
                  </a:moveTo>
                  <a:lnTo>
                    <a:pt x="0" y="72"/>
                  </a:lnTo>
                  <a:lnTo>
                    <a:pt x="2084" y="2191"/>
                  </a:lnTo>
                  <a:lnTo>
                    <a:pt x="1203" y="4096"/>
                  </a:lnTo>
                  <a:lnTo>
                    <a:pt x="2262" y="4751"/>
                  </a:lnTo>
                  <a:lnTo>
                    <a:pt x="798" y="10466"/>
                  </a:lnTo>
                  <a:lnTo>
                    <a:pt x="905" y="10501"/>
                  </a:lnTo>
                  <a:lnTo>
                    <a:pt x="2381" y="4703"/>
                  </a:lnTo>
                  <a:lnTo>
                    <a:pt x="1334" y="4048"/>
                  </a:lnTo>
                  <a:lnTo>
                    <a:pt x="2215" y="217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7" name="Google Shape;760;p36"/>
            <p:cNvSpPr/>
            <p:nvPr/>
          </p:nvSpPr>
          <p:spPr>
            <a:xfrm flipV="1" rot="10800000">
              <a:off x="633960" y="1141200"/>
              <a:ext cx="872640" cy="739080"/>
            </a:xfrm>
            <a:custGeom>
              <a:avLst/>
              <a:gdLst/>
              <a:ahLst/>
              <a:rect l="l" t="t" r="r" b="b"/>
              <a:pathLst>
                <a:path w="8931" h="10086">
                  <a:moveTo>
                    <a:pt x="1" y="1"/>
                  </a:moveTo>
                  <a:lnTo>
                    <a:pt x="739" y="5025"/>
                  </a:lnTo>
                  <a:lnTo>
                    <a:pt x="6371" y="10085"/>
                  </a:lnTo>
                  <a:lnTo>
                    <a:pt x="8931" y="7704"/>
                  </a:lnTo>
                  <a:cubicBezTo>
                    <a:pt x="2716" y="27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8" name="Google Shape;761;p36"/>
            <p:cNvSpPr/>
            <p:nvPr/>
          </p:nvSpPr>
          <p:spPr>
            <a:xfrm flipV="1" rot="10800000">
              <a:off x="1012320" y="1446480"/>
              <a:ext cx="899280" cy="807120"/>
            </a:xfrm>
            <a:custGeom>
              <a:avLst/>
              <a:gdLst/>
              <a:ahLst/>
              <a:rect l="l" t="t" r="r" b="b"/>
              <a:pathLst>
                <a:path w="9204" h="11015">
                  <a:moveTo>
                    <a:pt x="6085" y="1"/>
                  </a:moveTo>
                  <a:lnTo>
                    <a:pt x="0" y="2013"/>
                  </a:lnTo>
                  <a:lnTo>
                    <a:pt x="3156" y="11014"/>
                  </a:lnTo>
                  <a:lnTo>
                    <a:pt x="9204" y="916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rgbClr val="e058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9" name="Google Shape;762;p36"/>
            <p:cNvSpPr/>
            <p:nvPr/>
          </p:nvSpPr>
          <p:spPr>
            <a:xfrm flipV="1" rot="10800000">
              <a:off x="1029600" y="1777320"/>
              <a:ext cx="497880" cy="274680"/>
            </a:xfrm>
            <a:custGeom>
              <a:avLst/>
              <a:gdLst/>
              <a:ahLst/>
              <a:rect l="l" t="t" r="r" b="b"/>
              <a:pathLst>
                <a:path w="5097" h="3751">
                  <a:moveTo>
                    <a:pt x="4596" y="0"/>
                  </a:moveTo>
                  <a:lnTo>
                    <a:pt x="1" y="2000"/>
                  </a:lnTo>
                  <a:lnTo>
                    <a:pt x="346" y="3751"/>
                  </a:lnTo>
                  <a:lnTo>
                    <a:pt x="5096" y="2548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0" name="Google Shape;763;p36"/>
            <p:cNvSpPr/>
            <p:nvPr/>
          </p:nvSpPr>
          <p:spPr>
            <a:xfrm flipV="1" rot="10800000">
              <a:off x="1492920" y="1902960"/>
              <a:ext cx="332280" cy="218880"/>
            </a:xfrm>
            <a:custGeom>
              <a:avLst/>
              <a:gdLst/>
              <a:ahLst/>
              <a:rect l="l" t="t" r="r" b="b"/>
              <a:pathLst>
                <a:path w="3404" h="2989">
                  <a:moveTo>
                    <a:pt x="1088" y="1"/>
                  </a:moveTo>
                  <a:cubicBezTo>
                    <a:pt x="495" y="1"/>
                    <a:pt x="1" y="137"/>
                    <a:pt x="10" y="594"/>
                  </a:cubicBezTo>
                  <a:cubicBezTo>
                    <a:pt x="19" y="1398"/>
                    <a:pt x="196" y="2988"/>
                    <a:pt x="1386" y="2988"/>
                  </a:cubicBezTo>
                  <a:cubicBezTo>
                    <a:pt x="1871" y="2988"/>
                    <a:pt x="2525" y="2724"/>
                    <a:pt x="3404" y="2035"/>
                  </a:cubicBezTo>
                  <a:lnTo>
                    <a:pt x="3047" y="296"/>
                  </a:lnTo>
                  <a:cubicBezTo>
                    <a:pt x="3047" y="296"/>
                    <a:pt x="1961" y="1"/>
                    <a:pt x="1088" y="1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1" name="Google Shape;764;p36"/>
            <p:cNvSpPr/>
            <p:nvPr/>
          </p:nvSpPr>
          <p:spPr>
            <a:xfrm flipV="1" rot="10800000">
              <a:off x="1518480" y="1839240"/>
              <a:ext cx="231120" cy="95760"/>
            </a:xfrm>
            <a:custGeom>
              <a:avLst/>
              <a:gdLst/>
              <a:ahLst/>
              <a:rect l="l" t="t" r="r" b="b"/>
              <a:pathLst>
                <a:path w="2370" h="1309">
                  <a:moveTo>
                    <a:pt x="404" y="0"/>
                  </a:moveTo>
                  <a:cubicBezTo>
                    <a:pt x="284" y="0"/>
                    <a:pt x="161" y="59"/>
                    <a:pt x="84" y="165"/>
                  </a:cubicBezTo>
                  <a:cubicBezTo>
                    <a:pt x="0" y="308"/>
                    <a:pt x="24" y="511"/>
                    <a:pt x="167" y="606"/>
                  </a:cubicBezTo>
                  <a:lnTo>
                    <a:pt x="1036" y="1296"/>
                  </a:lnTo>
                  <a:lnTo>
                    <a:pt x="2370" y="1308"/>
                  </a:lnTo>
                  <a:lnTo>
                    <a:pt x="1977" y="820"/>
                  </a:lnTo>
                  <a:cubicBezTo>
                    <a:pt x="1751" y="534"/>
                    <a:pt x="1453" y="332"/>
                    <a:pt x="1120" y="225"/>
                  </a:cubicBezTo>
                  <a:lnTo>
                    <a:pt x="489" y="11"/>
                  </a:lnTo>
                  <a:cubicBezTo>
                    <a:pt x="461" y="4"/>
                    <a:pt x="433" y="0"/>
                    <a:pt x="404" y="0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2" name="Google Shape;765;p36"/>
            <p:cNvSpPr/>
            <p:nvPr/>
          </p:nvSpPr>
          <p:spPr>
            <a:xfrm flipV="1" rot="10800000">
              <a:off x="563040" y="1661040"/>
              <a:ext cx="873720" cy="412920"/>
            </a:xfrm>
            <a:custGeom>
              <a:avLst/>
              <a:gdLst/>
              <a:ahLst/>
              <a:rect l="l" t="t" r="r" b="b"/>
              <a:pathLst>
                <a:path w="8942" h="5637">
                  <a:moveTo>
                    <a:pt x="6823" y="1"/>
                  </a:moveTo>
                  <a:cubicBezTo>
                    <a:pt x="6533" y="1"/>
                    <a:pt x="6239" y="71"/>
                    <a:pt x="5965" y="219"/>
                  </a:cubicBezTo>
                  <a:lnTo>
                    <a:pt x="0" y="2576"/>
                  </a:lnTo>
                  <a:lnTo>
                    <a:pt x="750" y="5636"/>
                  </a:lnTo>
                  <a:lnTo>
                    <a:pt x="7454" y="3505"/>
                  </a:lnTo>
                  <a:cubicBezTo>
                    <a:pt x="8489" y="3124"/>
                    <a:pt x="8942" y="1922"/>
                    <a:pt x="8418" y="933"/>
                  </a:cubicBezTo>
                  <a:cubicBezTo>
                    <a:pt x="8082" y="343"/>
                    <a:pt x="7463" y="1"/>
                    <a:pt x="68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3" name="Google Shape;766;p36"/>
            <p:cNvSpPr/>
            <p:nvPr/>
          </p:nvSpPr>
          <p:spPr>
            <a:xfrm flipV="1" rot="10800000">
              <a:off x="923760" y="1694880"/>
              <a:ext cx="163800" cy="53640"/>
            </a:xfrm>
            <a:custGeom>
              <a:avLst/>
              <a:gdLst/>
              <a:ahLst/>
              <a:rect l="l" t="t" r="r" b="b"/>
              <a:pathLst>
                <a:path w="1679" h="739">
                  <a:moveTo>
                    <a:pt x="1631" y="0"/>
                  </a:moveTo>
                  <a:lnTo>
                    <a:pt x="0" y="643"/>
                  </a:lnTo>
                  <a:lnTo>
                    <a:pt x="36" y="738"/>
                  </a:lnTo>
                  <a:lnTo>
                    <a:pt x="1679" y="95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4" name="Google Shape;767;p36"/>
            <p:cNvSpPr/>
            <p:nvPr/>
          </p:nvSpPr>
          <p:spPr>
            <a:xfrm flipV="1" rot="10800000">
              <a:off x="2325960" y="1181160"/>
              <a:ext cx="777240" cy="791280"/>
            </a:xfrm>
            <a:custGeom>
              <a:avLst/>
              <a:gdLst/>
              <a:ahLst/>
              <a:rect l="l" t="t" r="r" b="b"/>
              <a:pathLst>
                <a:path w="7954" h="10800">
                  <a:moveTo>
                    <a:pt x="7906" y="0"/>
                  </a:moveTo>
                  <a:cubicBezTo>
                    <a:pt x="7906" y="0"/>
                    <a:pt x="5775" y="381"/>
                    <a:pt x="0" y="8739"/>
                  </a:cubicBezTo>
                  <a:lnTo>
                    <a:pt x="2834" y="10799"/>
                  </a:lnTo>
                  <a:lnTo>
                    <a:pt x="7954" y="4882"/>
                  </a:lnTo>
                  <a:lnTo>
                    <a:pt x="79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Google Shape;768;p36"/>
            <p:cNvSpPr/>
            <p:nvPr/>
          </p:nvSpPr>
          <p:spPr>
            <a:xfrm flipV="1" rot="10800000">
              <a:off x="2443320" y="1517400"/>
              <a:ext cx="12600" cy="127080"/>
            </a:xfrm>
            <a:custGeom>
              <a:avLst/>
              <a:gdLst/>
              <a:ahLst/>
              <a:rect l="l" t="t" r="r" b="b"/>
              <a:pathLst>
                <a:path w="132" h="1739">
                  <a:moveTo>
                    <a:pt x="12" y="0"/>
                  </a:moveTo>
                  <a:lnTo>
                    <a:pt x="0" y="1738"/>
                  </a:lnTo>
                  <a:lnTo>
                    <a:pt x="119" y="173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Google Shape;769;p36"/>
            <p:cNvSpPr/>
            <p:nvPr/>
          </p:nvSpPr>
          <p:spPr>
            <a:xfrm flipV="1" rot="10800000">
              <a:off x="2325960" y="2082600"/>
              <a:ext cx="273240" cy="317520"/>
            </a:xfrm>
            <a:custGeom>
              <a:avLst/>
              <a:gdLst/>
              <a:ahLst/>
              <a:rect l="l" t="t" r="r" b="b"/>
              <a:pathLst>
                <a:path w="2799" h="4335">
                  <a:moveTo>
                    <a:pt x="537" y="0"/>
                  </a:moveTo>
                  <a:lnTo>
                    <a:pt x="1" y="1608"/>
                  </a:lnTo>
                  <a:lnTo>
                    <a:pt x="1537" y="2691"/>
                  </a:lnTo>
                  <a:lnTo>
                    <a:pt x="2334" y="4334"/>
                  </a:lnTo>
                  <a:lnTo>
                    <a:pt x="2799" y="177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Google Shape;770;p36"/>
            <p:cNvSpPr/>
            <p:nvPr/>
          </p:nvSpPr>
          <p:spPr>
            <a:xfrm flipV="1" rot="10800000">
              <a:off x="2299320" y="2135880"/>
              <a:ext cx="83520" cy="293040"/>
            </a:xfrm>
            <a:custGeom>
              <a:avLst/>
              <a:gdLst/>
              <a:ahLst/>
              <a:rect l="l" t="t" r="r" b="b"/>
              <a:pathLst>
                <a:path w="858" h="4002">
                  <a:moveTo>
                    <a:pt x="751" y="1"/>
                  </a:moveTo>
                  <a:lnTo>
                    <a:pt x="0" y="3977"/>
                  </a:lnTo>
                  <a:lnTo>
                    <a:pt x="119" y="4001"/>
                  </a:lnTo>
                  <a:lnTo>
                    <a:pt x="858" y="25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Google Shape;771;p36"/>
            <p:cNvSpPr/>
            <p:nvPr/>
          </p:nvSpPr>
          <p:spPr>
            <a:xfrm flipV="1" rot="10800000">
              <a:off x="2423520" y="1768320"/>
              <a:ext cx="731880" cy="531720"/>
            </a:xfrm>
            <a:custGeom>
              <a:avLst/>
              <a:gdLst/>
              <a:ahLst/>
              <a:rect l="l" t="t" r="r" b="b"/>
              <a:pathLst>
                <a:path w="7490" h="7261">
                  <a:moveTo>
                    <a:pt x="1939" y="1"/>
                  </a:moveTo>
                  <a:cubicBezTo>
                    <a:pt x="1552" y="1"/>
                    <a:pt x="1161" y="135"/>
                    <a:pt x="834" y="415"/>
                  </a:cubicBezTo>
                  <a:cubicBezTo>
                    <a:pt x="36" y="1082"/>
                    <a:pt x="1" y="2320"/>
                    <a:pt x="775" y="3022"/>
                  </a:cubicBezTo>
                  <a:lnTo>
                    <a:pt x="5930" y="7261"/>
                  </a:lnTo>
                  <a:lnTo>
                    <a:pt x="7490" y="5082"/>
                  </a:lnTo>
                  <a:lnTo>
                    <a:pt x="3251" y="617"/>
                  </a:lnTo>
                  <a:cubicBezTo>
                    <a:pt x="2906" y="213"/>
                    <a:pt x="2425" y="1"/>
                    <a:pt x="193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9" name="Google Shape;772;p36"/>
            <p:cNvSpPr/>
            <p:nvPr/>
          </p:nvSpPr>
          <p:spPr>
            <a:xfrm flipV="1" rot="10800000">
              <a:off x="2733120" y="1810440"/>
              <a:ext cx="108000" cy="85320"/>
            </a:xfrm>
            <a:custGeom>
              <a:avLst/>
              <a:gdLst/>
              <a:ahLst/>
              <a:rect l="l" t="t" r="r" b="b"/>
              <a:pathLst>
                <a:path w="1108" h="1168">
                  <a:moveTo>
                    <a:pt x="72" y="1"/>
                  </a:moveTo>
                  <a:lnTo>
                    <a:pt x="0" y="72"/>
                  </a:lnTo>
                  <a:lnTo>
                    <a:pt x="1036" y="1167"/>
                  </a:lnTo>
                  <a:lnTo>
                    <a:pt x="1108" y="1096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0" name="Google Shape;773;p36"/>
            <p:cNvSpPr/>
            <p:nvPr/>
          </p:nvSpPr>
          <p:spPr>
            <a:xfrm flipV="1" rot="10800000">
              <a:off x="1585800" y="583200"/>
              <a:ext cx="197640" cy="144720"/>
            </a:xfrm>
            <a:custGeom>
              <a:avLst/>
              <a:gdLst/>
              <a:ahLst/>
              <a:rect l="l" t="t" r="r" b="b"/>
              <a:pathLst>
                <a:path w="2025" h="1978">
                  <a:moveTo>
                    <a:pt x="1011" y="0"/>
                  </a:moveTo>
                  <a:cubicBezTo>
                    <a:pt x="1004" y="0"/>
                    <a:pt x="996" y="0"/>
                    <a:pt x="988" y="1"/>
                  </a:cubicBezTo>
                  <a:cubicBezTo>
                    <a:pt x="429" y="24"/>
                    <a:pt x="0" y="477"/>
                    <a:pt x="36" y="1024"/>
                  </a:cubicBezTo>
                  <a:cubicBezTo>
                    <a:pt x="47" y="1569"/>
                    <a:pt x="487" y="1978"/>
                    <a:pt x="1015" y="1978"/>
                  </a:cubicBezTo>
                  <a:cubicBezTo>
                    <a:pt x="1030" y="1978"/>
                    <a:pt x="1045" y="1978"/>
                    <a:pt x="1060" y="1977"/>
                  </a:cubicBezTo>
                  <a:cubicBezTo>
                    <a:pt x="1607" y="1965"/>
                    <a:pt x="2024" y="1501"/>
                    <a:pt x="2012" y="953"/>
                  </a:cubicBezTo>
                  <a:cubicBezTo>
                    <a:pt x="2001" y="413"/>
                    <a:pt x="1549" y="0"/>
                    <a:pt x="1011" y="0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1" name="Google Shape;774;p36"/>
            <p:cNvSpPr/>
            <p:nvPr/>
          </p:nvSpPr>
          <p:spPr>
            <a:xfrm flipV="1" rot="10800000">
              <a:off x="1625400" y="639360"/>
              <a:ext cx="81360" cy="46080"/>
            </a:xfrm>
            <a:custGeom>
              <a:avLst/>
              <a:gdLst/>
              <a:ahLst/>
              <a:rect l="l" t="t" r="r" b="b"/>
              <a:pathLst>
                <a:path w="835" h="634">
                  <a:moveTo>
                    <a:pt x="689" y="1"/>
                  </a:moveTo>
                  <a:cubicBezTo>
                    <a:pt x="533" y="1"/>
                    <a:pt x="258" y="77"/>
                    <a:pt x="25" y="586"/>
                  </a:cubicBezTo>
                  <a:cubicBezTo>
                    <a:pt x="1" y="598"/>
                    <a:pt x="25" y="610"/>
                    <a:pt x="37" y="634"/>
                  </a:cubicBezTo>
                  <a:lnTo>
                    <a:pt x="49" y="634"/>
                  </a:lnTo>
                  <a:cubicBezTo>
                    <a:pt x="60" y="634"/>
                    <a:pt x="84" y="634"/>
                    <a:pt x="96" y="598"/>
                  </a:cubicBezTo>
                  <a:cubicBezTo>
                    <a:pt x="309" y="130"/>
                    <a:pt x="558" y="63"/>
                    <a:pt x="687" y="63"/>
                  </a:cubicBezTo>
                  <a:cubicBezTo>
                    <a:pt x="739" y="63"/>
                    <a:pt x="771" y="74"/>
                    <a:pt x="775" y="74"/>
                  </a:cubicBezTo>
                  <a:cubicBezTo>
                    <a:pt x="779" y="81"/>
                    <a:pt x="783" y="84"/>
                    <a:pt x="789" y="84"/>
                  </a:cubicBezTo>
                  <a:cubicBezTo>
                    <a:pt x="800" y="84"/>
                    <a:pt x="814" y="70"/>
                    <a:pt x="822" y="62"/>
                  </a:cubicBezTo>
                  <a:cubicBezTo>
                    <a:pt x="834" y="50"/>
                    <a:pt x="822" y="14"/>
                    <a:pt x="811" y="14"/>
                  </a:cubicBezTo>
                  <a:cubicBezTo>
                    <a:pt x="800" y="14"/>
                    <a:pt x="755" y="1"/>
                    <a:pt x="689" y="1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Google Shape;775;p36"/>
            <p:cNvSpPr/>
            <p:nvPr/>
          </p:nvSpPr>
          <p:spPr>
            <a:xfrm flipV="1" rot="10800000">
              <a:off x="2131560" y="610200"/>
              <a:ext cx="198720" cy="145080"/>
            </a:xfrm>
            <a:custGeom>
              <a:avLst/>
              <a:gdLst/>
              <a:ahLst/>
              <a:rect l="l" t="t" r="r" b="b"/>
              <a:pathLst>
                <a:path w="2037" h="1982">
                  <a:moveTo>
                    <a:pt x="1038" y="1"/>
                  </a:moveTo>
                  <a:cubicBezTo>
                    <a:pt x="1010" y="1"/>
                    <a:pt x="981" y="2"/>
                    <a:pt x="953" y="5"/>
                  </a:cubicBezTo>
                  <a:cubicBezTo>
                    <a:pt x="405" y="40"/>
                    <a:pt x="0" y="505"/>
                    <a:pt x="24" y="1052"/>
                  </a:cubicBezTo>
                  <a:cubicBezTo>
                    <a:pt x="70" y="1596"/>
                    <a:pt x="510" y="1982"/>
                    <a:pt x="1037" y="1982"/>
                  </a:cubicBezTo>
                  <a:cubicBezTo>
                    <a:pt x="1052" y="1982"/>
                    <a:pt x="1068" y="1982"/>
                    <a:pt x="1084" y="1981"/>
                  </a:cubicBezTo>
                  <a:cubicBezTo>
                    <a:pt x="1631" y="1933"/>
                    <a:pt x="2036" y="1469"/>
                    <a:pt x="2012" y="921"/>
                  </a:cubicBezTo>
                  <a:cubicBezTo>
                    <a:pt x="1978" y="402"/>
                    <a:pt x="1549" y="1"/>
                    <a:pt x="1038" y="1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Google Shape;776;p36"/>
            <p:cNvSpPr/>
            <p:nvPr/>
          </p:nvSpPr>
          <p:spPr>
            <a:xfrm flipV="1" rot="10800000">
              <a:off x="2203920" y="669960"/>
              <a:ext cx="85680" cy="40680"/>
            </a:xfrm>
            <a:custGeom>
              <a:avLst/>
              <a:gdLst/>
              <a:ahLst/>
              <a:rect l="l" t="t" r="r" b="b"/>
              <a:pathLst>
                <a:path w="882" h="561">
                  <a:moveTo>
                    <a:pt x="200" y="0"/>
                  </a:moveTo>
                  <a:cubicBezTo>
                    <a:pt x="103" y="0"/>
                    <a:pt x="41" y="32"/>
                    <a:pt x="37" y="37"/>
                  </a:cubicBezTo>
                  <a:cubicBezTo>
                    <a:pt x="13" y="37"/>
                    <a:pt x="1" y="61"/>
                    <a:pt x="13" y="85"/>
                  </a:cubicBezTo>
                  <a:cubicBezTo>
                    <a:pt x="13" y="93"/>
                    <a:pt x="31" y="101"/>
                    <a:pt x="45" y="101"/>
                  </a:cubicBezTo>
                  <a:cubicBezTo>
                    <a:pt x="51" y="101"/>
                    <a:pt x="57" y="100"/>
                    <a:pt x="60" y="96"/>
                  </a:cubicBezTo>
                  <a:cubicBezTo>
                    <a:pt x="65" y="92"/>
                    <a:pt x="115" y="67"/>
                    <a:pt x="195" y="67"/>
                  </a:cubicBezTo>
                  <a:cubicBezTo>
                    <a:pt x="335" y="67"/>
                    <a:pt x="568" y="143"/>
                    <a:pt x="811" y="537"/>
                  </a:cubicBezTo>
                  <a:cubicBezTo>
                    <a:pt x="811" y="561"/>
                    <a:pt x="822" y="561"/>
                    <a:pt x="834" y="561"/>
                  </a:cubicBezTo>
                  <a:lnTo>
                    <a:pt x="846" y="561"/>
                  </a:lnTo>
                  <a:cubicBezTo>
                    <a:pt x="870" y="561"/>
                    <a:pt x="882" y="525"/>
                    <a:pt x="870" y="513"/>
                  </a:cubicBezTo>
                  <a:cubicBezTo>
                    <a:pt x="612" y="85"/>
                    <a:pt x="358" y="0"/>
                    <a:pt x="200" y="0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Google Shape;777;p36"/>
            <p:cNvSpPr/>
            <p:nvPr/>
          </p:nvSpPr>
          <p:spPr>
            <a:xfrm flipV="1" rot="10800000">
              <a:off x="1778040" y="232200"/>
              <a:ext cx="680400" cy="379800"/>
            </a:xfrm>
            <a:custGeom>
              <a:avLst/>
              <a:gdLst/>
              <a:ahLst/>
              <a:rect l="l" t="t" r="r" b="b"/>
              <a:pathLst>
                <a:path w="6966" h="5184">
                  <a:moveTo>
                    <a:pt x="4638" y="0"/>
                  </a:moveTo>
                  <a:cubicBezTo>
                    <a:pt x="4369" y="0"/>
                    <a:pt x="4074" y="37"/>
                    <a:pt x="3751" y="123"/>
                  </a:cubicBezTo>
                  <a:cubicBezTo>
                    <a:pt x="1" y="1135"/>
                    <a:pt x="2144" y="5183"/>
                    <a:pt x="2144" y="5183"/>
                  </a:cubicBezTo>
                  <a:lnTo>
                    <a:pt x="2370" y="3588"/>
                  </a:lnTo>
                  <a:lnTo>
                    <a:pt x="3870" y="2516"/>
                  </a:lnTo>
                  <a:lnTo>
                    <a:pt x="6966" y="1421"/>
                  </a:lnTo>
                  <a:cubicBezTo>
                    <a:pt x="6966" y="1421"/>
                    <a:pt x="6304" y="0"/>
                    <a:pt x="4638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5" name="Google Shape;778;p36"/>
            <p:cNvSpPr/>
            <p:nvPr/>
          </p:nvSpPr>
          <p:spPr>
            <a:xfrm flipV="1" rot="10800000">
              <a:off x="1545120" y="314640"/>
              <a:ext cx="274320" cy="364680"/>
            </a:xfrm>
            <a:custGeom>
              <a:avLst/>
              <a:gdLst/>
              <a:ahLst/>
              <a:rect l="l" t="t" r="r" b="b"/>
              <a:pathLst>
                <a:path w="2810" h="4981">
                  <a:moveTo>
                    <a:pt x="449" y="1"/>
                  </a:moveTo>
                  <a:cubicBezTo>
                    <a:pt x="182" y="1"/>
                    <a:pt x="0" y="75"/>
                    <a:pt x="0" y="75"/>
                  </a:cubicBezTo>
                  <a:lnTo>
                    <a:pt x="953" y="4980"/>
                  </a:lnTo>
                  <a:cubicBezTo>
                    <a:pt x="953" y="4980"/>
                    <a:pt x="2810" y="2206"/>
                    <a:pt x="1715" y="706"/>
                  </a:cubicBezTo>
                  <a:cubicBezTo>
                    <a:pt x="1290" y="126"/>
                    <a:pt x="797" y="1"/>
                    <a:pt x="449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6" name="Google Shape;779;p36"/>
            <p:cNvSpPr/>
            <p:nvPr/>
          </p:nvSpPr>
          <p:spPr>
            <a:xfrm flipV="1" rot="10800000">
              <a:off x="1656000" y="306720"/>
              <a:ext cx="616320" cy="457200"/>
            </a:xfrm>
            <a:custGeom>
              <a:avLst/>
              <a:gdLst/>
              <a:ahLst/>
              <a:rect l="l" t="t" r="r" b="b"/>
              <a:pathLst>
                <a:path w="6311" h="6241">
                  <a:moveTo>
                    <a:pt x="3162" y="1"/>
                  </a:moveTo>
                  <a:cubicBezTo>
                    <a:pt x="3140" y="1"/>
                    <a:pt x="3118" y="1"/>
                    <a:pt x="3096" y="1"/>
                  </a:cubicBezTo>
                  <a:cubicBezTo>
                    <a:pt x="1370" y="25"/>
                    <a:pt x="1" y="1454"/>
                    <a:pt x="24" y="3180"/>
                  </a:cubicBezTo>
                  <a:cubicBezTo>
                    <a:pt x="60" y="4885"/>
                    <a:pt x="1453" y="6241"/>
                    <a:pt x="3149" y="6241"/>
                  </a:cubicBezTo>
                  <a:cubicBezTo>
                    <a:pt x="3171" y="6241"/>
                    <a:pt x="3193" y="6241"/>
                    <a:pt x="3215" y="6240"/>
                  </a:cubicBezTo>
                  <a:cubicBezTo>
                    <a:pt x="4930" y="6216"/>
                    <a:pt x="6311" y="4788"/>
                    <a:pt x="6275" y="3061"/>
                  </a:cubicBezTo>
                  <a:cubicBezTo>
                    <a:pt x="6252" y="1357"/>
                    <a:pt x="4859" y="1"/>
                    <a:pt x="3162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7" name="Google Shape;780;p36"/>
            <p:cNvSpPr/>
            <p:nvPr/>
          </p:nvSpPr>
          <p:spPr>
            <a:xfrm flipV="1" rot="10800000">
              <a:off x="1773360" y="812520"/>
              <a:ext cx="289440" cy="291960"/>
            </a:xfrm>
            <a:custGeom>
              <a:avLst/>
              <a:gdLst/>
              <a:ahLst/>
              <a:rect l="l" t="t" r="r" b="b"/>
              <a:pathLst>
                <a:path w="2966" h="3990">
                  <a:moveTo>
                    <a:pt x="2489" y="1"/>
                  </a:moveTo>
                  <a:lnTo>
                    <a:pt x="2060" y="560"/>
                  </a:lnTo>
                  <a:cubicBezTo>
                    <a:pt x="2039" y="560"/>
                    <a:pt x="1645" y="841"/>
                    <a:pt x="1185" y="841"/>
                  </a:cubicBezTo>
                  <a:cubicBezTo>
                    <a:pt x="1144" y="841"/>
                    <a:pt x="1102" y="839"/>
                    <a:pt x="1060" y="834"/>
                  </a:cubicBezTo>
                  <a:cubicBezTo>
                    <a:pt x="548" y="775"/>
                    <a:pt x="84" y="251"/>
                    <a:pt x="84" y="251"/>
                  </a:cubicBezTo>
                  <a:lnTo>
                    <a:pt x="1" y="3989"/>
                  </a:lnTo>
                  <a:lnTo>
                    <a:pt x="2965" y="3823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Google Shape;781;p36"/>
            <p:cNvSpPr/>
            <p:nvPr/>
          </p:nvSpPr>
          <p:spPr>
            <a:xfrm flipV="1" rot="10800000">
              <a:off x="1830240" y="830520"/>
              <a:ext cx="227880" cy="139320"/>
            </a:xfrm>
            <a:custGeom>
              <a:avLst/>
              <a:gdLst/>
              <a:ahLst/>
              <a:rect l="l" t="t" r="r" b="b"/>
              <a:pathLst>
                <a:path w="2334" h="1906">
                  <a:moveTo>
                    <a:pt x="36" y="1"/>
                  </a:moveTo>
                  <a:lnTo>
                    <a:pt x="0" y="1906"/>
                  </a:lnTo>
                  <a:lnTo>
                    <a:pt x="0" y="1906"/>
                  </a:lnTo>
                  <a:lnTo>
                    <a:pt x="2334" y="394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9" name="Google Shape;782;p36"/>
            <p:cNvSpPr/>
            <p:nvPr/>
          </p:nvSpPr>
          <p:spPr>
            <a:xfrm flipV="1" rot="10800000">
              <a:off x="1684800" y="324720"/>
              <a:ext cx="592200" cy="560520"/>
            </a:xfrm>
            <a:custGeom>
              <a:avLst/>
              <a:gdLst/>
              <a:ahLst/>
              <a:rect l="l" t="t" r="r" b="b"/>
              <a:pathLst>
                <a:path w="6064" h="7653">
                  <a:moveTo>
                    <a:pt x="3380" y="0"/>
                  </a:moveTo>
                  <a:cubicBezTo>
                    <a:pt x="3307" y="0"/>
                    <a:pt x="3233" y="3"/>
                    <a:pt x="3156" y="7"/>
                  </a:cubicBezTo>
                  <a:cubicBezTo>
                    <a:pt x="1" y="210"/>
                    <a:pt x="477" y="3150"/>
                    <a:pt x="477" y="3150"/>
                  </a:cubicBezTo>
                  <a:cubicBezTo>
                    <a:pt x="560" y="4270"/>
                    <a:pt x="763" y="5222"/>
                    <a:pt x="977" y="5901"/>
                  </a:cubicBezTo>
                  <a:cubicBezTo>
                    <a:pt x="1168" y="6556"/>
                    <a:pt x="1644" y="7008"/>
                    <a:pt x="2275" y="7353"/>
                  </a:cubicBezTo>
                  <a:lnTo>
                    <a:pt x="2394" y="7413"/>
                  </a:lnTo>
                  <a:cubicBezTo>
                    <a:pt x="2705" y="7574"/>
                    <a:pt x="3047" y="7652"/>
                    <a:pt x="3388" y="7652"/>
                  </a:cubicBezTo>
                  <a:cubicBezTo>
                    <a:pt x="3805" y="7652"/>
                    <a:pt x="4219" y="7535"/>
                    <a:pt x="4573" y="7306"/>
                  </a:cubicBezTo>
                  <a:cubicBezTo>
                    <a:pt x="5228" y="6877"/>
                    <a:pt x="5656" y="6329"/>
                    <a:pt x="5764" y="5603"/>
                  </a:cubicBezTo>
                  <a:cubicBezTo>
                    <a:pt x="5942" y="4282"/>
                    <a:pt x="5894" y="3139"/>
                    <a:pt x="5894" y="3139"/>
                  </a:cubicBezTo>
                  <a:cubicBezTo>
                    <a:pt x="5894" y="3139"/>
                    <a:pt x="6064" y="0"/>
                    <a:pt x="3380" y="0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0" name="Google Shape;783;p36"/>
            <p:cNvSpPr/>
            <p:nvPr/>
          </p:nvSpPr>
          <p:spPr>
            <a:xfrm flipV="1" rot="10800000">
              <a:off x="1812600" y="596520"/>
              <a:ext cx="46440" cy="35640"/>
            </a:xfrm>
            <a:custGeom>
              <a:avLst/>
              <a:gdLst/>
              <a:ahLst/>
              <a:rect l="l" t="t" r="r" b="b"/>
              <a:pathLst>
                <a:path w="477" h="489">
                  <a:moveTo>
                    <a:pt x="226" y="0"/>
                  </a:moveTo>
                  <a:cubicBezTo>
                    <a:pt x="84" y="24"/>
                    <a:pt x="0" y="131"/>
                    <a:pt x="0" y="262"/>
                  </a:cubicBezTo>
                  <a:cubicBezTo>
                    <a:pt x="12" y="393"/>
                    <a:pt x="119" y="488"/>
                    <a:pt x="250" y="488"/>
                  </a:cubicBezTo>
                  <a:cubicBezTo>
                    <a:pt x="393" y="464"/>
                    <a:pt x="476" y="369"/>
                    <a:pt x="476" y="226"/>
                  </a:cubicBezTo>
                  <a:cubicBezTo>
                    <a:pt x="465" y="95"/>
                    <a:pt x="357" y="0"/>
                    <a:pt x="226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1" name="Google Shape;784;p36"/>
            <p:cNvSpPr/>
            <p:nvPr/>
          </p:nvSpPr>
          <p:spPr>
            <a:xfrm flipV="1" rot="10800000">
              <a:off x="2038320" y="608760"/>
              <a:ext cx="47520" cy="34560"/>
            </a:xfrm>
            <a:custGeom>
              <a:avLst/>
              <a:gdLst/>
              <a:ahLst/>
              <a:rect l="l" t="t" r="r" b="b"/>
              <a:pathLst>
                <a:path w="489" h="478">
                  <a:moveTo>
                    <a:pt x="239" y="1"/>
                  </a:moveTo>
                  <a:cubicBezTo>
                    <a:pt x="108" y="13"/>
                    <a:pt x="1" y="132"/>
                    <a:pt x="12" y="251"/>
                  </a:cubicBezTo>
                  <a:cubicBezTo>
                    <a:pt x="36" y="382"/>
                    <a:pt x="131" y="477"/>
                    <a:pt x="274" y="477"/>
                  </a:cubicBezTo>
                  <a:cubicBezTo>
                    <a:pt x="405" y="465"/>
                    <a:pt x="489" y="358"/>
                    <a:pt x="489" y="227"/>
                  </a:cubicBezTo>
                  <a:cubicBezTo>
                    <a:pt x="477" y="84"/>
                    <a:pt x="370" y="1"/>
                    <a:pt x="239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2" name="Google Shape;785;p36"/>
            <p:cNvSpPr/>
            <p:nvPr/>
          </p:nvSpPr>
          <p:spPr>
            <a:xfrm flipV="1" rot="10800000">
              <a:off x="1924560" y="643680"/>
              <a:ext cx="40320" cy="52200"/>
            </a:xfrm>
            <a:custGeom>
              <a:avLst/>
              <a:gdLst/>
              <a:ahLst/>
              <a:rect l="l" t="t" r="r" b="b"/>
              <a:pathLst>
                <a:path w="418" h="716">
                  <a:moveTo>
                    <a:pt x="298" y="1"/>
                  </a:moveTo>
                  <a:cubicBezTo>
                    <a:pt x="287" y="1"/>
                    <a:pt x="263" y="37"/>
                    <a:pt x="263" y="49"/>
                  </a:cubicBezTo>
                  <a:lnTo>
                    <a:pt x="322" y="632"/>
                  </a:lnTo>
                  <a:lnTo>
                    <a:pt x="25" y="644"/>
                  </a:lnTo>
                  <a:cubicBezTo>
                    <a:pt x="13" y="656"/>
                    <a:pt x="1" y="668"/>
                    <a:pt x="1" y="692"/>
                  </a:cubicBezTo>
                  <a:cubicBezTo>
                    <a:pt x="1" y="703"/>
                    <a:pt x="13" y="715"/>
                    <a:pt x="25" y="715"/>
                  </a:cubicBezTo>
                  <a:lnTo>
                    <a:pt x="370" y="692"/>
                  </a:lnTo>
                  <a:cubicBezTo>
                    <a:pt x="382" y="692"/>
                    <a:pt x="406" y="680"/>
                    <a:pt x="406" y="680"/>
                  </a:cubicBezTo>
                  <a:cubicBezTo>
                    <a:pt x="417" y="656"/>
                    <a:pt x="417" y="656"/>
                    <a:pt x="417" y="644"/>
                  </a:cubicBezTo>
                  <a:lnTo>
                    <a:pt x="346" y="37"/>
                  </a:lnTo>
                  <a:cubicBezTo>
                    <a:pt x="346" y="25"/>
                    <a:pt x="310" y="1"/>
                    <a:pt x="298" y="1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3" name="Google Shape;786;p36"/>
            <p:cNvSpPr/>
            <p:nvPr/>
          </p:nvSpPr>
          <p:spPr>
            <a:xfrm flipV="1" rot="10800000">
              <a:off x="2009520" y="484560"/>
              <a:ext cx="149760" cy="47880"/>
            </a:xfrm>
            <a:custGeom>
              <a:avLst/>
              <a:gdLst/>
              <a:ahLst/>
              <a:rect l="l" t="t" r="r" b="b"/>
              <a:pathLst>
                <a:path w="1537" h="656">
                  <a:moveTo>
                    <a:pt x="1011" y="0"/>
                  </a:moveTo>
                  <a:cubicBezTo>
                    <a:pt x="981" y="0"/>
                    <a:pt x="950" y="1"/>
                    <a:pt x="917" y="4"/>
                  </a:cubicBezTo>
                  <a:cubicBezTo>
                    <a:pt x="536" y="28"/>
                    <a:pt x="167" y="278"/>
                    <a:pt x="60" y="385"/>
                  </a:cubicBezTo>
                  <a:cubicBezTo>
                    <a:pt x="0" y="445"/>
                    <a:pt x="0" y="504"/>
                    <a:pt x="48" y="564"/>
                  </a:cubicBezTo>
                  <a:cubicBezTo>
                    <a:pt x="84" y="627"/>
                    <a:pt x="161" y="656"/>
                    <a:pt x="233" y="656"/>
                  </a:cubicBezTo>
                  <a:cubicBezTo>
                    <a:pt x="256" y="656"/>
                    <a:pt x="278" y="653"/>
                    <a:pt x="298" y="647"/>
                  </a:cubicBezTo>
                  <a:cubicBezTo>
                    <a:pt x="477" y="599"/>
                    <a:pt x="834" y="504"/>
                    <a:pt x="1132" y="480"/>
                  </a:cubicBezTo>
                  <a:cubicBezTo>
                    <a:pt x="1536" y="445"/>
                    <a:pt x="1453" y="195"/>
                    <a:pt x="1453" y="195"/>
                  </a:cubicBezTo>
                  <a:cubicBezTo>
                    <a:pt x="1453" y="195"/>
                    <a:pt x="1381" y="0"/>
                    <a:pt x="1011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4" name="Google Shape;787;p36"/>
            <p:cNvSpPr/>
            <p:nvPr/>
          </p:nvSpPr>
          <p:spPr>
            <a:xfrm flipV="1" rot="10800000">
              <a:off x="1757160" y="475200"/>
              <a:ext cx="148320" cy="41760"/>
            </a:xfrm>
            <a:custGeom>
              <a:avLst/>
              <a:gdLst/>
              <a:ahLst/>
              <a:rect l="l" t="t" r="r" b="b"/>
              <a:pathLst>
                <a:path w="1522" h="575">
                  <a:moveTo>
                    <a:pt x="588" y="1"/>
                  </a:moveTo>
                  <a:cubicBezTo>
                    <a:pt x="578" y="1"/>
                    <a:pt x="568" y="1"/>
                    <a:pt x="558" y="1"/>
                  </a:cubicBezTo>
                  <a:cubicBezTo>
                    <a:pt x="105" y="37"/>
                    <a:pt x="58" y="275"/>
                    <a:pt x="58" y="275"/>
                  </a:cubicBezTo>
                  <a:cubicBezTo>
                    <a:pt x="58" y="275"/>
                    <a:pt x="1" y="514"/>
                    <a:pt x="375" y="514"/>
                  </a:cubicBezTo>
                  <a:cubicBezTo>
                    <a:pt x="384" y="514"/>
                    <a:pt x="393" y="513"/>
                    <a:pt x="403" y="513"/>
                  </a:cubicBezTo>
                  <a:cubicBezTo>
                    <a:pt x="430" y="512"/>
                    <a:pt x="457" y="512"/>
                    <a:pt x="485" y="512"/>
                  </a:cubicBezTo>
                  <a:cubicBezTo>
                    <a:pt x="765" y="512"/>
                    <a:pt x="1086" y="562"/>
                    <a:pt x="1248" y="573"/>
                  </a:cubicBezTo>
                  <a:cubicBezTo>
                    <a:pt x="1259" y="574"/>
                    <a:pt x="1270" y="574"/>
                    <a:pt x="1281" y="574"/>
                  </a:cubicBezTo>
                  <a:cubicBezTo>
                    <a:pt x="1377" y="574"/>
                    <a:pt x="1465" y="530"/>
                    <a:pt x="1486" y="466"/>
                  </a:cubicBezTo>
                  <a:cubicBezTo>
                    <a:pt x="1522" y="406"/>
                    <a:pt x="1498" y="335"/>
                    <a:pt x="1462" y="287"/>
                  </a:cubicBezTo>
                  <a:cubicBezTo>
                    <a:pt x="1347" y="206"/>
                    <a:pt x="960" y="1"/>
                    <a:pt x="588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5" name="Google Shape;788;p36"/>
            <p:cNvSpPr/>
            <p:nvPr/>
          </p:nvSpPr>
          <p:spPr>
            <a:xfrm flipV="1" rot="10800000">
              <a:off x="1864080" y="730080"/>
              <a:ext cx="118440" cy="26640"/>
            </a:xfrm>
            <a:custGeom>
              <a:avLst/>
              <a:gdLst/>
              <a:ahLst/>
              <a:rect l="l" t="t" r="r" b="b"/>
              <a:pathLst>
                <a:path w="1215" h="370">
                  <a:moveTo>
                    <a:pt x="1203" y="1"/>
                  </a:moveTo>
                  <a:cubicBezTo>
                    <a:pt x="1191" y="1"/>
                    <a:pt x="1179" y="1"/>
                    <a:pt x="1155" y="13"/>
                  </a:cubicBezTo>
                  <a:cubicBezTo>
                    <a:pt x="1145" y="22"/>
                    <a:pt x="944" y="296"/>
                    <a:pt x="432" y="296"/>
                  </a:cubicBezTo>
                  <a:cubicBezTo>
                    <a:pt x="319" y="296"/>
                    <a:pt x="192" y="283"/>
                    <a:pt x="48" y="251"/>
                  </a:cubicBezTo>
                  <a:cubicBezTo>
                    <a:pt x="24" y="251"/>
                    <a:pt x="0" y="263"/>
                    <a:pt x="0" y="287"/>
                  </a:cubicBezTo>
                  <a:cubicBezTo>
                    <a:pt x="0" y="298"/>
                    <a:pt x="12" y="322"/>
                    <a:pt x="24" y="322"/>
                  </a:cubicBezTo>
                  <a:cubicBezTo>
                    <a:pt x="191" y="358"/>
                    <a:pt x="322" y="370"/>
                    <a:pt x="441" y="370"/>
                  </a:cubicBezTo>
                  <a:cubicBezTo>
                    <a:pt x="1000" y="370"/>
                    <a:pt x="1215" y="72"/>
                    <a:pt x="1215" y="37"/>
                  </a:cubicBezTo>
                  <a:cubicBezTo>
                    <a:pt x="1215" y="25"/>
                    <a:pt x="1215" y="13"/>
                    <a:pt x="1203" y="1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6" name="Google Shape;789;p36"/>
            <p:cNvSpPr/>
            <p:nvPr/>
          </p:nvSpPr>
          <p:spPr>
            <a:xfrm flipV="1" rot="10800000">
              <a:off x="1691640" y="531000"/>
              <a:ext cx="241920" cy="177120"/>
            </a:xfrm>
            <a:custGeom>
              <a:avLst/>
              <a:gdLst/>
              <a:ahLst/>
              <a:rect l="l" t="t" r="r" b="b"/>
              <a:pathLst>
                <a:path w="2477" h="2421">
                  <a:moveTo>
                    <a:pt x="1250" y="110"/>
                  </a:moveTo>
                  <a:cubicBezTo>
                    <a:pt x="1822" y="110"/>
                    <a:pt x="2310" y="551"/>
                    <a:pt x="2322" y="1134"/>
                  </a:cubicBezTo>
                  <a:cubicBezTo>
                    <a:pt x="2346" y="1420"/>
                    <a:pt x="2251" y="1706"/>
                    <a:pt x="2060" y="1920"/>
                  </a:cubicBezTo>
                  <a:cubicBezTo>
                    <a:pt x="1870" y="2146"/>
                    <a:pt x="1608" y="2277"/>
                    <a:pt x="1310" y="2301"/>
                  </a:cubicBezTo>
                  <a:cubicBezTo>
                    <a:pt x="1295" y="2302"/>
                    <a:pt x="1281" y="2302"/>
                    <a:pt x="1266" y="2302"/>
                  </a:cubicBezTo>
                  <a:cubicBezTo>
                    <a:pt x="690" y="2302"/>
                    <a:pt x="201" y="1846"/>
                    <a:pt x="155" y="1265"/>
                  </a:cubicBezTo>
                  <a:cubicBezTo>
                    <a:pt x="119" y="658"/>
                    <a:pt x="584" y="158"/>
                    <a:pt x="1179" y="110"/>
                  </a:cubicBezTo>
                  <a:close/>
                  <a:moveTo>
                    <a:pt x="1265" y="0"/>
                  </a:moveTo>
                  <a:cubicBezTo>
                    <a:pt x="1236" y="0"/>
                    <a:pt x="1208" y="1"/>
                    <a:pt x="1179" y="3"/>
                  </a:cubicBezTo>
                  <a:cubicBezTo>
                    <a:pt x="512" y="39"/>
                    <a:pt x="0" y="610"/>
                    <a:pt x="48" y="1289"/>
                  </a:cubicBezTo>
                  <a:cubicBezTo>
                    <a:pt x="84" y="1932"/>
                    <a:pt x="619" y="2420"/>
                    <a:pt x="1250" y="2420"/>
                  </a:cubicBezTo>
                  <a:lnTo>
                    <a:pt x="1334" y="2420"/>
                  </a:lnTo>
                  <a:cubicBezTo>
                    <a:pt x="1655" y="2396"/>
                    <a:pt x="1953" y="2253"/>
                    <a:pt x="2167" y="2015"/>
                  </a:cubicBezTo>
                  <a:cubicBezTo>
                    <a:pt x="2370" y="1777"/>
                    <a:pt x="2477" y="1468"/>
                    <a:pt x="2465" y="1134"/>
                  </a:cubicBezTo>
                  <a:cubicBezTo>
                    <a:pt x="2431" y="496"/>
                    <a:pt x="1895" y="0"/>
                    <a:pt x="126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7" name="Google Shape;790;p36"/>
            <p:cNvSpPr/>
            <p:nvPr/>
          </p:nvSpPr>
          <p:spPr>
            <a:xfrm flipV="1" rot="10800000">
              <a:off x="1972080" y="543960"/>
              <a:ext cx="238320" cy="177120"/>
            </a:xfrm>
            <a:custGeom>
              <a:avLst/>
              <a:gdLst/>
              <a:ahLst/>
              <a:rect l="l" t="t" r="r" b="b"/>
              <a:pathLst>
                <a:path w="2442" h="2419">
                  <a:moveTo>
                    <a:pt x="1215" y="109"/>
                  </a:moveTo>
                  <a:cubicBezTo>
                    <a:pt x="1489" y="109"/>
                    <a:pt x="1739" y="216"/>
                    <a:pt x="1929" y="395"/>
                  </a:cubicBezTo>
                  <a:cubicBezTo>
                    <a:pt x="2156" y="585"/>
                    <a:pt x="2287" y="835"/>
                    <a:pt x="2298" y="1133"/>
                  </a:cubicBezTo>
                  <a:cubicBezTo>
                    <a:pt x="2322" y="1419"/>
                    <a:pt x="2227" y="1704"/>
                    <a:pt x="2037" y="1919"/>
                  </a:cubicBezTo>
                  <a:cubicBezTo>
                    <a:pt x="1846" y="2145"/>
                    <a:pt x="1584" y="2276"/>
                    <a:pt x="1286" y="2300"/>
                  </a:cubicBezTo>
                  <a:cubicBezTo>
                    <a:pt x="1271" y="2300"/>
                    <a:pt x="1257" y="2301"/>
                    <a:pt x="1242" y="2301"/>
                  </a:cubicBezTo>
                  <a:cubicBezTo>
                    <a:pt x="655" y="2301"/>
                    <a:pt x="178" y="1844"/>
                    <a:pt x="132" y="1264"/>
                  </a:cubicBezTo>
                  <a:cubicBezTo>
                    <a:pt x="120" y="990"/>
                    <a:pt x="203" y="704"/>
                    <a:pt x="393" y="478"/>
                  </a:cubicBezTo>
                  <a:cubicBezTo>
                    <a:pt x="596" y="264"/>
                    <a:pt x="846" y="121"/>
                    <a:pt x="1144" y="109"/>
                  </a:cubicBezTo>
                  <a:close/>
                  <a:moveTo>
                    <a:pt x="1192" y="1"/>
                  </a:moveTo>
                  <a:cubicBezTo>
                    <a:pt x="1176" y="1"/>
                    <a:pt x="1160" y="1"/>
                    <a:pt x="1144" y="2"/>
                  </a:cubicBezTo>
                  <a:cubicBezTo>
                    <a:pt x="810" y="26"/>
                    <a:pt x="513" y="168"/>
                    <a:pt x="310" y="407"/>
                  </a:cubicBezTo>
                  <a:cubicBezTo>
                    <a:pt x="96" y="645"/>
                    <a:pt x="1" y="954"/>
                    <a:pt x="12" y="1288"/>
                  </a:cubicBezTo>
                  <a:cubicBezTo>
                    <a:pt x="36" y="1931"/>
                    <a:pt x="572" y="2419"/>
                    <a:pt x="1215" y="2419"/>
                  </a:cubicBezTo>
                  <a:lnTo>
                    <a:pt x="1286" y="2419"/>
                  </a:lnTo>
                  <a:cubicBezTo>
                    <a:pt x="1620" y="2407"/>
                    <a:pt x="1917" y="2252"/>
                    <a:pt x="2120" y="2014"/>
                  </a:cubicBezTo>
                  <a:cubicBezTo>
                    <a:pt x="2334" y="1776"/>
                    <a:pt x="2441" y="1466"/>
                    <a:pt x="2418" y="1133"/>
                  </a:cubicBezTo>
                  <a:cubicBezTo>
                    <a:pt x="2406" y="811"/>
                    <a:pt x="2263" y="514"/>
                    <a:pt x="2025" y="299"/>
                  </a:cubicBezTo>
                  <a:cubicBezTo>
                    <a:pt x="1798" y="107"/>
                    <a:pt x="1497" y="1"/>
                    <a:pt x="119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8" name="Google Shape;791;p36"/>
            <p:cNvSpPr/>
            <p:nvPr/>
          </p:nvSpPr>
          <p:spPr>
            <a:xfrm flipV="1" rot="10800000">
              <a:off x="1923120" y="618480"/>
              <a:ext cx="56880" cy="11160"/>
            </a:xfrm>
            <a:custGeom>
              <a:avLst/>
              <a:gdLst/>
              <a:ahLst/>
              <a:rect l="l" t="t" r="r" b="b"/>
              <a:pathLst>
                <a:path w="585" h="156">
                  <a:moveTo>
                    <a:pt x="584" y="1"/>
                  </a:moveTo>
                  <a:lnTo>
                    <a:pt x="1" y="36"/>
                  </a:lnTo>
                  <a:lnTo>
                    <a:pt x="13" y="155"/>
                  </a:lnTo>
                  <a:lnTo>
                    <a:pt x="584" y="12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9" name="Google Shape;792;p36"/>
            <p:cNvSpPr/>
            <p:nvPr/>
          </p:nvSpPr>
          <p:spPr>
            <a:xfrm flipV="1" rot="10800000">
              <a:off x="1768680" y="305280"/>
              <a:ext cx="476640" cy="201240"/>
            </a:xfrm>
            <a:custGeom>
              <a:avLst/>
              <a:gdLst/>
              <a:ahLst/>
              <a:rect l="l" t="t" r="r" b="b"/>
              <a:pathLst>
                <a:path w="4882" h="2752">
                  <a:moveTo>
                    <a:pt x="3015" y="1"/>
                  </a:moveTo>
                  <a:cubicBezTo>
                    <a:pt x="359" y="1"/>
                    <a:pt x="0" y="2718"/>
                    <a:pt x="0" y="2739"/>
                  </a:cubicBezTo>
                  <a:cubicBezTo>
                    <a:pt x="153" y="2748"/>
                    <a:pt x="298" y="2752"/>
                    <a:pt x="435" y="2752"/>
                  </a:cubicBezTo>
                  <a:cubicBezTo>
                    <a:pt x="2674" y="2752"/>
                    <a:pt x="2917" y="1632"/>
                    <a:pt x="2917" y="1632"/>
                  </a:cubicBezTo>
                  <a:cubicBezTo>
                    <a:pt x="3060" y="1989"/>
                    <a:pt x="2953" y="2358"/>
                    <a:pt x="2953" y="2358"/>
                  </a:cubicBezTo>
                  <a:cubicBezTo>
                    <a:pt x="4882" y="1810"/>
                    <a:pt x="4537" y="250"/>
                    <a:pt x="4537" y="250"/>
                  </a:cubicBezTo>
                  <a:cubicBezTo>
                    <a:pt x="3960" y="76"/>
                    <a:pt x="3456" y="1"/>
                    <a:pt x="3015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0" name="Google Shape;793;p36"/>
            <p:cNvSpPr/>
            <p:nvPr/>
          </p:nvSpPr>
          <p:spPr>
            <a:xfrm flipV="1" rot="10800000">
              <a:off x="1687320" y="354960"/>
              <a:ext cx="120600" cy="150480"/>
            </a:xfrm>
            <a:custGeom>
              <a:avLst/>
              <a:gdLst/>
              <a:ahLst/>
              <a:rect l="l" t="t" r="r" b="b"/>
              <a:pathLst>
                <a:path w="1239" h="2060">
                  <a:moveTo>
                    <a:pt x="0" y="0"/>
                  </a:moveTo>
                  <a:cubicBezTo>
                    <a:pt x="0" y="0"/>
                    <a:pt x="203" y="1465"/>
                    <a:pt x="1238" y="2060"/>
                  </a:cubicBezTo>
                  <a:cubicBezTo>
                    <a:pt x="1238" y="2060"/>
                    <a:pt x="1179" y="60"/>
                    <a:pt x="0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91" name="Google Shape;794;p36"/>
          <p:cNvSpPr/>
          <p:nvPr/>
        </p:nvSpPr>
        <p:spPr>
          <a:xfrm>
            <a:off x="4415040" y="352080"/>
            <a:ext cx="3387600" cy="35748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92" name="Google Shape;795;p36">
            <a:hlinkClick r:id="rId1" action="ppaction://hlinksldjump"/>
          </p:cNvPr>
          <p:cNvSpPr/>
          <p:nvPr/>
        </p:nvSpPr>
        <p:spPr>
          <a:xfrm>
            <a:off x="7905240" y="352080"/>
            <a:ext cx="357480" cy="3574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93" name="Google Shape;796;p36">
            <a:hlinkClick r:id="rId2" action="ppaction://hlinksldjump"/>
          </p:cNvPr>
          <p:cNvSpPr/>
          <p:nvPr/>
        </p:nvSpPr>
        <p:spPr>
          <a:xfrm>
            <a:off x="7993080" y="441360"/>
            <a:ext cx="182160" cy="178920"/>
          </a:xfrm>
          <a:custGeom>
            <a:avLst/>
            <a:gdLst/>
            <a:ahLst/>
            <a:rect l="l" t="t" r="r" b="b"/>
            <a:pathLst>
              <a:path w="212885" h="209134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94" name="Google Shape;797;p36"/>
          <p:cNvGrpSpPr/>
          <p:nvPr/>
        </p:nvGrpSpPr>
        <p:grpSpPr>
          <a:xfrm>
            <a:off x="3505680" y="352080"/>
            <a:ext cx="807120" cy="357480"/>
            <a:chOff x="3505680" y="352080"/>
            <a:chExt cx="807120" cy="357480"/>
          </a:xfrm>
        </p:grpSpPr>
        <p:sp>
          <p:nvSpPr>
            <p:cNvPr id="1295" name="Google Shape;798;p36"/>
            <p:cNvSpPr/>
            <p:nvPr/>
          </p:nvSpPr>
          <p:spPr>
            <a:xfrm>
              <a:off x="3505680" y="352080"/>
              <a:ext cx="807120" cy="35748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 w="0">
              <a:noFill/>
            </a:ln>
            <a:effectLst>
              <a:outerShdw algn="bl" blurRad="214200" dir="5400000" dist="57240" rotWithShape="0">
                <a:schemeClr val="dk2">
                  <a:alpha val="13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96" name="Google Shape;799;p36"/>
            <p:cNvSpPr/>
            <p:nvPr/>
          </p:nvSpPr>
          <p:spPr>
            <a:xfrm flipH="1">
              <a:off x="3612600" y="448560"/>
              <a:ext cx="164160" cy="164160"/>
            </a:xfrm>
            <a:custGeom>
              <a:avLst/>
              <a:gdLst/>
              <a:ahLst/>
              <a:rect l="l" t="t" r="r" b="b"/>
              <a:pathLst>
                <a:path w="349" h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7" name="Google Shape;800;p36"/>
            <p:cNvSpPr/>
            <p:nvPr/>
          </p:nvSpPr>
          <p:spPr>
            <a:xfrm flipH="1">
              <a:off x="3834720" y="448560"/>
              <a:ext cx="163800" cy="164160"/>
            </a:xfrm>
            <a:custGeom>
              <a:avLst/>
              <a:gdLst/>
              <a:ahLst/>
              <a:rect l="l" t="t" r="r" b="b"/>
              <a:pathLst>
                <a:path w="348" h="349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8" name="Google Shape;801;p36"/>
            <p:cNvSpPr/>
            <p:nvPr/>
          </p:nvSpPr>
          <p:spPr>
            <a:xfrm flipH="1">
              <a:off x="4057920" y="446400"/>
              <a:ext cx="198720" cy="169200"/>
            </a:xfrm>
            <a:custGeom>
              <a:avLst/>
              <a:gdLst/>
              <a:ahLst/>
              <a:rect l="l" t="t" r="r" b="b"/>
              <a:pathLst>
                <a:path w="422" h="359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9" name="Google Shape;1369;p51"/>
          <p:cNvGrpSpPr/>
          <p:nvPr/>
        </p:nvGrpSpPr>
        <p:grpSpPr>
          <a:xfrm>
            <a:off x="5803200" y="1857600"/>
            <a:ext cx="2283120" cy="2232720"/>
            <a:chOff x="5803200" y="1857600"/>
            <a:chExt cx="2283120" cy="2232720"/>
          </a:xfrm>
        </p:grpSpPr>
        <p:sp>
          <p:nvSpPr>
            <p:cNvPr id="1300" name="Google Shape;1370;p51"/>
            <p:cNvSpPr/>
            <p:nvPr/>
          </p:nvSpPr>
          <p:spPr>
            <a:xfrm>
              <a:off x="5891400" y="1857600"/>
              <a:ext cx="1631880" cy="2040480"/>
            </a:xfrm>
            <a:custGeom>
              <a:avLst/>
              <a:gdLst/>
              <a:ahLst/>
              <a:rect l="l" t="t" r="r" b="b"/>
              <a:pathLst>
                <a:path w="16503" h="20632">
                  <a:moveTo>
                    <a:pt x="7275" y="748"/>
                  </a:moveTo>
                  <a:cubicBezTo>
                    <a:pt x="8264" y="748"/>
                    <a:pt x="9216" y="974"/>
                    <a:pt x="10061" y="1426"/>
                  </a:cubicBezTo>
                  <a:cubicBezTo>
                    <a:pt x="12014" y="2439"/>
                    <a:pt x="13502" y="4522"/>
                    <a:pt x="14145" y="7118"/>
                  </a:cubicBezTo>
                  <a:cubicBezTo>
                    <a:pt x="14764" y="9594"/>
                    <a:pt x="14538" y="12261"/>
                    <a:pt x="13526" y="14226"/>
                  </a:cubicBezTo>
                  <a:cubicBezTo>
                    <a:pt x="12967" y="15345"/>
                    <a:pt x="12085" y="16381"/>
                    <a:pt x="10990" y="17274"/>
                  </a:cubicBezTo>
                  <a:cubicBezTo>
                    <a:pt x="9835" y="17238"/>
                    <a:pt x="8716" y="16952"/>
                    <a:pt x="7668" y="16428"/>
                  </a:cubicBezTo>
                  <a:cubicBezTo>
                    <a:pt x="5120" y="15178"/>
                    <a:pt x="3084" y="13118"/>
                    <a:pt x="1918" y="10618"/>
                  </a:cubicBezTo>
                  <a:cubicBezTo>
                    <a:pt x="596" y="7772"/>
                    <a:pt x="1013" y="5653"/>
                    <a:pt x="1382" y="4665"/>
                  </a:cubicBezTo>
                  <a:cubicBezTo>
                    <a:pt x="1953" y="3093"/>
                    <a:pt x="3251" y="1831"/>
                    <a:pt x="4918" y="1188"/>
                  </a:cubicBezTo>
                  <a:cubicBezTo>
                    <a:pt x="5692" y="891"/>
                    <a:pt x="6490" y="748"/>
                    <a:pt x="7275" y="748"/>
                  </a:cubicBezTo>
                  <a:close/>
                  <a:moveTo>
                    <a:pt x="7289" y="0"/>
                  </a:moveTo>
                  <a:cubicBezTo>
                    <a:pt x="6411" y="0"/>
                    <a:pt x="5518" y="164"/>
                    <a:pt x="4656" y="498"/>
                  </a:cubicBezTo>
                  <a:cubicBezTo>
                    <a:pt x="2787" y="1212"/>
                    <a:pt x="1358" y="2641"/>
                    <a:pt x="703" y="4391"/>
                  </a:cubicBezTo>
                  <a:cubicBezTo>
                    <a:pt x="1" y="6308"/>
                    <a:pt x="191" y="8618"/>
                    <a:pt x="1263" y="10916"/>
                  </a:cubicBezTo>
                  <a:cubicBezTo>
                    <a:pt x="2501" y="13559"/>
                    <a:pt x="4656" y="15762"/>
                    <a:pt x="7335" y="17071"/>
                  </a:cubicBezTo>
                  <a:cubicBezTo>
                    <a:pt x="8228" y="17524"/>
                    <a:pt x="9157" y="17786"/>
                    <a:pt x="10097" y="17917"/>
                  </a:cubicBezTo>
                  <a:cubicBezTo>
                    <a:pt x="8740" y="18833"/>
                    <a:pt x="7156" y="19512"/>
                    <a:pt x="5513" y="19917"/>
                  </a:cubicBezTo>
                  <a:cubicBezTo>
                    <a:pt x="5311" y="19964"/>
                    <a:pt x="5192" y="20155"/>
                    <a:pt x="5239" y="20345"/>
                  </a:cubicBezTo>
                  <a:cubicBezTo>
                    <a:pt x="5287" y="20512"/>
                    <a:pt x="5430" y="20631"/>
                    <a:pt x="5597" y="20631"/>
                  </a:cubicBezTo>
                  <a:cubicBezTo>
                    <a:pt x="5608" y="20631"/>
                    <a:pt x="5644" y="20631"/>
                    <a:pt x="5692" y="20619"/>
                  </a:cubicBezTo>
                  <a:cubicBezTo>
                    <a:pt x="7454" y="20179"/>
                    <a:pt x="9145" y="19441"/>
                    <a:pt x="10585" y="18476"/>
                  </a:cubicBezTo>
                  <a:cubicBezTo>
                    <a:pt x="10823" y="18321"/>
                    <a:pt x="11050" y="18155"/>
                    <a:pt x="11252" y="18000"/>
                  </a:cubicBezTo>
                  <a:lnTo>
                    <a:pt x="11300" y="18000"/>
                  </a:lnTo>
                  <a:cubicBezTo>
                    <a:pt x="12919" y="18000"/>
                    <a:pt x="14598" y="17548"/>
                    <a:pt x="16265" y="16666"/>
                  </a:cubicBezTo>
                  <a:cubicBezTo>
                    <a:pt x="16443" y="16583"/>
                    <a:pt x="16503" y="16357"/>
                    <a:pt x="16419" y="16178"/>
                  </a:cubicBezTo>
                  <a:cubicBezTo>
                    <a:pt x="16355" y="16057"/>
                    <a:pt x="16235" y="15990"/>
                    <a:pt x="16108" y="15990"/>
                  </a:cubicBezTo>
                  <a:cubicBezTo>
                    <a:pt x="16049" y="15990"/>
                    <a:pt x="15988" y="16005"/>
                    <a:pt x="15931" y="16035"/>
                  </a:cubicBezTo>
                  <a:cubicBezTo>
                    <a:pt x="14657" y="16702"/>
                    <a:pt x="13395" y="17107"/>
                    <a:pt x="12145" y="17226"/>
                  </a:cubicBezTo>
                  <a:cubicBezTo>
                    <a:pt x="13014" y="16405"/>
                    <a:pt x="13693" y="15500"/>
                    <a:pt x="14181" y="14547"/>
                  </a:cubicBezTo>
                  <a:cubicBezTo>
                    <a:pt x="15253" y="12416"/>
                    <a:pt x="15514" y="9570"/>
                    <a:pt x="14860" y="6915"/>
                  </a:cubicBezTo>
                  <a:cubicBezTo>
                    <a:pt x="14169" y="4129"/>
                    <a:pt x="12550" y="1879"/>
                    <a:pt x="10419" y="760"/>
                  </a:cubicBezTo>
                  <a:cubicBezTo>
                    <a:pt x="9459" y="257"/>
                    <a:pt x="8386" y="0"/>
                    <a:pt x="7289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1" name="Google Shape;1371;p51"/>
            <p:cNvSpPr/>
            <p:nvPr/>
          </p:nvSpPr>
          <p:spPr>
            <a:xfrm>
              <a:off x="5803200" y="3439800"/>
              <a:ext cx="741600" cy="650520"/>
            </a:xfrm>
            <a:custGeom>
              <a:avLst/>
              <a:gdLst/>
              <a:ahLst/>
              <a:rect l="l" t="t" r="r" b="b"/>
              <a:pathLst>
                <a:path w="7502" h="6580">
                  <a:moveTo>
                    <a:pt x="3757" y="1"/>
                  </a:moveTo>
                  <a:cubicBezTo>
                    <a:pt x="2529" y="1"/>
                    <a:pt x="1352" y="690"/>
                    <a:pt x="786" y="1873"/>
                  </a:cubicBezTo>
                  <a:cubicBezTo>
                    <a:pt x="1" y="3504"/>
                    <a:pt x="691" y="5469"/>
                    <a:pt x="2322" y="6254"/>
                  </a:cubicBezTo>
                  <a:cubicBezTo>
                    <a:pt x="2783" y="6475"/>
                    <a:pt x="3269" y="6579"/>
                    <a:pt x="3747" y="6579"/>
                  </a:cubicBezTo>
                  <a:cubicBezTo>
                    <a:pt x="4974" y="6579"/>
                    <a:pt x="6150" y="5892"/>
                    <a:pt x="6716" y="4719"/>
                  </a:cubicBezTo>
                  <a:cubicBezTo>
                    <a:pt x="7502" y="3075"/>
                    <a:pt x="6811" y="1111"/>
                    <a:pt x="5180" y="325"/>
                  </a:cubicBezTo>
                  <a:cubicBezTo>
                    <a:pt x="4720" y="105"/>
                    <a:pt x="4234" y="1"/>
                    <a:pt x="3757" y="1"/>
                  </a:cubicBezTo>
                  <a:close/>
                </a:path>
              </a:pathLst>
            </a:custGeom>
            <a:solidFill>
              <a:srgbClr val="2d67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2" name="Google Shape;1372;p51"/>
            <p:cNvSpPr/>
            <p:nvPr/>
          </p:nvSpPr>
          <p:spPr>
            <a:xfrm>
              <a:off x="5879880" y="3492720"/>
              <a:ext cx="588600" cy="545040"/>
            </a:xfrm>
            <a:custGeom>
              <a:avLst/>
              <a:gdLst/>
              <a:ahLst/>
              <a:rect l="l" t="t" r="r" b="b"/>
              <a:pathLst>
                <a:path w="5954" h="5514">
                  <a:moveTo>
                    <a:pt x="2978" y="1"/>
                  </a:moveTo>
                  <a:cubicBezTo>
                    <a:pt x="1672" y="1"/>
                    <a:pt x="507" y="941"/>
                    <a:pt x="263" y="2281"/>
                  </a:cubicBezTo>
                  <a:cubicBezTo>
                    <a:pt x="1" y="3781"/>
                    <a:pt x="1001" y="5209"/>
                    <a:pt x="2501" y="5471"/>
                  </a:cubicBezTo>
                  <a:cubicBezTo>
                    <a:pt x="2662" y="5500"/>
                    <a:pt x="2822" y="5513"/>
                    <a:pt x="2979" y="5513"/>
                  </a:cubicBezTo>
                  <a:cubicBezTo>
                    <a:pt x="4292" y="5513"/>
                    <a:pt x="5447" y="4572"/>
                    <a:pt x="5692" y="3233"/>
                  </a:cubicBezTo>
                  <a:cubicBezTo>
                    <a:pt x="5954" y="1745"/>
                    <a:pt x="4954" y="316"/>
                    <a:pt x="3453" y="42"/>
                  </a:cubicBezTo>
                  <a:cubicBezTo>
                    <a:pt x="3294" y="14"/>
                    <a:pt x="3135" y="1"/>
                    <a:pt x="2978" y="1"/>
                  </a:cubicBezTo>
                  <a:close/>
                </a:path>
              </a:pathLst>
            </a:custGeom>
            <a:solidFill>
              <a:srgbClr val="ecf4f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3" name="Google Shape;1373;p51"/>
            <p:cNvSpPr/>
            <p:nvPr/>
          </p:nvSpPr>
          <p:spPr>
            <a:xfrm>
              <a:off x="5898600" y="3492000"/>
              <a:ext cx="556560" cy="324720"/>
            </a:xfrm>
            <a:custGeom>
              <a:avLst/>
              <a:gdLst/>
              <a:ahLst/>
              <a:rect l="l" t="t" r="r" b="b"/>
              <a:pathLst>
                <a:path w="5632" h="3288">
                  <a:moveTo>
                    <a:pt x="2794" y="1"/>
                  </a:moveTo>
                  <a:cubicBezTo>
                    <a:pt x="1543" y="1"/>
                    <a:pt x="402" y="865"/>
                    <a:pt x="95" y="2133"/>
                  </a:cubicBezTo>
                  <a:cubicBezTo>
                    <a:pt x="0" y="2526"/>
                    <a:pt x="0" y="2919"/>
                    <a:pt x="83" y="3288"/>
                  </a:cubicBezTo>
                  <a:cubicBezTo>
                    <a:pt x="95" y="3157"/>
                    <a:pt x="107" y="3002"/>
                    <a:pt x="143" y="2871"/>
                  </a:cubicBezTo>
                  <a:cubicBezTo>
                    <a:pt x="428" y="1600"/>
                    <a:pt x="1554" y="746"/>
                    <a:pt x="2804" y="746"/>
                  </a:cubicBezTo>
                  <a:cubicBezTo>
                    <a:pt x="3018" y="746"/>
                    <a:pt x="3235" y="771"/>
                    <a:pt x="3453" y="823"/>
                  </a:cubicBezTo>
                  <a:cubicBezTo>
                    <a:pt x="4548" y="1073"/>
                    <a:pt x="5334" y="1930"/>
                    <a:pt x="5525" y="2978"/>
                  </a:cubicBezTo>
                  <a:cubicBezTo>
                    <a:pt x="5632" y="1633"/>
                    <a:pt x="4751" y="383"/>
                    <a:pt x="3417" y="73"/>
                  </a:cubicBezTo>
                  <a:cubicBezTo>
                    <a:pt x="3209" y="24"/>
                    <a:pt x="3000" y="1"/>
                    <a:pt x="2794" y="1"/>
                  </a:cubicBezTo>
                  <a:close/>
                </a:path>
              </a:pathLst>
            </a:custGeom>
            <a:solidFill>
              <a:srgbClr val="c4f2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4" name="Google Shape;1374;p51"/>
            <p:cNvSpPr/>
            <p:nvPr/>
          </p:nvSpPr>
          <p:spPr>
            <a:xfrm>
              <a:off x="5904360" y="3525480"/>
              <a:ext cx="311760" cy="466920"/>
            </a:xfrm>
            <a:custGeom>
              <a:avLst/>
              <a:gdLst/>
              <a:ahLst/>
              <a:rect l="l" t="t" r="r" b="b"/>
              <a:pathLst>
                <a:path w="3156" h="4725">
                  <a:moveTo>
                    <a:pt x="2648" y="0"/>
                  </a:moveTo>
                  <a:cubicBezTo>
                    <a:pt x="1546" y="0"/>
                    <a:pt x="554" y="756"/>
                    <a:pt x="298" y="1865"/>
                  </a:cubicBezTo>
                  <a:cubicBezTo>
                    <a:pt x="1" y="3092"/>
                    <a:pt x="739" y="4354"/>
                    <a:pt x="1941" y="4723"/>
                  </a:cubicBezTo>
                  <a:cubicBezTo>
                    <a:pt x="1949" y="4724"/>
                    <a:pt x="1956" y="4725"/>
                    <a:pt x="1964" y="4725"/>
                  </a:cubicBezTo>
                  <a:cubicBezTo>
                    <a:pt x="2027" y="4725"/>
                    <a:pt x="2087" y="4681"/>
                    <a:pt x="2108" y="4627"/>
                  </a:cubicBezTo>
                  <a:cubicBezTo>
                    <a:pt x="2120" y="4556"/>
                    <a:pt x="2084" y="4485"/>
                    <a:pt x="2013" y="4473"/>
                  </a:cubicBezTo>
                  <a:cubicBezTo>
                    <a:pt x="929" y="4139"/>
                    <a:pt x="286" y="3008"/>
                    <a:pt x="536" y="1913"/>
                  </a:cubicBezTo>
                  <a:cubicBezTo>
                    <a:pt x="782" y="920"/>
                    <a:pt x="1670" y="242"/>
                    <a:pt x="2658" y="242"/>
                  </a:cubicBezTo>
                  <a:cubicBezTo>
                    <a:pt x="2771" y="242"/>
                    <a:pt x="2886" y="251"/>
                    <a:pt x="3001" y="270"/>
                  </a:cubicBezTo>
                  <a:cubicBezTo>
                    <a:pt x="3010" y="271"/>
                    <a:pt x="3019" y="272"/>
                    <a:pt x="3028" y="272"/>
                  </a:cubicBezTo>
                  <a:cubicBezTo>
                    <a:pt x="3087" y="272"/>
                    <a:pt x="3133" y="238"/>
                    <a:pt x="3144" y="186"/>
                  </a:cubicBezTo>
                  <a:cubicBezTo>
                    <a:pt x="3156" y="103"/>
                    <a:pt x="3096" y="32"/>
                    <a:pt x="3037" y="32"/>
                  </a:cubicBezTo>
                  <a:cubicBezTo>
                    <a:pt x="2906" y="11"/>
                    <a:pt x="2777" y="0"/>
                    <a:pt x="2648" y="0"/>
                  </a:cubicBezTo>
                  <a:close/>
                </a:path>
              </a:pathLst>
            </a:custGeom>
            <a:solidFill>
              <a:srgbClr val="5cd1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5" name="Google Shape;1375;p51"/>
            <p:cNvSpPr/>
            <p:nvPr/>
          </p:nvSpPr>
          <p:spPr>
            <a:xfrm>
              <a:off x="6131880" y="3538800"/>
              <a:ext cx="310680" cy="466200"/>
            </a:xfrm>
            <a:custGeom>
              <a:avLst/>
              <a:gdLst/>
              <a:ahLst/>
              <a:rect l="l" t="t" r="r" b="b"/>
              <a:pathLst>
                <a:path w="3144" h="4718">
                  <a:moveTo>
                    <a:pt x="1185" y="1"/>
                  </a:moveTo>
                  <a:cubicBezTo>
                    <a:pt x="1133" y="1"/>
                    <a:pt x="1080" y="27"/>
                    <a:pt x="1060" y="87"/>
                  </a:cubicBezTo>
                  <a:cubicBezTo>
                    <a:pt x="1036" y="147"/>
                    <a:pt x="1072" y="230"/>
                    <a:pt x="1144" y="242"/>
                  </a:cubicBezTo>
                  <a:cubicBezTo>
                    <a:pt x="2227" y="563"/>
                    <a:pt x="2870" y="1694"/>
                    <a:pt x="2620" y="2802"/>
                  </a:cubicBezTo>
                  <a:cubicBezTo>
                    <a:pt x="2398" y="3775"/>
                    <a:pt x="1508" y="4466"/>
                    <a:pt x="536" y="4466"/>
                  </a:cubicBezTo>
                  <a:cubicBezTo>
                    <a:pt x="414" y="4466"/>
                    <a:pt x="291" y="4455"/>
                    <a:pt x="167" y="4433"/>
                  </a:cubicBezTo>
                  <a:cubicBezTo>
                    <a:pt x="159" y="4432"/>
                    <a:pt x="150" y="4431"/>
                    <a:pt x="142" y="4431"/>
                  </a:cubicBezTo>
                  <a:cubicBezTo>
                    <a:pt x="72" y="4431"/>
                    <a:pt x="23" y="4476"/>
                    <a:pt x="12" y="4540"/>
                  </a:cubicBezTo>
                  <a:cubicBezTo>
                    <a:pt x="1" y="4612"/>
                    <a:pt x="48" y="4671"/>
                    <a:pt x="120" y="4683"/>
                  </a:cubicBezTo>
                  <a:cubicBezTo>
                    <a:pt x="255" y="4706"/>
                    <a:pt x="389" y="4717"/>
                    <a:pt x="522" y="4717"/>
                  </a:cubicBezTo>
                  <a:cubicBezTo>
                    <a:pt x="1619" y="4717"/>
                    <a:pt x="2603" y="3955"/>
                    <a:pt x="2858" y="2861"/>
                  </a:cubicBezTo>
                  <a:cubicBezTo>
                    <a:pt x="3144" y="1623"/>
                    <a:pt x="2417" y="373"/>
                    <a:pt x="1215" y="4"/>
                  </a:cubicBezTo>
                  <a:cubicBezTo>
                    <a:pt x="1205" y="2"/>
                    <a:pt x="1195" y="1"/>
                    <a:pt x="1185" y="1"/>
                  </a:cubicBezTo>
                  <a:close/>
                </a:path>
              </a:pathLst>
            </a:custGeom>
            <a:solidFill>
              <a:srgbClr val="ff93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6" name="Google Shape;1376;p51"/>
            <p:cNvSpPr/>
            <p:nvPr/>
          </p:nvSpPr>
          <p:spPr>
            <a:xfrm>
              <a:off x="6131880" y="3727080"/>
              <a:ext cx="84600" cy="76320"/>
            </a:xfrm>
            <a:custGeom>
              <a:avLst/>
              <a:gdLst/>
              <a:ahLst/>
              <a:rect l="l" t="t" r="r" b="b"/>
              <a:pathLst>
                <a:path w="858" h="777">
                  <a:moveTo>
                    <a:pt x="430" y="1"/>
                  </a:moveTo>
                  <a:cubicBezTo>
                    <a:pt x="327" y="1"/>
                    <a:pt x="224" y="43"/>
                    <a:pt x="143" y="123"/>
                  </a:cubicBezTo>
                  <a:cubicBezTo>
                    <a:pt x="1" y="290"/>
                    <a:pt x="12" y="528"/>
                    <a:pt x="155" y="671"/>
                  </a:cubicBezTo>
                  <a:cubicBezTo>
                    <a:pt x="234" y="743"/>
                    <a:pt x="328" y="777"/>
                    <a:pt x="422" y="777"/>
                  </a:cubicBezTo>
                  <a:cubicBezTo>
                    <a:pt x="527" y="777"/>
                    <a:pt x="633" y="734"/>
                    <a:pt x="715" y="659"/>
                  </a:cubicBezTo>
                  <a:cubicBezTo>
                    <a:pt x="858" y="492"/>
                    <a:pt x="846" y="254"/>
                    <a:pt x="703" y="111"/>
                  </a:cubicBezTo>
                  <a:cubicBezTo>
                    <a:pt x="623" y="37"/>
                    <a:pt x="526" y="1"/>
                    <a:pt x="430" y="1"/>
                  </a:cubicBezTo>
                  <a:close/>
                </a:path>
              </a:pathLst>
            </a:custGeom>
            <a:solidFill>
              <a:srgbClr val="2d67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7" name="Google Shape;1377;p51"/>
            <p:cNvSpPr/>
            <p:nvPr/>
          </p:nvSpPr>
          <p:spPr>
            <a:xfrm>
              <a:off x="6042240" y="3640320"/>
              <a:ext cx="188280" cy="177480"/>
            </a:xfrm>
            <a:custGeom>
              <a:avLst/>
              <a:gdLst/>
              <a:ahLst/>
              <a:rect l="l" t="t" r="r" b="b"/>
              <a:pathLst>
                <a:path w="1906" h="1799">
                  <a:moveTo>
                    <a:pt x="1" y="1"/>
                  </a:moveTo>
                  <a:lnTo>
                    <a:pt x="1679" y="1799"/>
                  </a:lnTo>
                  <a:lnTo>
                    <a:pt x="1906" y="15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d67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8" name="Google Shape;1378;p51"/>
            <p:cNvSpPr/>
            <p:nvPr/>
          </p:nvSpPr>
          <p:spPr>
            <a:xfrm>
              <a:off x="7906680" y="2924640"/>
              <a:ext cx="146880" cy="145440"/>
            </a:xfrm>
            <a:custGeom>
              <a:avLst/>
              <a:gdLst/>
              <a:ahLst/>
              <a:rect l="l" t="t" r="r" b="b"/>
              <a:pathLst>
                <a:path w="1489" h="1475">
                  <a:moveTo>
                    <a:pt x="607" y="1"/>
                  </a:moveTo>
                  <a:cubicBezTo>
                    <a:pt x="522" y="1"/>
                    <a:pt x="438" y="31"/>
                    <a:pt x="369" y="93"/>
                  </a:cubicBezTo>
                  <a:lnTo>
                    <a:pt x="0" y="450"/>
                  </a:lnTo>
                  <a:lnTo>
                    <a:pt x="988" y="1474"/>
                  </a:lnTo>
                  <a:lnTo>
                    <a:pt x="1358" y="1117"/>
                  </a:lnTo>
                  <a:cubicBezTo>
                    <a:pt x="1489" y="986"/>
                    <a:pt x="1489" y="760"/>
                    <a:pt x="1358" y="629"/>
                  </a:cubicBezTo>
                  <a:lnTo>
                    <a:pt x="869" y="105"/>
                  </a:lnTo>
                  <a:cubicBezTo>
                    <a:pt x="795" y="36"/>
                    <a:pt x="701" y="1"/>
                    <a:pt x="607" y="1"/>
                  </a:cubicBezTo>
                  <a:close/>
                </a:path>
              </a:pathLst>
            </a:custGeom>
            <a:solidFill>
              <a:srgbClr val="2d67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9" name="Google Shape;1379;p51"/>
            <p:cNvSpPr/>
            <p:nvPr/>
          </p:nvSpPr>
          <p:spPr>
            <a:xfrm>
              <a:off x="7417800" y="3374280"/>
              <a:ext cx="163440" cy="161640"/>
            </a:xfrm>
            <a:custGeom>
              <a:avLst/>
              <a:gdLst/>
              <a:ahLst/>
              <a:rect l="l" t="t" r="r" b="b"/>
              <a:pathLst>
                <a:path w="1656" h="1637">
                  <a:moveTo>
                    <a:pt x="417" y="1"/>
                  </a:moveTo>
                  <a:lnTo>
                    <a:pt x="167" y="239"/>
                  </a:lnTo>
                  <a:cubicBezTo>
                    <a:pt x="24" y="382"/>
                    <a:pt x="0" y="644"/>
                    <a:pt x="155" y="787"/>
                  </a:cubicBezTo>
                  <a:lnTo>
                    <a:pt x="857" y="1513"/>
                  </a:lnTo>
                  <a:cubicBezTo>
                    <a:pt x="933" y="1595"/>
                    <a:pt x="1039" y="1637"/>
                    <a:pt x="1145" y="1637"/>
                  </a:cubicBezTo>
                  <a:cubicBezTo>
                    <a:pt x="1239" y="1637"/>
                    <a:pt x="1332" y="1604"/>
                    <a:pt x="1405" y="1537"/>
                  </a:cubicBezTo>
                  <a:lnTo>
                    <a:pt x="1655" y="1299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2d67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0" name="Google Shape;1380;p51"/>
            <p:cNvSpPr/>
            <p:nvPr/>
          </p:nvSpPr>
          <p:spPr>
            <a:xfrm>
              <a:off x="7388280" y="2924280"/>
              <a:ext cx="698040" cy="610200"/>
            </a:xfrm>
            <a:custGeom>
              <a:avLst/>
              <a:gdLst/>
              <a:ahLst/>
              <a:rect l="l" t="t" r="r" b="b"/>
              <a:pathLst>
                <a:path w="7061" h="6174">
                  <a:moveTo>
                    <a:pt x="4350" y="1"/>
                  </a:moveTo>
                  <a:cubicBezTo>
                    <a:pt x="3464" y="1"/>
                    <a:pt x="2484" y="401"/>
                    <a:pt x="1691" y="1167"/>
                  </a:cubicBezTo>
                  <a:cubicBezTo>
                    <a:pt x="298" y="2500"/>
                    <a:pt x="0" y="4441"/>
                    <a:pt x="1024" y="5500"/>
                  </a:cubicBezTo>
                  <a:cubicBezTo>
                    <a:pt x="1457" y="5953"/>
                    <a:pt x="2060" y="6173"/>
                    <a:pt x="2718" y="6173"/>
                  </a:cubicBezTo>
                  <a:cubicBezTo>
                    <a:pt x="3602" y="6173"/>
                    <a:pt x="4584" y="5776"/>
                    <a:pt x="5382" y="5012"/>
                  </a:cubicBezTo>
                  <a:cubicBezTo>
                    <a:pt x="6763" y="3679"/>
                    <a:pt x="7061" y="1738"/>
                    <a:pt x="6049" y="678"/>
                  </a:cubicBezTo>
                  <a:cubicBezTo>
                    <a:pt x="5612" y="222"/>
                    <a:pt x="5007" y="1"/>
                    <a:pt x="4350" y="1"/>
                  </a:cubicBezTo>
                  <a:close/>
                </a:path>
              </a:pathLst>
            </a:custGeom>
            <a:solidFill>
              <a:srgbClr val="1631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1" name="Google Shape;1381;p51"/>
            <p:cNvSpPr/>
            <p:nvPr/>
          </p:nvSpPr>
          <p:spPr>
            <a:xfrm>
              <a:off x="7517880" y="3004920"/>
              <a:ext cx="452520" cy="444600"/>
            </a:xfrm>
            <a:custGeom>
              <a:avLst/>
              <a:gdLst/>
              <a:ahLst/>
              <a:rect l="l" t="t" r="r" b="b"/>
              <a:pathLst>
                <a:path w="4579" h="4498">
                  <a:moveTo>
                    <a:pt x="403" y="1"/>
                  </a:moveTo>
                  <a:cubicBezTo>
                    <a:pt x="195" y="1"/>
                    <a:pt x="1" y="289"/>
                    <a:pt x="181" y="496"/>
                  </a:cubicBezTo>
                  <a:cubicBezTo>
                    <a:pt x="1312" y="1913"/>
                    <a:pt x="2562" y="3223"/>
                    <a:pt x="3931" y="4414"/>
                  </a:cubicBezTo>
                  <a:cubicBezTo>
                    <a:pt x="3995" y="4473"/>
                    <a:pt x="4067" y="4497"/>
                    <a:pt x="4136" y="4497"/>
                  </a:cubicBezTo>
                  <a:cubicBezTo>
                    <a:pt x="4373" y="4497"/>
                    <a:pt x="4579" y="4205"/>
                    <a:pt x="4348" y="4021"/>
                  </a:cubicBezTo>
                  <a:cubicBezTo>
                    <a:pt x="2979" y="2830"/>
                    <a:pt x="1729" y="1508"/>
                    <a:pt x="597" y="104"/>
                  </a:cubicBezTo>
                  <a:cubicBezTo>
                    <a:pt x="539" y="31"/>
                    <a:pt x="471" y="1"/>
                    <a:pt x="403" y="1"/>
                  </a:cubicBezTo>
                  <a:close/>
                </a:path>
              </a:pathLst>
            </a:custGeom>
            <a:solidFill>
              <a:srgbClr val="2d67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12" name="Google Shape;1382;p51"/>
          <p:cNvGrpSpPr/>
          <p:nvPr/>
        </p:nvGrpSpPr>
        <p:grpSpPr>
          <a:xfrm>
            <a:off x="5220720" y="2566800"/>
            <a:ext cx="311760" cy="434520"/>
            <a:chOff x="5220720" y="2566800"/>
            <a:chExt cx="311760" cy="434520"/>
          </a:xfrm>
        </p:grpSpPr>
        <p:sp>
          <p:nvSpPr>
            <p:cNvPr id="1313" name="Google Shape;1383;p51"/>
            <p:cNvSpPr/>
            <p:nvPr/>
          </p:nvSpPr>
          <p:spPr>
            <a:xfrm rot="1314000">
              <a:off x="5250600" y="2766240"/>
              <a:ext cx="210600" cy="203040"/>
            </a:xfrm>
            <a:custGeom>
              <a:avLst/>
              <a:gdLst/>
              <a:ahLst/>
              <a:rect l="l" t="t" r="r" b="b"/>
              <a:pathLst>
                <a:path w="5335" h="5144">
                  <a:moveTo>
                    <a:pt x="4703" y="0"/>
                  </a:moveTo>
                  <a:lnTo>
                    <a:pt x="0" y="810"/>
                  </a:lnTo>
                  <a:lnTo>
                    <a:pt x="405" y="3155"/>
                  </a:lnTo>
                  <a:cubicBezTo>
                    <a:pt x="597" y="4316"/>
                    <a:pt x="1598" y="5143"/>
                    <a:pt x="2744" y="5143"/>
                  </a:cubicBezTo>
                  <a:cubicBezTo>
                    <a:pt x="2880" y="5143"/>
                    <a:pt x="3017" y="5132"/>
                    <a:pt x="3155" y="5108"/>
                  </a:cubicBezTo>
                  <a:cubicBezTo>
                    <a:pt x="4453" y="4882"/>
                    <a:pt x="5334" y="3667"/>
                    <a:pt x="5108" y="2357"/>
                  </a:cubicBezTo>
                  <a:lnTo>
                    <a:pt x="4703" y="0"/>
                  </a:lnTo>
                  <a:close/>
                </a:path>
              </a:pathLst>
            </a:custGeom>
            <a:solidFill>
              <a:srgbClr val="e058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4" name="Google Shape;1384;p51"/>
            <p:cNvSpPr/>
            <p:nvPr/>
          </p:nvSpPr>
          <p:spPr>
            <a:xfrm rot="1314000">
              <a:off x="5292000" y="2598480"/>
              <a:ext cx="209880" cy="203040"/>
            </a:xfrm>
            <a:custGeom>
              <a:avLst/>
              <a:gdLst/>
              <a:ahLst/>
              <a:rect l="l" t="t" r="r" b="b"/>
              <a:pathLst>
                <a:path w="5312" h="5141">
                  <a:moveTo>
                    <a:pt x="2550" y="0"/>
                  </a:moveTo>
                  <a:cubicBezTo>
                    <a:pt x="2420" y="0"/>
                    <a:pt x="2288" y="11"/>
                    <a:pt x="2156" y="33"/>
                  </a:cubicBezTo>
                  <a:cubicBezTo>
                    <a:pt x="858" y="247"/>
                    <a:pt x="1" y="1485"/>
                    <a:pt x="203" y="2795"/>
                  </a:cubicBezTo>
                  <a:lnTo>
                    <a:pt x="608" y="5141"/>
                  </a:lnTo>
                  <a:lnTo>
                    <a:pt x="5311" y="4343"/>
                  </a:lnTo>
                  <a:lnTo>
                    <a:pt x="4906" y="1985"/>
                  </a:lnTo>
                  <a:cubicBezTo>
                    <a:pt x="4714" y="820"/>
                    <a:pt x="3696" y="0"/>
                    <a:pt x="2550" y="0"/>
                  </a:cubicBezTo>
                  <a:close/>
                </a:path>
              </a:pathLst>
            </a:custGeom>
            <a:solidFill>
              <a:srgbClr val="5cd1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15" name="Google Shape;1385;p51"/>
          <p:cNvGrpSpPr/>
          <p:nvPr/>
        </p:nvGrpSpPr>
        <p:grpSpPr>
          <a:xfrm>
            <a:off x="7656480" y="2013480"/>
            <a:ext cx="430200" cy="396000"/>
            <a:chOff x="7656480" y="2013480"/>
            <a:chExt cx="430200" cy="396000"/>
          </a:xfrm>
        </p:grpSpPr>
        <p:sp>
          <p:nvSpPr>
            <p:cNvPr id="1316" name="Google Shape;1386;p51"/>
            <p:cNvSpPr/>
            <p:nvPr/>
          </p:nvSpPr>
          <p:spPr>
            <a:xfrm rot="8100000">
              <a:off x="7697160" y="2058120"/>
              <a:ext cx="210600" cy="203040"/>
            </a:xfrm>
            <a:custGeom>
              <a:avLst/>
              <a:gdLst/>
              <a:ahLst/>
              <a:rect l="l" t="t" r="r" b="b"/>
              <a:pathLst>
                <a:path w="5335" h="5144">
                  <a:moveTo>
                    <a:pt x="4703" y="0"/>
                  </a:moveTo>
                  <a:lnTo>
                    <a:pt x="0" y="810"/>
                  </a:lnTo>
                  <a:lnTo>
                    <a:pt x="405" y="3155"/>
                  </a:lnTo>
                  <a:cubicBezTo>
                    <a:pt x="597" y="4316"/>
                    <a:pt x="1598" y="5143"/>
                    <a:pt x="2744" y="5143"/>
                  </a:cubicBezTo>
                  <a:cubicBezTo>
                    <a:pt x="2880" y="5143"/>
                    <a:pt x="3017" y="5132"/>
                    <a:pt x="3155" y="5108"/>
                  </a:cubicBezTo>
                  <a:cubicBezTo>
                    <a:pt x="4453" y="4882"/>
                    <a:pt x="5334" y="3667"/>
                    <a:pt x="5108" y="2357"/>
                  </a:cubicBezTo>
                  <a:lnTo>
                    <a:pt x="4703" y="0"/>
                  </a:lnTo>
                  <a:close/>
                </a:path>
              </a:pathLst>
            </a:custGeom>
            <a:solidFill>
              <a:srgbClr val="e058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7" name="Google Shape;1387;p51"/>
            <p:cNvSpPr/>
            <p:nvPr/>
          </p:nvSpPr>
          <p:spPr>
            <a:xfrm rot="8100000">
              <a:off x="7835400" y="2161800"/>
              <a:ext cx="209880" cy="203040"/>
            </a:xfrm>
            <a:custGeom>
              <a:avLst/>
              <a:gdLst/>
              <a:ahLst/>
              <a:rect l="l" t="t" r="r" b="b"/>
              <a:pathLst>
                <a:path w="5312" h="5141">
                  <a:moveTo>
                    <a:pt x="2550" y="0"/>
                  </a:moveTo>
                  <a:cubicBezTo>
                    <a:pt x="2420" y="0"/>
                    <a:pt x="2288" y="11"/>
                    <a:pt x="2156" y="33"/>
                  </a:cubicBezTo>
                  <a:cubicBezTo>
                    <a:pt x="858" y="247"/>
                    <a:pt x="1" y="1485"/>
                    <a:pt x="203" y="2795"/>
                  </a:cubicBezTo>
                  <a:lnTo>
                    <a:pt x="608" y="5141"/>
                  </a:lnTo>
                  <a:lnTo>
                    <a:pt x="5311" y="4343"/>
                  </a:lnTo>
                  <a:lnTo>
                    <a:pt x="4906" y="1985"/>
                  </a:lnTo>
                  <a:cubicBezTo>
                    <a:pt x="4714" y="820"/>
                    <a:pt x="3696" y="0"/>
                    <a:pt x="2550" y="0"/>
                  </a:cubicBezTo>
                  <a:close/>
                </a:path>
              </a:pathLst>
            </a:custGeom>
            <a:solidFill>
              <a:srgbClr val="5cd1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18" name="Google Shape;1388;p51"/>
          <p:cNvGrpSpPr/>
          <p:nvPr/>
        </p:nvGrpSpPr>
        <p:grpSpPr>
          <a:xfrm>
            <a:off x="7421400" y="3943800"/>
            <a:ext cx="411480" cy="331200"/>
            <a:chOff x="7421400" y="3943800"/>
            <a:chExt cx="411480" cy="331200"/>
          </a:xfrm>
        </p:grpSpPr>
        <p:sp>
          <p:nvSpPr>
            <p:cNvPr id="1319" name="Google Shape;1389;p51"/>
            <p:cNvSpPr/>
            <p:nvPr/>
          </p:nvSpPr>
          <p:spPr>
            <a:xfrm rot="4414800">
              <a:off x="7443000" y="4043520"/>
              <a:ext cx="210600" cy="203040"/>
            </a:xfrm>
            <a:custGeom>
              <a:avLst/>
              <a:gdLst/>
              <a:ahLst/>
              <a:rect l="l" t="t" r="r" b="b"/>
              <a:pathLst>
                <a:path w="5335" h="5144">
                  <a:moveTo>
                    <a:pt x="4703" y="0"/>
                  </a:moveTo>
                  <a:lnTo>
                    <a:pt x="0" y="810"/>
                  </a:lnTo>
                  <a:lnTo>
                    <a:pt x="405" y="3155"/>
                  </a:lnTo>
                  <a:cubicBezTo>
                    <a:pt x="597" y="4316"/>
                    <a:pt x="1598" y="5143"/>
                    <a:pt x="2744" y="5143"/>
                  </a:cubicBezTo>
                  <a:cubicBezTo>
                    <a:pt x="2880" y="5143"/>
                    <a:pt x="3017" y="5132"/>
                    <a:pt x="3155" y="5108"/>
                  </a:cubicBezTo>
                  <a:cubicBezTo>
                    <a:pt x="4453" y="4882"/>
                    <a:pt x="5334" y="3667"/>
                    <a:pt x="5108" y="2357"/>
                  </a:cubicBezTo>
                  <a:lnTo>
                    <a:pt x="4703" y="0"/>
                  </a:lnTo>
                  <a:close/>
                </a:path>
              </a:pathLst>
            </a:custGeom>
            <a:solidFill>
              <a:srgbClr val="e058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0" name="Google Shape;1390;p51"/>
            <p:cNvSpPr/>
            <p:nvPr/>
          </p:nvSpPr>
          <p:spPr>
            <a:xfrm rot="4414800">
              <a:off x="7600680" y="3971520"/>
              <a:ext cx="209880" cy="203040"/>
            </a:xfrm>
            <a:custGeom>
              <a:avLst/>
              <a:gdLst/>
              <a:ahLst/>
              <a:rect l="l" t="t" r="r" b="b"/>
              <a:pathLst>
                <a:path w="5312" h="5141">
                  <a:moveTo>
                    <a:pt x="2550" y="0"/>
                  </a:moveTo>
                  <a:cubicBezTo>
                    <a:pt x="2420" y="0"/>
                    <a:pt x="2288" y="11"/>
                    <a:pt x="2156" y="33"/>
                  </a:cubicBezTo>
                  <a:cubicBezTo>
                    <a:pt x="858" y="247"/>
                    <a:pt x="1" y="1485"/>
                    <a:pt x="203" y="2795"/>
                  </a:cubicBezTo>
                  <a:lnTo>
                    <a:pt x="608" y="5141"/>
                  </a:lnTo>
                  <a:lnTo>
                    <a:pt x="5311" y="4343"/>
                  </a:lnTo>
                  <a:lnTo>
                    <a:pt x="4906" y="1985"/>
                  </a:lnTo>
                  <a:cubicBezTo>
                    <a:pt x="4714" y="820"/>
                    <a:pt x="3696" y="0"/>
                    <a:pt x="2550" y="0"/>
                  </a:cubicBezTo>
                  <a:close/>
                </a:path>
              </a:pathLst>
            </a:custGeom>
            <a:solidFill>
              <a:srgbClr val="5cd1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21" name="Google Shape;1391;p51"/>
          <p:cNvSpPr/>
          <p:nvPr/>
        </p:nvSpPr>
        <p:spPr>
          <a:xfrm>
            <a:off x="1644120" y="323640"/>
            <a:ext cx="6346080" cy="35748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22" name="Google Shape;1392;p51">
            <a:hlinkClick r:id="rId1" action="ppaction://hlinksldjump"/>
          </p:cNvPr>
          <p:cNvSpPr/>
          <p:nvPr/>
        </p:nvSpPr>
        <p:spPr>
          <a:xfrm>
            <a:off x="8066160" y="323640"/>
            <a:ext cx="357480" cy="3574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23" name="Google Shape;1393;p51">
            <a:hlinkClick r:id="rId2" action="ppaction://hlinksldjump"/>
          </p:cNvPr>
          <p:cNvSpPr/>
          <p:nvPr/>
        </p:nvSpPr>
        <p:spPr>
          <a:xfrm>
            <a:off x="8153640" y="412920"/>
            <a:ext cx="182160" cy="178920"/>
          </a:xfrm>
          <a:custGeom>
            <a:avLst/>
            <a:gdLst/>
            <a:ahLst/>
            <a:rect l="l" t="t" r="r" b="b"/>
            <a:pathLst>
              <a:path w="212885" h="209134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24" name="Google Shape;1394;p51"/>
          <p:cNvGrpSpPr/>
          <p:nvPr/>
        </p:nvGrpSpPr>
        <p:grpSpPr>
          <a:xfrm>
            <a:off x="720000" y="323640"/>
            <a:ext cx="807120" cy="357480"/>
            <a:chOff x="720000" y="323640"/>
            <a:chExt cx="807120" cy="357480"/>
          </a:xfrm>
        </p:grpSpPr>
        <p:sp>
          <p:nvSpPr>
            <p:cNvPr id="1325" name="Google Shape;1395;p51"/>
            <p:cNvSpPr/>
            <p:nvPr/>
          </p:nvSpPr>
          <p:spPr>
            <a:xfrm>
              <a:off x="720000" y="323640"/>
              <a:ext cx="807120" cy="35748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 w="0">
              <a:noFill/>
            </a:ln>
            <a:effectLst>
              <a:outerShdw algn="bl" blurRad="214200" dir="5400000" dist="57240" rotWithShape="0">
                <a:schemeClr val="dk2">
                  <a:alpha val="13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26" name="Google Shape;1396;p51"/>
            <p:cNvSpPr/>
            <p:nvPr/>
          </p:nvSpPr>
          <p:spPr>
            <a:xfrm flipH="1">
              <a:off x="827280" y="420120"/>
              <a:ext cx="164160" cy="164160"/>
            </a:xfrm>
            <a:custGeom>
              <a:avLst/>
              <a:gdLst/>
              <a:ahLst/>
              <a:rect l="l" t="t" r="r" b="b"/>
              <a:pathLst>
                <a:path w="349" h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7" name="Google Shape;1397;p51"/>
            <p:cNvSpPr/>
            <p:nvPr/>
          </p:nvSpPr>
          <p:spPr>
            <a:xfrm flipH="1">
              <a:off x="1049400" y="420120"/>
              <a:ext cx="163800" cy="164160"/>
            </a:xfrm>
            <a:custGeom>
              <a:avLst/>
              <a:gdLst/>
              <a:ahLst/>
              <a:rect l="l" t="t" r="r" b="b"/>
              <a:pathLst>
                <a:path w="348" h="349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8" name="Google Shape;1398;p51"/>
            <p:cNvSpPr/>
            <p:nvPr/>
          </p:nvSpPr>
          <p:spPr>
            <a:xfrm flipH="1">
              <a:off x="1272240" y="417600"/>
              <a:ext cx="198720" cy="169200"/>
            </a:xfrm>
            <a:custGeom>
              <a:avLst/>
              <a:gdLst/>
              <a:ahLst/>
              <a:rect l="l" t="t" r="r" b="b"/>
              <a:pathLst>
                <a:path w="422" h="359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29" name="Google Shape;942;p41"/>
          <p:cNvGrpSpPr/>
          <p:nvPr/>
        </p:nvGrpSpPr>
        <p:grpSpPr>
          <a:xfrm>
            <a:off x="1232280" y="1906560"/>
            <a:ext cx="2389680" cy="2998440"/>
            <a:chOff x="1232280" y="1906560"/>
            <a:chExt cx="2389680" cy="2998440"/>
          </a:xfrm>
        </p:grpSpPr>
        <p:sp>
          <p:nvSpPr>
            <p:cNvPr id="1330" name="Google Shape;943;p41"/>
            <p:cNvSpPr/>
            <p:nvPr/>
          </p:nvSpPr>
          <p:spPr>
            <a:xfrm rot="1320600">
              <a:off x="1393560" y="3300120"/>
              <a:ext cx="2066760" cy="1263240"/>
            </a:xfrm>
            <a:custGeom>
              <a:avLst/>
              <a:gdLst/>
              <a:ahLst/>
              <a:rect l="l" t="t" r="r" b="b"/>
              <a:pathLst>
                <a:path w="20385" h="12460">
                  <a:moveTo>
                    <a:pt x="3284" y="6388"/>
                  </a:moveTo>
                  <a:cubicBezTo>
                    <a:pt x="4382" y="6388"/>
                    <a:pt x="5500" y="6945"/>
                    <a:pt x="6430" y="7478"/>
                  </a:cubicBezTo>
                  <a:cubicBezTo>
                    <a:pt x="6930" y="7752"/>
                    <a:pt x="7419" y="8026"/>
                    <a:pt x="7931" y="8276"/>
                  </a:cubicBezTo>
                  <a:cubicBezTo>
                    <a:pt x="7573" y="9490"/>
                    <a:pt x="6871" y="10514"/>
                    <a:pt x="5645" y="11157"/>
                  </a:cubicBezTo>
                  <a:cubicBezTo>
                    <a:pt x="5110" y="11426"/>
                    <a:pt x="4533" y="11568"/>
                    <a:pt x="3967" y="11568"/>
                  </a:cubicBezTo>
                  <a:cubicBezTo>
                    <a:pt x="3107" y="11568"/>
                    <a:pt x="2273" y="11241"/>
                    <a:pt x="1656" y="10538"/>
                  </a:cubicBezTo>
                  <a:cubicBezTo>
                    <a:pt x="668" y="9442"/>
                    <a:pt x="501" y="7478"/>
                    <a:pt x="1966" y="6704"/>
                  </a:cubicBezTo>
                  <a:cubicBezTo>
                    <a:pt x="2393" y="6480"/>
                    <a:pt x="2837" y="6388"/>
                    <a:pt x="3284" y="6388"/>
                  </a:cubicBezTo>
                  <a:close/>
                  <a:moveTo>
                    <a:pt x="16647" y="0"/>
                  </a:moveTo>
                  <a:cubicBezTo>
                    <a:pt x="16119" y="0"/>
                    <a:pt x="16011" y="835"/>
                    <a:pt x="16563" y="870"/>
                  </a:cubicBezTo>
                  <a:cubicBezTo>
                    <a:pt x="18063" y="929"/>
                    <a:pt x="19194" y="2251"/>
                    <a:pt x="19230" y="3727"/>
                  </a:cubicBezTo>
                  <a:cubicBezTo>
                    <a:pt x="19277" y="5406"/>
                    <a:pt x="18098" y="6871"/>
                    <a:pt x="16670" y="7645"/>
                  </a:cubicBezTo>
                  <a:cubicBezTo>
                    <a:pt x="15461" y="8287"/>
                    <a:pt x="14067" y="8590"/>
                    <a:pt x="12687" y="8590"/>
                  </a:cubicBezTo>
                  <a:cubicBezTo>
                    <a:pt x="12354" y="8590"/>
                    <a:pt x="12022" y="8572"/>
                    <a:pt x="11693" y="8538"/>
                  </a:cubicBezTo>
                  <a:cubicBezTo>
                    <a:pt x="10705" y="8430"/>
                    <a:pt x="9776" y="8157"/>
                    <a:pt x="8919" y="7787"/>
                  </a:cubicBezTo>
                  <a:cubicBezTo>
                    <a:pt x="9252" y="5954"/>
                    <a:pt x="9014" y="3906"/>
                    <a:pt x="8621" y="2180"/>
                  </a:cubicBezTo>
                  <a:cubicBezTo>
                    <a:pt x="8568" y="1941"/>
                    <a:pt x="8366" y="1832"/>
                    <a:pt x="8170" y="1832"/>
                  </a:cubicBezTo>
                  <a:cubicBezTo>
                    <a:pt x="7924" y="1832"/>
                    <a:pt x="7686" y="2001"/>
                    <a:pt x="7752" y="2299"/>
                  </a:cubicBezTo>
                  <a:cubicBezTo>
                    <a:pt x="8109" y="3835"/>
                    <a:pt x="8395" y="5716"/>
                    <a:pt x="8121" y="7418"/>
                  </a:cubicBezTo>
                  <a:cubicBezTo>
                    <a:pt x="7704" y="7204"/>
                    <a:pt x="7276" y="6966"/>
                    <a:pt x="6859" y="6728"/>
                  </a:cubicBezTo>
                  <a:cubicBezTo>
                    <a:pt x="5784" y="6113"/>
                    <a:pt x="4577" y="5522"/>
                    <a:pt x="3320" y="5522"/>
                  </a:cubicBezTo>
                  <a:cubicBezTo>
                    <a:pt x="3018" y="5522"/>
                    <a:pt x="2713" y="5556"/>
                    <a:pt x="2406" y="5632"/>
                  </a:cubicBezTo>
                  <a:cubicBezTo>
                    <a:pt x="1013" y="5978"/>
                    <a:pt x="25" y="7085"/>
                    <a:pt x="13" y="8549"/>
                  </a:cubicBezTo>
                  <a:cubicBezTo>
                    <a:pt x="1" y="9919"/>
                    <a:pt x="775" y="11216"/>
                    <a:pt x="1954" y="11907"/>
                  </a:cubicBezTo>
                  <a:cubicBezTo>
                    <a:pt x="2577" y="12283"/>
                    <a:pt x="3276" y="12459"/>
                    <a:pt x="3978" y="12459"/>
                  </a:cubicBezTo>
                  <a:cubicBezTo>
                    <a:pt x="4698" y="12459"/>
                    <a:pt x="5422" y="12274"/>
                    <a:pt x="6073" y="11931"/>
                  </a:cubicBezTo>
                  <a:cubicBezTo>
                    <a:pt x="7490" y="11169"/>
                    <a:pt x="8288" y="10002"/>
                    <a:pt x="8704" y="8668"/>
                  </a:cubicBezTo>
                  <a:cubicBezTo>
                    <a:pt x="9383" y="8954"/>
                    <a:pt x="10109" y="9192"/>
                    <a:pt x="10859" y="9323"/>
                  </a:cubicBezTo>
                  <a:cubicBezTo>
                    <a:pt x="11446" y="9424"/>
                    <a:pt x="12063" y="9478"/>
                    <a:pt x="12689" y="9478"/>
                  </a:cubicBezTo>
                  <a:cubicBezTo>
                    <a:pt x="15085" y="9478"/>
                    <a:pt x="17609" y="8692"/>
                    <a:pt x="19063" y="6775"/>
                  </a:cubicBezTo>
                  <a:cubicBezTo>
                    <a:pt x="19968" y="5537"/>
                    <a:pt x="20384" y="3918"/>
                    <a:pt x="19873" y="2465"/>
                  </a:cubicBezTo>
                  <a:cubicBezTo>
                    <a:pt x="19396" y="1108"/>
                    <a:pt x="18110" y="60"/>
                    <a:pt x="16670" y="1"/>
                  </a:cubicBezTo>
                  <a:cubicBezTo>
                    <a:pt x="16662" y="0"/>
                    <a:pt x="16655" y="0"/>
                    <a:pt x="16647" y="0"/>
                  </a:cubicBezTo>
                  <a:close/>
                </a:path>
              </a:pathLst>
            </a:custGeom>
            <a:solidFill>
              <a:srgbClr val="e058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1" name="Google Shape;944;p41"/>
            <p:cNvSpPr/>
            <p:nvPr/>
          </p:nvSpPr>
          <p:spPr>
            <a:xfrm rot="1320600">
              <a:off x="1957320" y="2052000"/>
              <a:ext cx="1059840" cy="1458360"/>
            </a:xfrm>
            <a:custGeom>
              <a:avLst/>
              <a:gdLst/>
              <a:ahLst/>
              <a:rect l="l" t="t" r="r" b="b"/>
              <a:pathLst>
                <a:path w="10454" h="14385">
                  <a:moveTo>
                    <a:pt x="8632" y="1"/>
                  </a:moveTo>
                  <a:cubicBezTo>
                    <a:pt x="8549" y="1"/>
                    <a:pt x="8466" y="6"/>
                    <a:pt x="8382" y="18"/>
                  </a:cubicBezTo>
                  <a:lnTo>
                    <a:pt x="7072" y="208"/>
                  </a:lnTo>
                  <a:lnTo>
                    <a:pt x="7203" y="1173"/>
                  </a:lnTo>
                  <a:lnTo>
                    <a:pt x="8513" y="982"/>
                  </a:lnTo>
                  <a:cubicBezTo>
                    <a:pt x="8547" y="979"/>
                    <a:pt x="8580" y="977"/>
                    <a:pt x="8614" y="977"/>
                  </a:cubicBezTo>
                  <a:cubicBezTo>
                    <a:pt x="8817" y="977"/>
                    <a:pt x="9015" y="1040"/>
                    <a:pt x="9168" y="1173"/>
                  </a:cubicBezTo>
                  <a:cubicBezTo>
                    <a:pt x="9346" y="1339"/>
                    <a:pt x="9454" y="1566"/>
                    <a:pt x="9454" y="1804"/>
                  </a:cubicBezTo>
                  <a:lnTo>
                    <a:pt x="9275" y="12115"/>
                  </a:lnTo>
                  <a:cubicBezTo>
                    <a:pt x="9275" y="12519"/>
                    <a:pt x="8977" y="12841"/>
                    <a:pt x="8573" y="12900"/>
                  </a:cubicBezTo>
                  <a:lnTo>
                    <a:pt x="5072" y="13412"/>
                  </a:lnTo>
                  <a:cubicBezTo>
                    <a:pt x="5032" y="13418"/>
                    <a:pt x="4992" y="13421"/>
                    <a:pt x="4952" y="13421"/>
                  </a:cubicBezTo>
                  <a:cubicBezTo>
                    <a:pt x="4604" y="13421"/>
                    <a:pt x="4286" y="13193"/>
                    <a:pt x="4179" y="12841"/>
                  </a:cubicBezTo>
                  <a:lnTo>
                    <a:pt x="1084" y="2994"/>
                  </a:lnTo>
                  <a:cubicBezTo>
                    <a:pt x="1012" y="2768"/>
                    <a:pt x="1048" y="2518"/>
                    <a:pt x="1179" y="2304"/>
                  </a:cubicBezTo>
                  <a:cubicBezTo>
                    <a:pt x="1310" y="2101"/>
                    <a:pt x="1524" y="1970"/>
                    <a:pt x="1762" y="1935"/>
                  </a:cubicBezTo>
                  <a:lnTo>
                    <a:pt x="3072" y="1744"/>
                  </a:lnTo>
                  <a:lnTo>
                    <a:pt x="2929" y="780"/>
                  </a:lnTo>
                  <a:lnTo>
                    <a:pt x="1619" y="970"/>
                  </a:lnTo>
                  <a:cubicBezTo>
                    <a:pt x="1107" y="1042"/>
                    <a:pt x="643" y="1339"/>
                    <a:pt x="357" y="1792"/>
                  </a:cubicBezTo>
                  <a:cubicBezTo>
                    <a:pt x="71" y="2232"/>
                    <a:pt x="0" y="2780"/>
                    <a:pt x="167" y="3280"/>
                  </a:cubicBezTo>
                  <a:lnTo>
                    <a:pt x="3262" y="13127"/>
                  </a:lnTo>
                  <a:cubicBezTo>
                    <a:pt x="3497" y="13885"/>
                    <a:pt x="4183" y="14385"/>
                    <a:pt x="4958" y="14385"/>
                  </a:cubicBezTo>
                  <a:cubicBezTo>
                    <a:pt x="5047" y="14385"/>
                    <a:pt x="5136" y="14378"/>
                    <a:pt x="5227" y="14365"/>
                  </a:cubicBezTo>
                  <a:lnTo>
                    <a:pt x="8727" y="13853"/>
                  </a:lnTo>
                  <a:cubicBezTo>
                    <a:pt x="9596" y="13734"/>
                    <a:pt x="10239" y="12996"/>
                    <a:pt x="10251" y="12115"/>
                  </a:cubicBezTo>
                  <a:lnTo>
                    <a:pt x="10430" y="1804"/>
                  </a:lnTo>
                  <a:cubicBezTo>
                    <a:pt x="10454" y="1316"/>
                    <a:pt x="10228" y="804"/>
                    <a:pt x="9823" y="446"/>
                  </a:cubicBezTo>
                  <a:cubicBezTo>
                    <a:pt x="9483" y="156"/>
                    <a:pt x="9067" y="1"/>
                    <a:pt x="8632" y="1"/>
                  </a:cubicBezTo>
                  <a:close/>
                </a:path>
              </a:pathLst>
            </a:custGeom>
            <a:solidFill>
              <a:srgbClr val="e058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2" name="Google Shape;945;p41"/>
            <p:cNvSpPr/>
            <p:nvPr/>
          </p:nvSpPr>
          <p:spPr>
            <a:xfrm rot="1320600">
              <a:off x="1956600" y="2759040"/>
              <a:ext cx="936720" cy="791280"/>
            </a:xfrm>
            <a:custGeom>
              <a:avLst/>
              <a:gdLst/>
              <a:ahLst/>
              <a:rect l="l" t="t" r="r" b="b"/>
              <a:pathLst>
                <a:path w="9241" h="7808">
                  <a:moveTo>
                    <a:pt x="7978" y="0"/>
                  </a:moveTo>
                  <a:cubicBezTo>
                    <a:pt x="7764" y="0"/>
                    <a:pt x="7609" y="167"/>
                    <a:pt x="7609" y="358"/>
                  </a:cubicBezTo>
                  <a:lnTo>
                    <a:pt x="7514" y="5215"/>
                  </a:lnTo>
                  <a:cubicBezTo>
                    <a:pt x="7514" y="5453"/>
                    <a:pt x="7335" y="5656"/>
                    <a:pt x="7097" y="5692"/>
                  </a:cubicBezTo>
                  <a:lnTo>
                    <a:pt x="3597" y="6192"/>
                  </a:lnTo>
                  <a:cubicBezTo>
                    <a:pt x="3574" y="6195"/>
                    <a:pt x="3551" y="6197"/>
                    <a:pt x="3528" y="6197"/>
                  </a:cubicBezTo>
                  <a:cubicBezTo>
                    <a:pt x="3318" y="6197"/>
                    <a:pt x="3136" y="6051"/>
                    <a:pt x="3061" y="5846"/>
                  </a:cubicBezTo>
                  <a:lnTo>
                    <a:pt x="1608" y="1215"/>
                  </a:lnTo>
                  <a:cubicBezTo>
                    <a:pt x="1560" y="1060"/>
                    <a:pt x="1425" y="960"/>
                    <a:pt x="1268" y="960"/>
                  </a:cubicBezTo>
                  <a:cubicBezTo>
                    <a:pt x="1231" y="960"/>
                    <a:pt x="1194" y="966"/>
                    <a:pt x="1156" y="977"/>
                  </a:cubicBezTo>
                  <a:lnTo>
                    <a:pt x="299" y="1251"/>
                  </a:lnTo>
                  <a:cubicBezTo>
                    <a:pt x="108" y="1310"/>
                    <a:pt x="1" y="1501"/>
                    <a:pt x="60" y="1691"/>
                  </a:cubicBezTo>
                  <a:lnTo>
                    <a:pt x="1513" y="6323"/>
                  </a:lnTo>
                  <a:cubicBezTo>
                    <a:pt x="1803" y="7225"/>
                    <a:pt x="2617" y="7808"/>
                    <a:pt x="3534" y="7808"/>
                  </a:cubicBezTo>
                  <a:cubicBezTo>
                    <a:pt x="3633" y="7808"/>
                    <a:pt x="3734" y="7801"/>
                    <a:pt x="3835" y="7787"/>
                  </a:cubicBezTo>
                  <a:lnTo>
                    <a:pt x="7335" y="7275"/>
                  </a:lnTo>
                  <a:cubicBezTo>
                    <a:pt x="8383" y="7132"/>
                    <a:pt x="9133" y="6263"/>
                    <a:pt x="9157" y="5239"/>
                  </a:cubicBezTo>
                  <a:lnTo>
                    <a:pt x="9240" y="393"/>
                  </a:lnTo>
                  <a:cubicBezTo>
                    <a:pt x="9240" y="179"/>
                    <a:pt x="9073" y="12"/>
                    <a:pt x="8883" y="12"/>
                  </a:cubicBezTo>
                  <a:lnTo>
                    <a:pt x="7978" y="0"/>
                  </a:lnTo>
                  <a:close/>
                </a:path>
              </a:pathLst>
            </a:custGeom>
            <a:solidFill>
              <a:srgbClr val="1631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3" name="Google Shape;946;p41"/>
            <p:cNvSpPr/>
            <p:nvPr/>
          </p:nvSpPr>
          <p:spPr>
            <a:xfrm rot="1320600">
              <a:off x="2379960" y="2045880"/>
              <a:ext cx="241200" cy="191520"/>
            </a:xfrm>
            <a:custGeom>
              <a:avLst/>
              <a:gdLst/>
              <a:ahLst/>
              <a:rect l="l" t="t" r="r" b="b"/>
              <a:pathLst>
                <a:path w="2383" h="1893">
                  <a:moveTo>
                    <a:pt x="1415" y="1"/>
                  </a:moveTo>
                  <a:cubicBezTo>
                    <a:pt x="1365" y="1"/>
                    <a:pt x="1314" y="5"/>
                    <a:pt x="1263" y="13"/>
                  </a:cubicBezTo>
                  <a:lnTo>
                    <a:pt x="846" y="73"/>
                  </a:lnTo>
                  <a:cubicBezTo>
                    <a:pt x="346" y="144"/>
                    <a:pt x="1" y="608"/>
                    <a:pt x="72" y="1109"/>
                  </a:cubicBezTo>
                  <a:cubicBezTo>
                    <a:pt x="148" y="1574"/>
                    <a:pt x="529" y="1892"/>
                    <a:pt x="983" y="1892"/>
                  </a:cubicBezTo>
                  <a:cubicBezTo>
                    <a:pt x="1028" y="1892"/>
                    <a:pt x="1074" y="1889"/>
                    <a:pt x="1120" y="1882"/>
                  </a:cubicBezTo>
                  <a:lnTo>
                    <a:pt x="1537" y="1823"/>
                  </a:lnTo>
                  <a:cubicBezTo>
                    <a:pt x="2049" y="1751"/>
                    <a:pt x="2382" y="1287"/>
                    <a:pt x="2311" y="787"/>
                  </a:cubicBezTo>
                  <a:cubicBezTo>
                    <a:pt x="2246" y="326"/>
                    <a:pt x="1864" y="1"/>
                    <a:pt x="1415" y="1"/>
                  </a:cubicBezTo>
                  <a:close/>
                </a:path>
              </a:pathLst>
            </a:custGeom>
            <a:solidFill>
              <a:srgbClr val="1631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4" name="Google Shape;947;p41"/>
            <p:cNvSpPr/>
            <p:nvPr/>
          </p:nvSpPr>
          <p:spPr>
            <a:xfrm rot="1320600">
              <a:off x="2792160" y="2147400"/>
              <a:ext cx="241200" cy="191520"/>
            </a:xfrm>
            <a:custGeom>
              <a:avLst/>
              <a:gdLst/>
              <a:ahLst/>
              <a:rect l="l" t="t" r="r" b="b"/>
              <a:pathLst>
                <a:path w="2382" h="1892">
                  <a:moveTo>
                    <a:pt x="1414" y="0"/>
                  </a:moveTo>
                  <a:cubicBezTo>
                    <a:pt x="1364" y="0"/>
                    <a:pt x="1314" y="4"/>
                    <a:pt x="1262" y="13"/>
                  </a:cubicBezTo>
                  <a:lnTo>
                    <a:pt x="846" y="72"/>
                  </a:lnTo>
                  <a:cubicBezTo>
                    <a:pt x="334" y="144"/>
                    <a:pt x="0" y="608"/>
                    <a:pt x="72" y="1108"/>
                  </a:cubicBezTo>
                  <a:cubicBezTo>
                    <a:pt x="137" y="1554"/>
                    <a:pt x="531" y="1891"/>
                    <a:pt x="989" y="1891"/>
                  </a:cubicBezTo>
                  <a:cubicBezTo>
                    <a:pt x="1032" y="1891"/>
                    <a:pt x="1075" y="1888"/>
                    <a:pt x="1119" y="1882"/>
                  </a:cubicBezTo>
                  <a:lnTo>
                    <a:pt x="1536" y="1823"/>
                  </a:lnTo>
                  <a:cubicBezTo>
                    <a:pt x="2036" y="1751"/>
                    <a:pt x="2382" y="1287"/>
                    <a:pt x="2310" y="787"/>
                  </a:cubicBezTo>
                  <a:cubicBezTo>
                    <a:pt x="2235" y="326"/>
                    <a:pt x="1861" y="0"/>
                    <a:pt x="1414" y="0"/>
                  </a:cubicBezTo>
                  <a:close/>
                </a:path>
              </a:pathLst>
            </a:custGeom>
            <a:solidFill>
              <a:srgbClr val="1631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5" name="Google Shape;948;p41"/>
            <p:cNvSpPr/>
            <p:nvPr/>
          </p:nvSpPr>
          <p:spPr>
            <a:xfrm rot="1320600">
              <a:off x="2892600" y="3328560"/>
              <a:ext cx="529560" cy="496080"/>
            </a:xfrm>
            <a:custGeom>
              <a:avLst/>
              <a:gdLst/>
              <a:ahLst/>
              <a:rect l="l" t="t" r="r" b="b"/>
              <a:pathLst>
                <a:path w="5227" h="4896">
                  <a:moveTo>
                    <a:pt x="2609" y="0"/>
                  </a:moveTo>
                  <a:cubicBezTo>
                    <a:pt x="2495" y="0"/>
                    <a:pt x="2379" y="8"/>
                    <a:pt x="2262" y="25"/>
                  </a:cubicBezTo>
                  <a:cubicBezTo>
                    <a:pt x="929" y="227"/>
                    <a:pt x="0" y="1453"/>
                    <a:pt x="202" y="2799"/>
                  </a:cubicBezTo>
                  <a:cubicBezTo>
                    <a:pt x="376" y="4016"/>
                    <a:pt x="1422" y="4895"/>
                    <a:pt x="2617" y="4895"/>
                  </a:cubicBezTo>
                  <a:cubicBezTo>
                    <a:pt x="2732" y="4895"/>
                    <a:pt x="2848" y="4887"/>
                    <a:pt x="2965" y="4870"/>
                  </a:cubicBezTo>
                  <a:cubicBezTo>
                    <a:pt x="4310" y="4668"/>
                    <a:pt x="5227" y="3442"/>
                    <a:pt x="5036" y="2096"/>
                  </a:cubicBezTo>
                  <a:cubicBezTo>
                    <a:pt x="4862" y="889"/>
                    <a:pt x="3815" y="0"/>
                    <a:pt x="2609" y="0"/>
                  </a:cubicBezTo>
                  <a:close/>
                </a:path>
              </a:pathLst>
            </a:custGeom>
            <a:solidFill>
              <a:srgbClr val="e058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6" name="Google Shape;949;p41"/>
            <p:cNvSpPr/>
            <p:nvPr/>
          </p:nvSpPr>
          <p:spPr>
            <a:xfrm rot="1320600">
              <a:off x="2985120" y="3414240"/>
              <a:ext cx="347400" cy="325800"/>
            </a:xfrm>
            <a:custGeom>
              <a:avLst/>
              <a:gdLst/>
              <a:ahLst/>
              <a:rect l="l" t="t" r="r" b="b"/>
              <a:pathLst>
                <a:path w="3430" h="3215">
                  <a:moveTo>
                    <a:pt x="1725" y="0"/>
                  </a:moveTo>
                  <a:cubicBezTo>
                    <a:pt x="1647" y="0"/>
                    <a:pt x="1569" y="6"/>
                    <a:pt x="1489" y="18"/>
                  </a:cubicBezTo>
                  <a:cubicBezTo>
                    <a:pt x="608" y="137"/>
                    <a:pt x="1" y="959"/>
                    <a:pt x="132" y="1840"/>
                  </a:cubicBezTo>
                  <a:cubicBezTo>
                    <a:pt x="240" y="2640"/>
                    <a:pt x="928" y="3215"/>
                    <a:pt x="1705" y="3215"/>
                  </a:cubicBezTo>
                  <a:cubicBezTo>
                    <a:pt x="1783" y="3215"/>
                    <a:pt x="1862" y="3209"/>
                    <a:pt x="1942" y="3197"/>
                  </a:cubicBezTo>
                  <a:cubicBezTo>
                    <a:pt x="2823" y="3078"/>
                    <a:pt x="3430" y="2256"/>
                    <a:pt x="3299" y="1375"/>
                  </a:cubicBezTo>
                  <a:cubicBezTo>
                    <a:pt x="3180" y="575"/>
                    <a:pt x="2501" y="0"/>
                    <a:pt x="1725" y="0"/>
                  </a:cubicBezTo>
                  <a:close/>
                </a:path>
              </a:pathLst>
            </a:custGeom>
            <a:solidFill>
              <a:srgbClr val="5cd1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807480" y="1364760"/>
            <a:ext cx="5231520" cy="904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c00000"/>
                </a:solidFill>
                <a:latin typeface="Times New Roman"/>
                <a:ea typeface="Krona One"/>
              </a:rPr>
              <a:t>Med Care</a:t>
            </a:r>
            <a:br>
              <a:rPr sz="2200"/>
            </a:br>
            <a:r>
              <a:rPr b="1" lang="en-US" sz="2200" spc="-1" strike="noStrike" u="sng">
                <a:solidFill>
                  <a:srgbClr val="333333"/>
                </a:solidFill>
                <a:uFillTx/>
                <a:latin typeface="Times New Roman"/>
                <a:ea typeface="Krona One"/>
                <a:hlinkClick r:id="rId1"/>
              </a:rPr>
              <a:t>https://github.com/Ashryz/Med_Care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 type="subTitle"/>
          </p:nvPr>
        </p:nvSpPr>
        <p:spPr>
          <a:xfrm>
            <a:off x="1823400" y="2433960"/>
            <a:ext cx="3695760" cy="1695240"/>
          </a:xfrm>
          <a:prstGeom prst="rect">
            <a:avLst/>
          </a:prstGeom>
          <a:noFill/>
          <a:ln w="0">
            <a:noFill/>
          </a:ln>
        </p:spPr>
        <p:txBody>
          <a:bodyPr lIns="68760" rIns="68760" tIns="34200" bIns="34200" anchor="t">
            <a:noAutofit/>
          </a:bodyPr>
          <a:p>
            <a:pPr marL="285840" indent="-285840">
              <a:lnSpc>
                <a:spcPct val="150000"/>
              </a:lnSpc>
              <a:buClr>
                <a:srgbClr val="c00000"/>
              </a:buClr>
              <a:buFont typeface="Courier New"/>
              <a:buChar char="o"/>
            </a:pPr>
            <a:r>
              <a:rPr b="1" lang="en-US" sz="1400" spc="-1" strike="noStrike">
                <a:solidFill>
                  <a:srgbClr val="333333"/>
                </a:solidFill>
                <a:latin typeface="Times New Roman"/>
                <a:ea typeface="DM Sans"/>
              </a:rPr>
              <a:t>Mohamed Ahmed Mohamed</a:t>
            </a: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c00000"/>
              </a:buClr>
              <a:buFont typeface="Courier New"/>
              <a:buChar char="o"/>
            </a:pPr>
            <a:r>
              <a:rPr b="1" lang="en-US" sz="1400" spc="-1" strike="noStrike">
                <a:solidFill>
                  <a:srgbClr val="333333"/>
                </a:solidFill>
                <a:latin typeface="Times New Roman"/>
                <a:ea typeface="DM Sans"/>
              </a:rPr>
              <a:t>Youssef Mohamed </a:t>
            </a: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c00000"/>
              </a:buClr>
              <a:buFont typeface="Courier New"/>
              <a:buChar char="o"/>
            </a:pPr>
            <a:r>
              <a:rPr b="1" lang="en-US" sz="1400" spc="-1" strike="noStrike">
                <a:solidFill>
                  <a:srgbClr val="333333"/>
                </a:solidFill>
                <a:latin typeface="Times New Roman"/>
                <a:ea typeface="Arial"/>
              </a:rPr>
              <a:t>Tarek Ashry Abdehamid</a:t>
            </a: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c00000"/>
              </a:buClr>
              <a:buFont typeface="Courier New"/>
              <a:buChar char="o"/>
            </a:pPr>
            <a:r>
              <a:rPr b="1" lang="en-US" sz="1400" spc="-1" strike="noStrike">
                <a:solidFill>
                  <a:srgbClr val="333333"/>
                </a:solidFill>
                <a:latin typeface="Times New Roman"/>
                <a:ea typeface="Arial"/>
              </a:rPr>
              <a:t>Israa Lotfy Ragab</a:t>
            </a: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c00000"/>
              </a:buClr>
              <a:buFont typeface="Courier New"/>
              <a:buChar char="o"/>
            </a:pPr>
            <a:r>
              <a:rPr b="1" lang="en-US" sz="1400" spc="-1" strike="noStrike">
                <a:solidFill>
                  <a:srgbClr val="333333"/>
                </a:solidFill>
                <a:latin typeface="Times New Roman"/>
                <a:ea typeface="Arial"/>
              </a:rPr>
              <a:t>Hagar Serag Mohamed</a:t>
            </a: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c00000"/>
              </a:buClr>
              <a:buFont typeface="Courier New"/>
              <a:buChar char="o"/>
            </a:pPr>
            <a:r>
              <a:rPr b="1" lang="en-US" sz="1400" spc="-1" strike="noStrike">
                <a:solidFill>
                  <a:srgbClr val="333333"/>
                </a:solidFill>
                <a:latin typeface="Times New Roman"/>
                <a:ea typeface="Arial"/>
              </a:rPr>
              <a:t>Mahmoud Mohamed Mahmoud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612" name="Picture 4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265680" y="80640"/>
            <a:ext cx="2057040" cy="1284120"/>
          </a:xfrm>
          <a:prstGeom prst="rect">
            <a:avLst/>
          </a:prstGeom>
          <a:ln w="0">
            <a:noFill/>
          </a:ln>
          <a:effectLst>
            <a:outerShdw dist="103350" dir="2700000" blurRad="152280" rotWithShape="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1343;p50"/>
          <p:cNvGrpSpPr/>
          <p:nvPr/>
        </p:nvGrpSpPr>
        <p:grpSpPr>
          <a:xfrm>
            <a:off x="975240" y="1485720"/>
            <a:ext cx="3263040" cy="2692440"/>
            <a:chOff x="975240" y="1485720"/>
            <a:chExt cx="3263040" cy="2692440"/>
          </a:xfrm>
        </p:grpSpPr>
        <p:sp>
          <p:nvSpPr>
            <p:cNvPr id="614" name="Google Shape;1344;p50"/>
            <p:cNvSpPr/>
            <p:nvPr/>
          </p:nvSpPr>
          <p:spPr>
            <a:xfrm>
              <a:off x="2191680" y="3728880"/>
              <a:ext cx="826920" cy="355680"/>
            </a:xfrm>
            <a:custGeom>
              <a:avLst/>
              <a:gdLst/>
              <a:ahLst/>
              <a:rect l="l" t="t" r="r" b="b"/>
              <a:pathLst>
                <a:path w="1244231" h="535349">
                  <a:moveTo>
                    <a:pt x="1244231" y="535349"/>
                  </a:moveTo>
                  <a:lnTo>
                    <a:pt x="0" y="535349"/>
                  </a:lnTo>
                  <a:lnTo>
                    <a:pt x="71183" y="0"/>
                  </a:lnTo>
                  <a:lnTo>
                    <a:pt x="1183208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Google Shape;1345;p50"/>
            <p:cNvSpPr/>
            <p:nvPr/>
          </p:nvSpPr>
          <p:spPr>
            <a:xfrm>
              <a:off x="975240" y="3430800"/>
              <a:ext cx="3263040" cy="300600"/>
            </a:xfrm>
            <a:custGeom>
              <a:avLst/>
              <a:gdLst/>
              <a:ahLst/>
              <a:rect l="l" t="t" r="r" b="b"/>
              <a:pathLst>
                <a:path w="4907273" h="452589">
                  <a:moveTo>
                    <a:pt x="0" y="0"/>
                  </a:moveTo>
                  <a:lnTo>
                    <a:pt x="0" y="330568"/>
                  </a:lnTo>
                  <a:cubicBezTo>
                    <a:pt x="0" y="397662"/>
                    <a:pt x="54902" y="452589"/>
                    <a:pt x="122059" y="452589"/>
                  </a:cubicBezTo>
                  <a:lnTo>
                    <a:pt x="4785290" y="452589"/>
                  </a:lnTo>
                  <a:cubicBezTo>
                    <a:pt x="4852352" y="452589"/>
                    <a:pt x="4907273" y="397662"/>
                    <a:pt x="4907273" y="330568"/>
                  </a:cubicBezTo>
                  <a:lnTo>
                    <a:pt x="4907273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Google Shape;1346;p50"/>
            <p:cNvSpPr/>
            <p:nvPr/>
          </p:nvSpPr>
          <p:spPr>
            <a:xfrm>
              <a:off x="2046240" y="4084200"/>
              <a:ext cx="1118160" cy="34920"/>
            </a:xfrm>
            <a:custGeom>
              <a:avLst/>
              <a:gdLst/>
              <a:ahLst/>
              <a:rect l="l" t="t" r="r" b="b"/>
              <a:pathLst>
                <a:path w="1681930" h="52971">
                  <a:moveTo>
                    <a:pt x="218865" y="0"/>
                  </a:moveTo>
                  <a:lnTo>
                    <a:pt x="1463097" y="0"/>
                  </a:lnTo>
                  <a:lnTo>
                    <a:pt x="1681930" y="51727"/>
                  </a:lnTo>
                  <a:lnTo>
                    <a:pt x="0" y="5297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Google Shape;1347;p50"/>
            <p:cNvSpPr/>
            <p:nvPr/>
          </p:nvSpPr>
          <p:spPr>
            <a:xfrm>
              <a:off x="2046600" y="4118760"/>
              <a:ext cx="1117800" cy="59400"/>
            </a:xfrm>
            <a:custGeom>
              <a:avLst/>
              <a:gdLst/>
              <a:ahLst/>
              <a:rect l="l" t="t" r="r" b="b"/>
              <a:pathLst>
                <a:path w="1681505" h="28746">
                  <a:moveTo>
                    <a:pt x="1670050" y="28746"/>
                  </a:moveTo>
                  <a:lnTo>
                    <a:pt x="10998" y="28746"/>
                  </a:lnTo>
                  <a:lnTo>
                    <a:pt x="0" y="1244"/>
                  </a:lnTo>
                  <a:lnTo>
                    <a:pt x="1681505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Google Shape;1348;p50"/>
            <p:cNvSpPr/>
            <p:nvPr/>
          </p:nvSpPr>
          <p:spPr>
            <a:xfrm>
              <a:off x="2546640" y="3532680"/>
              <a:ext cx="115920" cy="115920"/>
            </a:xfrm>
            <a:custGeom>
              <a:avLst/>
              <a:gdLst/>
              <a:ahLst/>
              <a:rect l="l" t="t" r="r" b="b"/>
              <a:pathLst>
                <a:path w="174593" h="174599">
                  <a:moveTo>
                    <a:pt x="174593" y="87325"/>
                  </a:moveTo>
                  <a:cubicBezTo>
                    <a:pt x="174593" y="135521"/>
                    <a:pt x="135515" y="174599"/>
                    <a:pt x="87312" y="174599"/>
                  </a:cubicBezTo>
                  <a:cubicBezTo>
                    <a:pt x="39039" y="174599"/>
                    <a:pt x="0" y="135521"/>
                    <a:pt x="0" y="87325"/>
                  </a:cubicBezTo>
                  <a:cubicBezTo>
                    <a:pt x="0" y="39090"/>
                    <a:pt x="39039" y="0"/>
                    <a:pt x="87312" y="0"/>
                  </a:cubicBezTo>
                  <a:cubicBezTo>
                    <a:pt x="135515" y="0"/>
                    <a:pt x="174593" y="39090"/>
                    <a:pt x="174593" y="8732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Google Shape;1349;p50"/>
            <p:cNvSpPr/>
            <p:nvPr/>
          </p:nvSpPr>
          <p:spPr>
            <a:xfrm>
              <a:off x="975240" y="1485720"/>
              <a:ext cx="3263040" cy="1947600"/>
            </a:xfrm>
            <a:custGeom>
              <a:avLst/>
              <a:gdLst/>
              <a:ahLst/>
              <a:rect l="l" t="t" r="r" b="b"/>
              <a:pathLst>
                <a:path w="4907273" h="2929108">
                  <a:moveTo>
                    <a:pt x="4907273" y="122040"/>
                  </a:moveTo>
                  <a:cubicBezTo>
                    <a:pt x="4907273" y="54921"/>
                    <a:pt x="4852358" y="0"/>
                    <a:pt x="4785290" y="0"/>
                  </a:cubicBezTo>
                  <a:lnTo>
                    <a:pt x="122059" y="0"/>
                  </a:lnTo>
                  <a:cubicBezTo>
                    <a:pt x="54908" y="0"/>
                    <a:pt x="0" y="54921"/>
                    <a:pt x="0" y="122040"/>
                  </a:cubicBezTo>
                  <a:lnTo>
                    <a:pt x="0" y="2929108"/>
                  </a:lnTo>
                  <a:lnTo>
                    <a:pt x="4907273" y="2929108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Google Shape;1350;p50"/>
            <p:cNvSpPr/>
            <p:nvPr/>
          </p:nvSpPr>
          <p:spPr>
            <a:xfrm>
              <a:off x="2595240" y="1598400"/>
              <a:ext cx="18720" cy="18720"/>
            </a:xfrm>
            <a:custGeom>
              <a:avLst/>
              <a:gdLst/>
              <a:ahLst/>
              <a:rect l="l" t="t" r="r" b="b"/>
              <a:pathLst>
                <a:path w="174593" h="174599">
                  <a:moveTo>
                    <a:pt x="174593" y="87325"/>
                  </a:moveTo>
                  <a:cubicBezTo>
                    <a:pt x="174593" y="135521"/>
                    <a:pt x="135515" y="174599"/>
                    <a:pt x="87312" y="174599"/>
                  </a:cubicBezTo>
                  <a:cubicBezTo>
                    <a:pt x="39039" y="174599"/>
                    <a:pt x="0" y="135521"/>
                    <a:pt x="0" y="87325"/>
                  </a:cubicBezTo>
                  <a:cubicBezTo>
                    <a:pt x="0" y="39090"/>
                    <a:pt x="39039" y="0"/>
                    <a:pt x="87312" y="0"/>
                  </a:cubicBezTo>
                  <a:cubicBezTo>
                    <a:pt x="135515" y="0"/>
                    <a:pt x="174593" y="39090"/>
                    <a:pt x="174593" y="8732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1" name="Google Shape;1354;p50"/>
          <p:cNvSpPr/>
          <p:nvPr/>
        </p:nvSpPr>
        <p:spPr>
          <a:xfrm>
            <a:off x="1644120" y="323640"/>
            <a:ext cx="6346080" cy="35748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2" name="Google Shape;1355;p50">
            <a:hlinkClick r:id="rId1" action="ppaction://hlinksldjump"/>
          </p:cNvPr>
          <p:cNvSpPr/>
          <p:nvPr/>
        </p:nvSpPr>
        <p:spPr>
          <a:xfrm>
            <a:off x="8066160" y="323640"/>
            <a:ext cx="357480" cy="3574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3" name="Google Shape;1356;p50">
            <a:hlinkClick r:id="rId2" action="ppaction://hlinksldjump"/>
          </p:cNvPr>
          <p:cNvSpPr/>
          <p:nvPr/>
        </p:nvSpPr>
        <p:spPr>
          <a:xfrm>
            <a:off x="8153640" y="412920"/>
            <a:ext cx="182160" cy="178920"/>
          </a:xfrm>
          <a:custGeom>
            <a:avLst/>
            <a:gdLst/>
            <a:ahLst/>
            <a:rect l="l" t="t" r="r" b="b"/>
            <a:pathLst>
              <a:path w="212885" h="209134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24" name="Google Shape;1357;p50"/>
          <p:cNvGrpSpPr/>
          <p:nvPr/>
        </p:nvGrpSpPr>
        <p:grpSpPr>
          <a:xfrm>
            <a:off x="720000" y="323640"/>
            <a:ext cx="807120" cy="357480"/>
            <a:chOff x="720000" y="323640"/>
            <a:chExt cx="807120" cy="357480"/>
          </a:xfrm>
        </p:grpSpPr>
        <p:sp>
          <p:nvSpPr>
            <p:cNvPr id="625" name="Google Shape;1358;p50"/>
            <p:cNvSpPr/>
            <p:nvPr/>
          </p:nvSpPr>
          <p:spPr>
            <a:xfrm>
              <a:off x="720000" y="323640"/>
              <a:ext cx="807120" cy="35748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 w="0">
              <a:noFill/>
            </a:ln>
            <a:effectLst>
              <a:outerShdw algn="bl" blurRad="214200" dir="5400000" dist="57240" rotWithShape="0">
                <a:schemeClr val="dk2">
                  <a:alpha val="13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Google Shape;1359;p50"/>
            <p:cNvSpPr/>
            <p:nvPr/>
          </p:nvSpPr>
          <p:spPr>
            <a:xfrm flipH="1">
              <a:off x="827280" y="420120"/>
              <a:ext cx="164160" cy="164160"/>
            </a:xfrm>
            <a:custGeom>
              <a:avLst/>
              <a:gdLst/>
              <a:ahLst/>
              <a:rect l="l" t="t" r="r" b="b"/>
              <a:pathLst>
                <a:path w="349" h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Google Shape;1360;p50"/>
            <p:cNvSpPr/>
            <p:nvPr/>
          </p:nvSpPr>
          <p:spPr>
            <a:xfrm flipH="1">
              <a:off x="1049400" y="420120"/>
              <a:ext cx="163800" cy="164160"/>
            </a:xfrm>
            <a:custGeom>
              <a:avLst/>
              <a:gdLst/>
              <a:ahLst/>
              <a:rect l="l" t="t" r="r" b="b"/>
              <a:pathLst>
                <a:path w="348" h="349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Google Shape;1361;p50"/>
            <p:cNvSpPr/>
            <p:nvPr/>
          </p:nvSpPr>
          <p:spPr>
            <a:xfrm flipH="1">
              <a:off x="1272240" y="417600"/>
              <a:ext cx="198720" cy="169200"/>
            </a:xfrm>
            <a:custGeom>
              <a:avLst/>
              <a:gdLst/>
              <a:ahLst/>
              <a:rect l="l" t="t" r="r" b="b"/>
              <a:pathLst>
                <a:path w="422" h="359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29" name="" descr=""/>
          <p:cNvPicPr/>
          <p:nvPr/>
        </p:nvPicPr>
        <p:blipFill>
          <a:blip r:embed="rId3"/>
          <a:stretch/>
        </p:blipFill>
        <p:spPr>
          <a:xfrm>
            <a:off x="975240" y="1485720"/>
            <a:ext cx="3263040" cy="1947600"/>
          </a:xfrm>
          <a:prstGeom prst="rect">
            <a:avLst/>
          </a:prstGeom>
          <a:ln w="0">
            <a:noFill/>
          </a:ln>
          <a:effectLst>
            <a:outerShdw dist="103350" dir="2700000" blurRad="152280" rotWithShape="0">
              <a:srgbClr val="808080"/>
            </a:outerShdw>
          </a:effectLst>
        </p:spPr>
      </p:pic>
      <p:pic>
        <p:nvPicPr>
          <p:cNvPr id="630" name="" descr=""/>
          <p:cNvPicPr/>
          <p:nvPr/>
        </p:nvPicPr>
        <p:blipFill>
          <a:blip r:embed="rId4"/>
          <a:stretch/>
        </p:blipFill>
        <p:spPr>
          <a:xfrm rot="1200">
            <a:off x="5714280" y="921240"/>
            <a:ext cx="1880640" cy="3650040"/>
          </a:xfrm>
          <a:prstGeom prst="rect">
            <a:avLst/>
          </a:prstGeom>
          <a:ln w="0">
            <a:noFill/>
          </a:ln>
          <a:effectLst>
            <a:outerShdw dist="103350" dir="2700000" blurRad="152280" rotWithShape="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720000" y="69372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rgbClr val="2d67e0"/>
                </a:solidFill>
                <a:latin typeface="Times New Roman"/>
                <a:ea typeface="Krona One"/>
              </a:rPr>
              <a:t>Agenda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 type="title"/>
          </p:nvPr>
        </p:nvSpPr>
        <p:spPr>
          <a:xfrm>
            <a:off x="1644120" y="1733040"/>
            <a:ext cx="287820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54ee"/>
                </a:solidFill>
                <a:latin typeface="Times New Roman"/>
                <a:ea typeface="Krona One"/>
              </a:rPr>
              <a:t>Project</a:t>
            </a:r>
            <a:r>
              <a:rPr b="1" lang="en-US" sz="2000" spc="-1" strike="noStrike">
                <a:solidFill>
                  <a:srgbClr val="c00000"/>
                </a:solidFill>
                <a:latin typeface="Times New Roman"/>
                <a:ea typeface="Krona One"/>
              </a:rPr>
              <a:t> </a:t>
            </a:r>
            <a:r>
              <a:rPr b="1" lang="en-US" sz="2000" spc="-1" strike="noStrike">
                <a:solidFill>
                  <a:srgbClr val="2d67e0"/>
                </a:solidFill>
                <a:latin typeface="Times New Roman"/>
                <a:ea typeface="Krona One"/>
              </a:rPr>
              <a:t>Idea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title"/>
          </p:nvPr>
        </p:nvSpPr>
        <p:spPr>
          <a:xfrm>
            <a:off x="5688360" y="1733040"/>
            <a:ext cx="295956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2d67e0"/>
                </a:solidFill>
                <a:latin typeface="Times New Roman"/>
                <a:ea typeface="Krona One"/>
              </a:rPr>
              <a:t>Project Features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4"/>
          <p:cNvSpPr>
            <a:spLocks noGrp="1"/>
          </p:cNvSpPr>
          <p:nvPr>
            <p:ph type="title"/>
          </p:nvPr>
        </p:nvSpPr>
        <p:spPr>
          <a:xfrm>
            <a:off x="1605600" y="2837160"/>
            <a:ext cx="3574080" cy="667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54ee"/>
                </a:solidFill>
                <a:latin typeface="Times New Roman"/>
                <a:ea typeface="Krona One"/>
              </a:rPr>
              <a:t>Tools &amp; Technologies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5"/>
          <p:cNvSpPr>
            <a:spLocks noGrp="1"/>
          </p:cNvSpPr>
          <p:nvPr>
            <p:ph type="title"/>
          </p:nvPr>
        </p:nvSpPr>
        <p:spPr>
          <a:xfrm>
            <a:off x="4740840" y="1664280"/>
            <a:ext cx="947160" cy="635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000" spc="-1" strike="noStrike">
                <a:solidFill>
                  <a:srgbClr val="e0584c"/>
                </a:solidFill>
                <a:latin typeface="Times New Roman"/>
                <a:ea typeface="Krona One"/>
              </a:rPr>
              <a:t>02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6"/>
          <p:cNvSpPr>
            <a:spLocks noGrp="1"/>
          </p:cNvSpPr>
          <p:nvPr>
            <p:ph type="title"/>
          </p:nvPr>
        </p:nvSpPr>
        <p:spPr>
          <a:xfrm>
            <a:off x="720000" y="2749320"/>
            <a:ext cx="947160" cy="635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000" spc="-1" strike="noStrike">
                <a:solidFill>
                  <a:srgbClr val="e0584c"/>
                </a:solidFill>
                <a:latin typeface="Times New Roman"/>
                <a:ea typeface="Krona One"/>
              </a:rPr>
              <a:t>03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7"/>
          <p:cNvSpPr>
            <a:spLocks noGrp="1"/>
          </p:cNvSpPr>
          <p:nvPr>
            <p:ph type="title"/>
          </p:nvPr>
        </p:nvSpPr>
        <p:spPr>
          <a:xfrm>
            <a:off x="4740840" y="2749320"/>
            <a:ext cx="947160" cy="635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000" spc="-1" strike="noStrike">
                <a:solidFill>
                  <a:srgbClr val="e0584c"/>
                </a:solidFill>
                <a:latin typeface="Times New Roman"/>
                <a:ea typeface="Krona One"/>
              </a:rPr>
              <a:t>04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8"/>
          <p:cNvSpPr>
            <a:spLocks noGrp="1"/>
          </p:cNvSpPr>
          <p:nvPr>
            <p:ph type="title"/>
          </p:nvPr>
        </p:nvSpPr>
        <p:spPr>
          <a:xfrm>
            <a:off x="720000" y="1664280"/>
            <a:ext cx="947160" cy="635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000" spc="-1" strike="noStrike">
                <a:solidFill>
                  <a:srgbClr val="e0584c"/>
                </a:solidFill>
                <a:latin typeface="Times New Roman"/>
                <a:ea typeface="Krona One"/>
              </a:rPr>
              <a:t>01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9"/>
          <p:cNvSpPr>
            <a:spLocks noGrp="1"/>
          </p:cNvSpPr>
          <p:nvPr>
            <p:ph type="title"/>
          </p:nvPr>
        </p:nvSpPr>
        <p:spPr>
          <a:xfrm>
            <a:off x="1605600" y="3870360"/>
            <a:ext cx="291708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2d67e0"/>
                </a:solidFill>
                <a:latin typeface="Times New Roman"/>
                <a:ea typeface="Krona One"/>
              </a:rPr>
              <a:t>Future Features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10"/>
          <p:cNvSpPr>
            <a:spLocks noGrp="1"/>
          </p:cNvSpPr>
          <p:nvPr>
            <p:ph type="title"/>
          </p:nvPr>
        </p:nvSpPr>
        <p:spPr>
          <a:xfrm>
            <a:off x="5688360" y="3872520"/>
            <a:ext cx="255744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2d67e0"/>
                </a:solidFill>
                <a:latin typeface="Times New Roman"/>
                <a:ea typeface="Krona One"/>
              </a:rPr>
              <a:t>Demo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11"/>
          <p:cNvSpPr>
            <a:spLocks noGrp="1"/>
          </p:cNvSpPr>
          <p:nvPr>
            <p:ph type="title"/>
          </p:nvPr>
        </p:nvSpPr>
        <p:spPr>
          <a:xfrm>
            <a:off x="720000" y="3834720"/>
            <a:ext cx="947160" cy="635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000" spc="-1" strike="noStrike">
                <a:solidFill>
                  <a:srgbClr val="e0584c"/>
                </a:solidFill>
                <a:latin typeface="Times New Roman"/>
                <a:ea typeface="Krona One"/>
              </a:rPr>
              <a:t>05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12"/>
          <p:cNvSpPr>
            <a:spLocks noGrp="1"/>
          </p:cNvSpPr>
          <p:nvPr>
            <p:ph type="title"/>
          </p:nvPr>
        </p:nvSpPr>
        <p:spPr>
          <a:xfrm>
            <a:off x="4740840" y="3834720"/>
            <a:ext cx="947160" cy="635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000" spc="-1" strike="noStrike">
                <a:solidFill>
                  <a:srgbClr val="e0584c"/>
                </a:solidFill>
                <a:latin typeface="Times New Roman"/>
                <a:ea typeface="Krona One"/>
              </a:rPr>
              <a:t>06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Google Shape;725;p35"/>
          <p:cNvSpPr/>
          <p:nvPr/>
        </p:nvSpPr>
        <p:spPr>
          <a:xfrm>
            <a:off x="1644120" y="332280"/>
            <a:ext cx="6346080" cy="35748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4" name="Google Shape;726;p35">
            <a:hlinkClick r:id="rId1" action="ppaction://hlinksldjump"/>
          </p:cNvPr>
          <p:cNvSpPr/>
          <p:nvPr/>
        </p:nvSpPr>
        <p:spPr>
          <a:xfrm>
            <a:off x="8066160" y="331920"/>
            <a:ext cx="357480" cy="3574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5" name="Google Shape;727;p35">
            <a:hlinkClick r:id="rId2" action="ppaction://hlinksldjump"/>
          </p:cNvPr>
          <p:cNvSpPr/>
          <p:nvPr/>
        </p:nvSpPr>
        <p:spPr>
          <a:xfrm>
            <a:off x="8153640" y="421200"/>
            <a:ext cx="182160" cy="178920"/>
          </a:xfrm>
          <a:custGeom>
            <a:avLst/>
            <a:gdLst/>
            <a:ahLst/>
            <a:rect l="l" t="t" r="r" b="b"/>
            <a:pathLst>
              <a:path w="212885" h="209134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46" name="Google Shape;728;p35"/>
          <p:cNvGrpSpPr/>
          <p:nvPr/>
        </p:nvGrpSpPr>
        <p:grpSpPr>
          <a:xfrm>
            <a:off x="720000" y="331920"/>
            <a:ext cx="807120" cy="357480"/>
            <a:chOff x="720000" y="331920"/>
            <a:chExt cx="807120" cy="357480"/>
          </a:xfrm>
        </p:grpSpPr>
        <p:sp>
          <p:nvSpPr>
            <p:cNvPr id="647" name="Google Shape;729;p35"/>
            <p:cNvSpPr/>
            <p:nvPr/>
          </p:nvSpPr>
          <p:spPr>
            <a:xfrm>
              <a:off x="720000" y="331920"/>
              <a:ext cx="807120" cy="35748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 w="0">
              <a:noFill/>
            </a:ln>
            <a:effectLst>
              <a:outerShdw algn="bl" blurRad="214200" dir="5400000" dist="57240" rotWithShape="0">
                <a:schemeClr val="dk2">
                  <a:alpha val="13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Google Shape;730;p35"/>
            <p:cNvSpPr/>
            <p:nvPr/>
          </p:nvSpPr>
          <p:spPr>
            <a:xfrm flipH="1">
              <a:off x="827280" y="428760"/>
              <a:ext cx="164160" cy="164160"/>
            </a:xfrm>
            <a:custGeom>
              <a:avLst/>
              <a:gdLst/>
              <a:ahLst/>
              <a:rect l="l" t="t" r="r" b="b"/>
              <a:pathLst>
                <a:path w="349" h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Google Shape;731;p35"/>
            <p:cNvSpPr/>
            <p:nvPr/>
          </p:nvSpPr>
          <p:spPr>
            <a:xfrm flipH="1">
              <a:off x="1049400" y="428760"/>
              <a:ext cx="163800" cy="164160"/>
            </a:xfrm>
            <a:custGeom>
              <a:avLst/>
              <a:gdLst/>
              <a:ahLst/>
              <a:rect l="l" t="t" r="r" b="b"/>
              <a:pathLst>
                <a:path w="348" h="349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Google Shape;732;p35"/>
            <p:cNvSpPr/>
            <p:nvPr/>
          </p:nvSpPr>
          <p:spPr>
            <a:xfrm flipH="1">
              <a:off x="1272240" y="426240"/>
              <a:ext cx="198720" cy="169200"/>
            </a:xfrm>
            <a:custGeom>
              <a:avLst/>
              <a:gdLst/>
              <a:ahLst/>
              <a:rect l="l" t="t" r="r" b="b"/>
              <a:pathLst>
                <a:path w="422" h="359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51" name="PlaceHolder 13"/>
          <p:cNvSpPr>
            <a:spLocks noGrp="1"/>
          </p:cNvSpPr>
          <p:nvPr>
            <p:ph type="title"/>
          </p:nvPr>
        </p:nvSpPr>
        <p:spPr>
          <a:xfrm>
            <a:off x="5695560" y="2802600"/>
            <a:ext cx="255744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2d67e0"/>
                </a:solidFill>
                <a:latin typeface="Times New Roman"/>
                <a:ea typeface="Krona One"/>
              </a:rPr>
              <a:t>Life Cycle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737;p36"/>
          <p:cNvSpPr/>
          <p:nvPr/>
        </p:nvSpPr>
        <p:spPr>
          <a:xfrm>
            <a:off x="5549040" y="1006560"/>
            <a:ext cx="697320" cy="53712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  <a:effectLst>
            <a:outerShdw algn="bl" blurRad="343080" dir="3683372" dist="9021" rotWithShape="0">
              <a:schemeClr val="dk2">
                <a:alpha val="3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3675600" y="1726560"/>
            <a:ext cx="444420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54ee"/>
                </a:solidFill>
                <a:latin typeface="Times New Roman"/>
                <a:ea typeface="Krona One"/>
              </a:rPr>
              <a:t>Project</a:t>
            </a:r>
            <a:r>
              <a:rPr b="1" lang="en-US" sz="2000" spc="-1" strike="noStrike">
                <a:solidFill>
                  <a:srgbClr val="c00000"/>
                </a:solidFill>
                <a:latin typeface="Times New Roman"/>
                <a:ea typeface="Krona One"/>
              </a:rPr>
              <a:t> </a:t>
            </a:r>
            <a:r>
              <a:rPr b="0" lang="en-US" sz="2000" spc="-1" strike="noStrike">
                <a:solidFill>
                  <a:srgbClr val="2d67e0"/>
                </a:solidFill>
                <a:latin typeface="Times New Roman"/>
                <a:ea typeface="Krona One"/>
              </a:rPr>
              <a:t>Idea</a:t>
            </a: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title"/>
          </p:nvPr>
        </p:nvSpPr>
        <p:spPr>
          <a:xfrm>
            <a:off x="5317200" y="884880"/>
            <a:ext cx="116028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000" spc="-1" strike="noStrike">
                <a:solidFill>
                  <a:srgbClr val="ffffff"/>
                </a:solidFill>
                <a:latin typeface="Times New Roman"/>
                <a:ea typeface="Krona One"/>
              </a:rPr>
              <a:t>01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subTitle"/>
          </p:nvPr>
        </p:nvSpPr>
        <p:spPr>
          <a:xfrm>
            <a:off x="4377240" y="2322000"/>
            <a:ext cx="4444200" cy="1361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1396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333333"/>
                </a:solidFill>
                <a:latin typeface="Times New Roman"/>
                <a:ea typeface="DM Sans"/>
              </a:rPr>
              <a:t>Project description</a:t>
            </a:r>
            <a:endParaRPr b="0" lang="en-US" sz="1600" spc="-1" strike="noStrike">
              <a:latin typeface="Arial"/>
            </a:endParaRPr>
          </a:p>
          <a:p>
            <a:pPr marL="1396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333333"/>
                </a:solidFill>
                <a:latin typeface="Times New Roman"/>
                <a:ea typeface="DM Sans"/>
              </a:rPr>
              <a:t>Problem to be solved</a:t>
            </a:r>
            <a:endParaRPr b="0" lang="en-US" sz="1600" spc="-1" strike="noStrike">
              <a:latin typeface="Arial"/>
            </a:endParaRPr>
          </a:p>
          <a:p>
            <a:pPr marL="1396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333333"/>
                </a:solidFill>
                <a:latin typeface="Times New Roman"/>
                <a:ea typeface="DM Sans"/>
              </a:rPr>
              <a:t>Feasibility study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grpSp>
        <p:nvGrpSpPr>
          <p:cNvPr id="656" name="Google Shape;741;p36"/>
          <p:cNvGrpSpPr/>
          <p:nvPr/>
        </p:nvGrpSpPr>
        <p:grpSpPr>
          <a:xfrm>
            <a:off x="369000" y="97920"/>
            <a:ext cx="2796840" cy="6719400"/>
            <a:chOff x="369000" y="97920"/>
            <a:chExt cx="2796840" cy="6719400"/>
          </a:xfrm>
        </p:grpSpPr>
        <p:sp>
          <p:nvSpPr>
            <p:cNvPr id="657" name="Google Shape;742;p36"/>
            <p:cNvSpPr/>
            <p:nvPr/>
          </p:nvSpPr>
          <p:spPr>
            <a:xfrm flipV="1" rot="10800000">
              <a:off x="605160" y="6373800"/>
              <a:ext cx="793080" cy="257040"/>
            </a:xfrm>
            <a:custGeom>
              <a:avLst/>
              <a:gdLst/>
              <a:ahLst/>
              <a:rect l="l" t="t" r="r" b="b"/>
              <a:pathLst>
                <a:path w="7526" h="2442">
                  <a:moveTo>
                    <a:pt x="3001" y="0"/>
                  </a:moveTo>
                  <a:lnTo>
                    <a:pt x="358" y="155"/>
                  </a:lnTo>
                  <a:lnTo>
                    <a:pt x="1" y="2441"/>
                  </a:lnTo>
                  <a:lnTo>
                    <a:pt x="1" y="2441"/>
                  </a:lnTo>
                  <a:lnTo>
                    <a:pt x="7525" y="2060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Google Shape;743;p36"/>
            <p:cNvSpPr/>
            <p:nvPr/>
          </p:nvSpPr>
          <p:spPr>
            <a:xfrm flipV="1" rot="10800000">
              <a:off x="601200" y="6589440"/>
              <a:ext cx="798120" cy="125280"/>
            </a:xfrm>
            <a:custGeom>
              <a:avLst/>
              <a:gdLst/>
              <a:ahLst/>
              <a:rect l="l" t="t" r="r" b="b"/>
              <a:pathLst>
                <a:path w="7574" h="1191">
                  <a:moveTo>
                    <a:pt x="7537" y="0"/>
                  </a:moveTo>
                  <a:lnTo>
                    <a:pt x="1" y="393"/>
                  </a:lnTo>
                  <a:lnTo>
                    <a:pt x="25" y="1191"/>
                  </a:lnTo>
                  <a:lnTo>
                    <a:pt x="1441" y="1120"/>
                  </a:lnTo>
                  <a:cubicBezTo>
                    <a:pt x="1441" y="869"/>
                    <a:pt x="1620" y="643"/>
                    <a:pt x="1870" y="631"/>
                  </a:cubicBezTo>
                  <a:cubicBezTo>
                    <a:pt x="1883" y="630"/>
                    <a:pt x="1896" y="630"/>
                    <a:pt x="1908" y="630"/>
                  </a:cubicBezTo>
                  <a:cubicBezTo>
                    <a:pt x="2143" y="630"/>
                    <a:pt x="2347" y="835"/>
                    <a:pt x="2358" y="1072"/>
                  </a:cubicBezTo>
                  <a:lnTo>
                    <a:pt x="7573" y="810"/>
                  </a:lnTo>
                  <a:lnTo>
                    <a:pt x="75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Google Shape;744;p36"/>
            <p:cNvSpPr/>
            <p:nvPr/>
          </p:nvSpPr>
          <p:spPr>
            <a:xfrm flipV="1" rot="10800000">
              <a:off x="879840" y="6442920"/>
              <a:ext cx="95040" cy="45000"/>
            </a:xfrm>
            <a:custGeom>
              <a:avLst/>
              <a:gdLst/>
              <a:ahLst/>
              <a:rect l="l" t="t" r="r" b="b"/>
              <a:pathLst>
                <a:path w="905" h="429">
                  <a:moveTo>
                    <a:pt x="857" y="0"/>
                  </a:moveTo>
                  <a:lnTo>
                    <a:pt x="0" y="298"/>
                  </a:lnTo>
                  <a:lnTo>
                    <a:pt x="48" y="429"/>
                  </a:lnTo>
                  <a:lnTo>
                    <a:pt x="905" y="143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Google Shape;745;p36"/>
            <p:cNvSpPr/>
            <p:nvPr/>
          </p:nvSpPr>
          <p:spPr>
            <a:xfrm flipV="1" rot="10800000">
              <a:off x="973080" y="6402600"/>
              <a:ext cx="95040" cy="46080"/>
            </a:xfrm>
            <a:custGeom>
              <a:avLst/>
              <a:gdLst/>
              <a:ahLst/>
              <a:rect l="l" t="t" r="r" b="b"/>
              <a:pathLst>
                <a:path w="905" h="441">
                  <a:moveTo>
                    <a:pt x="857" y="0"/>
                  </a:moveTo>
                  <a:lnTo>
                    <a:pt x="0" y="298"/>
                  </a:lnTo>
                  <a:lnTo>
                    <a:pt x="48" y="441"/>
                  </a:lnTo>
                  <a:lnTo>
                    <a:pt x="905" y="143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Google Shape;746;p36"/>
            <p:cNvSpPr/>
            <p:nvPr/>
          </p:nvSpPr>
          <p:spPr>
            <a:xfrm flipV="1" rot="10800000">
              <a:off x="1077120" y="5976360"/>
              <a:ext cx="308520" cy="411480"/>
            </a:xfrm>
            <a:custGeom>
              <a:avLst/>
              <a:gdLst/>
              <a:ahLst/>
              <a:rect l="l" t="t" r="r" b="b"/>
              <a:pathLst>
                <a:path w="2930" h="3906">
                  <a:moveTo>
                    <a:pt x="2703" y="0"/>
                  </a:moveTo>
                  <a:lnTo>
                    <a:pt x="1" y="167"/>
                  </a:lnTo>
                  <a:lnTo>
                    <a:pt x="227" y="3905"/>
                  </a:lnTo>
                  <a:lnTo>
                    <a:pt x="2930" y="3739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Google Shape;747;p36"/>
            <p:cNvSpPr/>
            <p:nvPr/>
          </p:nvSpPr>
          <p:spPr>
            <a:xfrm flipV="1" rot="10800000">
              <a:off x="2093760" y="6439680"/>
              <a:ext cx="794520" cy="293400"/>
            </a:xfrm>
            <a:custGeom>
              <a:avLst/>
              <a:gdLst/>
              <a:ahLst/>
              <a:rect l="l" t="t" r="r" b="b"/>
              <a:pathLst>
                <a:path w="7538" h="2787">
                  <a:moveTo>
                    <a:pt x="6883" y="0"/>
                  </a:moveTo>
                  <a:lnTo>
                    <a:pt x="4240" y="167"/>
                  </a:lnTo>
                  <a:lnTo>
                    <a:pt x="1" y="2787"/>
                  </a:lnTo>
                  <a:lnTo>
                    <a:pt x="7538" y="2227"/>
                  </a:lnTo>
                  <a:lnTo>
                    <a:pt x="6883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Google Shape;748;p36"/>
            <p:cNvSpPr/>
            <p:nvPr/>
          </p:nvSpPr>
          <p:spPr>
            <a:xfrm flipV="1" rot="10800000">
              <a:off x="2086200" y="6674040"/>
              <a:ext cx="802080" cy="142920"/>
            </a:xfrm>
            <a:custGeom>
              <a:avLst/>
              <a:gdLst/>
              <a:ahLst/>
              <a:rect l="l" t="t" r="r" b="b"/>
              <a:pathLst>
                <a:path w="7610" h="1359">
                  <a:moveTo>
                    <a:pt x="7538" y="1"/>
                  </a:moveTo>
                  <a:lnTo>
                    <a:pt x="1" y="561"/>
                  </a:lnTo>
                  <a:lnTo>
                    <a:pt x="84" y="1358"/>
                  </a:lnTo>
                  <a:lnTo>
                    <a:pt x="5287" y="977"/>
                  </a:lnTo>
                  <a:cubicBezTo>
                    <a:pt x="5264" y="715"/>
                    <a:pt x="5454" y="489"/>
                    <a:pt x="5704" y="477"/>
                  </a:cubicBezTo>
                  <a:cubicBezTo>
                    <a:pt x="5718" y="476"/>
                    <a:pt x="5732" y="475"/>
                    <a:pt x="5746" y="475"/>
                  </a:cubicBezTo>
                  <a:cubicBezTo>
                    <a:pt x="5987" y="475"/>
                    <a:pt x="6170" y="669"/>
                    <a:pt x="6204" y="906"/>
                  </a:cubicBezTo>
                  <a:lnTo>
                    <a:pt x="7609" y="799"/>
                  </a:lnTo>
                  <a:lnTo>
                    <a:pt x="753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Google Shape;749;p36"/>
            <p:cNvSpPr/>
            <p:nvPr/>
          </p:nvSpPr>
          <p:spPr>
            <a:xfrm flipV="1" rot="10800000">
              <a:off x="2547000" y="6551280"/>
              <a:ext cx="85320" cy="48600"/>
            </a:xfrm>
            <a:custGeom>
              <a:avLst/>
              <a:gdLst/>
              <a:ahLst/>
              <a:rect l="l" t="t" r="r" b="b"/>
              <a:pathLst>
                <a:path w="811" h="465">
                  <a:moveTo>
                    <a:pt x="60" y="0"/>
                  </a:moveTo>
                  <a:lnTo>
                    <a:pt x="1" y="143"/>
                  </a:lnTo>
                  <a:lnTo>
                    <a:pt x="751" y="464"/>
                  </a:lnTo>
                  <a:lnTo>
                    <a:pt x="810" y="3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Google Shape;750;p36"/>
            <p:cNvSpPr/>
            <p:nvPr/>
          </p:nvSpPr>
          <p:spPr>
            <a:xfrm flipV="1" rot="10800000">
              <a:off x="2475720" y="6500880"/>
              <a:ext cx="68760" cy="36360"/>
            </a:xfrm>
            <a:custGeom>
              <a:avLst/>
              <a:gdLst/>
              <a:ahLst/>
              <a:rect l="l" t="t" r="r" b="b"/>
              <a:pathLst>
                <a:path w="656" h="347">
                  <a:moveTo>
                    <a:pt x="48" y="1"/>
                  </a:moveTo>
                  <a:lnTo>
                    <a:pt x="0" y="144"/>
                  </a:lnTo>
                  <a:lnTo>
                    <a:pt x="607" y="346"/>
                  </a:lnTo>
                  <a:lnTo>
                    <a:pt x="655" y="20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Google Shape;751;p36"/>
            <p:cNvSpPr/>
            <p:nvPr/>
          </p:nvSpPr>
          <p:spPr>
            <a:xfrm flipV="1" rot="10800000">
              <a:off x="2156760" y="6043320"/>
              <a:ext cx="289800" cy="414000"/>
            </a:xfrm>
            <a:custGeom>
              <a:avLst/>
              <a:gdLst/>
              <a:ahLst/>
              <a:rect l="l" t="t" r="r" b="b"/>
              <a:pathLst>
                <a:path w="2752" h="3930">
                  <a:moveTo>
                    <a:pt x="2751" y="0"/>
                  </a:moveTo>
                  <a:lnTo>
                    <a:pt x="60" y="179"/>
                  </a:lnTo>
                  <a:lnTo>
                    <a:pt x="1" y="3929"/>
                  </a:lnTo>
                  <a:lnTo>
                    <a:pt x="2692" y="3762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Google Shape;752;p36"/>
            <p:cNvSpPr/>
            <p:nvPr/>
          </p:nvSpPr>
          <p:spPr>
            <a:xfrm flipV="1" rot="10800000">
              <a:off x="1021680" y="2836800"/>
              <a:ext cx="1492560" cy="3511440"/>
            </a:xfrm>
            <a:custGeom>
              <a:avLst/>
              <a:gdLst/>
              <a:ahLst/>
              <a:rect l="l" t="t" r="r" b="b"/>
              <a:pathLst>
                <a:path w="14157" h="33303">
                  <a:moveTo>
                    <a:pt x="12121" y="1"/>
                  </a:moveTo>
                  <a:lnTo>
                    <a:pt x="2619" y="536"/>
                  </a:lnTo>
                  <a:cubicBezTo>
                    <a:pt x="2548" y="2715"/>
                    <a:pt x="0" y="33302"/>
                    <a:pt x="0" y="33302"/>
                  </a:cubicBezTo>
                  <a:lnTo>
                    <a:pt x="4215" y="33028"/>
                  </a:lnTo>
                  <a:lnTo>
                    <a:pt x="7191" y="5644"/>
                  </a:lnTo>
                  <a:lnTo>
                    <a:pt x="7953" y="5620"/>
                  </a:lnTo>
                  <a:lnTo>
                    <a:pt x="10120" y="32659"/>
                  </a:lnTo>
                  <a:lnTo>
                    <a:pt x="14157" y="32409"/>
                  </a:lnTo>
                  <a:cubicBezTo>
                    <a:pt x="14157" y="32409"/>
                    <a:pt x="12621" y="4156"/>
                    <a:pt x="12121" y="1"/>
                  </a:cubicBezTo>
                  <a:close/>
                </a:path>
              </a:pathLst>
            </a:custGeom>
            <a:solidFill>
              <a:srgbClr val="2d67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Google Shape;753;p36"/>
            <p:cNvSpPr/>
            <p:nvPr/>
          </p:nvSpPr>
          <p:spPr>
            <a:xfrm flipV="1" rot="10800000">
              <a:off x="1544040" y="3417480"/>
              <a:ext cx="365040" cy="29880"/>
            </a:xfrm>
            <a:custGeom>
              <a:avLst/>
              <a:gdLst/>
              <a:ahLst/>
              <a:rect l="l" t="t" r="r" b="b"/>
              <a:pathLst>
                <a:path w="3466" h="286">
                  <a:moveTo>
                    <a:pt x="3418" y="0"/>
                  </a:moveTo>
                  <a:lnTo>
                    <a:pt x="37" y="203"/>
                  </a:lnTo>
                  <a:cubicBezTo>
                    <a:pt x="25" y="226"/>
                    <a:pt x="1" y="238"/>
                    <a:pt x="1" y="250"/>
                  </a:cubicBezTo>
                  <a:cubicBezTo>
                    <a:pt x="1" y="262"/>
                    <a:pt x="25" y="286"/>
                    <a:pt x="37" y="286"/>
                  </a:cubicBezTo>
                  <a:lnTo>
                    <a:pt x="3430" y="72"/>
                  </a:lnTo>
                  <a:cubicBezTo>
                    <a:pt x="3442" y="60"/>
                    <a:pt x="3466" y="48"/>
                    <a:pt x="3466" y="24"/>
                  </a:cubicBezTo>
                  <a:cubicBezTo>
                    <a:pt x="3442" y="12"/>
                    <a:pt x="3430" y="0"/>
                    <a:pt x="3418" y="0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Google Shape;754;p36"/>
            <p:cNvSpPr/>
            <p:nvPr/>
          </p:nvSpPr>
          <p:spPr>
            <a:xfrm flipV="1" rot="10800000">
              <a:off x="1333080" y="1330200"/>
              <a:ext cx="906120" cy="1698480"/>
            </a:xfrm>
            <a:custGeom>
              <a:avLst/>
              <a:gdLst/>
              <a:ahLst/>
              <a:rect l="l" t="t" r="r" b="b"/>
              <a:pathLst>
                <a:path w="8597" h="16110">
                  <a:moveTo>
                    <a:pt x="6013" y="0"/>
                  </a:moveTo>
                  <a:lnTo>
                    <a:pt x="1679" y="274"/>
                  </a:lnTo>
                  <a:lnTo>
                    <a:pt x="0" y="16109"/>
                  </a:lnTo>
                  <a:lnTo>
                    <a:pt x="8597" y="15574"/>
                  </a:lnTo>
                  <a:lnTo>
                    <a:pt x="6013" y="0"/>
                  </a:lnTo>
                  <a:close/>
                </a:path>
              </a:pathLst>
            </a:custGeom>
            <a:solidFill>
              <a:srgbClr val="7cda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Google Shape;755;p36"/>
            <p:cNvSpPr/>
            <p:nvPr/>
          </p:nvSpPr>
          <p:spPr>
            <a:xfrm flipV="1" rot="10800000">
              <a:off x="1603080" y="1265040"/>
              <a:ext cx="459000" cy="201600"/>
            </a:xfrm>
            <a:custGeom>
              <a:avLst/>
              <a:gdLst/>
              <a:ahLst/>
              <a:rect l="l" t="t" r="r" b="b"/>
              <a:pathLst>
                <a:path w="4358" h="1914">
                  <a:moveTo>
                    <a:pt x="2131" y="0"/>
                  </a:moveTo>
                  <a:lnTo>
                    <a:pt x="0" y="893"/>
                  </a:lnTo>
                  <a:cubicBezTo>
                    <a:pt x="0" y="893"/>
                    <a:pt x="118" y="1914"/>
                    <a:pt x="1947" y="1914"/>
                  </a:cubicBezTo>
                  <a:cubicBezTo>
                    <a:pt x="2044" y="1914"/>
                    <a:pt x="2145" y="1911"/>
                    <a:pt x="2251" y="1905"/>
                  </a:cubicBezTo>
                  <a:cubicBezTo>
                    <a:pt x="4358" y="1750"/>
                    <a:pt x="4334" y="619"/>
                    <a:pt x="4334" y="619"/>
                  </a:cubicBezTo>
                  <a:lnTo>
                    <a:pt x="2131" y="0"/>
                  </a:ln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Google Shape;756;p36"/>
            <p:cNvSpPr/>
            <p:nvPr/>
          </p:nvSpPr>
          <p:spPr>
            <a:xfrm flipV="1" rot="10800000">
              <a:off x="2009520" y="1359360"/>
              <a:ext cx="397800" cy="2510640"/>
            </a:xfrm>
            <a:custGeom>
              <a:avLst/>
              <a:gdLst/>
              <a:ahLst/>
              <a:rect l="l" t="t" r="r" b="b"/>
              <a:pathLst>
                <a:path w="3775" h="23814">
                  <a:moveTo>
                    <a:pt x="3274" y="1"/>
                  </a:moveTo>
                  <a:cubicBezTo>
                    <a:pt x="1143" y="882"/>
                    <a:pt x="0" y="1751"/>
                    <a:pt x="0" y="1751"/>
                  </a:cubicBezTo>
                  <a:lnTo>
                    <a:pt x="48" y="23813"/>
                  </a:lnTo>
                  <a:lnTo>
                    <a:pt x="3774" y="23409"/>
                  </a:lnTo>
                  <a:lnTo>
                    <a:pt x="327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Google Shape;757;p36"/>
            <p:cNvSpPr/>
            <p:nvPr/>
          </p:nvSpPr>
          <p:spPr>
            <a:xfrm flipV="1" rot="10800000">
              <a:off x="2033640" y="1360440"/>
              <a:ext cx="230760" cy="1109520"/>
            </a:xfrm>
            <a:custGeom>
              <a:avLst/>
              <a:gdLst/>
              <a:ahLst/>
              <a:rect l="l" t="t" r="r" b="b"/>
              <a:pathLst>
                <a:path w="2192" h="10526">
                  <a:moveTo>
                    <a:pt x="1846" y="1"/>
                  </a:moveTo>
                  <a:lnTo>
                    <a:pt x="0" y="2418"/>
                  </a:lnTo>
                  <a:lnTo>
                    <a:pt x="1120" y="4168"/>
                  </a:lnTo>
                  <a:lnTo>
                    <a:pt x="143" y="4942"/>
                  </a:lnTo>
                  <a:lnTo>
                    <a:pt x="2084" y="10526"/>
                  </a:lnTo>
                  <a:lnTo>
                    <a:pt x="2191" y="10490"/>
                  </a:lnTo>
                  <a:lnTo>
                    <a:pt x="286" y="4990"/>
                  </a:lnTo>
                  <a:lnTo>
                    <a:pt x="1251" y="4204"/>
                  </a:lnTo>
                  <a:lnTo>
                    <a:pt x="131" y="2430"/>
                  </a:lnTo>
                  <a:lnTo>
                    <a:pt x="1929" y="60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Google Shape;758;p36"/>
            <p:cNvSpPr/>
            <p:nvPr/>
          </p:nvSpPr>
          <p:spPr>
            <a:xfrm flipV="1" rot="10800000">
              <a:off x="1025640" y="1329840"/>
              <a:ext cx="579600" cy="2459160"/>
            </a:xfrm>
            <a:custGeom>
              <a:avLst/>
              <a:gdLst/>
              <a:ahLst/>
              <a:rect l="l" t="t" r="r" b="b"/>
              <a:pathLst>
                <a:path w="5501" h="23325">
                  <a:moveTo>
                    <a:pt x="0" y="0"/>
                  </a:moveTo>
                  <a:lnTo>
                    <a:pt x="1738" y="23324"/>
                  </a:lnTo>
                  <a:lnTo>
                    <a:pt x="5501" y="23253"/>
                  </a:lnTo>
                  <a:lnTo>
                    <a:pt x="3465" y="1334"/>
                  </a:lnTo>
                  <a:cubicBezTo>
                    <a:pt x="3465" y="1334"/>
                    <a:pt x="2227" y="61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Google Shape;759;p36"/>
            <p:cNvSpPr/>
            <p:nvPr/>
          </p:nvSpPr>
          <p:spPr>
            <a:xfrm flipV="1" rot="10800000">
              <a:off x="1354320" y="1329840"/>
              <a:ext cx="250920" cy="1107000"/>
            </a:xfrm>
            <a:custGeom>
              <a:avLst/>
              <a:gdLst/>
              <a:ahLst/>
              <a:rect l="l" t="t" r="r" b="b"/>
              <a:pathLst>
                <a:path w="2382" h="10502">
                  <a:moveTo>
                    <a:pt x="83" y="0"/>
                  </a:moveTo>
                  <a:lnTo>
                    <a:pt x="0" y="72"/>
                  </a:lnTo>
                  <a:lnTo>
                    <a:pt x="2084" y="2191"/>
                  </a:lnTo>
                  <a:lnTo>
                    <a:pt x="1203" y="4096"/>
                  </a:lnTo>
                  <a:lnTo>
                    <a:pt x="2262" y="4751"/>
                  </a:lnTo>
                  <a:lnTo>
                    <a:pt x="798" y="10466"/>
                  </a:lnTo>
                  <a:lnTo>
                    <a:pt x="905" y="10501"/>
                  </a:lnTo>
                  <a:lnTo>
                    <a:pt x="2381" y="4703"/>
                  </a:lnTo>
                  <a:lnTo>
                    <a:pt x="1334" y="4048"/>
                  </a:lnTo>
                  <a:lnTo>
                    <a:pt x="2215" y="217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Google Shape;760;p36"/>
            <p:cNvSpPr/>
            <p:nvPr/>
          </p:nvSpPr>
          <p:spPr>
            <a:xfrm flipV="1" rot="10800000">
              <a:off x="445320" y="1405080"/>
              <a:ext cx="941400" cy="1063080"/>
            </a:xfrm>
            <a:custGeom>
              <a:avLst/>
              <a:gdLst/>
              <a:ahLst/>
              <a:rect l="l" t="t" r="r" b="b"/>
              <a:pathLst>
                <a:path w="8931" h="10086">
                  <a:moveTo>
                    <a:pt x="1" y="1"/>
                  </a:moveTo>
                  <a:lnTo>
                    <a:pt x="739" y="5025"/>
                  </a:lnTo>
                  <a:lnTo>
                    <a:pt x="6371" y="10085"/>
                  </a:lnTo>
                  <a:lnTo>
                    <a:pt x="8931" y="7704"/>
                  </a:lnTo>
                  <a:cubicBezTo>
                    <a:pt x="2716" y="27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Google Shape;761;p36"/>
            <p:cNvSpPr/>
            <p:nvPr/>
          </p:nvSpPr>
          <p:spPr>
            <a:xfrm flipV="1" rot="10800000">
              <a:off x="853560" y="1843200"/>
              <a:ext cx="970200" cy="1161000"/>
            </a:xfrm>
            <a:custGeom>
              <a:avLst/>
              <a:gdLst/>
              <a:ahLst/>
              <a:rect l="l" t="t" r="r" b="b"/>
              <a:pathLst>
                <a:path w="9204" h="11015">
                  <a:moveTo>
                    <a:pt x="6085" y="1"/>
                  </a:moveTo>
                  <a:lnTo>
                    <a:pt x="0" y="2013"/>
                  </a:lnTo>
                  <a:lnTo>
                    <a:pt x="3156" y="11014"/>
                  </a:lnTo>
                  <a:lnTo>
                    <a:pt x="9204" y="916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rgbClr val="e058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Google Shape;762;p36"/>
            <p:cNvSpPr/>
            <p:nvPr/>
          </p:nvSpPr>
          <p:spPr>
            <a:xfrm flipV="1" rot="10800000">
              <a:off x="872280" y="2320920"/>
              <a:ext cx="537120" cy="395280"/>
            </a:xfrm>
            <a:custGeom>
              <a:avLst/>
              <a:gdLst/>
              <a:ahLst/>
              <a:rect l="l" t="t" r="r" b="b"/>
              <a:pathLst>
                <a:path w="5097" h="3751">
                  <a:moveTo>
                    <a:pt x="4596" y="0"/>
                  </a:moveTo>
                  <a:lnTo>
                    <a:pt x="1" y="2000"/>
                  </a:lnTo>
                  <a:lnTo>
                    <a:pt x="346" y="3751"/>
                  </a:lnTo>
                  <a:lnTo>
                    <a:pt x="5096" y="2548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Google Shape;763;p36"/>
            <p:cNvSpPr/>
            <p:nvPr/>
          </p:nvSpPr>
          <p:spPr>
            <a:xfrm flipV="1" rot="10800000">
              <a:off x="1371960" y="2499840"/>
              <a:ext cx="358560" cy="315000"/>
            </a:xfrm>
            <a:custGeom>
              <a:avLst/>
              <a:gdLst/>
              <a:ahLst/>
              <a:rect l="l" t="t" r="r" b="b"/>
              <a:pathLst>
                <a:path w="3404" h="2989">
                  <a:moveTo>
                    <a:pt x="1088" y="1"/>
                  </a:moveTo>
                  <a:cubicBezTo>
                    <a:pt x="495" y="1"/>
                    <a:pt x="1" y="137"/>
                    <a:pt x="10" y="594"/>
                  </a:cubicBezTo>
                  <a:cubicBezTo>
                    <a:pt x="19" y="1398"/>
                    <a:pt x="196" y="2988"/>
                    <a:pt x="1386" y="2988"/>
                  </a:cubicBezTo>
                  <a:cubicBezTo>
                    <a:pt x="1871" y="2988"/>
                    <a:pt x="2525" y="2724"/>
                    <a:pt x="3404" y="2035"/>
                  </a:cubicBezTo>
                  <a:lnTo>
                    <a:pt x="3047" y="296"/>
                  </a:lnTo>
                  <a:cubicBezTo>
                    <a:pt x="3047" y="296"/>
                    <a:pt x="1961" y="1"/>
                    <a:pt x="1088" y="1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Google Shape;764;p36"/>
            <p:cNvSpPr/>
            <p:nvPr/>
          </p:nvSpPr>
          <p:spPr>
            <a:xfrm flipV="1" rot="10800000">
              <a:off x="1399680" y="2409120"/>
              <a:ext cx="249480" cy="137520"/>
            </a:xfrm>
            <a:custGeom>
              <a:avLst/>
              <a:gdLst/>
              <a:ahLst/>
              <a:rect l="l" t="t" r="r" b="b"/>
              <a:pathLst>
                <a:path w="2370" h="1309">
                  <a:moveTo>
                    <a:pt x="404" y="0"/>
                  </a:moveTo>
                  <a:cubicBezTo>
                    <a:pt x="284" y="0"/>
                    <a:pt x="161" y="59"/>
                    <a:pt x="84" y="165"/>
                  </a:cubicBezTo>
                  <a:cubicBezTo>
                    <a:pt x="0" y="308"/>
                    <a:pt x="24" y="511"/>
                    <a:pt x="167" y="606"/>
                  </a:cubicBezTo>
                  <a:lnTo>
                    <a:pt x="1036" y="1296"/>
                  </a:lnTo>
                  <a:lnTo>
                    <a:pt x="2370" y="1308"/>
                  </a:lnTo>
                  <a:lnTo>
                    <a:pt x="1977" y="820"/>
                  </a:lnTo>
                  <a:cubicBezTo>
                    <a:pt x="1751" y="534"/>
                    <a:pt x="1453" y="332"/>
                    <a:pt x="1120" y="225"/>
                  </a:cubicBezTo>
                  <a:lnTo>
                    <a:pt x="489" y="11"/>
                  </a:lnTo>
                  <a:cubicBezTo>
                    <a:pt x="461" y="4"/>
                    <a:pt x="433" y="0"/>
                    <a:pt x="404" y="0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Google Shape;765;p36"/>
            <p:cNvSpPr/>
            <p:nvPr/>
          </p:nvSpPr>
          <p:spPr>
            <a:xfrm flipV="1" rot="10800000">
              <a:off x="369000" y="2153520"/>
              <a:ext cx="942480" cy="594000"/>
            </a:xfrm>
            <a:custGeom>
              <a:avLst/>
              <a:gdLst/>
              <a:ahLst/>
              <a:rect l="l" t="t" r="r" b="b"/>
              <a:pathLst>
                <a:path w="8942" h="5637">
                  <a:moveTo>
                    <a:pt x="6823" y="1"/>
                  </a:moveTo>
                  <a:cubicBezTo>
                    <a:pt x="6533" y="1"/>
                    <a:pt x="6239" y="71"/>
                    <a:pt x="5965" y="219"/>
                  </a:cubicBezTo>
                  <a:lnTo>
                    <a:pt x="0" y="2576"/>
                  </a:lnTo>
                  <a:lnTo>
                    <a:pt x="750" y="5636"/>
                  </a:lnTo>
                  <a:lnTo>
                    <a:pt x="7454" y="3505"/>
                  </a:lnTo>
                  <a:cubicBezTo>
                    <a:pt x="8489" y="3124"/>
                    <a:pt x="8942" y="1922"/>
                    <a:pt x="8418" y="933"/>
                  </a:cubicBezTo>
                  <a:cubicBezTo>
                    <a:pt x="8082" y="343"/>
                    <a:pt x="7463" y="1"/>
                    <a:pt x="68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Google Shape;766;p36"/>
            <p:cNvSpPr/>
            <p:nvPr/>
          </p:nvSpPr>
          <p:spPr>
            <a:xfrm flipV="1" rot="10800000">
              <a:off x="758160" y="2201040"/>
              <a:ext cx="176760" cy="77400"/>
            </a:xfrm>
            <a:custGeom>
              <a:avLst/>
              <a:gdLst/>
              <a:ahLst/>
              <a:rect l="l" t="t" r="r" b="b"/>
              <a:pathLst>
                <a:path w="1679" h="739">
                  <a:moveTo>
                    <a:pt x="1631" y="0"/>
                  </a:moveTo>
                  <a:lnTo>
                    <a:pt x="0" y="643"/>
                  </a:lnTo>
                  <a:lnTo>
                    <a:pt x="36" y="738"/>
                  </a:lnTo>
                  <a:lnTo>
                    <a:pt x="1679" y="95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Google Shape;767;p36"/>
            <p:cNvSpPr/>
            <p:nvPr/>
          </p:nvSpPr>
          <p:spPr>
            <a:xfrm flipV="1" rot="10800000">
              <a:off x="2270880" y="1462320"/>
              <a:ext cx="838440" cy="1138320"/>
            </a:xfrm>
            <a:custGeom>
              <a:avLst/>
              <a:gdLst/>
              <a:ahLst/>
              <a:rect l="l" t="t" r="r" b="b"/>
              <a:pathLst>
                <a:path w="7954" h="10800">
                  <a:moveTo>
                    <a:pt x="7906" y="0"/>
                  </a:moveTo>
                  <a:cubicBezTo>
                    <a:pt x="7906" y="0"/>
                    <a:pt x="5775" y="381"/>
                    <a:pt x="0" y="8739"/>
                  </a:cubicBezTo>
                  <a:lnTo>
                    <a:pt x="2834" y="10799"/>
                  </a:lnTo>
                  <a:lnTo>
                    <a:pt x="7954" y="4882"/>
                  </a:lnTo>
                  <a:lnTo>
                    <a:pt x="79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Google Shape;768;p36"/>
            <p:cNvSpPr/>
            <p:nvPr/>
          </p:nvSpPr>
          <p:spPr>
            <a:xfrm flipV="1" rot="10800000">
              <a:off x="2397600" y="1946880"/>
              <a:ext cx="13680" cy="182880"/>
            </a:xfrm>
            <a:custGeom>
              <a:avLst/>
              <a:gdLst/>
              <a:ahLst/>
              <a:rect l="l" t="t" r="r" b="b"/>
              <a:pathLst>
                <a:path w="132" h="1739">
                  <a:moveTo>
                    <a:pt x="12" y="0"/>
                  </a:moveTo>
                  <a:lnTo>
                    <a:pt x="0" y="1738"/>
                  </a:lnTo>
                  <a:lnTo>
                    <a:pt x="119" y="173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Google Shape;769;p36"/>
            <p:cNvSpPr/>
            <p:nvPr/>
          </p:nvSpPr>
          <p:spPr>
            <a:xfrm flipV="1" rot="10800000">
              <a:off x="2270880" y="2758320"/>
              <a:ext cx="294840" cy="456840"/>
            </a:xfrm>
            <a:custGeom>
              <a:avLst/>
              <a:gdLst/>
              <a:ahLst/>
              <a:rect l="l" t="t" r="r" b="b"/>
              <a:pathLst>
                <a:path w="2799" h="4335">
                  <a:moveTo>
                    <a:pt x="537" y="0"/>
                  </a:moveTo>
                  <a:lnTo>
                    <a:pt x="1" y="1608"/>
                  </a:lnTo>
                  <a:lnTo>
                    <a:pt x="1537" y="2691"/>
                  </a:lnTo>
                  <a:lnTo>
                    <a:pt x="2334" y="4334"/>
                  </a:lnTo>
                  <a:lnTo>
                    <a:pt x="2799" y="177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Google Shape;770;p36"/>
            <p:cNvSpPr/>
            <p:nvPr/>
          </p:nvSpPr>
          <p:spPr>
            <a:xfrm flipV="1" rot="10800000">
              <a:off x="2242080" y="2835000"/>
              <a:ext cx="90000" cy="421560"/>
            </a:xfrm>
            <a:custGeom>
              <a:avLst/>
              <a:gdLst/>
              <a:ahLst/>
              <a:rect l="l" t="t" r="r" b="b"/>
              <a:pathLst>
                <a:path w="858" h="4002">
                  <a:moveTo>
                    <a:pt x="751" y="1"/>
                  </a:moveTo>
                  <a:lnTo>
                    <a:pt x="0" y="3977"/>
                  </a:lnTo>
                  <a:lnTo>
                    <a:pt x="119" y="4001"/>
                  </a:lnTo>
                  <a:lnTo>
                    <a:pt x="858" y="25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Google Shape;771;p36"/>
            <p:cNvSpPr/>
            <p:nvPr/>
          </p:nvSpPr>
          <p:spPr>
            <a:xfrm flipV="1" rot="10800000">
              <a:off x="2376360" y="2307240"/>
              <a:ext cx="789480" cy="765360"/>
            </a:xfrm>
            <a:custGeom>
              <a:avLst/>
              <a:gdLst/>
              <a:ahLst/>
              <a:rect l="l" t="t" r="r" b="b"/>
              <a:pathLst>
                <a:path w="7490" h="7261">
                  <a:moveTo>
                    <a:pt x="1939" y="1"/>
                  </a:moveTo>
                  <a:cubicBezTo>
                    <a:pt x="1552" y="1"/>
                    <a:pt x="1161" y="135"/>
                    <a:pt x="834" y="415"/>
                  </a:cubicBezTo>
                  <a:cubicBezTo>
                    <a:pt x="36" y="1082"/>
                    <a:pt x="1" y="2320"/>
                    <a:pt x="775" y="3022"/>
                  </a:cubicBezTo>
                  <a:lnTo>
                    <a:pt x="5930" y="7261"/>
                  </a:lnTo>
                  <a:lnTo>
                    <a:pt x="7490" y="5082"/>
                  </a:lnTo>
                  <a:lnTo>
                    <a:pt x="3251" y="617"/>
                  </a:lnTo>
                  <a:cubicBezTo>
                    <a:pt x="2906" y="213"/>
                    <a:pt x="2425" y="1"/>
                    <a:pt x="193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Google Shape;772;p36"/>
            <p:cNvSpPr/>
            <p:nvPr/>
          </p:nvSpPr>
          <p:spPr>
            <a:xfrm flipV="1" rot="10800000">
              <a:off x="2710080" y="2367720"/>
              <a:ext cx="116640" cy="122760"/>
            </a:xfrm>
            <a:custGeom>
              <a:avLst/>
              <a:gdLst/>
              <a:ahLst/>
              <a:rect l="l" t="t" r="r" b="b"/>
              <a:pathLst>
                <a:path w="1108" h="1168">
                  <a:moveTo>
                    <a:pt x="72" y="1"/>
                  </a:moveTo>
                  <a:lnTo>
                    <a:pt x="0" y="72"/>
                  </a:lnTo>
                  <a:lnTo>
                    <a:pt x="1036" y="1167"/>
                  </a:lnTo>
                  <a:lnTo>
                    <a:pt x="1108" y="1096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Google Shape;773;p36"/>
            <p:cNvSpPr/>
            <p:nvPr/>
          </p:nvSpPr>
          <p:spPr>
            <a:xfrm flipV="1" rot="10800000">
              <a:off x="1472400" y="602280"/>
              <a:ext cx="213120" cy="208080"/>
            </a:xfrm>
            <a:custGeom>
              <a:avLst/>
              <a:gdLst/>
              <a:ahLst/>
              <a:rect l="l" t="t" r="r" b="b"/>
              <a:pathLst>
                <a:path w="2025" h="1978">
                  <a:moveTo>
                    <a:pt x="1011" y="0"/>
                  </a:moveTo>
                  <a:cubicBezTo>
                    <a:pt x="1004" y="0"/>
                    <a:pt x="996" y="0"/>
                    <a:pt x="988" y="1"/>
                  </a:cubicBezTo>
                  <a:cubicBezTo>
                    <a:pt x="429" y="24"/>
                    <a:pt x="0" y="477"/>
                    <a:pt x="36" y="1024"/>
                  </a:cubicBezTo>
                  <a:cubicBezTo>
                    <a:pt x="47" y="1569"/>
                    <a:pt x="487" y="1978"/>
                    <a:pt x="1015" y="1978"/>
                  </a:cubicBezTo>
                  <a:cubicBezTo>
                    <a:pt x="1030" y="1978"/>
                    <a:pt x="1045" y="1978"/>
                    <a:pt x="1060" y="1977"/>
                  </a:cubicBezTo>
                  <a:cubicBezTo>
                    <a:pt x="1607" y="1965"/>
                    <a:pt x="2024" y="1501"/>
                    <a:pt x="2012" y="953"/>
                  </a:cubicBezTo>
                  <a:cubicBezTo>
                    <a:pt x="2001" y="413"/>
                    <a:pt x="1549" y="0"/>
                    <a:pt x="1011" y="0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Google Shape;774;p36"/>
            <p:cNvSpPr/>
            <p:nvPr/>
          </p:nvSpPr>
          <p:spPr>
            <a:xfrm flipV="1" rot="10800000">
              <a:off x="1514880" y="681480"/>
              <a:ext cx="87840" cy="66600"/>
            </a:xfrm>
            <a:custGeom>
              <a:avLst/>
              <a:gdLst/>
              <a:ahLst/>
              <a:rect l="l" t="t" r="r" b="b"/>
              <a:pathLst>
                <a:path w="835" h="634">
                  <a:moveTo>
                    <a:pt x="689" y="1"/>
                  </a:moveTo>
                  <a:cubicBezTo>
                    <a:pt x="533" y="1"/>
                    <a:pt x="258" y="77"/>
                    <a:pt x="25" y="586"/>
                  </a:cubicBezTo>
                  <a:cubicBezTo>
                    <a:pt x="1" y="598"/>
                    <a:pt x="25" y="610"/>
                    <a:pt x="37" y="634"/>
                  </a:cubicBezTo>
                  <a:lnTo>
                    <a:pt x="49" y="634"/>
                  </a:lnTo>
                  <a:cubicBezTo>
                    <a:pt x="60" y="634"/>
                    <a:pt x="84" y="634"/>
                    <a:pt x="96" y="598"/>
                  </a:cubicBezTo>
                  <a:cubicBezTo>
                    <a:pt x="309" y="130"/>
                    <a:pt x="558" y="63"/>
                    <a:pt x="687" y="63"/>
                  </a:cubicBezTo>
                  <a:cubicBezTo>
                    <a:pt x="739" y="63"/>
                    <a:pt x="771" y="74"/>
                    <a:pt x="775" y="74"/>
                  </a:cubicBezTo>
                  <a:cubicBezTo>
                    <a:pt x="779" y="81"/>
                    <a:pt x="783" y="84"/>
                    <a:pt x="789" y="84"/>
                  </a:cubicBezTo>
                  <a:cubicBezTo>
                    <a:pt x="800" y="84"/>
                    <a:pt x="814" y="70"/>
                    <a:pt x="822" y="62"/>
                  </a:cubicBezTo>
                  <a:cubicBezTo>
                    <a:pt x="834" y="50"/>
                    <a:pt x="822" y="14"/>
                    <a:pt x="811" y="14"/>
                  </a:cubicBezTo>
                  <a:cubicBezTo>
                    <a:pt x="800" y="14"/>
                    <a:pt x="755" y="1"/>
                    <a:pt x="689" y="1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Google Shape;775;p36"/>
            <p:cNvSpPr/>
            <p:nvPr/>
          </p:nvSpPr>
          <p:spPr>
            <a:xfrm flipV="1" rot="10800000">
              <a:off x="2061000" y="641520"/>
              <a:ext cx="214560" cy="208800"/>
            </a:xfrm>
            <a:custGeom>
              <a:avLst/>
              <a:gdLst/>
              <a:ahLst/>
              <a:rect l="l" t="t" r="r" b="b"/>
              <a:pathLst>
                <a:path w="2037" h="1982">
                  <a:moveTo>
                    <a:pt x="1038" y="1"/>
                  </a:moveTo>
                  <a:cubicBezTo>
                    <a:pt x="1010" y="1"/>
                    <a:pt x="981" y="2"/>
                    <a:pt x="953" y="5"/>
                  </a:cubicBezTo>
                  <a:cubicBezTo>
                    <a:pt x="405" y="40"/>
                    <a:pt x="0" y="505"/>
                    <a:pt x="24" y="1052"/>
                  </a:cubicBezTo>
                  <a:cubicBezTo>
                    <a:pt x="70" y="1596"/>
                    <a:pt x="510" y="1982"/>
                    <a:pt x="1037" y="1982"/>
                  </a:cubicBezTo>
                  <a:cubicBezTo>
                    <a:pt x="1052" y="1982"/>
                    <a:pt x="1068" y="1982"/>
                    <a:pt x="1084" y="1981"/>
                  </a:cubicBezTo>
                  <a:cubicBezTo>
                    <a:pt x="1631" y="1933"/>
                    <a:pt x="2036" y="1469"/>
                    <a:pt x="2012" y="921"/>
                  </a:cubicBezTo>
                  <a:cubicBezTo>
                    <a:pt x="1978" y="402"/>
                    <a:pt x="1549" y="1"/>
                    <a:pt x="1038" y="1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Google Shape;776;p36"/>
            <p:cNvSpPr/>
            <p:nvPr/>
          </p:nvSpPr>
          <p:spPr>
            <a:xfrm flipV="1" rot="10800000">
              <a:off x="2139120" y="726840"/>
              <a:ext cx="92520" cy="58680"/>
            </a:xfrm>
            <a:custGeom>
              <a:avLst/>
              <a:gdLst/>
              <a:ahLst/>
              <a:rect l="l" t="t" r="r" b="b"/>
              <a:pathLst>
                <a:path w="882" h="561">
                  <a:moveTo>
                    <a:pt x="200" y="0"/>
                  </a:moveTo>
                  <a:cubicBezTo>
                    <a:pt x="103" y="0"/>
                    <a:pt x="41" y="32"/>
                    <a:pt x="37" y="37"/>
                  </a:cubicBezTo>
                  <a:cubicBezTo>
                    <a:pt x="13" y="37"/>
                    <a:pt x="1" y="61"/>
                    <a:pt x="13" y="85"/>
                  </a:cubicBezTo>
                  <a:cubicBezTo>
                    <a:pt x="13" y="93"/>
                    <a:pt x="31" y="101"/>
                    <a:pt x="45" y="101"/>
                  </a:cubicBezTo>
                  <a:cubicBezTo>
                    <a:pt x="51" y="101"/>
                    <a:pt x="57" y="100"/>
                    <a:pt x="60" y="96"/>
                  </a:cubicBezTo>
                  <a:cubicBezTo>
                    <a:pt x="65" y="92"/>
                    <a:pt x="115" y="67"/>
                    <a:pt x="195" y="67"/>
                  </a:cubicBezTo>
                  <a:cubicBezTo>
                    <a:pt x="335" y="67"/>
                    <a:pt x="568" y="143"/>
                    <a:pt x="811" y="537"/>
                  </a:cubicBezTo>
                  <a:cubicBezTo>
                    <a:pt x="811" y="561"/>
                    <a:pt x="822" y="561"/>
                    <a:pt x="834" y="561"/>
                  </a:cubicBezTo>
                  <a:lnTo>
                    <a:pt x="846" y="561"/>
                  </a:lnTo>
                  <a:cubicBezTo>
                    <a:pt x="870" y="561"/>
                    <a:pt x="882" y="525"/>
                    <a:pt x="870" y="513"/>
                  </a:cubicBezTo>
                  <a:cubicBezTo>
                    <a:pt x="612" y="85"/>
                    <a:pt x="358" y="0"/>
                    <a:pt x="200" y="0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Google Shape;777;p36"/>
            <p:cNvSpPr/>
            <p:nvPr/>
          </p:nvSpPr>
          <p:spPr>
            <a:xfrm flipV="1" rot="10800000">
              <a:off x="1679760" y="97560"/>
              <a:ext cx="734040" cy="546120"/>
            </a:xfrm>
            <a:custGeom>
              <a:avLst/>
              <a:gdLst/>
              <a:ahLst/>
              <a:rect l="l" t="t" r="r" b="b"/>
              <a:pathLst>
                <a:path w="6966" h="5184">
                  <a:moveTo>
                    <a:pt x="4638" y="0"/>
                  </a:moveTo>
                  <a:cubicBezTo>
                    <a:pt x="4369" y="0"/>
                    <a:pt x="4074" y="37"/>
                    <a:pt x="3751" y="123"/>
                  </a:cubicBezTo>
                  <a:cubicBezTo>
                    <a:pt x="1" y="1135"/>
                    <a:pt x="2144" y="5183"/>
                    <a:pt x="2144" y="5183"/>
                  </a:cubicBezTo>
                  <a:lnTo>
                    <a:pt x="2370" y="3588"/>
                  </a:lnTo>
                  <a:lnTo>
                    <a:pt x="3870" y="2516"/>
                  </a:lnTo>
                  <a:lnTo>
                    <a:pt x="6966" y="1421"/>
                  </a:lnTo>
                  <a:cubicBezTo>
                    <a:pt x="6966" y="1421"/>
                    <a:pt x="6304" y="0"/>
                    <a:pt x="4638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Google Shape;778;p36"/>
            <p:cNvSpPr/>
            <p:nvPr/>
          </p:nvSpPr>
          <p:spPr>
            <a:xfrm flipV="1" rot="10800000">
              <a:off x="1428480" y="216360"/>
              <a:ext cx="295920" cy="524880"/>
            </a:xfrm>
            <a:custGeom>
              <a:avLst/>
              <a:gdLst/>
              <a:ahLst/>
              <a:rect l="l" t="t" r="r" b="b"/>
              <a:pathLst>
                <a:path w="2810" h="4981">
                  <a:moveTo>
                    <a:pt x="449" y="1"/>
                  </a:moveTo>
                  <a:cubicBezTo>
                    <a:pt x="182" y="1"/>
                    <a:pt x="0" y="75"/>
                    <a:pt x="0" y="75"/>
                  </a:cubicBezTo>
                  <a:lnTo>
                    <a:pt x="953" y="4980"/>
                  </a:lnTo>
                  <a:cubicBezTo>
                    <a:pt x="953" y="4980"/>
                    <a:pt x="2810" y="2206"/>
                    <a:pt x="1715" y="706"/>
                  </a:cubicBezTo>
                  <a:cubicBezTo>
                    <a:pt x="1290" y="126"/>
                    <a:pt x="797" y="1"/>
                    <a:pt x="449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Google Shape;779;p36"/>
            <p:cNvSpPr/>
            <p:nvPr/>
          </p:nvSpPr>
          <p:spPr>
            <a:xfrm flipV="1" rot="10800000">
              <a:off x="1548000" y="203400"/>
              <a:ext cx="664920" cy="657720"/>
            </a:xfrm>
            <a:custGeom>
              <a:avLst/>
              <a:gdLst/>
              <a:ahLst/>
              <a:rect l="l" t="t" r="r" b="b"/>
              <a:pathLst>
                <a:path w="6311" h="6241">
                  <a:moveTo>
                    <a:pt x="3162" y="1"/>
                  </a:moveTo>
                  <a:cubicBezTo>
                    <a:pt x="3140" y="1"/>
                    <a:pt x="3118" y="1"/>
                    <a:pt x="3096" y="1"/>
                  </a:cubicBezTo>
                  <a:cubicBezTo>
                    <a:pt x="1370" y="25"/>
                    <a:pt x="1" y="1454"/>
                    <a:pt x="24" y="3180"/>
                  </a:cubicBezTo>
                  <a:cubicBezTo>
                    <a:pt x="60" y="4885"/>
                    <a:pt x="1453" y="6241"/>
                    <a:pt x="3149" y="6241"/>
                  </a:cubicBezTo>
                  <a:cubicBezTo>
                    <a:pt x="3171" y="6241"/>
                    <a:pt x="3193" y="6241"/>
                    <a:pt x="3215" y="6240"/>
                  </a:cubicBezTo>
                  <a:cubicBezTo>
                    <a:pt x="4930" y="6216"/>
                    <a:pt x="6311" y="4788"/>
                    <a:pt x="6275" y="3061"/>
                  </a:cubicBezTo>
                  <a:cubicBezTo>
                    <a:pt x="6252" y="1357"/>
                    <a:pt x="4859" y="1"/>
                    <a:pt x="3162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Google Shape;780;p36"/>
            <p:cNvSpPr/>
            <p:nvPr/>
          </p:nvSpPr>
          <p:spPr>
            <a:xfrm flipV="1" rot="10800000">
              <a:off x="1674360" y="932040"/>
              <a:ext cx="312480" cy="420480"/>
            </a:xfrm>
            <a:custGeom>
              <a:avLst/>
              <a:gdLst/>
              <a:ahLst/>
              <a:rect l="l" t="t" r="r" b="b"/>
              <a:pathLst>
                <a:path w="2966" h="3990">
                  <a:moveTo>
                    <a:pt x="2489" y="1"/>
                  </a:moveTo>
                  <a:lnTo>
                    <a:pt x="2060" y="560"/>
                  </a:lnTo>
                  <a:cubicBezTo>
                    <a:pt x="2039" y="560"/>
                    <a:pt x="1645" y="841"/>
                    <a:pt x="1185" y="841"/>
                  </a:cubicBezTo>
                  <a:cubicBezTo>
                    <a:pt x="1144" y="841"/>
                    <a:pt x="1102" y="839"/>
                    <a:pt x="1060" y="834"/>
                  </a:cubicBezTo>
                  <a:cubicBezTo>
                    <a:pt x="548" y="775"/>
                    <a:pt x="84" y="251"/>
                    <a:pt x="84" y="251"/>
                  </a:cubicBezTo>
                  <a:lnTo>
                    <a:pt x="1" y="3989"/>
                  </a:lnTo>
                  <a:lnTo>
                    <a:pt x="2965" y="3823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Google Shape;781;p36"/>
            <p:cNvSpPr/>
            <p:nvPr/>
          </p:nvSpPr>
          <p:spPr>
            <a:xfrm flipV="1" rot="10800000">
              <a:off x="1735920" y="957960"/>
              <a:ext cx="245880" cy="200520"/>
            </a:xfrm>
            <a:custGeom>
              <a:avLst/>
              <a:gdLst/>
              <a:ahLst/>
              <a:rect l="l" t="t" r="r" b="b"/>
              <a:pathLst>
                <a:path w="2334" h="1906">
                  <a:moveTo>
                    <a:pt x="36" y="1"/>
                  </a:moveTo>
                  <a:lnTo>
                    <a:pt x="0" y="1906"/>
                  </a:lnTo>
                  <a:lnTo>
                    <a:pt x="0" y="1906"/>
                  </a:lnTo>
                  <a:lnTo>
                    <a:pt x="2334" y="394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Google Shape;782;p36"/>
            <p:cNvSpPr/>
            <p:nvPr/>
          </p:nvSpPr>
          <p:spPr>
            <a:xfrm flipV="1" rot="10800000">
              <a:off x="1578960" y="230040"/>
              <a:ext cx="639000" cy="806760"/>
            </a:xfrm>
            <a:custGeom>
              <a:avLst/>
              <a:gdLst/>
              <a:ahLst/>
              <a:rect l="l" t="t" r="r" b="b"/>
              <a:pathLst>
                <a:path w="6064" h="7653">
                  <a:moveTo>
                    <a:pt x="3380" y="0"/>
                  </a:moveTo>
                  <a:cubicBezTo>
                    <a:pt x="3307" y="0"/>
                    <a:pt x="3233" y="3"/>
                    <a:pt x="3156" y="7"/>
                  </a:cubicBezTo>
                  <a:cubicBezTo>
                    <a:pt x="1" y="210"/>
                    <a:pt x="477" y="3150"/>
                    <a:pt x="477" y="3150"/>
                  </a:cubicBezTo>
                  <a:cubicBezTo>
                    <a:pt x="560" y="4270"/>
                    <a:pt x="763" y="5222"/>
                    <a:pt x="977" y="5901"/>
                  </a:cubicBezTo>
                  <a:cubicBezTo>
                    <a:pt x="1168" y="6556"/>
                    <a:pt x="1644" y="7008"/>
                    <a:pt x="2275" y="7353"/>
                  </a:cubicBezTo>
                  <a:lnTo>
                    <a:pt x="2394" y="7413"/>
                  </a:lnTo>
                  <a:cubicBezTo>
                    <a:pt x="2705" y="7574"/>
                    <a:pt x="3047" y="7652"/>
                    <a:pt x="3388" y="7652"/>
                  </a:cubicBezTo>
                  <a:cubicBezTo>
                    <a:pt x="3805" y="7652"/>
                    <a:pt x="4219" y="7535"/>
                    <a:pt x="4573" y="7306"/>
                  </a:cubicBezTo>
                  <a:cubicBezTo>
                    <a:pt x="5228" y="6877"/>
                    <a:pt x="5656" y="6329"/>
                    <a:pt x="5764" y="5603"/>
                  </a:cubicBezTo>
                  <a:cubicBezTo>
                    <a:pt x="5942" y="4282"/>
                    <a:pt x="5894" y="3139"/>
                    <a:pt x="5894" y="3139"/>
                  </a:cubicBezTo>
                  <a:cubicBezTo>
                    <a:pt x="5894" y="3139"/>
                    <a:pt x="6064" y="0"/>
                    <a:pt x="3380" y="0"/>
                  </a:cubicBezTo>
                  <a:close/>
                </a:path>
              </a:pathLst>
            </a:custGeom>
            <a:solidFill>
              <a:srgbClr val="e69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Google Shape;783;p36"/>
            <p:cNvSpPr/>
            <p:nvPr/>
          </p:nvSpPr>
          <p:spPr>
            <a:xfrm flipV="1" rot="10800000">
              <a:off x="1717200" y="622440"/>
              <a:ext cx="50040" cy="51120"/>
            </a:xfrm>
            <a:custGeom>
              <a:avLst/>
              <a:gdLst/>
              <a:ahLst/>
              <a:rect l="l" t="t" r="r" b="b"/>
              <a:pathLst>
                <a:path w="477" h="489">
                  <a:moveTo>
                    <a:pt x="226" y="0"/>
                  </a:moveTo>
                  <a:cubicBezTo>
                    <a:pt x="84" y="24"/>
                    <a:pt x="0" y="131"/>
                    <a:pt x="0" y="262"/>
                  </a:cubicBezTo>
                  <a:cubicBezTo>
                    <a:pt x="12" y="393"/>
                    <a:pt x="119" y="488"/>
                    <a:pt x="250" y="488"/>
                  </a:cubicBezTo>
                  <a:cubicBezTo>
                    <a:pt x="393" y="464"/>
                    <a:pt x="476" y="369"/>
                    <a:pt x="476" y="226"/>
                  </a:cubicBezTo>
                  <a:cubicBezTo>
                    <a:pt x="465" y="95"/>
                    <a:pt x="357" y="0"/>
                    <a:pt x="226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Google Shape;784;p36"/>
            <p:cNvSpPr/>
            <p:nvPr/>
          </p:nvSpPr>
          <p:spPr>
            <a:xfrm flipV="1" rot="10800000">
              <a:off x="1960920" y="637920"/>
              <a:ext cx="51120" cy="50040"/>
            </a:xfrm>
            <a:custGeom>
              <a:avLst/>
              <a:gdLst/>
              <a:ahLst/>
              <a:rect l="l" t="t" r="r" b="b"/>
              <a:pathLst>
                <a:path w="489" h="478">
                  <a:moveTo>
                    <a:pt x="239" y="1"/>
                  </a:moveTo>
                  <a:cubicBezTo>
                    <a:pt x="108" y="13"/>
                    <a:pt x="1" y="132"/>
                    <a:pt x="12" y="251"/>
                  </a:cubicBezTo>
                  <a:cubicBezTo>
                    <a:pt x="36" y="382"/>
                    <a:pt x="131" y="477"/>
                    <a:pt x="274" y="477"/>
                  </a:cubicBezTo>
                  <a:cubicBezTo>
                    <a:pt x="405" y="465"/>
                    <a:pt x="489" y="358"/>
                    <a:pt x="489" y="227"/>
                  </a:cubicBezTo>
                  <a:cubicBezTo>
                    <a:pt x="477" y="84"/>
                    <a:pt x="370" y="1"/>
                    <a:pt x="239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Google Shape;785;p36"/>
            <p:cNvSpPr/>
            <p:nvPr/>
          </p:nvSpPr>
          <p:spPr>
            <a:xfrm flipV="1" rot="10800000">
              <a:off x="1837800" y="689040"/>
              <a:ext cx="43560" cy="75240"/>
            </a:xfrm>
            <a:custGeom>
              <a:avLst/>
              <a:gdLst/>
              <a:ahLst/>
              <a:rect l="l" t="t" r="r" b="b"/>
              <a:pathLst>
                <a:path w="418" h="716">
                  <a:moveTo>
                    <a:pt x="298" y="1"/>
                  </a:moveTo>
                  <a:cubicBezTo>
                    <a:pt x="287" y="1"/>
                    <a:pt x="263" y="37"/>
                    <a:pt x="263" y="49"/>
                  </a:cubicBezTo>
                  <a:lnTo>
                    <a:pt x="322" y="632"/>
                  </a:lnTo>
                  <a:lnTo>
                    <a:pt x="25" y="644"/>
                  </a:lnTo>
                  <a:cubicBezTo>
                    <a:pt x="13" y="656"/>
                    <a:pt x="1" y="668"/>
                    <a:pt x="1" y="692"/>
                  </a:cubicBezTo>
                  <a:cubicBezTo>
                    <a:pt x="1" y="703"/>
                    <a:pt x="13" y="715"/>
                    <a:pt x="25" y="715"/>
                  </a:cubicBezTo>
                  <a:lnTo>
                    <a:pt x="370" y="692"/>
                  </a:lnTo>
                  <a:cubicBezTo>
                    <a:pt x="382" y="692"/>
                    <a:pt x="406" y="680"/>
                    <a:pt x="406" y="680"/>
                  </a:cubicBezTo>
                  <a:cubicBezTo>
                    <a:pt x="417" y="656"/>
                    <a:pt x="417" y="656"/>
                    <a:pt x="417" y="644"/>
                  </a:cubicBezTo>
                  <a:lnTo>
                    <a:pt x="346" y="37"/>
                  </a:lnTo>
                  <a:cubicBezTo>
                    <a:pt x="346" y="25"/>
                    <a:pt x="310" y="1"/>
                    <a:pt x="298" y="1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Google Shape;786;p36"/>
            <p:cNvSpPr/>
            <p:nvPr/>
          </p:nvSpPr>
          <p:spPr>
            <a:xfrm flipV="1" rot="10800000">
              <a:off x="1929240" y="460440"/>
              <a:ext cx="161640" cy="68760"/>
            </a:xfrm>
            <a:custGeom>
              <a:avLst/>
              <a:gdLst/>
              <a:ahLst/>
              <a:rect l="l" t="t" r="r" b="b"/>
              <a:pathLst>
                <a:path w="1537" h="656">
                  <a:moveTo>
                    <a:pt x="1011" y="0"/>
                  </a:moveTo>
                  <a:cubicBezTo>
                    <a:pt x="981" y="0"/>
                    <a:pt x="950" y="1"/>
                    <a:pt x="917" y="4"/>
                  </a:cubicBezTo>
                  <a:cubicBezTo>
                    <a:pt x="536" y="28"/>
                    <a:pt x="167" y="278"/>
                    <a:pt x="60" y="385"/>
                  </a:cubicBezTo>
                  <a:cubicBezTo>
                    <a:pt x="0" y="445"/>
                    <a:pt x="0" y="504"/>
                    <a:pt x="48" y="564"/>
                  </a:cubicBezTo>
                  <a:cubicBezTo>
                    <a:pt x="84" y="627"/>
                    <a:pt x="161" y="656"/>
                    <a:pt x="233" y="656"/>
                  </a:cubicBezTo>
                  <a:cubicBezTo>
                    <a:pt x="256" y="656"/>
                    <a:pt x="278" y="653"/>
                    <a:pt x="298" y="647"/>
                  </a:cubicBezTo>
                  <a:cubicBezTo>
                    <a:pt x="477" y="599"/>
                    <a:pt x="834" y="504"/>
                    <a:pt x="1132" y="480"/>
                  </a:cubicBezTo>
                  <a:cubicBezTo>
                    <a:pt x="1536" y="445"/>
                    <a:pt x="1453" y="195"/>
                    <a:pt x="1453" y="195"/>
                  </a:cubicBezTo>
                  <a:cubicBezTo>
                    <a:pt x="1453" y="195"/>
                    <a:pt x="1381" y="0"/>
                    <a:pt x="1011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Google Shape;787;p36"/>
            <p:cNvSpPr/>
            <p:nvPr/>
          </p:nvSpPr>
          <p:spPr>
            <a:xfrm flipV="1" rot="10800000">
              <a:off x="1656720" y="445680"/>
              <a:ext cx="160200" cy="60120"/>
            </a:xfrm>
            <a:custGeom>
              <a:avLst/>
              <a:gdLst/>
              <a:ahLst/>
              <a:rect l="l" t="t" r="r" b="b"/>
              <a:pathLst>
                <a:path w="1522" h="575">
                  <a:moveTo>
                    <a:pt x="588" y="1"/>
                  </a:moveTo>
                  <a:cubicBezTo>
                    <a:pt x="578" y="1"/>
                    <a:pt x="568" y="1"/>
                    <a:pt x="558" y="1"/>
                  </a:cubicBezTo>
                  <a:cubicBezTo>
                    <a:pt x="105" y="37"/>
                    <a:pt x="58" y="275"/>
                    <a:pt x="58" y="275"/>
                  </a:cubicBezTo>
                  <a:cubicBezTo>
                    <a:pt x="58" y="275"/>
                    <a:pt x="1" y="514"/>
                    <a:pt x="375" y="514"/>
                  </a:cubicBezTo>
                  <a:cubicBezTo>
                    <a:pt x="384" y="514"/>
                    <a:pt x="393" y="513"/>
                    <a:pt x="403" y="513"/>
                  </a:cubicBezTo>
                  <a:cubicBezTo>
                    <a:pt x="430" y="512"/>
                    <a:pt x="457" y="512"/>
                    <a:pt x="485" y="512"/>
                  </a:cubicBezTo>
                  <a:cubicBezTo>
                    <a:pt x="765" y="512"/>
                    <a:pt x="1086" y="562"/>
                    <a:pt x="1248" y="573"/>
                  </a:cubicBezTo>
                  <a:cubicBezTo>
                    <a:pt x="1259" y="574"/>
                    <a:pt x="1270" y="574"/>
                    <a:pt x="1281" y="574"/>
                  </a:cubicBezTo>
                  <a:cubicBezTo>
                    <a:pt x="1377" y="574"/>
                    <a:pt x="1465" y="530"/>
                    <a:pt x="1486" y="466"/>
                  </a:cubicBezTo>
                  <a:cubicBezTo>
                    <a:pt x="1522" y="406"/>
                    <a:pt x="1498" y="335"/>
                    <a:pt x="1462" y="287"/>
                  </a:cubicBezTo>
                  <a:cubicBezTo>
                    <a:pt x="1347" y="206"/>
                    <a:pt x="960" y="1"/>
                    <a:pt x="588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Google Shape;788;p36"/>
            <p:cNvSpPr/>
            <p:nvPr/>
          </p:nvSpPr>
          <p:spPr>
            <a:xfrm flipV="1" rot="10800000">
              <a:off x="1772280" y="812520"/>
              <a:ext cx="127800" cy="38520"/>
            </a:xfrm>
            <a:custGeom>
              <a:avLst/>
              <a:gdLst/>
              <a:ahLst/>
              <a:rect l="l" t="t" r="r" b="b"/>
              <a:pathLst>
                <a:path w="1215" h="370">
                  <a:moveTo>
                    <a:pt x="1203" y="1"/>
                  </a:moveTo>
                  <a:cubicBezTo>
                    <a:pt x="1191" y="1"/>
                    <a:pt x="1179" y="1"/>
                    <a:pt x="1155" y="13"/>
                  </a:cubicBezTo>
                  <a:cubicBezTo>
                    <a:pt x="1145" y="22"/>
                    <a:pt x="944" y="296"/>
                    <a:pt x="432" y="296"/>
                  </a:cubicBezTo>
                  <a:cubicBezTo>
                    <a:pt x="319" y="296"/>
                    <a:pt x="192" y="283"/>
                    <a:pt x="48" y="251"/>
                  </a:cubicBezTo>
                  <a:cubicBezTo>
                    <a:pt x="24" y="251"/>
                    <a:pt x="0" y="263"/>
                    <a:pt x="0" y="287"/>
                  </a:cubicBezTo>
                  <a:cubicBezTo>
                    <a:pt x="0" y="298"/>
                    <a:pt x="12" y="322"/>
                    <a:pt x="24" y="322"/>
                  </a:cubicBezTo>
                  <a:cubicBezTo>
                    <a:pt x="191" y="358"/>
                    <a:pt x="322" y="370"/>
                    <a:pt x="441" y="370"/>
                  </a:cubicBezTo>
                  <a:cubicBezTo>
                    <a:pt x="1000" y="370"/>
                    <a:pt x="1215" y="72"/>
                    <a:pt x="1215" y="37"/>
                  </a:cubicBezTo>
                  <a:cubicBezTo>
                    <a:pt x="1215" y="25"/>
                    <a:pt x="1215" y="13"/>
                    <a:pt x="1203" y="1"/>
                  </a:cubicBezTo>
                  <a:close/>
                </a:path>
              </a:pathLst>
            </a:custGeom>
            <a:solidFill>
              <a:srgbClr val="1d00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Google Shape;789;p36"/>
            <p:cNvSpPr/>
            <p:nvPr/>
          </p:nvSpPr>
          <p:spPr>
            <a:xfrm flipV="1" rot="10800000">
              <a:off x="1586520" y="526680"/>
              <a:ext cx="261000" cy="254880"/>
            </a:xfrm>
            <a:custGeom>
              <a:avLst/>
              <a:gdLst/>
              <a:ahLst/>
              <a:rect l="l" t="t" r="r" b="b"/>
              <a:pathLst>
                <a:path w="2477" h="2421">
                  <a:moveTo>
                    <a:pt x="1250" y="110"/>
                  </a:moveTo>
                  <a:cubicBezTo>
                    <a:pt x="1822" y="110"/>
                    <a:pt x="2310" y="551"/>
                    <a:pt x="2322" y="1134"/>
                  </a:cubicBezTo>
                  <a:cubicBezTo>
                    <a:pt x="2346" y="1420"/>
                    <a:pt x="2251" y="1706"/>
                    <a:pt x="2060" y="1920"/>
                  </a:cubicBezTo>
                  <a:cubicBezTo>
                    <a:pt x="1870" y="2146"/>
                    <a:pt x="1608" y="2277"/>
                    <a:pt x="1310" y="2301"/>
                  </a:cubicBezTo>
                  <a:cubicBezTo>
                    <a:pt x="1295" y="2302"/>
                    <a:pt x="1281" y="2302"/>
                    <a:pt x="1266" y="2302"/>
                  </a:cubicBezTo>
                  <a:cubicBezTo>
                    <a:pt x="690" y="2302"/>
                    <a:pt x="201" y="1846"/>
                    <a:pt x="155" y="1265"/>
                  </a:cubicBezTo>
                  <a:cubicBezTo>
                    <a:pt x="119" y="658"/>
                    <a:pt x="584" y="158"/>
                    <a:pt x="1179" y="110"/>
                  </a:cubicBezTo>
                  <a:close/>
                  <a:moveTo>
                    <a:pt x="1265" y="0"/>
                  </a:moveTo>
                  <a:cubicBezTo>
                    <a:pt x="1236" y="0"/>
                    <a:pt x="1208" y="1"/>
                    <a:pt x="1179" y="3"/>
                  </a:cubicBezTo>
                  <a:cubicBezTo>
                    <a:pt x="512" y="39"/>
                    <a:pt x="0" y="610"/>
                    <a:pt x="48" y="1289"/>
                  </a:cubicBezTo>
                  <a:cubicBezTo>
                    <a:pt x="84" y="1932"/>
                    <a:pt x="619" y="2420"/>
                    <a:pt x="1250" y="2420"/>
                  </a:cubicBezTo>
                  <a:lnTo>
                    <a:pt x="1334" y="2420"/>
                  </a:lnTo>
                  <a:cubicBezTo>
                    <a:pt x="1655" y="2396"/>
                    <a:pt x="1953" y="2253"/>
                    <a:pt x="2167" y="2015"/>
                  </a:cubicBezTo>
                  <a:cubicBezTo>
                    <a:pt x="2370" y="1777"/>
                    <a:pt x="2477" y="1468"/>
                    <a:pt x="2465" y="1134"/>
                  </a:cubicBezTo>
                  <a:cubicBezTo>
                    <a:pt x="2431" y="496"/>
                    <a:pt x="1895" y="0"/>
                    <a:pt x="126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Google Shape;790;p36"/>
            <p:cNvSpPr/>
            <p:nvPr/>
          </p:nvSpPr>
          <p:spPr>
            <a:xfrm flipV="1" rot="10800000">
              <a:off x="1889280" y="545400"/>
              <a:ext cx="257040" cy="254880"/>
            </a:xfrm>
            <a:custGeom>
              <a:avLst/>
              <a:gdLst/>
              <a:ahLst/>
              <a:rect l="l" t="t" r="r" b="b"/>
              <a:pathLst>
                <a:path w="2442" h="2419">
                  <a:moveTo>
                    <a:pt x="1215" y="109"/>
                  </a:moveTo>
                  <a:cubicBezTo>
                    <a:pt x="1489" y="109"/>
                    <a:pt x="1739" y="216"/>
                    <a:pt x="1929" y="395"/>
                  </a:cubicBezTo>
                  <a:cubicBezTo>
                    <a:pt x="2156" y="585"/>
                    <a:pt x="2287" y="835"/>
                    <a:pt x="2298" y="1133"/>
                  </a:cubicBezTo>
                  <a:cubicBezTo>
                    <a:pt x="2322" y="1419"/>
                    <a:pt x="2227" y="1704"/>
                    <a:pt x="2037" y="1919"/>
                  </a:cubicBezTo>
                  <a:cubicBezTo>
                    <a:pt x="1846" y="2145"/>
                    <a:pt x="1584" y="2276"/>
                    <a:pt x="1286" y="2300"/>
                  </a:cubicBezTo>
                  <a:cubicBezTo>
                    <a:pt x="1271" y="2300"/>
                    <a:pt x="1257" y="2301"/>
                    <a:pt x="1242" y="2301"/>
                  </a:cubicBezTo>
                  <a:cubicBezTo>
                    <a:pt x="655" y="2301"/>
                    <a:pt x="178" y="1844"/>
                    <a:pt x="132" y="1264"/>
                  </a:cubicBezTo>
                  <a:cubicBezTo>
                    <a:pt x="120" y="990"/>
                    <a:pt x="203" y="704"/>
                    <a:pt x="393" y="478"/>
                  </a:cubicBezTo>
                  <a:cubicBezTo>
                    <a:pt x="596" y="264"/>
                    <a:pt x="846" y="121"/>
                    <a:pt x="1144" y="109"/>
                  </a:cubicBezTo>
                  <a:close/>
                  <a:moveTo>
                    <a:pt x="1192" y="1"/>
                  </a:moveTo>
                  <a:cubicBezTo>
                    <a:pt x="1176" y="1"/>
                    <a:pt x="1160" y="1"/>
                    <a:pt x="1144" y="2"/>
                  </a:cubicBezTo>
                  <a:cubicBezTo>
                    <a:pt x="810" y="26"/>
                    <a:pt x="513" y="168"/>
                    <a:pt x="310" y="407"/>
                  </a:cubicBezTo>
                  <a:cubicBezTo>
                    <a:pt x="96" y="645"/>
                    <a:pt x="1" y="954"/>
                    <a:pt x="12" y="1288"/>
                  </a:cubicBezTo>
                  <a:cubicBezTo>
                    <a:pt x="36" y="1931"/>
                    <a:pt x="572" y="2419"/>
                    <a:pt x="1215" y="2419"/>
                  </a:cubicBezTo>
                  <a:lnTo>
                    <a:pt x="1286" y="2419"/>
                  </a:lnTo>
                  <a:cubicBezTo>
                    <a:pt x="1620" y="2407"/>
                    <a:pt x="1917" y="2252"/>
                    <a:pt x="2120" y="2014"/>
                  </a:cubicBezTo>
                  <a:cubicBezTo>
                    <a:pt x="2334" y="1776"/>
                    <a:pt x="2441" y="1466"/>
                    <a:pt x="2418" y="1133"/>
                  </a:cubicBezTo>
                  <a:cubicBezTo>
                    <a:pt x="2406" y="811"/>
                    <a:pt x="2263" y="514"/>
                    <a:pt x="2025" y="299"/>
                  </a:cubicBezTo>
                  <a:cubicBezTo>
                    <a:pt x="1798" y="107"/>
                    <a:pt x="1497" y="1"/>
                    <a:pt x="119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Google Shape;791;p36"/>
            <p:cNvSpPr/>
            <p:nvPr/>
          </p:nvSpPr>
          <p:spPr>
            <a:xfrm flipV="1" rot="10800000">
              <a:off x="1836720" y="652680"/>
              <a:ext cx="61200" cy="16200"/>
            </a:xfrm>
            <a:custGeom>
              <a:avLst/>
              <a:gdLst/>
              <a:ahLst/>
              <a:rect l="l" t="t" r="r" b="b"/>
              <a:pathLst>
                <a:path w="585" h="156">
                  <a:moveTo>
                    <a:pt x="584" y="1"/>
                  </a:moveTo>
                  <a:lnTo>
                    <a:pt x="1" y="36"/>
                  </a:lnTo>
                  <a:lnTo>
                    <a:pt x="13" y="155"/>
                  </a:lnTo>
                  <a:lnTo>
                    <a:pt x="584" y="12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Google Shape;792;p36"/>
            <p:cNvSpPr/>
            <p:nvPr/>
          </p:nvSpPr>
          <p:spPr>
            <a:xfrm flipV="1" rot="10800000">
              <a:off x="1669320" y="202320"/>
              <a:ext cx="514440" cy="289800"/>
            </a:xfrm>
            <a:custGeom>
              <a:avLst/>
              <a:gdLst/>
              <a:ahLst/>
              <a:rect l="l" t="t" r="r" b="b"/>
              <a:pathLst>
                <a:path w="4882" h="2752">
                  <a:moveTo>
                    <a:pt x="3015" y="1"/>
                  </a:moveTo>
                  <a:cubicBezTo>
                    <a:pt x="359" y="1"/>
                    <a:pt x="0" y="2718"/>
                    <a:pt x="0" y="2739"/>
                  </a:cubicBezTo>
                  <a:cubicBezTo>
                    <a:pt x="153" y="2748"/>
                    <a:pt x="298" y="2752"/>
                    <a:pt x="435" y="2752"/>
                  </a:cubicBezTo>
                  <a:cubicBezTo>
                    <a:pt x="2674" y="2752"/>
                    <a:pt x="2917" y="1632"/>
                    <a:pt x="2917" y="1632"/>
                  </a:cubicBezTo>
                  <a:cubicBezTo>
                    <a:pt x="3060" y="1989"/>
                    <a:pt x="2953" y="2358"/>
                    <a:pt x="2953" y="2358"/>
                  </a:cubicBezTo>
                  <a:cubicBezTo>
                    <a:pt x="4882" y="1810"/>
                    <a:pt x="4537" y="250"/>
                    <a:pt x="4537" y="250"/>
                  </a:cubicBezTo>
                  <a:cubicBezTo>
                    <a:pt x="3960" y="76"/>
                    <a:pt x="3456" y="1"/>
                    <a:pt x="3015" y="1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Google Shape;793;p36"/>
            <p:cNvSpPr/>
            <p:nvPr/>
          </p:nvSpPr>
          <p:spPr>
            <a:xfrm flipV="1" rot="10800000">
              <a:off x="1581480" y="273240"/>
              <a:ext cx="130320" cy="216720"/>
            </a:xfrm>
            <a:custGeom>
              <a:avLst/>
              <a:gdLst/>
              <a:ahLst/>
              <a:rect l="l" t="t" r="r" b="b"/>
              <a:pathLst>
                <a:path w="1239" h="2060">
                  <a:moveTo>
                    <a:pt x="0" y="0"/>
                  </a:moveTo>
                  <a:cubicBezTo>
                    <a:pt x="0" y="0"/>
                    <a:pt x="203" y="1465"/>
                    <a:pt x="1238" y="2060"/>
                  </a:cubicBezTo>
                  <a:cubicBezTo>
                    <a:pt x="1238" y="2060"/>
                    <a:pt x="1179" y="60"/>
                    <a:pt x="0" y="0"/>
                  </a:cubicBezTo>
                  <a:close/>
                </a:path>
              </a:pathLst>
            </a:custGeom>
            <a:solidFill>
              <a:srgbClr val="1e0a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09" name="Google Shape;794;p36"/>
          <p:cNvSpPr/>
          <p:nvPr/>
        </p:nvSpPr>
        <p:spPr>
          <a:xfrm>
            <a:off x="4415040" y="352080"/>
            <a:ext cx="3387600" cy="35748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0" name="Google Shape;795;p36">
            <a:hlinkClick r:id="rId1" action="ppaction://hlinksldjump"/>
          </p:cNvPr>
          <p:cNvSpPr/>
          <p:nvPr/>
        </p:nvSpPr>
        <p:spPr>
          <a:xfrm>
            <a:off x="7905240" y="352080"/>
            <a:ext cx="357480" cy="3574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1" name="Google Shape;796;p36">
            <a:hlinkClick r:id="rId2" action="ppaction://hlinksldjump"/>
          </p:cNvPr>
          <p:cNvSpPr/>
          <p:nvPr/>
        </p:nvSpPr>
        <p:spPr>
          <a:xfrm>
            <a:off x="7993080" y="441360"/>
            <a:ext cx="182160" cy="178920"/>
          </a:xfrm>
          <a:custGeom>
            <a:avLst/>
            <a:gdLst/>
            <a:ahLst/>
            <a:rect l="l" t="t" r="r" b="b"/>
            <a:pathLst>
              <a:path w="212885" h="209134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12" name="Google Shape;797;p36"/>
          <p:cNvGrpSpPr/>
          <p:nvPr/>
        </p:nvGrpSpPr>
        <p:grpSpPr>
          <a:xfrm>
            <a:off x="3494880" y="352080"/>
            <a:ext cx="807120" cy="357480"/>
            <a:chOff x="3494880" y="352080"/>
            <a:chExt cx="807120" cy="357480"/>
          </a:xfrm>
        </p:grpSpPr>
        <p:sp>
          <p:nvSpPr>
            <p:cNvPr id="713" name="Google Shape;798;p36"/>
            <p:cNvSpPr/>
            <p:nvPr/>
          </p:nvSpPr>
          <p:spPr>
            <a:xfrm>
              <a:off x="3494880" y="352080"/>
              <a:ext cx="807120" cy="35748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 w="0">
              <a:noFill/>
            </a:ln>
            <a:effectLst>
              <a:outerShdw algn="bl" blurRad="214200" dir="5400000" dist="57240" rotWithShape="0">
                <a:schemeClr val="dk2">
                  <a:alpha val="13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Google Shape;799;p36"/>
            <p:cNvSpPr/>
            <p:nvPr/>
          </p:nvSpPr>
          <p:spPr>
            <a:xfrm flipH="1">
              <a:off x="3602160" y="448560"/>
              <a:ext cx="164160" cy="164160"/>
            </a:xfrm>
            <a:custGeom>
              <a:avLst/>
              <a:gdLst/>
              <a:ahLst/>
              <a:rect l="l" t="t" r="r" b="b"/>
              <a:pathLst>
                <a:path w="349" h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Google Shape;800;p36"/>
            <p:cNvSpPr/>
            <p:nvPr/>
          </p:nvSpPr>
          <p:spPr>
            <a:xfrm flipH="1">
              <a:off x="3824280" y="448560"/>
              <a:ext cx="163800" cy="164160"/>
            </a:xfrm>
            <a:custGeom>
              <a:avLst/>
              <a:gdLst/>
              <a:ahLst/>
              <a:rect l="l" t="t" r="r" b="b"/>
              <a:pathLst>
                <a:path w="348" h="349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Google Shape;801;p36"/>
            <p:cNvSpPr/>
            <p:nvPr/>
          </p:nvSpPr>
          <p:spPr>
            <a:xfrm flipH="1">
              <a:off x="4047120" y="446040"/>
              <a:ext cx="198720" cy="169200"/>
            </a:xfrm>
            <a:custGeom>
              <a:avLst/>
              <a:gdLst/>
              <a:ahLst/>
              <a:rect l="l" t="t" r="r" b="b"/>
              <a:pathLst>
                <a:path w="422" h="359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7" name="Google Shape;800;p36"/>
          <p:cNvSpPr/>
          <p:nvPr/>
        </p:nvSpPr>
        <p:spPr>
          <a:xfrm flipH="1">
            <a:off x="4355280" y="2450520"/>
            <a:ext cx="163800" cy="164160"/>
          </a:xfrm>
          <a:custGeom>
            <a:avLst/>
            <a:gdLst/>
            <a:ahLst/>
            <a:rect l="l" t="t" r="r" b="b"/>
            <a:pathLst>
              <a:path w="348" h="349">
                <a:moveTo>
                  <a:pt x="174" y="1"/>
                </a:moveTo>
                <a:cubicBezTo>
                  <a:pt x="73" y="1"/>
                  <a:pt x="0" y="88"/>
                  <a:pt x="0" y="175"/>
                </a:cubicBezTo>
                <a:cubicBezTo>
                  <a:pt x="0" y="276"/>
                  <a:pt x="73" y="348"/>
                  <a:pt x="174" y="348"/>
                </a:cubicBezTo>
                <a:cubicBezTo>
                  <a:pt x="275" y="348"/>
                  <a:pt x="348" y="276"/>
                  <a:pt x="348" y="175"/>
                </a:cubicBezTo>
                <a:cubicBezTo>
                  <a:pt x="348" y="88"/>
                  <a:pt x="275" y="1"/>
                  <a:pt x="174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Google Shape;800;p36"/>
          <p:cNvSpPr/>
          <p:nvPr/>
        </p:nvSpPr>
        <p:spPr>
          <a:xfrm flipH="1">
            <a:off x="4348440" y="2709000"/>
            <a:ext cx="163800" cy="164160"/>
          </a:xfrm>
          <a:custGeom>
            <a:avLst/>
            <a:gdLst/>
            <a:ahLst/>
            <a:rect l="l" t="t" r="r" b="b"/>
            <a:pathLst>
              <a:path w="348" h="349">
                <a:moveTo>
                  <a:pt x="174" y="1"/>
                </a:moveTo>
                <a:cubicBezTo>
                  <a:pt x="73" y="1"/>
                  <a:pt x="0" y="88"/>
                  <a:pt x="0" y="175"/>
                </a:cubicBezTo>
                <a:cubicBezTo>
                  <a:pt x="0" y="276"/>
                  <a:pt x="73" y="348"/>
                  <a:pt x="174" y="348"/>
                </a:cubicBezTo>
                <a:cubicBezTo>
                  <a:pt x="275" y="348"/>
                  <a:pt x="348" y="276"/>
                  <a:pt x="348" y="175"/>
                </a:cubicBezTo>
                <a:cubicBezTo>
                  <a:pt x="348" y="88"/>
                  <a:pt x="275" y="1"/>
                  <a:pt x="174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Google Shape;800;p36"/>
          <p:cNvSpPr/>
          <p:nvPr/>
        </p:nvSpPr>
        <p:spPr>
          <a:xfrm flipH="1">
            <a:off x="4355280" y="2947680"/>
            <a:ext cx="163800" cy="164160"/>
          </a:xfrm>
          <a:custGeom>
            <a:avLst/>
            <a:gdLst/>
            <a:ahLst/>
            <a:rect l="l" t="t" r="r" b="b"/>
            <a:pathLst>
              <a:path w="348" h="349">
                <a:moveTo>
                  <a:pt x="174" y="1"/>
                </a:moveTo>
                <a:cubicBezTo>
                  <a:pt x="73" y="1"/>
                  <a:pt x="0" y="88"/>
                  <a:pt x="0" y="175"/>
                </a:cubicBezTo>
                <a:cubicBezTo>
                  <a:pt x="0" y="276"/>
                  <a:pt x="73" y="348"/>
                  <a:pt x="174" y="348"/>
                </a:cubicBezTo>
                <a:cubicBezTo>
                  <a:pt x="275" y="348"/>
                  <a:pt x="348" y="276"/>
                  <a:pt x="348" y="175"/>
                </a:cubicBezTo>
                <a:cubicBezTo>
                  <a:pt x="348" y="88"/>
                  <a:pt x="275" y="1"/>
                  <a:pt x="174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title"/>
          </p:nvPr>
        </p:nvSpPr>
        <p:spPr>
          <a:xfrm>
            <a:off x="1471320" y="951480"/>
            <a:ext cx="6245640" cy="515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2d67e0"/>
                </a:solidFill>
                <a:latin typeface="Times New Roman"/>
                <a:ea typeface="Krona One"/>
              </a:rPr>
              <a:t>Project description</a:t>
            </a:r>
            <a:br>
              <a:rPr sz="2200"/>
            </a:b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2"/>
          <p:cNvSpPr>
            <a:spLocks noGrp="1"/>
          </p:cNvSpPr>
          <p:nvPr>
            <p:ph type="subTitle"/>
          </p:nvPr>
        </p:nvSpPr>
        <p:spPr>
          <a:xfrm>
            <a:off x="1214280" y="1737360"/>
            <a:ext cx="6503040" cy="192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333333"/>
                </a:solidFill>
                <a:latin typeface="Times New Roman"/>
                <a:ea typeface="DM Sans"/>
              </a:rPr>
              <a:t>A comprehensive website designed to simplify the process of </a:t>
            </a:r>
            <a:r>
              <a:rPr b="0" lang="en-US" sz="1800" spc="-1" strike="noStrike">
                <a:solidFill>
                  <a:srgbClr val="c00000"/>
                </a:solidFill>
                <a:latin typeface="Times New Roman"/>
                <a:ea typeface="DM Sans"/>
              </a:rPr>
              <a:t>booking appointments </a:t>
            </a:r>
            <a:r>
              <a:rPr b="0" lang="en-US" sz="1800" spc="-1" strike="noStrike">
                <a:solidFill>
                  <a:srgbClr val="333333"/>
                </a:solidFill>
                <a:latin typeface="Times New Roman"/>
                <a:ea typeface="DM Sans"/>
              </a:rPr>
              <a:t>with doctors. This user-friendly website aims to bridge the gap between patients and doctors, providing a seamless experience for scheduling medical consultations and managing appointments efficiently.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2" name="Google Shape;808;p37"/>
          <p:cNvSpPr/>
          <p:nvPr/>
        </p:nvSpPr>
        <p:spPr>
          <a:xfrm>
            <a:off x="1644120" y="323640"/>
            <a:ext cx="6346080" cy="35748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c00000"/>
                </a:solidFill>
                <a:latin typeface="Times New Roman"/>
                <a:ea typeface="Arial"/>
              </a:rPr>
              <a:t>Project Idea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3" name="Google Shape;809;p37">
            <a:hlinkClick r:id="rId1" action="ppaction://hlinksldjump"/>
          </p:cNvPr>
          <p:cNvSpPr/>
          <p:nvPr/>
        </p:nvSpPr>
        <p:spPr>
          <a:xfrm>
            <a:off x="8066160" y="323640"/>
            <a:ext cx="357480" cy="3574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4" name="Google Shape;810;p37">
            <a:hlinkClick r:id="rId2" action="ppaction://hlinksldjump"/>
          </p:cNvPr>
          <p:cNvSpPr/>
          <p:nvPr/>
        </p:nvSpPr>
        <p:spPr>
          <a:xfrm>
            <a:off x="8153640" y="412920"/>
            <a:ext cx="182160" cy="178920"/>
          </a:xfrm>
          <a:custGeom>
            <a:avLst/>
            <a:gdLst/>
            <a:ahLst/>
            <a:rect l="l" t="t" r="r" b="b"/>
            <a:pathLst>
              <a:path w="212885" h="209134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5" name="Google Shape;811;p37"/>
          <p:cNvGrpSpPr/>
          <p:nvPr/>
        </p:nvGrpSpPr>
        <p:grpSpPr>
          <a:xfrm>
            <a:off x="720000" y="323640"/>
            <a:ext cx="807120" cy="357480"/>
            <a:chOff x="720000" y="323640"/>
            <a:chExt cx="807120" cy="357480"/>
          </a:xfrm>
        </p:grpSpPr>
        <p:sp>
          <p:nvSpPr>
            <p:cNvPr id="726" name="Google Shape;812;p37"/>
            <p:cNvSpPr/>
            <p:nvPr/>
          </p:nvSpPr>
          <p:spPr>
            <a:xfrm>
              <a:off x="720000" y="323640"/>
              <a:ext cx="807120" cy="35748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 w="0">
              <a:noFill/>
            </a:ln>
            <a:effectLst>
              <a:outerShdw algn="bl" blurRad="214200" dir="5400000" dist="57240" rotWithShape="0">
                <a:schemeClr val="dk2">
                  <a:alpha val="13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Google Shape;813;p37"/>
            <p:cNvSpPr/>
            <p:nvPr/>
          </p:nvSpPr>
          <p:spPr>
            <a:xfrm flipH="1">
              <a:off x="827280" y="420120"/>
              <a:ext cx="164160" cy="164160"/>
            </a:xfrm>
            <a:custGeom>
              <a:avLst/>
              <a:gdLst/>
              <a:ahLst/>
              <a:rect l="l" t="t" r="r" b="b"/>
              <a:pathLst>
                <a:path w="349" h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Google Shape;814;p37"/>
            <p:cNvSpPr/>
            <p:nvPr/>
          </p:nvSpPr>
          <p:spPr>
            <a:xfrm flipH="1">
              <a:off x="1049400" y="420120"/>
              <a:ext cx="163800" cy="164160"/>
            </a:xfrm>
            <a:custGeom>
              <a:avLst/>
              <a:gdLst/>
              <a:ahLst/>
              <a:rect l="l" t="t" r="r" b="b"/>
              <a:pathLst>
                <a:path w="348" h="349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Google Shape;815;p37"/>
            <p:cNvSpPr/>
            <p:nvPr/>
          </p:nvSpPr>
          <p:spPr>
            <a:xfrm flipH="1">
              <a:off x="1272240" y="417600"/>
              <a:ext cx="198720" cy="169200"/>
            </a:xfrm>
            <a:custGeom>
              <a:avLst/>
              <a:gdLst/>
              <a:ahLst/>
              <a:rect l="l" t="t" r="r" b="b"/>
              <a:pathLst>
                <a:path w="422" h="359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30" name="Google Shape;815;p37"/>
          <p:cNvSpPr/>
          <p:nvPr/>
        </p:nvSpPr>
        <p:spPr>
          <a:xfrm flipH="1">
            <a:off x="987120" y="1909800"/>
            <a:ext cx="198720" cy="169200"/>
          </a:xfrm>
          <a:custGeom>
            <a:avLst/>
            <a:gdLst/>
            <a:ahLst/>
            <a:rect l="l" t="t" r="r" b="b"/>
            <a:pathLst>
              <a:path w="422" h="359">
                <a:moveTo>
                  <a:pt x="247" y="1"/>
                </a:moveTo>
                <a:cubicBezTo>
                  <a:pt x="88" y="1"/>
                  <a:pt x="1" y="189"/>
                  <a:pt x="117" y="305"/>
                </a:cubicBezTo>
                <a:cubicBezTo>
                  <a:pt x="154" y="342"/>
                  <a:pt x="198" y="358"/>
                  <a:pt x="241" y="358"/>
                </a:cubicBezTo>
                <a:cubicBezTo>
                  <a:pt x="334" y="358"/>
                  <a:pt x="421" y="283"/>
                  <a:pt x="421" y="175"/>
                </a:cubicBezTo>
                <a:cubicBezTo>
                  <a:pt x="421" y="73"/>
                  <a:pt x="349" y="1"/>
                  <a:pt x="247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1471320" y="951480"/>
            <a:ext cx="6245640" cy="441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2d67e0"/>
                </a:solidFill>
                <a:latin typeface="Times New Roman"/>
                <a:ea typeface="Krona One"/>
              </a:rPr>
              <a:t>Problem to be solved</a:t>
            </a:r>
            <a:br>
              <a:rPr sz="2200"/>
            </a:b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2" name="PlaceHolder 2"/>
          <p:cNvSpPr>
            <a:spLocks noGrp="1"/>
          </p:cNvSpPr>
          <p:nvPr>
            <p:ph type="subTitle"/>
          </p:nvPr>
        </p:nvSpPr>
        <p:spPr>
          <a:xfrm>
            <a:off x="1371960" y="1758240"/>
            <a:ext cx="6693840" cy="2536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333333"/>
                </a:solidFill>
                <a:latin typeface="Times New Roman"/>
                <a:ea typeface="DM Sans"/>
              </a:rPr>
              <a:t>In the current healthcare landscape, booking appointments with doctors can often be a cumbersome and </a:t>
            </a:r>
            <a:r>
              <a:rPr b="0" lang="en-US" sz="1800" spc="-1" strike="noStrike">
                <a:solidFill>
                  <a:srgbClr val="c00000"/>
                </a:solidFill>
                <a:latin typeface="Times New Roman"/>
                <a:ea typeface="DM Sans"/>
              </a:rPr>
              <a:t>time-consuming process </a:t>
            </a:r>
            <a:r>
              <a:rPr b="0" lang="en-US" sz="1800" spc="-1" strike="noStrike">
                <a:solidFill>
                  <a:srgbClr val="333333"/>
                </a:solidFill>
                <a:latin typeface="Times New Roman"/>
                <a:ea typeface="DM Sans"/>
              </a:rPr>
              <a:t>for patients. Long waiting times, difficulty in finding available slots, and the lack of convenient communication channels contribute to patient dissatisfaction and inefficiencies in clinic operations there's a growing need for a website the appointment booking process.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3" name="Google Shape;808;p37"/>
          <p:cNvSpPr/>
          <p:nvPr/>
        </p:nvSpPr>
        <p:spPr>
          <a:xfrm>
            <a:off x="1644120" y="323640"/>
            <a:ext cx="6346080" cy="35748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c00000"/>
                </a:solidFill>
                <a:latin typeface="Times New Roman"/>
                <a:ea typeface="Arial"/>
              </a:rPr>
              <a:t>Project Idea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34" name="Google Shape;809;p37">
            <a:hlinkClick r:id="rId1" action="ppaction://hlinksldjump"/>
          </p:cNvPr>
          <p:cNvSpPr/>
          <p:nvPr/>
        </p:nvSpPr>
        <p:spPr>
          <a:xfrm>
            <a:off x="8066160" y="323640"/>
            <a:ext cx="357480" cy="3574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5" name="Google Shape;810;p37">
            <a:hlinkClick r:id="rId2" action="ppaction://hlinksldjump"/>
          </p:cNvPr>
          <p:cNvSpPr/>
          <p:nvPr/>
        </p:nvSpPr>
        <p:spPr>
          <a:xfrm>
            <a:off x="8153640" y="412920"/>
            <a:ext cx="182160" cy="178920"/>
          </a:xfrm>
          <a:custGeom>
            <a:avLst/>
            <a:gdLst/>
            <a:ahLst/>
            <a:rect l="l" t="t" r="r" b="b"/>
            <a:pathLst>
              <a:path w="212885" h="209134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36" name="Google Shape;811;p37"/>
          <p:cNvGrpSpPr/>
          <p:nvPr/>
        </p:nvGrpSpPr>
        <p:grpSpPr>
          <a:xfrm>
            <a:off x="720000" y="323640"/>
            <a:ext cx="807120" cy="357480"/>
            <a:chOff x="720000" y="323640"/>
            <a:chExt cx="807120" cy="357480"/>
          </a:xfrm>
        </p:grpSpPr>
        <p:sp>
          <p:nvSpPr>
            <p:cNvPr id="737" name="Google Shape;812;p37"/>
            <p:cNvSpPr/>
            <p:nvPr/>
          </p:nvSpPr>
          <p:spPr>
            <a:xfrm>
              <a:off x="720000" y="323640"/>
              <a:ext cx="807120" cy="35748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 w="0">
              <a:noFill/>
            </a:ln>
            <a:effectLst>
              <a:outerShdw algn="bl" blurRad="214200" dir="5400000" dist="57240" rotWithShape="0">
                <a:schemeClr val="dk2">
                  <a:alpha val="13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Google Shape;813;p37"/>
            <p:cNvSpPr/>
            <p:nvPr/>
          </p:nvSpPr>
          <p:spPr>
            <a:xfrm flipH="1">
              <a:off x="827280" y="420120"/>
              <a:ext cx="164160" cy="164160"/>
            </a:xfrm>
            <a:custGeom>
              <a:avLst/>
              <a:gdLst/>
              <a:ahLst/>
              <a:rect l="l" t="t" r="r" b="b"/>
              <a:pathLst>
                <a:path w="349" h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Google Shape;814;p37"/>
            <p:cNvSpPr/>
            <p:nvPr/>
          </p:nvSpPr>
          <p:spPr>
            <a:xfrm flipH="1">
              <a:off x="1049400" y="420120"/>
              <a:ext cx="163800" cy="164160"/>
            </a:xfrm>
            <a:custGeom>
              <a:avLst/>
              <a:gdLst/>
              <a:ahLst/>
              <a:rect l="l" t="t" r="r" b="b"/>
              <a:pathLst>
                <a:path w="348" h="349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Google Shape;815;p37"/>
            <p:cNvSpPr/>
            <p:nvPr/>
          </p:nvSpPr>
          <p:spPr>
            <a:xfrm flipH="1">
              <a:off x="1272240" y="417600"/>
              <a:ext cx="198720" cy="169200"/>
            </a:xfrm>
            <a:custGeom>
              <a:avLst/>
              <a:gdLst/>
              <a:ahLst/>
              <a:rect l="l" t="t" r="r" b="b"/>
              <a:pathLst>
                <a:path w="422" h="359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1" name="Google Shape;815;p37"/>
          <p:cNvSpPr/>
          <p:nvPr/>
        </p:nvSpPr>
        <p:spPr>
          <a:xfrm flipH="1">
            <a:off x="1139040" y="1899360"/>
            <a:ext cx="198720" cy="169200"/>
          </a:xfrm>
          <a:custGeom>
            <a:avLst/>
            <a:gdLst/>
            <a:ahLst/>
            <a:rect l="l" t="t" r="r" b="b"/>
            <a:pathLst>
              <a:path w="422" h="359">
                <a:moveTo>
                  <a:pt x="247" y="1"/>
                </a:moveTo>
                <a:cubicBezTo>
                  <a:pt x="88" y="1"/>
                  <a:pt x="1" y="189"/>
                  <a:pt x="117" y="305"/>
                </a:cubicBezTo>
                <a:cubicBezTo>
                  <a:pt x="154" y="342"/>
                  <a:pt x="198" y="358"/>
                  <a:pt x="241" y="358"/>
                </a:cubicBezTo>
                <a:cubicBezTo>
                  <a:pt x="334" y="358"/>
                  <a:pt x="421" y="283"/>
                  <a:pt x="421" y="175"/>
                </a:cubicBezTo>
                <a:cubicBezTo>
                  <a:pt x="421" y="73"/>
                  <a:pt x="349" y="1"/>
                  <a:pt x="247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1471320" y="951480"/>
            <a:ext cx="6245640" cy="441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2d67e0"/>
                </a:solidFill>
                <a:latin typeface="Times New Roman"/>
                <a:ea typeface="Krona One"/>
              </a:rPr>
              <a:t>Feasibility study</a:t>
            </a:r>
            <a:br>
              <a:rPr sz="2200"/>
            </a:b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 type="subTitle"/>
          </p:nvPr>
        </p:nvSpPr>
        <p:spPr>
          <a:xfrm>
            <a:off x="1449000" y="1811520"/>
            <a:ext cx="6704280" cy="23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d0d0d"/>
                </a:solidFill>
                <a:latin typeface="Times New Roman"/>
                <a:ea typeface="DM Sans"/>
              </a:rPr>
              <a:t>Based on the findings of this feasibility study, we aim to determine the viability and potential success of developing an online appointment booking system for healthcare professionals. By </a:t>
            </a:r>
            <a:r>
              <a:rPr b="1" lang="en-US" sz="1600" spc="-1" strike="noStrike">
                <a:solidFill>
                  <a:srgbClr val="c00000"/>
                </a:solidFill>
                <a:latin typeface="Times New Roman"/>
                <a:ea typeface="DM Sans"/>
              </a:rPr>
              <a:t>addressing market demand</a:t>
            </a:r>
            <a:r>
              <a:rPr b="0" lang="en-US" sz="1600" spc="-1" strike="noStrike">
                <a:solidFill>
                  <a:srgbClr val="0d0d0d"/>
                </a:solidFill>
                <a:latin typeface="Times New Roman"/>
                <a:ea typeface="DM Sans"/>
              </a:rPr>
              <a:t>, </a:t>
            </a:r>
            <a:r>
              <a:rPr b="1" lang="en-US" sz="1600" spc="-1" strike="noStrike">
                <a:solidFill>
                  <a:srgbClr val="2d67e0"/>
                </a:solidFill>
                <a:latin typeface="Times New Roman"/>
                <a:ea typeface="DM Sans"/>
              </a:rPr>
              <a:t>technical feasibility</a:t>
            </a:r>
            <a:r>
              <a:rPr b="0" lang="en-US" sz="1600" spc="-1" strike="noStrike">
                <a:solidFill>
                  <a:srgbClr val="0d0d0d"/>
                </a:solidFill>
                <a:latin typeface="Times New Roman"/>
                <a:ea typeface="DM Sans"/>
              </a:rPr>
              <a:t>, </a:t>
            </a:r>
            <a:r>
              <a:rPr b="1" lang="en-US" sz="1600" spc="-1" strike="noStrike">
                <a:solidFill>
                  <a:srgbClr val="32b094"/>
                </a:solidFill>
                <a:latin typeface="Times New Roman"/>
                <a:ea typeface="DM Sans"/>
              </a:rPr>
              <a:t>financial viability</a:t>
            </a:r>
            <a:r>
              <a:rPr b="0" lang="en-US" sz="1600" spc="-1" strike="noStrike">
                <a:solidFill>
                  <a:srgbClr val="0d0d0d"/>
                </a:solidFill>
                <a:latin typeface="Times New Roman"/>
                <a:ea typeface="DM Sans"/>
              </a:rPr>
              <a:t>, and </a:t>
            </a:r>
            <a:r>
              <a:rPr b="1" lang="en-US" sz="1600" spc="-1" strike="noStrike">
                <a:solidFill>
                  <a:srgbClr val="c00000"/>
                </a:solidFill>
                <a:latin typeface="Times New Roman"/>
                <a:ea typeface="DM Sans"/>
              </a:rPr>
              <a:t>risk factors</a:t>
            </a:r>
            <a:r>
              <a:rPr b="0" lang="en-US" sz="1600" spc="-1" strike="noStrike">
                <a:solidFill>
                  <a:srgbClr val="0d0d0d"/>
                </a:solidFill>
                <a:latin typeface="Times New Roman"/>
                <a:ea typeface="DM Sans"/>
              </a:rPr>
              <a:t>, we can make informed decisions regarding the initiation and implementation of the project. This study will serve as a crucial foundation for the development and future success of the proposed online booking Website in the healthcare sector.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4" name="Google Shape;808;p37"/>
          <p:cNvSpPr/>
          <p:nvPr/>
        </p:nvSpPr>
        <p:spPr>
          <a:xfrm>
            <a:off x="1644120" y="323640"/>
            <a:ext cx="6346080" cy="35748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c00000"/>
                </a:solidFill>
                <a:latin typeface="Times New Roman"/>
                <a:ea typeface="Arial"/>
              </a:rPr>
              <a:t>Project Idea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5" name="Google Shape;809;p37">
            <a:hlinkClick r:id="rId1" action="ppaction://hlinksldjump"/>
          </p:cNvPr>
          <p:cNvSpPr/>
          <p:nvPr/>
        </p:nvSpPr>
        <p:spPr>
          <a:xfrm>
            <a:off x="8066160" y="323640"/>
            <a:ext cx="357480" cy="3574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0">
            <a:noFill/>
          </a:ln>
          <a:effectLst>
            <a:outerShdw algn="bl" blurRad="214200" dir="5400000" dist="57240" rotWithShape="0">
              <a:schemeClr val="dk2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6" name="Google Shape;810;p37">
            <a:hlinkClick r:id="rId2" action="ppaction://hlinksldjump"/>
          </p:cNvPr>
          <p:cNvSpPr/>
          <p:nvPr/>
        </p:nvSpPr>
        <p:spPr>
          <a:xfrm>
            <a:off x="8153640" y="412920"/>
            <a:ext cx="182160" cy="178920"/>
          </a:xfrm>
          <a:custGeom>
            <a:avLst/>
            <a:gdLst/>
            <a:ahLst/>
            <a:rect l="l" t="t" r="r" b="b"/>
            <a:pathLst>
              <a:path w="212885" h="209134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47" name="Google Shape;811;p37"/>
          <p:cNvGrpSpPr/>
          <p:nvPr/>
        </p:nvGrpSpPr>
        <p:grpSpPr>
          <a:xfrm>
            <a:off x="720000" y="323640"/>
            <a:ext cx="807120" cy="357480"/>
            <a:chOff x="720000" y="323640"/>
            <a:chExt cx="807120" cy="357480"/>
          </a:xfrm>
        </p:grpSpPr>
        <p:sp>
          <p:nvSpPr>
            <p:cNvPr id="748" name="Google Shape;812;p37"/>
            <p:cNvSpPr/>
            <p:nvPr/>
          </p:nvSpPr>
          <p:spPr>
            <a:xfrm>
              <a:off x="720000" y="323640"/>
              <a:ext cx="807120" cy="35748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 w="0">
              <a:noFill/>
            </a:ln>
            <a:effectLst>
              <a:outerShdw algn="bl" blurRad="214200" dir="5400000" dist="57240" rotWithShape="0">
                <a:schemeClr val="dk2">
                  <a:alpha val="13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Google Shape;813;p37"/>
            <p:cNvSpPr/>
            <p:nvPr/>
          </p:nvSpPr>
          <p:spPr>
            <a:xfrm flipH="1">
              <a:off x="827280" y="420120"/>
              <a:ext cx="164160" cy="164160"/>
            </a:xfrm>
            <a:custGeom>
              <a:avLst/>
              <a:gdLst/>
              <a:ahLst/>
              <a:rect l="l" t="t" r="r" b="b"/>
              <a:pathLst>
                <a:path w="349" h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Google Shape;814;p37"/>
            <p:cNvSpPr/>
            <p:nvPr/>
          </p:nvSpPr>
          <p:spPr>
            <a:xfrm flipH="1">
              <a:off x="1049400" y="420120"/>
              <a:ext cx="163800" cy="164160"/>
            </a:xfrm>
            <a:custGeom>
              <a:avLst/>
              <a:gdLst/>
              <a:ahLst/>
              <a:rect l="l" t="t" r="r" b="b"/>
              <a:pathLst>
                <a:path w="348" h="349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Google Shape;815;p37"/>
            <p:cNvSpPr/>
            <p:nvPr/>
          </p:nvSpPr>
          <p:spPr>
            <a:xfrm flipH="1">
              <a:off x="1272240" y="417600"/>
              <a:ext cx="198720" cy="169200"/>
            </a:xfrm>
            <a:custGeom>
              <a:avLst/>
              <a:gdLst/>
              <a:ahLst/>
              <a:rect l="l" t="t" r="r" b="b"/>
              <a:pathLst>
                <a:path w="422" h="359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52" name="Google Shape;815;p37"/>
          <p:cNvSpPr/>
          <p:nvPr/>
        </p:nvSpPr>
        <p:spPr>
          <a:xfrm flipH="1">
            <a:off x="1249920" y="1931040"/>
            <a:ext cx="198720" cy="169200"/>
          </a:xfrm>
          <a:custGeom>
            <a:avLst/>
            <a:gdLst/>
            <a:ahLst/>
            <a:rect l="l" t="t" r="r" b="b"/>
            <a:pathLst>
              <a:path w="422" h="359">
                <a:moveTo>
                  <a:pt x="247" y="1"/>
                </a:moveTo>
                <a:cubicBezTo>
                  <a:pt x="88" y="1"/>
                  <a:pt x="1" y="189"/>
                  <a:pt x="117" y="305"/>
                </a:cubicBezTo>
                <a:cubicBezTo>
                  <a:pt x="154" y="342"/>
                  <a:pt x="198" y="358"/>
                  <a:pt x="241" y="358"/>
                </a:cubicBezTo>
                <a:cubicBezTo>
                  <a:pt x="334" y="358"/>
                  <a:pt x="421" y="283"/>
                  <a:pt x="421" y="175"/>
                </a:cubicBezTo>
                <a:cubicBezTo>
                  <a:pt x="421" y="73"/>
                  <a:pt x="349" y="1"/>
                  <a:pt x="247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d67e0"/>
      </a:dk2>
      <a:lt2>
        <a:srgbClr val="b9d0ff"/>
      </a:lt2>
      <a:accent1>
        <a:srgbClr val="dde9ff"/>
      </a:accent1>
      <a:accent2>
        <a:srgbClr val="e9f3f9"/>
      </a:accent2>
      <a:accent3>
        <a:srgbClr val="e0584c"/>
      </a:accent3>
      <a:accent4>
        <a:srgbClr val="eab1b2"/>
      </a:accent4>
      <a:accent5>
        <a:srgbClr val="5dd1b7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d67e0"/>
      </a:dk2>
      <a:lt2>
        <a:srgbClr val="b9d0ff"/>
      </a:lt2>
      <a:accent1>
        <a:srgbClr val="dde9ff"/>
      </a:accent1>
      <a:accent2>
        <a:srgbClr val="e9f3f9"/>
      </a:accent2>
      <a:accent3>
        <a:srgbClr val="e0584c"/>
      </a:accent3>
      <a:accent4>
        <a:srgbClr val="eab1b2"/>
      </a:accent4>
      <a:accent5>
        <a:srgbClr val="5dd1b7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d67e0"/>
      </a:dk2>
      <a:lt2>
        <a:srgbClr val="b9d0ff"/>
      </a:lt2>
      <a:accent1>
        <a:srgbClr val="dde9ff"/>
      </a:accent1>
      <a:accent2>
        <a:srgbClr val="e9f3f9"/>
      </a:accent2>
      <a:accent3>
        <a:srgbClr val="e0584c"/>
      </a:accent3>
      <a:accent4>
        <a:srgbClr val="eab1b2"/>
      </a:accent4>
      <a:accent5>
        <a:srgbClr val="5dd1b7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d67e0"/>
      </a:dk2>
      <a:lt2>
        <a:srgbClr val="b9d0ff"/>
      </a:lt2>
      <a:accent1>
        <a:srgbClr val="dde9ff"/>
      </a:accent1>
      <a:accent2>
        <a:srgbClr val="e9f3f9"/>
      </a:accent2>
      <a:accent3>
        <a:srgbClr val="e0584c"/>
      </a:accent3>
      <a:accent4>
        <a:srgbClr val="eab1b2"/>
      </a:accent4>
      <a:accent5>
        <a:srgbClr val="5dd1b7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d67e0"/>
      </a:dk2>
      <a:lt2>
        <a:srgbClr val="b9d0ff"/>
      </a:lt2>
      <a:accent1>
        <a:srgbClr val="dde9ff"/>
      </a:accent1>
      <a:accent2>
        <a:srgbClr val="e9f3f9"/>
      </a:accent2>
      <a:accent3>
        <a:srgbClr val="e0584c"/>
      </a:accent3>
      <a:accent4>
        <a:srgbClr val="eab1b2"/>
      </a:accent4>
      <a:accent5>
        <a:srgbClr val="5dd1b7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d67e0"/>
      </a:dk2>
      <a:lt2>
        <a:srgbClr val="b9d0ff"/>
      </a:lt2>
      <a:accent1>
        <a:srgbClr val="dde9ff"/>
      </a:accent1>
      <a:accent2>
        <a:srgbClr val="e9f3f9"/>
      </a:accent2>
      <a:accent3>
        <a:srgbClr val="e0584c"/>
      </a:accent3>
      <a:accent4>
        <a:srgbClr val="eab1b2"/>
      </a:accent4>
      <a:accent5>
        <a:srgbClr val="5dd1b7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d67e0"/>
      </a:dk2>
      <a:lt2>
        <a:srgbClr val="b9d0ff"/>
      </a:lt2>
      <a:accent1>
        <a:srgbClr val="dde9ff"/>
      </a:accent1>
      <a:accent2>
        <a:srgbClr val="e9f3f9"/>
      </a:accent2>
      <a:accent3>
        <a:srgbClr val="e0584c"/>
      </a:accent3>
      <a:accent4>
        <a:srgbClr val="eab1b2"/>
      </a:accent4>
      <a:accent5>
        <a:srgbClr val="5dd1b7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d67e0"/>
      </a:dk2>
      <a:lt2>
        <a:srgbClr val="b9d0ff"/>
      </a:lt2>
      <a:accent1>
        <a:srgbClr val="dde9ff"/>
      </a:accent1>
      <a:accent2>
        <a:srgbClr val="e9f3f9"/>
      </a:accent2>
      <a:accent3>
        <a:srgbClr val="e0584c"/>
      </a:accent3>
      <a:accent4>
        <a:srgbClr val="eab1b2"/>
      </a:accent4>
      <a:accent5>
        <a:srgbClr val="5dd1b7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d67e0"/>
      </a:dk2>
      <a:lt2>
        <a:srgbClr val="b9d0ff"/>
      </a:lt2>
      <a:accent1>
        <a:srgbClr val="dde9ff"/>
      </a:accent1>
      <a:accent2>
        <a:srgbClr val="e9f3f9"/>
      </a:accent2>
      <a:accent3>
        <a:srgbClr val="e0584c"/>
      </a:accent3>
      <a:accent4>
        <a:srgbClr val="eab1b2"/>
      </a:accent4>
      <a:accent5>
        <a:srgbClr val="5dd1b7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</TotalTime>
  <Application>LibreOffice/7.3.7.2$Linux_X86_64 LibreOffice_project/30$Build-2</Application>
  <AppVersion>15.0000</AppVersion>
  <Words>463</Words>
  <Paragraphs>89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2024-03-24T00:51:38Z</dcterms:modified>
  <cp:revision>32</cp:revision>
  <dc:subject/>
  <dc:title>Med_Care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On-screen Show (16:9)</vt:lpwstr>
  </property>
  <property fmtid="{D5CDD505-2E9C-101B-9397-08002B2CF9AE}" pid="4" name="Slides">
    <vt:i4>22</vt:i4>
  </property>
</Properties>
</file>