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530" r:id="rId2"/>
    <p:sldId id="539" r:id="rId3"/>
    <p:sldId id="540" r:id="rId4"/>
    <p:sldId id="541" r:id="rId5"/>
    <p:sldId id="531" r:id="rId6"/>
    <p:sldId id="532" r:id="rId7"/>
    <p:sldId id="542" r:id="rId8"/>
    <p:sldId id="544" r:id="rId9"/>
    <p:sldId id="545" r:id="rId10"/>
    <p:sldId id="543" r:id="rId11"/>
    <p:sldId id="548" r:id="rId12"/>
    <p:sldId id="549" r:id="rId13"/>
    <p:sldId id="550" r:id="rId14"/>
    <p:sldId id="546" r:id="rId15"/>
    <p:sldId id="54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401F9E-16E0-486A-B4F8-A1E47142A447}" type="datetimeFigureOut">
              <a:rPr lang="en-US" smtClean="0"/>
              <a:t>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623312-39F7-42DE-A7D2-BF784E858EE1}" type="slidenum">
              <a:rPr lang="en-US" smtClean="0"/>
              <a:t>‹#›</a:t>
            </a:fld>
            <a:endParaRPr lang="en-US"/>
          </a:p>
        </p:txBody>
      </p:sp>
    </p:spTree>
    <p:extLst>
      <p:ext uri="{BB962C8B-B14F-4D97-AF65-F5344CB8AC3E}">
        <p14:creationId xmlns:p14="http://schemas.microsoft.com/office/powerpoint/2010/main" val="3013962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1BA30AC7-F799-4000-ABAA-8C93C2606285}"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1</a:t>
            </a:fld>
            <a:endParaRPr kumimoji="0" lang="en-US"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390708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65873" y="157387"/>
            <a:ext cx="4457435" cy="472859"/>
          </a:xfrm>
          <a:prstGeom prst="rect">
            <a:avLst/>
          </a:prstGeom>
        </p:spPr>
        <p:txBody>
          <a:bodyPr wrap="square" lIns="0" tIns="0" rIns="0" bIns="0">
            <a:spAutoFit/>
          </a:bodyPr>
          <a:lstStyle>
            <a:lvl1pPr>
              <a:defRPr sz="3002" b="1" i="0">
                <a:solidFill>
                  <a:srgbClr val="FAFBFB"/>
                </a:solidFill>
                <a:latin typeface="Calibri"/>
                <a:cs typeface="Calibri"/>
              </a:defRPr>
            </a:lvl1pPr>
          </a:lstStyle>
          <a:p>
            <a:endParaRPr/>
          </a:p>
        </p:txBody>
      </p:sp>
      <p:sp>
        <p:nvSpPr>
          <p:cNvPr id="3" name="Holder 3"/>
          <p:cNvSpPr>
            <a:spLocks noGrp="1"/>
          </p:cNvSpPr>
          <p:nvPr>
            <p:ph type="subTitle" idx="4"/>
          </p:nvPr>
        </p:nvSpPr>
        <p:spPr>
          <a:xfrm>
            <a:off x="4024449" y="4139451"/>
            <a:ext cx="4092754" cy="1234516"/>
          </a:xfrm>
          <a:prstGeom prst="rect">
            <a:avLst/>
          </a:prstGeom>
        </p:spPr>
        <p:txBody>
          <a:bodyPr wrap="square" lIns="0" tIns="0" rIns="0" bIns="0">
            <a:spAutoFit/>
          </a:bodyPr>
          <a:lstStyle>
            <a:lvl1pPr>
              <a:defRPr sz="8004" b="0" i="0">
                <a:solidFill>
                  <a:srgbClr val="44444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51590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65873" y="178023"/>
            <a:ext cx="6704830" cy="461986"/>
          </a:xfrm>
        </p:spPr>
        <p:txBody>
          <a:bodyPr lIns="0" tIns="0" rIns="0" bIns="0"/>
          <a:lstStyle>
            <a:lvl1pPr>
              <a:defRPr sz="3002" b="1" i="0">
                <a:solidFill>
                  <a:srgbClr val="FAFBFB"/>
                </a:solidFill>
                <a:latin typeface="Calibri"/>
                <a:cs typeface="Calibri"/>
              </a:defRPr>
            </a:lvl1pPr>
          </a:lstStyle>
          <a:p>
            <a:endParaRPr/>
          </a:p>
        </p:txBody>
      </p:sp>
      <p:sp>
        <p:nvSpPr>
          <p:cNvPr id="3" name="Holder 3"/>
          <p:cNvSpPr>
            <a:spLocks noGrp="1"/>
          </p:cNvSpPr>
          <p:nvPr>
            <p:ph type="body" idx="1"/>
          </p:nvPr>
        </p:nvSpPr>
        <p:spPr>
          <a:xfrm>
            <a:off x="5756193" y="1796924"/>
            <a:ext cx="5755964" cy="200696"/>
          </a:xfrm>
        </p:spPr>
        <p:txBody>
          <a:bodyPr lIns="0" tIns="0" rIns="0" bIns="0"/>
          <a:lstStyle>
            <a:lvl1pPr>
              <a:defRPr sz="1304" b="0" i="0">
                <a:solidFill>
                  <a:srgbClr val="44444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194717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65873" y="178023"/>
            <a:ext cx="6704830" cy="461986"/>
          </a:xfrm>
        </p:spPr>
        <p:txBody>
          <a:bodyPr lIns="0" tIns="0" rIns="0" bIns="0"/>
          <a:lstStyle>
            <a:lvl1pPr>
              <a:defRPr sz="3002" b="1" i="0">
                <a:solidFill>
                  <a:srgbClr val="FAFBFB"/>
                </a:solidFill>
                <a:latin typeface="Calibri"/>
                <a:cs typeface="Calibri"/>
              </a:defRPr>
            </a:lvl1pPr>
          </a:lstStyle>
          <a:p>
            <a:endParaRPr/>
          </a:p>
        </p:txBody>
      </p:sp>
      <p:sp>
        <p:nvSpPr>
          <p:cNvPr id="3" name="Holder 3"/>
          <p:cNvSpPr>
            <a:spLocks noGrp="1"/>
          </p:cNvSpPr>
          <p:nvPr>
            <p:ph sz="half" idx="2"/>
          </p:nvPr>
        </p:nvSpPr>
        <p:spPr>
          <a:xfrm>
            <a:off x="953545" y="2001466"/>
            <a:ext cx="4600689" cy="214674"/>
          </a:xfrm>
          <a:prstGeom prst="rect">
            <a:avLst/>
          </a:prstGeom>
        </p:spPr>
        <p:txBody>
          <a:bodyPr wrap="square" lIns="0" tIns="0" rIns="0" bIns="0">
            <a:spAutoFit/>
          </a:bodyPr>
          <a:lstStyle>
            <a:lvl1pPr>
              <a:defRPr sz="1395" b="0" i="0">
                <a:solidFill>
                  <a:srgbClr val="444444"/>
                </a:solidFill>
                <a:latin typeface="Arial"/>
                <a:cs typeface="Arial"/>
              </a:defRPr>
            </a:lvl1pPr>
          </a:lstStyle>
          <a:p>
            <a:endParaRPr/>
          </a:p>
        </p:txBody>
      </p:sp>
      <p:sp>
        <p:nvSpPr>
          <p:cNvPr id="4" name="Holder 4"/>
          <p:cNvSpPr>
            <a:spLocks noGrp="1"/>
          </p:cNvSpPr>
          <p:nvPr>
            <p:ph sz="half" idx="3"/>
          </p:nvPr>
        </p:nvSpPr>
        <p:spPr>
          <a:xfrm>
            <a:off x="6605181" y="1373205"/>
            <a:ext cx="4912999" cy="261290"/>
          </a:xfrm>
          <a:prstGeom prst="rect">
            <a:avLst/>
          </a:prstGeom>
        </p:spPr>
        <p:txBody>
          <a:bodyPr wrap="square" lIns="0" tIns="0" rIns="0" bIns="0">
            <a:spAutoFit/>
          </a:bodyPr>
          <a:lstStyle>
            <a:lvl1pPr>
              <a:defRPr sz="1698" b="1" i="0">
                <a:solidFill>
                  <a:srgbClr val="444444"/>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69810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65873" y="178023"/>
            <a:ext cx="6704830" cy="461986"/>
          </a:xfrm>
        </p:spPr>
        <p:txBody>
          <a:bodyPr lIns="0" tIns="0" rIns="0" bIns="0"/>
          <a:lstStyle>
            <a:lvl1pPr>
              <a:defRPr sz="3002" b="1" i="0">
                <a:solidFill>
                  <a:srgbClr val="FAFBFB"/>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797537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9286234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F7F7F7"/>
          </a:solidFill>
        </p:spPr>
        <p:txBody>
          <a:bodyPr wrap="square" lIns="0" tIns="0" rIns="0" bIns="0" rtlCol="0"/>
          <a:lstStyle/>
          <a:p>
            <a:endParaRPr sz="1092"/>
          </a:p>
        </p:txBody>
      </p:sp>
      <p:sp>
        <p:nvSpPr>
          <p:cNvPr id="2" name="Holder 2"/>
          <p:cNvSpPr>
            <a:spLocks noGrp="1"/>
          </p:cNvSpPr>
          <p:nvPr>
            <p:ph type="title"/>
          </p:nvPr>
        </p:nvSpPr>
        <p:spPr>
          <a:xfrm>
            <a:off x="365873" y="178023"/>
            <a:ext cx="6704830" cy="761747"/>
          </a:xfrm>
          <a:prstGeom prst="rect">
            <a:avLst/>
          </a:prstGeom>
        </p:spPr>
        <p:txBody>
          <a:bodyPr wrap="square" lIns="0" tIns="0" rIns="0" bIns="0">
            <a:spAutoFit/>
          </a:bodyPr>
          <a:lstStyle>
            <a:lvl1pPr>
              <a:defRPr sz="4950" b="1" i="0">
                <a:solidFill>
                  <a:srgbClr val="FAFBFB"/>
                </a:solidFill>
                <a:latin typeface="Calibri"/>
                <a:cs typeface="Calibri"/>
              </a:defRPr>
            </a:lvl1pPr>
          </a:lstStyle>
          <a:p>
            <a:endParaRPr/>
          </a:p>
        </p:txBody>
      </p:sp>
      <p:sp>
        <p:nvSpPr>
          <p:cNvPr id="3" name="Holder 3"/>
          <p:cNvSpPr>
            <a:spLocks noGrp="1"/>
          </p:cNvSpPr>
          <p:nvPr>
            <p:ph type="body" idx="1"/>
          </p:nvPr>
        </p:nvSpPr>
        <p:spPr>
          <a:xfrm>
            <a:off x="5756193" y="1796924"/>
            <a:ext cx="5755964" cy="330860"/>
          </a:xfrm>
          <a:prstGeom prst="rect">
            <a:avLst/>
          </a:prstGeom>
        </p:spPr>
        <p:txBody>
          <a:bodyPr wrap="square" lIns="0" tIns="0" rIns="0" bIns="0">
            <a:spAutoFit/>
          </a:bodyPr>
          <a:lstStyle>
            <a:lvl1pPr>
              <a:defRPr sz="2150" b="0" i="0">
                <a:solidFill>
                  <a:srgbClr val="444444"/>
                </a:solidFill>
                <a:latin typeface="Arial"/>
                <a:cs typeface="Arial"/>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12/6/2023</a:t>
            </a:fld>
            <a:endParaRPr lang="en-US"/>
          </a:p>
        </p:txBody>
      </p:sp>
      <p:sp>
        <p:nvSpPr>
          <p:cNvPr id="6" name="Holder 6"/>
          <p:cNvSpPr>
            <a:spLocks noGrp="1"/>
          </p:cNvSpPr>
          <p:nvPr>
            <p:ph type="sldNum" sz="quarter" idx="7"/>
          </p:nvPr>
        </p:nvSpPr>
        <p:spPr>
          <a:xfrm>
            <a:off x="8778241"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0613903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277246">
        <a:defRPr>
          <a:latin typeface="+mn-lt"/>
          <a:ea typeface="+mn-ea"/>
          <a:cs typeface="+mn-cs"/>
        </a:defRPr>
      </a:lvl2pPr>
      <a:lvl3pPr marL="554492">
        <a:defRPr>
          <a:latin typeface="+mn-lt"/>
          <a:ea typeface="+mn-ea"/>
          <a:cs typeface="+mn-cs"/>
        </a:defRPr>
      </a:lvl3pPr>
      <a:lvl4pPr marL="831738">
        <a:defRPr>
          <a:latin typeface="+mn-lt"/>
          <a:ea typeface="+mn-ea"/>
          <a:cs typeface="+mn-cs"/>
        </a:defRPr>
      </a:lvl4pPr>
      <a:lvl5pPr marL="1108984">
        <a:defRPr>
          <a:latin typeface="+mn-lt"/>
          <a:ea typeface="+mn-ea"/>
          <a:cs typeface="+mn-cs"/>
        </a:defRPr>
      </a:lvl5pPr>
      <a:lvl6pPr marL="1386230">
        <a:defRPr>
          <a:latin typeface="+mn-lt"/>
          <a:ea typeface="+mn-ea"/>
          <a:cs typeface="+mn-cs"/>
        </a:defRPr>
      </a:lvl6pPr>
      <a:lvl7pPr marL="1663476">
        <a:defRPr>
          <a:latin typeface="+mn-lt"/>
          <a:ea typeface="+mn-ea"/>
          <a:cs typeface="+mn-cs"/>
        </a:defRPr>
      </a:lvl7pPr>
      <a:lvl8pPr marL="1940723">
        <a:defRPr>
          <a:latin typeface="+mn-lt"/>
          <a:ea typeface="+mn-ea"/>
          <a:cs typeface="+mn-cs"/>
        </a:defRPr>
      </a:lvl8pPr>
      <a:lvl9pPr marL="2217969">
        <a:defRPr>
          <a:latin typeface="+mn-lt"/>
          <a:ea typeface="+mn-ea"/>
          <a:cs typeface="+mn-cs"/>
        </a:defRPr>
      </a:lvl9pPr>
    </p:bodyStyle>
    <p:otherStyle>
      <a:lvl1pPr marL="0">
        <a:defRPr>
          <a:latin typeface="+mn-lt"/>
          <a:ea typeface="+mn-ea"/>
          <a:cs typeface="+mn-cs"/>
        </a:defRPr>
      </a:lvl1pPr>
      <a:lvl2pPr marL="277246">
        <a:defRPr>
          <a:latin typeface="+mn-lt"/>
          <a:ea typeface="+mn-ea"/>
          <a:cs typeface="+mn-cs"/>
        </a:defRPr>
      </a:lvl2pPr>
      <a:lvl3pPr marL="554492">
        <a:defRPr>
          <a:latin typeface="+mn-lt"/>
          <a:ea typeface="+mn-ea"/>
          <a:cs typeface="+mn-cs"/>
        </a:defRPr>
      </a:lvl3pPr>
      <a:lvl4pPr marL="831738">
        <a:defRPr>
          <a:latin typeface="+mn-lt"/>
          <a:ea typeface="+mn-ea"/>
          <a:cs typeface="+mn-cs"/>
        </a:defRPr>
      </a:lvl4pPr>
      <a:lvl5pPr marL="1108984">
        <a:defRPr>
          <a:latin typeface="+mn-lt"/>
          <a:ea typeface="+mn-ea"/>
          <a:cs typeface="+mn-cs"/>
        </a:defRPr>
      </a:lvl5pPr>
      <a:lvl6pPr marL="1386230">
        <a:defRPr>
          <a:latin typeface="+mn-lt"/>
          <a:ea typeface="+mn-ea"/>
          <a:cs typeface="+mn-cs"/>
        </a:defRPr>
      </a:lvl6pPr>
      <a:lvl7pPr marL="1663476">
        <a:defRPr>
          <a:latin typeface="+mn-lt"/>
          <a:ea typeface="+mn-ea"/>
          <a:cs typeface="+mn-cs"/>
        </a:defRPr>
      </a:lvl7pPr>
      <a:lvl8pPr marL="1940723">
        <a:defRPr>
          <a:latin typeface="+mn-lt"/>
          <a:ea typeface="+mn-ea"/>
          <a:cs typeface="+mn-cs"/>
        </a:defRPr>
      </a:lvl8pPr>
      <a:lvl9pPr marL="2217969">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jpg"/><Relationship Id="rId7" Type="http://schemas.openxmlformats.org/officeDocument/2006/relationships/image" Target="../media/image16.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2.png"/><Relationship Id="rId10" Type="http://schemas.openxmlformats.org/officeDocument/2006/relationships/image" Target="../media/image10.png"/><Relationship Id="rId4" Type="http://schemas.openxmlformats.org/officeDocument/2006/relationships/image" Target="../media/image13.png"/><Relationship Id="rId9"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30.jp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4953196" y="0"/>
            <a:ext cx="7238376" cy="6857519"/>
          </a:xfrm>
          <a:prstGeom prst="rect">
            <a:avLst/>
          </a:prstGeom>
        </p:spPr>
      </p:pic>
      <p:pic>
        <p:nvPicPr>
          <p:cNvPr id="7" name="object 7"/>
          <p:cNvPicPr/>
          <p:nvPr/>
        </p:nvPicPr>
        <p:blipFill>
          <a:blip r:embed="rId4" cstate="print"/>
          <a:stretch>
            <a:fillRect/>
          </a:stretch>
        </p:blipFill>
        <p:spPr>
          <a:xfrm>
            <a:off x="11230579" y="5891979"/>
            <a:ext cx="703018" cy="703018"/>
          </a:xfrm>
          <a:prstGeom prst="rect">
            <a:avLst/>
          </a:prstGeom>
        </p:spPr>
      </p:pic>
      <p:sp>
        <p:nvSpPr>
          <p:cNvPr id="16" name="object 2">
            <a:extLst>
              <a:ext uri="{FF2B5EF4-FFF2-40B4-BE49-F238E27FC236}">
                <a16:creationId xmlns:a16="http://schemas.microsoft.com/office/drawing/2014/main" id="{0B67AF2F-9EBF-2DF7-CA09-3BA8F845630F}"/>
              </a:ext>
            </a:extLst>
          </p:cNvPr>
          <p:cNvSpPr txBox="1">
            <a:spLocks/>
          </p:cNvSpPr>
          <p:nvPr/>
        </p:nvSpPr>
        <p:spPr>
          <a:xfrm>
            <a:off x="7444259" y="3222677"/>
            <a:ext cx="3180635" cy="754651"/>
          </a:xfrm>
          <a:prstGeom prst="rect">
            <a:avLst/>
          </a:prstGeom>
        </p:spPr>
        <p:txBody>
          <a:bodyPr vert="horz" wrap="square" lIns="0" tIns="8086" rIns="0" bIns="0" rtlCol="0">
            <a:spAutoFit/>
          </a:bodyPr>
          <a:lstStyle>
            <a:lvl1pPr>
              <a:defRPr>
                <a:latin typeface="+mj-lt"/>
                <a:ea typeface="+mj-ea"/>
                <a:cs typeface="+mj-cs"/>
              </a:defRPr>
            </a:lvl1pPr>
          </a:lstStyle>
          <a:p>
            <a:pPr marL="497502" defTabSz="554492">
              <a:spcBef>
                <a:spcPts val="64"/>
              </a:spcBef>
            </a:pPr>
            <a:r>
              <a:rPr lang="en-US" sz="4851" kern="0" spc="-3" dirty="0">
                <a:solidFill>
                  <a:srgbClr val="FFFF00"/>
                </a:solidFill>
                <a:latin typeface="Berlin Sans FB" panose="020E0602020502020306" pitchFamily="34" charset="0"/>
              </a:rPr>
              <a:t>JavaScript</a:t>
            </a:r>
            <a:endParaRPr lang="en-US" sz="4851" kern="0" dirty="0">
              <a:solidFill>
                <a:srgbClr val="FFFF00"/>
              </a:solidFill>
              <a:latin typeface="Berlin Sans FB" panose="020E0602020502020306" pitchFamily="34" charset="0"/>
            </a:endParaRPr>
          </a:p>
        </p:txBody>
      </p:sp>
      <p:pic>
        <p:nvPicPr>
          <p:cNvPr id="17" name="object 3">
            <a:extLst>
              <a:ext uri="{FF2B5EF4-FFF2-40B4-BE49-F238E27FC236}">
                <a16:creationId xmlns:a16="http://schemas.microsoft.com/office/drawing/2014/main" id="{4824293C-F79A-D5A7-55AB-6FF401F38307}"/>
              </a:ext>
            </a:extLst>
          </p:cNvPr>
          <p:cNvPicPr/>
          <p:nvPr/>
        </p:nvPicPr>
        <p:blipFill>
          <a:blip r:embed="rId5" cstate="print"/>
          <a:stretch>
            <a:fillRect/>
          </a:stretch>
        </p:blipFill>
        <p:spPr>
          <a:xfrm>
            <a:off x="7323869" y="3510017"/>
            <a:ext cx="780064" cy="680794"/>
          </a:xfrm>
          <a:prstGeom prst="rect">
            <a:avLst/>
          </a:prstGeom>
        </p:spPr>
      </p:pic>
      <p:pic>
        <p:nvPicPr>
          <p:cNvPr id="18" name="object 4">
            <a:extLst>
              <a:ext uri="{FF2B5EF4-FFF2-40B4-BE49-F238E27FC236}">
                <a16:creationId xmlns:a16="http://schemas.microsoft.com/office/drawing/2014/main" id="{E3DA42C4-EB3E-EACC-E514-83DB3F75A94D}"/>
              </a:ext>
            </a:extLst>
          </p:cNvPr>
          <p:cNvPicPr/>
          <p:nvPr/>
        </p:nvPicPr>
        <p:blipFill>
          <a:blip r:embed="rId6" cstate="print"/>
          <a:stretch>
            <a:fillRect/>
          </a:stretch>
        </p:blipFill>
        <p:spPr>
          <a:xfrm>
            <a:off x="10343969" y="2681101"/>
            <a:ext cx="731700" cy="375438"/>
          </a:xfrm>
          <a:prstGeom prst="rect">
            <a:avLst/>
          </a:prstGeom>
        </p:spPr>
      </p:pic>
      <p:sp>
        <p:nvSpPr>
          <p:cNvPr id="19" name="object 5">
            <a:extLst>
              <a:ext uri="{FF2B5EF4-FFF2-40B4-BE49-F238E27FC236}">
                <a16:creationId xmlns:a16="http://schemas.microsoft.com/office/drawing/2014/main" id="{6E8F8721-7DA8-0CA5-41DE-45A603C770EF}"/>
              </a:ext>
            </a:extLst>
          </p:cNvPr>
          <p:cNvSpPr/>
          <p:nvPr/>
        </p:nvSpPr>
        <p:spPr>
          <a:xfrm>
            <a:off x="7520752" y="3179374"/>
            <a:ext cx="1166360" cy="83174"/>
          </a:xfrm>
          <a:custGeom>
            <a:avLst/>
            <a:gdLst/>
            <a:ahLst/>
            <a:cxnLst/>
            <a:rect l="l" t="t" r="r" b="b"/>
            <a:pathLst>
              <a:path w="1923414" h="137160">
                <a:moveTo>
                  <a:pt x="6476" y="78739"/>
                </a:moveTo>
                <a:lnTo>
                  <a:pt x="0" y="87630"/>
                </a:lnTo>
                <a:lnTo>
                  <a:pt x="0" y="101600"/>
                </a:lnTo>
                <a:lnTo>
                  <a:pt x="6476" y="124460"/>
                </a:lnTo>
                <a:lnTo>
                  <a:pt x="12953" y="137160"/>
                </a:lnTo>
                <a:lnTo>
                  <a:pt x="19558" y="133350"/>
                </a:lnTo>
                <a:lnTo>
                  <a:pt x="34493" y="133350"/>
                </a:lnTo>
                <a:lnTo>
                  <a:pt x="39115" y="124460"/>
                </a:lnTo>
                <a:lnTo>
                  <a:pt x="130301" y="124460"/>
                </a:lnTo>
                <a:lnTo>
                  <a:pt x="130301" y="119380"/>
                </a:lnTo>
                <a:lnTo>
                  <a:pt x="136778" y="110489"/>
                </a:lnTo>
                <a:lnTo>
                  <a:pt x="215011" y="110489"/>
                </a:lnTo>
                <a:lnTo>
                  <a:pt x="215011" y="101600"/>
                </a:lnTo>
                <a:lnTo>
                  <a:pt x="221614" y="96520"/>
                </a:lnTo>
                <a:lnTo>
                  <a:pt x="446468" y="96520"/>
                </a:lnTo>
                <a:lnTo>
                  <a:pt x="449707" y="91439"/>
                </a:lnTo>
                <a:lnTo>
                  <a:pt x="26035" y="91439"/>
                </a:lnTo>
                <a:lnTo>
                  <a:pt x="19558" y="82550"/>
                </a:lnTo>
                <a:lnTo>
                  <a:pt x="6476" y="78739"/>
                </a:lnTo>
                <a:close/>
              </a:path>
              <a:path w="1923414" h="137160">
                <a:moveTo>
                  <a:pt x="34493" y="133350"/>
                </a:moveTo>
                <a:lnTo>
                  <a:pt x="19558" y="133350"/>
                </a:lnTo>
                <a:lnTo>
                  <a:pt x="32512" y="137160"/>
                </a:lnTo>
                <a:lnTo>
                  <a:pt x="34493" y="133350"/>
                </a:lnTo>
                <a:close/>
              </a:path>
              <a:path w="1923414" h="137160">
                <a:moveTo>
                  <a:pt x="123825" y="124460"/>
                </a:moveTo>
                <a:lnTo>
                  <a:pt x="84709" y="124460"/>
                </a:lnTo>
                <a:lnTo>
                  <a:pt x="84709" y="128270"/>
                </a:lnTo>
                <a:lnTo>
                  <a:pt x="91186" y="133350"/>
                </a:lnTo>
                <a:lnTo>
                  <a:pt x="97789" y="137160"/>
                </a:lnTo>
                <a:lnTo>
                  <a:pt x="104266" y="128270"/>
                </a:lnTo>
                <a:lnTo>
                  <a:pt x="123825" y="124460"/>
                </a:lnTo>
                <a:close/>
              </a:path>
              <a:path w="1923414" h="137160">
                <a:moveTo>
                  <a:pt x="65150" y="124460"/>
                </a:moveTo>
                <a:lnTo>
                  <a:pt x="39115" y="124460"/>
                </a:lnTo>
                <a:lnTo>
                  <a:pt x="45592" y="128270"/>
                </a:lnTo>
                <a:lnTo>
                  <a:pt x="45592" y="133350"/>
                </a:lnTo>
                <a:lnTo>
                  <a:pt x="52070" y="128270"/>
                </a:lnTo>
                <a:lnTo>
                  <a:pt x="65150" y="124460"/>
                </a:lnTo>
                <a:close/>
              </a:path>
              <a:path w="1923414" h="137160">
                <a:moveTo>
                  <a:pt x="130301" y="124460"/>
                </a:moveTo>
                <a:lnTo>
                  <a:pt x="123825" y="124460"/>
                </a:lnTo>
                <a:lnTo>
                  <a:pt x="117221" y="128270"/>
                </a:lnTo>
                <a:lnTo>
                  <a:pt x="130301" y="133350"/>
                </a:lnTo>
                <a:lnTo>
                  <a:pt x="130301" y="124460"/>
                </a:lnTo>
                <a:close/>
              </a:path>
              <a:path w="1923414" h="137160">
                <a:moveTo>
                  <a:pt x="215011" y="110489"/>
                </a:moveTo>
                <a:lnTo>
                  <a:pt x="136778" y="110489"/>
                </a:lnTo>
                <a:lnTo>
                  <a:pt x="143383" y="133350"/>
                </a:lnTo>
                <a:lnTo>
                  <a:pt x="149860" y="114300"/>
                </a:lnTo>
                <a:lnTo>
                  <a:pt x="212235" y="114300"/>
                </a:lnTo>
                <a:lnTo>
                  <a:pt x="215011" y="110489"/>
                </a:lnTo>
                <a:close/>
              </a:path>
              <a:path w="1923414" h="137160">
                <a:moveTo>
                  <a:pt x="175895" y="119380"/>
                </a:moveTo>
                <a:lnTo>
                  <a:pt x="162940" y="119380"/>
                </a:lnTo>
                <a:lnTo>
                  <a:pt x="169417" y="124460"/>
                </a:lnTo>
                <a:lnTo>
                  <a:pt x="169417" y="133350"/>
                </a:lnTo>
                <a:lnTo>
                  <a:pt x="175895" y="124460"/>
                </a:lnTo>
                <a:lnTo>
                  <a:pt x="175895" y="119380"/>
                </a:lnTo>
                <a:close/>
              </a:path>
              <a:path w="1923414" h="137160">
                <a:moveTo>
                  <a:pt x="212235" y="114300"/>
                </a:moveTo>
                <a:lnTo>
                  <a:pt x="149860" y="114300"/>
                </a:lnTo>
                <a:lnTo>
                  <a:pt x="156337" y="128270"/>
                </a:lnTo>
                <a:lnTo>
                  <a:pt x="156337" y="124460"/>
                </a:lnTo>
                <a:lnTo>
                  <a:pt x="162940" y="119380"/>
                </a:lnTo>
                <a:lnTo>
                  <a:pt x="208534" y="119380"/>
                </a:lnTo>
                <a:lnTo>
                  <a:pt x="212235" y="114300"/>
                </a:lnTo>
                <a:close/>
              </a:path>
              <a:path w="1923414" h="137160">
                <a:moveTo>
                  <a:pt x="195452" y="119380"/>
                </a:moveTo>
                <a:lnTo>
                  <a:pt x="175895" y="119380"/>
                </a:lnTo>
                <a:lnTo>
                  <a:pt x="182499" y="124460"/>
                </a:lnTo>
                <a:lnTo>
                  <a:pt x="182499" y="128270"/>
                </a:lnTo>
                <a:lnTo>
                  <a:pt x="195452" y="119380"/>
                </a:lnTo>
                <a:close/>
              </a:path>
              <a:path w="1923414" h="137160">
                <a:moveTo>
                  <a:pt x="397637" y="101600"/>
                </a:moveTo>
                <a:lnTo>
                  <a:pt x="241173" y="101600"/>
                </a:lnTo>
                <a:lnTo>
                  <a:pt x="241173" y="105410"/>
                </a:lnTo>
                <a:lnTo>
                  <a:pt x="234569" y="110489"/>
                </a:lnTo>
                <a:lnTo>
                  <a:pt x="228091" y="114300"/>
                </a:lnTo>
                <a:lnTo>
                  <a:pt x="228091" y="124460"/>
                </a:lnTo>
                <a:lnTo>
                  <a:pt x="241173" y="124460"/>
                </a:lnTo>
                <a:lnTo>
                  <a:pt x="247650" y="119380"/>
                </a:lnTo>
                <a:lnTo>
                  <a:pt x="254126" y="110489"/>
                </a:lnTo>
                <a:lnTo>
                  <a:pt x="289541" y="110489"/>
                </a:lnTo>
                <a:lnTo>
                  <a:pt x="293242" y="105410"/>
                </a:lnTo>
                <a:lnTo>
                  <a:pt x="397637" y="105410"/>
                </a:lnTo>
                <a:lnTo>
                  <a:pt x="397637" y="101600"/>
                </a:lnTo>
                <a:close/>
              </a:path>
              <a:path w="1923414" h="137160">
                <a:moveTo>
                  <a:pt x="289541" y="110489"/>
                </a:moveTo>
                <a:lnTo>
                  <a:pt x="286765" y="110489"/>
                </a:lnTo>
                <a:lnTo>
                  <a:pt x="286765" y="114300"/>
                </a:lnTo>
                <a:lnTo>
                  <a:pt x="289541" y="110489"/>
                </a:lnTo>
                <a:close/>
              </a:path>
              <a:path w="1923414" h="137160">
                <a:moveTo>
                  <a:pt x="446468" y="96520"/>
                </a:moveTo>
                <a:lnTo>
                  <a:pt x="221614" y="96520"/>
                </a:lnTo>
                <a:lnTo>
                  <a:pt x="221614" y="110489"/>
                </a:lnTo>
                <a:lnTo>
                  <a:pt x="228091" y="101600"/>
                </a:lnTo>
                <a:lnTo>
                  <a:pt x="443229" y="101600"/>
                </a:lnTo>
                <a:lnTo>
                  <a:pt x="446468" y="96520"/>
                </a:lnTo>
                <a:close/>
              </a:path>
              <a:path w="1923414" h="137160">
                <a:moveTo>
                  <a:pt x="384555" y="105410"/>
                </a:moveTo>
                <a:lnTo>
                  <a:pt x="299847" y="105410"/>
                </a:lnTo>
                <a:lnTo>
                  <a:pt x="293242" y="110489"/>
                </a:lnTo>
                <a:lnTo>
                  <a:pt x="364998" y="110489"/>
                </a:lnTo>
                <a:lnTo>
                  <a:pt x="384555" y="105410"/>
                </a:lnTo>
                <a:close/>
              </a:path>
              <a:path w="1923414" h="137160">
                <a:moveTo>
                  <a:pt x="221614" y="69850"/>
                </a:moveTo>
                <a:lnTo>
                  <a:pt x="169417" y="69850"/>
                </a:lnTo>
                <a:lnTo>
                  <a:pt x="123825" y="73660"/>
                </a:lnTo>
                <a:lnTo>
                  <a:pt x="104266" y="78739"/>
                </a:lnTo>
                <a:lnTo>
                  <a:pt x="91186" y="82550"/>
                </a:lnTo>
                <a:lnTo>
                  <a:pt x="527938" y="82550"/>
                </a:lnTo>
                <a:lnTo>
                  <a:pt x="534415" y="91439"/>
                </a:lnTo>
                <a:lnTo>
                  <a:pt x="547497" y="101600"/>
                </a:lnTo>
                <a:lnTo>
                  <a:pt x="560577" y="87630"/>
                </a:lnTo>
                <a:lnTo>
                  <a:pt x="664845" y="87630"/>
                </a:lnTo>
                <a:lnTo>
                  <a:pt x="671449" y="78739"/>
                </a:lnTo>
                <a:lnTo>
                  <a:pt x="753167" y="78739"/>
                </a:lnTo>
                <a:lnTo>
                  <a:pt x="762635" y="73660"/>
                </a:lnTo>
                <a:lnTo>
                  <a:pt x="247650" y="73660"/>
                </a:lnTo>
                <a:lnTo>
                  <a:pt x="221614" y="69850"/>
                </a:lnTo>
                <a:close/>
              </a:path>
              <a:path w="1923414" h="137160">
                <a:moveTo>
                  <a:pt x="514858" y="91439"/>
                </a:moveTo>
                <a:lnTo>
                  <a:pt x="456311" y="91439"/>
                </a:lnTo>
                <a:lnTo>
                  <a:pt x="495300" y="96520"/>
                </a:lnTo>
                <a:lnTo>
                  <a:pt x="514858" y="91439"/>
                </a:lnTo>
                <a:close/>
              </a:path>
              <a:path w="1923414" h="137160">
                <a:moveTo>
                  <a:pt x="567054" y="87630"/>
                </a:moveTo>
                <a:lnTo>
                  <a:pt x="560577" y="87630"/>
                </a:lnTo>
                <a:lnTo>
                  <a:pt x="560577" y="96520"/>
                </a:lnTo>
                <a:lnTo>
                  <a:pt x="567054" y="87630"/>
                </a:lnTo>
                <a:close/>
              </a:path>
              <a:path w="1923414" h="137160">
                <a:moveTo>
                  <a:pt x="573532" y="87630"/>
                </a:moveTo>
                <a:lnTo>
                  <a:pt x="567054" y="87630"/>
                </a:lnTo>
                <a:lnTo>
                  <a:pt x="573532" y="96520"/>
                </a:lnTo>
                <a:lnTo>
                  <a:pt x="573532" y="87630"/>
                </a:lnTo>
                <a:close/>
              </a:path>
              <a:path w="1923414" h="137160">
                <a:moveTo>
                  <a:pt x="664845" y="87630"/>
                </a:moveTo>
                <a:lnTo>
                  <a:pt x="606171" y="87630"/>
                </a:lnTo>
                <a:lnTo>
                  <a:pt x="606171" y="96520"/>
                </a:lnTo>
                <a:lnTo>
                  <a:pt x="612775" y="91439"/>
                </a:lnTo>
                <a:lnTo>
                  <a:pt x="671449" y="91439"/>
                </a:lnTo>
                <a:lnTo>
                  <a:pt x="664845" y="87630"/>
                </a:lnTo>
                <a:close/>
              </a:path>
              <a:path w="1923414" h="137160">
                <a:moveTo>
                  <a:pt x="753167" y="78739"/>
                </a:moveTo>
                <a:lnTo>
                  <a:pt x="671449" y="78739"/>
                </a:lnTo>
                <a:lnTo>
                  <a:pt x="677926" y="82550"/>
                </a:lnTo>
                <a:lnTo>
                  <a:pt x="677926" y="87630"/>
                </a:lnTo>
                <a:lnTo>
                  <a:pt x="684402" y="91439"/>
                </a:lnTo>
                <a:lnTo>
                  <a:pt x="697484" y="96520"/>
                </a:lnTo>
                <a:lnTo>
                  <a:pt x="736600" y="87630"/>
                </a:lnTo>
                <a:lnTo>
                  <a:pt x="753167" y="78739"/>
                </a:lnTo>
                <a:close/>
              </a:path>
              <a:path w="1923414" h="137160">
                <a:moveTo>
                  <a:pt x="91186" y="78739"/>
                </a:moveTo>
                <a:lnTo>
                  <a:pt x="52070" y="87630"/>
                </a:lnTo>
                <a:lnTo>
                  <a:pt x="39115" y="87630"/>
                </a:lnTo>
                <a:lnTo>
                  <a:pt x="26035" y="91439"/>
                </a:lnTo>
                <a:lnTo>
                  <a:pt x="521462" y="91439"/>
                </a:lnTo>
                <a:lnTo>
                  <a:pt x="527938" y="82550"/>
                </a:lnTo>
                <a:lnTo>
                  <a:pt x="91186" y="82550"/>
                </a:lnTo>
                <a:lnTo>
                  <a:pt x="91186" y="78739"/>
                </a:lnTo>
                <a:close/>
              </a:path>
              <a:path w="1923414" h="137160">
                <a:moveTo>
                  <a:pt x="606171" y="87630"/>
                </a:moveTo>
                <a:lnTo>
                  <a:pt x="586613" y="87630"/>
                </a:lnTo>
                <a:lnTo>
                  <a:pt x="593089" y="91439"/>
                </a:lnTo>
                <a:lnTo>
                  <a:pt x="606171" y="87630"/>
                </a:lnTo>
                <a:close/>
              </a:path>
              <a:path w="1923414" h="137160">
                <a:moveTo>
                  <a:pt x="1062609" y="73660"/>
                </a:moveTo>
                <a:lnTo>
                  <a:pt x="912622" y="73660"/>
                </a:lnTo>
                <a:lnTo>
                  <a:pt x="971296" y="82550"/>
                </a:lnTo>
                <a:lnTo>
                  <a:pt x="997330" y="87630"/>
                </a:lnTo>
                <a:lnTo>
                  <a:pt x="1023492" y="87630"/>
                </a:lnTo>
                <a:lnTo>
                  <a:pt x="1043051" y="82550"/>
                </a:lnTo>
                <a:lnTo>
                  <a:pt x="1062609" y="73660"/>
                </a:lnTo>
                <a:close/>
              </a:path>
              <a:path w="1923414" h="137160">
                <a:moveTo>
                  <a:pt x="260730" y="59689"/>
                </a:moveTo>
                <a:lnTo>
                  <a:pt x="254126" y="64770"/>
                </a:lnTo>
                <a:lnTo>
                  <a:pt x="247650" y="73660"/>
                </a:lnTo>
                <a:lnTo>
                  <a:pt x="762635" y="73660"/>
                </a:lnTo>
                <a:lnTo>
                  <a:pt x="769238" y="82550"/>
                </a:lnTo>
                <a:lnTo>
                  <a:pt x="782192" y="82550"/>
                </a:lnTo>
                <a:lnTo>
                  <a:pt x="795274" y="78739"/>
                </a:lnTo>
                <a:lnTo>
                  <a:pt x="801751" y="69850"/>
                </a:lnTo>
                <a:lnTo>
                  <a:pt x="260730" y="69850"/>
                </a:lnTo>
                <a:lnTo>
                  <a:pt x="260730" y="59689"/>
                </a:lnTo>
                <a:close/>
              </a:path>
              <a:path w="1923414" h="137160">
                <a:moveTo>
                  <a:pt x="1069086" y="69850"/>
                </a:moveTo>
                <a:lnTo>
                  <a:pt x="801751" y="69850"/>
                </a:lnTo>
                <a:lnTo>
                  <a:pt x="827913" y="78739"/>
                </a:lnTo>
                <a:lnTo>
                  <a:pt x="860425" y="82550"/>
                </a:lnTo>
                <a:lnTo>
                  <a:pt x="873505" y="73660"/>
                </a:lnTo>
                <a:lnTo>
                  <a:pt x="1062609" y="73660"/>
                </a:lnTo>
                <a:lnTo>
                  <a:pt x="1069086" y="69850"/>
                </a:lnTo>
                <a:close/>
              </a:path>
              <a:path w="1923414" h="137160">
                <a:moveTo>
                  <a:pt x="893063" y="73660"/>
                </a:moveTo>
                <a:lnTo>
                  <a:pt x="873505" y="73660"/>
                </a:lnTo>
                <a:lnTo>
                  <a:pt x="873505" y="82550"/>
                </a:lnTo>
                <a:lnTo>
                  <a:pt x="893063" y="73660"/>
                </a:lnTo>
                <a:close/>
              </a:path>
              <a:path w="1923414" h="137160">
                <a:moveTo>
                  <a:pt x="319404" y="55880"/>
                </a:moveTo>
                <a:lnTo>
                  <a:pt x="312800" y="69850"/>
                </a:lnTo>
                <a:lnTo>
                  <a:pt x="1069086" y="69850"/>
                </a:lnTo>
                <a:lnTo>
                  <a:pt x="1069086" y="82550"/>
                </a:lnTo>
                <a:lnTo>
                  <a:pt x="1134364" y="73660"/>
                </a:lnTo>
                <a:lnTo>
                  <a:pt x="1271270" y="73660"/>
                </a:lnTo>
                <a:lnTo>
                  <a:pt x="1316863" y="64770"/>
                </a:lnTo>
                <a:lnTo>
                  <a:pt x="1382014" y="64770"/>
                </a:lnTo>
                <a:lnTo>
                  <a:pt x="1383900" y="59689"/>
                </a:lnTo>
                <a:lnTo>
                  <a:pt x="319404" y="59689"/>
                </a:lnTo>
                <a:lnTo>
                  <a:pt x="319404" y="55880"/>
                </a:lnTo>
                <a:close/>
              </a:path>
              <a:path w="1923414" h="137160">
                <a:moveTo>
                  <a:pt x="1147317" y="73660"/>
                </a:moveTo>
                <a:lnTo>
                  <a:pt x="1134364" y="73660"/>
                </a:lnTo>
                <a:lnTo>
                  <a:pt x="1134364" y="78739"/>
                </a:lnTo>
                <a:lnTo>
                  <a:pt x="1140840" y="78739"/>
                </a:lnTo>
                <a:lnTo>
                  <a:pt x="1147317" y="73660"/>
                </a:lnTo>
                <a:close/>
              </a:path>
              <a:path w="1923414" h="137160">
                <a:moveTo>
                  <a:pt x="1271270" y="73660"/>
                </a:moveTo>
                <a:lnTo>
                  <a:pt x="1219073" y="73660"/>
                </a:lnTo>
                <a:lnTo>
                  <a:pt x="1225550" y="78739"/>
                </a:lnTo>
                <a:lnTo>
                  <a:pt x="1232153" y="78739"/>
                </a:lnTo>
                <a:lnTo>
                  <a:pt x="1271270" y="73660"/>
                </a:lnTo>
                <a:close/>
              </a:path>
              <a:path w="1923414" h="137160">
                <a:moveTo>
                  <a:pt x="1323339" y="64770"/>
                </a:moveTo>
                <a:lnTo>
                  <a:pt x="1316863" y="64770"/>
                </a:lnTo>
                <a:lnTo>
                  <a:pt x="1297304" y="78739"/>
                </a:lnTo>
                <a:lnTo>
                  <a:pt x="1323339" y="64770"/>
                </a:lnTo>
                <a:close/>
              </a:path>
              <a:path w="1923414" h="137160">
                <a:moveTo>
                  <a:pt x="1382014" y="64770"/>
                </a:moveTo>
                <a:lnTo>
                  <a:pt x="1336421" y="64770"/>
                </a:lnTo>
                <a:lnTo>
                  <a:pt x="1336421" y="73660"/>
                </a:lnTo>
                <a:lnTo>
                  <a:pt x="1349502" y="69850"/>
                </a:lnTo>
                <a:lnTo>
                  <a:pt x="1375537" y="69850"/>
                </a:lnTo>
                <a:lnTo>
                  <a:pt x="1382014" y="64770"/>
                </a:lnTo>
                <a:close/>
              </a:path>
              <a:path w="1923414" h="137160">
                <a:moveTo>
                  <a:pt x="286765" y="50800"/>
                </a:moveTo>
                <a:lnTo>
                  <a:pt x="273685" y="50800"/>
                </a:lnTo>
                <a:lnTo>
                  <a:pt x="260730" y="69850"/>
                </a:lnTo>
                <a:lnTo>
                  <a:pt x="312800" y="69850"/>
                </a:lnTo>
                <a:lnTo>
                  <a:pt x="299847" y="59689"/>
                </a:lnTo>
                <a:lnTo>
                  <a:pt x="286765" y="50800"/>
                </a:lnTo>
                <a:close/>
              </a:path>
              <a:path w="1923414" h="137160">
                <a:moveTo>
                  <a:pt x="1486280" y="46989"/>
                </a:moveTo>
                <a:lnTo>
                  <a:pt x="1388617" y="46989"/>
                </a:lnTo>
                <a:lnTo>
                  <a:pt x="1388617" y="55880"/>
                </a:lnTo>
                <a:lnTo>
                  <a:pt x="1395095" y="59689"/>
                </a:lnTo>
                <a:lnTo>
                  <a:pt x="1395095" y="69850"/>
                </a:lnTo>
                <a:lnTo>
                  <a:pt x="1401572" y="64770"/>
                </a:lnTo>
                <a:lnTo>
                  <a:pt x="1417954" y="64770"/>
                </a:lnTo>
                <a:lnTo>
                  <a:pt x="1427734" y="59689"/>
                </a:lnTo>
                <a:lnTo>
                  <a:pt x="1447164" y="55880"/>
                </a:lnTo>
                <a:lnTo>
                  <a:pt x="1490054" y="55880"/>
                </a:lnTo>
                <a:lnTo>
                  <a:pt x="1486280" y="50800"/>
                </a:lnTo>
                <a:lnTo>
                  <a:pt x="1486280" y="46989"/>
                </a:lnTo>
                <a:close/>
              </a:path>
              <a:path w="1923414" h="137160">
                <a:moveTo>
                  <a:pt x="1417954" y="64770"/>
                </a:moveTo>
                <a:lnTo>
                  <a:pt x="1408176" y="64770"/>
                </a:lnTo>
                <a:lnTo>
                  <a:pt x="1408176" y="69850"/>
                </a:lnTo>
                <a:lnTo>
                  <a:pt x="1417954" y="64770"/>
                </a:lnTo>
                <a:close/>
              </a:path>
              <a:path w="1923414" h="137160">
                <a:moveTo>
                  <a:pt x="1490054" y="55880"/>
                </a:moveTo>
                <a:lnTo>
                  <a:pt x="1453769" y="55880"/>
                </a:lnTo>
                <a:lnTo>
                  <a:pt x="1460246" y="69850"/>
                </a:lnTo>
                <a:lnTo>
                  <a:pt x="1492885" y="59689"/>
                </a:lnTo>
                <a:lnTo>
                  <a:pt x="1490054" y="55880"/>
                </a:lnTo>
                <a:close/>
              </a:path>
              <a:path w="1923414" h="137160">
                <a:moveTo>
                  <a:pt x="1851405" y="50800"/>
                </a:moveTo>
                <a:lnTo>
                  <a:pt x="1805813" y="50800"/>
                </a:lnTo>
                <a:lnTo>
                  <a:pt x="1799209" y="59689"/>
                </a:lnTo>
                <a:lnTo>
                  <a:pt x="1805813" y="64770"/>
                </a:lnTo>
                <a:lnTo>
                  <a:pt x="1818766" y="69850"/>
                </a:lnTo>
                <a:lnTo>
                  <a:pt x="1825244" y="69850"/>
                </a:lnTo>
                <a:lnTo>
                  <a:pt x="1857883" y="59689"/>
                </a:lnTo>
                <a:lnTo>
                  <a:pt x="1865693" y="55880"/>
                </a:lnTo>
                <a:lnTo>
                  <a:pt x="1851405" y="55880"/>
                </a:lnTo>
                <a:lnTo>
                  <a:pt x="1851405" y="50800"/>
                </a:lnTo>
                <a:close/>
              </a:path>
              <a:path w="1923414" h="137160">
                <a:moveTo>
                  <a:pt x="1910079" y="50800"/>
                </a:moveTo>
                <a:lnTo>
                  <a:pt x="1896999" y="59689"/>
                </a:lnTo>
                <a:lnTo>
                  <a:pt x="1896999" y="69850"/>
                </a:lnTo>
                <a:lnTo>
                  <a:pt x="1923034" y="69850"/>
                </a:lnTo>
                <a:lnTo>
                  <a:pt x="1923034" y="64770"/>
                </a:lnTo>
                <a:lnTo>
                  <a:pt x="1916557" y="64770"/>
                </a:lnTo>
                <a:lnTo>
                  <a:pt x="1916557" y="55880"/>
                </a:lnTo>
                <a:lnTo>
                  <a:pt x="1910079" y="50800"/>
                </a:lnTo>
                <a:close/>
              </a:path>
              <a:path w="1923414" h="137160">
                <a:moveTo>
                  <a:pt x="1610233" y="50800"/>
                </a:moveTo>
                <a:lnTo>
                  <a:pt x="1558036" y="50800"/>
                </a:lnTo>
                <a:lnTo>
                  <a:pt x="1564513" y="64770"/>
                </a:lnTo>
                <a:lnTo>
                  <a:pt x="1590675" y="59689"/>
                </a:lnTo>
                <a:lnTo>
                  <a:pt x="1603628" y="55880"/>
                </a:lnTo>
                <a:lnTo>
                  <a:pt x="1610233" y="50800"/>
                </a:lnTo>
                <a:close/>
              </a:path>
              <a:path w="1923414" h="137160">
                <a:moveTo>
                  <a:pt x="1733018" y="55880"/>
                </a:moveTo>
                <a:lnTo>
                  <a:pt x="1675384" y="55880"/>
                </a:lnTo>
                <a:lnTo>
                  <a:pt x="1720977" y="64770"/>
                </a:lnTo>
                <a:lnTo>
                  <a:pt x="1733018" y="55880"/>
                </a:lnTo>
                <a:close/>
              </a:path>
              <a:path w="1923414" h="137160">
                <a:moveTo>
                  <a:pt x="1805813" y="50800"/>
                </a:moveTo>
                <a:lnTo>
                  <a:pt x="1773174" y="50800"/>
                </a:lnTo>
                <a:lnTo>
                  <a:pt x="1766697" y="55880"/>
                </a:lnTo>
                <a:lnTo>
                  <a:pt x="1773174" y="59689"/>
                </a:lnTo>
                <a:lnTo>
                  <a:pt x="1786254" y="64770"/>
                </a:lnTo>
                <a:lnTo>
                  <a:pt x="1792732" y="55880"/>
                </a:lnTo>
                <a:lnTo>
                  <a:pt x="1805813" y="50800"/>
                </a:lnTo>
                <a:close/>
              </a:path>
              <a:path w="1923414" h="137160">
                <a:moveTo>
                  <a:pt x="1923034" y="59689"/>
                </a:moveTo>
                <a:lnTo>
                  <a:pt x="1916557" y="64770"/>
                </a:lnTo>
                <a:lnTo>
                  <a:pt x="1923034" y="64770"/>
                </a:lnTo>
                <a:lnTo>
                  <a:pt x="1923034" y="59689"/>
                </a:lnTo>
                <a:close/>
              </a:path>
              <a:path w="1923414" h="137160">
                <a:moveTo>
                  <a:pt x="351916" y="36830"/>
                </a:moveTo>
                <a:lnTo>
                  <a:pt x="345439" y="46989"/>
                </a:lnTo>
                <a:lnTo>
                  <a:pt x="312800" y="46989"/>
                </a:lnTo>
                <a:lnTo>
                  <a:pt x="312800" y="55880"/>
                </a:lnTo>
                <a:lnTo>
                  <a:pt x="325882" y="55880"/>
                </a:lnTo>
                <a:lnTo>
                  <a:pt x="319404" y="59689"/>
                </a:lnTo>
                <a:lnTo>
                  <a:pt x="358521" y="59689"/>
                </a:lnTo>
                <a:lnTo>
                  <a:pt x="351916" y="55880"/>
                </a:lnTo>
                <a:lnTo>
                  <a:pt x="338963" y="50800"/>
                </a:lnTo>
                <a:lnTo>
                  <a:pt x="358521" y="50800"/>
                </a:lnTo>
                <a:lnTo>
                  <a:pt x="351916" y="46989"/>
                </a:lnTo>
                <a:lnTo>
                  <a:pt x="351916" y="36830"/>
                </a:lnTo>
                <a:close/>
              </a:path>
              <a:path w="1923414" h="137160">
                <a:moveTo>
                  <a:pt x="371475" y="50800"/>
                </a:moveTo>
                <a:lnTo>
                  <a:pt x="371475" y="55880"/>
                </a:lnTo>
                <a:lnTo>
                  <a:pt x="358521" y="59689"/>
                </a:lnTo>
                <a:lnTo>
                  <a:pt x="378078" y="59689"/>
                </a:lnTo>
                <a:lnTo>
                  <a:pt x="371475" y="50800"/>
                </a:lnTo>
                <a:close/>
              </a:path>
              <a:path w="1923414" h="137160">
                <a:moveTo>
                  <a:pt x="404113" y="50800"/>
                </a:moveTo>
                <a:lnTo>
                  <a:pt x="397637" y="50800"/>
                </a:lnTo>
                <a:lnTo>
                  <a:pt x="384555" y="59689"/>
                </a:lnTo>
                <a:lnTo>
                  <a:pt x="1383900" y="59689"/>
                </a:lnTo>
                <a:lnTo>
                  <a:pt x="1385315" y="55880"/>
                </a:lnTo>
                <a:lnTo>
                  <a:pt x="404113" y="55880"/>
                </a:lnTo>
                <a:lnTo>
                  <a:pt x="404113" y="50800"/>
                </a:lnTo>
                <a:close/>
              </a:path>
              <a:path w="1923414" h="137160">
                <a:moveTo>
                  <a:pt x="1532001" y="50800"/>
                </a:moveTo>
                <a:lnTo>
                  <a:pt x="1518920" y="50800"/>
                </a:lnTo>
                <a:lnTo>
                  <a:pt x="1512442" y="59689"/>
                </a:lnTo>
                <a:lnTo>
                  <a:pt x="1532001" y="50800"/>
                </a:lnTo>
                <a:close/>
              </a:path>
              <a:path w="1923414" h="137160">
                <a:moveTo>
                  <a:pt x="1538477" y="50800"/>
                </a:moveTo>
                <a:lnTo>
                  <a:pt x="1532001" y="50800"/>
                </a:lnTo>
                <a:lnTo>
                  <a:pt x="1538477" y="59689"/>
                </a:lnTo>
                <a:lnTo>
                  <a:pt x="1538477" y="50800"/>
                </a:lnTo>
                <a:close/>
              </a:path>
              <a:path w="1923414" h="137160">
                <a:moveTo>
                  <a:pt x="1739900" y="50800"/>
                </a:moveTo>
                <a:lnTo>
                  <a:pt x="1610233" y="50800"/>
                </a:lnTo>
                <a:lnTo>
                  <a:pt x="1616710" y="55880"/>
                </a:lnTo>
                <a:lnTo>
                  <a:pt x="1616710" y="59689"/>
                </a:lnTo>
                <a:lnTo>
                  <a:pt x="1636267" y="59689"/>
                </a:lnTo>
                <a:lnTo>
                  <a:pt x="1649349" y="55880"/>
                </a:lnTo>
                <a:lnTo>
                  <a:pt x="1733018" y="55880"/>
                </a:lnTo>
                <a:lnTo>
                  <a:pt x="1739900" y="50800"/>
                </a:lnTo>
                <a:close/>
              </a:path>
              <a:path w="1923414" h="137160">
                <a:moveTo>
                  <a:pt x="1675384" y="55880"/>
                </a:moveTo>
                <a:lnTo>
                  <a:pt x="1649349" y="55880"/>
                </a:lnTo>
                <a:lnTo>
                  <a:pt x="1662302" y="59689"/>
                </a:lnTo>
                <a:lnTo>
                  <a:pt x="1675384" y="59689"/>
                </a:lnTo>
                <a:lnTo>
                  <a:pt x="1675384" y="55880"/>
                </a:lnTo>
                <a:close/>
              </a:path>
              <a:path w="1923414" h="137160">
                <a:moveTo>
                  <a:pt x="1734058" y="22860"/>
                </a:moveTo>
                <a:lnTo>
                  <a:pt x="1720977" y="27939"/>
                </a:lnTo>
                <a:lnTo>
                  <a:pt x="1708023" y="27939"/>
                </a:lnTo>
                <a:lnTo>
                  <a:pt x="1708023" y="36830"/>
                </a:lnTo>
                <a:lnTo>
                  <a:pt x="1701419" y="50800"/>
                </a:lnTo>
                <a:lnTo>
                  <a:pt x="1739900" y="50800"/>
                </a:lnTo>
                <a:lnTo>
                  <a:pt x="1734058" y="55880"/>
                </a:lnTo>
                <a:lnTo>
                  <a:pt x="1740535" y="59689"/>
                </a:lnTo>
                <a:lnTo>
                  <a:pt x="1740535" y="55880"/>
                </a:lnTo>
                <a:lnTo>
                  <a:pt x="1747139" y="50800"/>
                </a:lnTo>
                <a:lnTo>
                  <a:pt x="1753615" y="46989"/>
                </a:lnTo>
                <a:lnTo>
                  <a:pt x="1818766" y="46989"/>
                </a:lnTo>
                <a:lnTo>
                  <a:pt x="1814056" y="36830"/>
                </a:lnTo>
                <a:lnTo>
                  <a:pt x="1734058" y="36830"/>
                </a:lnTo>
                <a:lnTo>
                  <a:pt x="1735824" y="33020"/>
                </a:lnTo>
                <a:lnTo>
                  <a:pt x="1727580" y="33020"/>
                </a:lnTo>
                <a:lnTo>
                  <a:pt x="1734058" y="22860"/>
                </a:lnTo>
                <a:close/>
              </a:path>
              <a:path w="1923414" h="137160">
                <a:moveTo>
                  <a:pt x="1896999" y="46989"/>
                </a:moveTo>
                <a:lnTo>
                  <a:pt x="1891411" y="54610"/>
                </a:lnTo>
                <a:lnTo>
                  <a:pt x="1896999" y="59689"/>
                </a:lnTo>
                <a:lnTo>
                  <a:pt x="1896999" y="46989"/>
                </a:lnTo>
                <a:close/>
              </a:path>
              <a:path w="1923414" h="137160">
                <a:moveTo>
                  <a:pt x="482346" y="33020"/>
                </a:moveTo>
                <a:lnTo>
                  <a:pt x="469264" y="33020"/>
                </a:lnTo>
                <a:lnTo>
                  <a:pt x="456311" y="36830"/>
                </a:lnTo>
                <a:lnTo>
                  <a:pt x="443229" y="36830"/>
                </a:lnTo>
                <a:lnTo>
                  <a:pt x="417195" y="46989"/>
                </a:lnTo>
                <a:lnTo>
                  <a:pt x="417195" y="50800"/>
                </a:lnTo>
                <a:lnTo>
                  <a:pt x="404113" y="55880"/>
                </a:lnTo>
                <a:lnTo>
                  <a:pt x="1385315" y="55880"/>
                </a:lnTo>
                <a:lnTo>
                  <a:pt x="1388617" y="46989"/>
                </a:lnTo>
                <a:lnTo>
                  <a:pt x="495300" y="46989"/>
                </a:lnTo>
                <a:lnTo>
                  <a:pt x="485878" y="36830"/>
                </a:lnTo>
                <a:lnTo>
                  <a:pt x="456311" y="36830"/>
                </a:lnTo>
                <a:lnTo>
                  <a:pt x="449707" y="33020"/>
                </a:lnTo>
                <a:lnTo>
                  <a:pt x="482346" y="33020"/>
                </a:lnTo>
                <a:close/>
              </a:path>
              <a:path w="1923414" h="137160">
                <a:moveTo>
                  <a:pt x="1851405" y="33020"/>
                </a:moveTo>
                <a:lnTo>
                  <a:pt x="1838325" y="46989"/>
                </a:lnTo>
                <a:lnTo>
                  <a:pt x="1760092" y="46989"/>
                </a:lnTo>
                <a:lnTo>
                  <a:pt x="1760092" y="55880"/>
                </a:lnTo>
                <a:lnTo>
                  <a:pt x="1766697" y="50800"/>
                </a:lnTo>
                <a:lnTo>
                  <a:pt x="1851405" y="50800"/>
                </a:lnTo>
                <a:lnTo>
                  <a:pt x="1851405" y="33020"/>
                </a:lnTo>
                <a:close/>
              </a:path>
              <a:path w="1923414" h="137160">
                <a:moveTo>
                  <a:pt x="1864360" y="36830"/>
                </a:moveTo>
                <a:lnTo>
                  <a:pt x="1851405" y="55880"/>
                </a:lnTo>
                <a:lnTo>
                  <a:pt x="1865693" y="55880"/>
                </a:lnTo>
                <a:lnTo>
                  <a:pt x="1883917" y="46989"/>
                </a:lnTo>
                <a:lnTo>
                  <a:pt x="1877440" y="46989"/>
                </a:lnTo>
                <a:lnTo>
                  <a:pt x="1883917" y="41910"/>
                </a:lnTo>
                <a:lnTo>
                  <a:pt x="1864360" y="36830"/>
                </a:lnTo>
                <a:close/>
              </a:path>
              <a:path w="1923414" h="137160">
                <a:moveTo>
                  <a:pt x="1890522" y="53339"/>
                </a:moveTo>
                <a:lnTo>
                  <a:pt x="1890522" y="55880"/>
                </a:lnTo>
                <a:lnTo>
                  <a:pt x="1891411" y="54610"/>
                </a:lnTo>
                <a:lnTo>
                  <a:pt x="1890522" y="53339"/>
                </a:lnTo>
                <a:close/>
              </a:path>
              <a:path w="1923414" h="137160">
                <a:moveTo>
                  <a:pt x="1890522" y="46989"/>
                </a:moveTo>
                <a:lnTo>
                  <a:pt x="1883917" y="46989"/>
                </a:lnTo>
                <a:lnTo>
                  <a:pt x="1890522" y="53339"/>
                </a:lnTo>
                <a:lnTo>
                  <a:pt x="1890522" y="46989"/>
                </a:lnTo>
                <a:close/>
              </a:path>
              <a:path w="1923414" h="137160">
                <a:moveTo>
                  <a:pt x="508380" y="22860"/>
                </a:moveTo>
                <a:lnTo>
                  <a:pt x="495300" y="46989"/>
                </a:lnTo>
                <a:lnTo>
                  <a:pt x="1499362" y="46989"/>
                </a:lnTo>
                <a:lnTo>
                  <a:pt x="1492885" y="50800"/>
                </a:lnTo>
                <a:lnTo>
                  <a:pt x="1701419" y="50800"/>
                </a:lnTo>
                <a:lnTo>
                  <a:pt x="1701419" y="41910"/>
                </a:lnTo>
                <a:lnTo>
                  <a:pt x="1705192" y="36830"/>
                </a:lnTo>
                <a:lnTo>
                  <a:pt x="541020" y="36830"/>
                </a:lnTo>
                <a:lnTo>
                  <a:pt x="521462" y="27939"/>
                </a:lnTo>
                <a:lnTo>
                  <a:pt x="508380" y="22860"/>
                </a:lnTo>
                <a:close/>
              </a:path>
              <a:path w="1923414" h="137160">
                <a:moveTo>
                  <a:pt x="1825244" y="36830"/>
                </a:moveTo>
                <a:lnTo>
                  <a:pt x="1818766" y="46989"/>
                </a:lnTo>
                <a:lnTo>
                  <a:pt x="1838325" y="46989"/>
                </a:lnTo>
                <a:lnTo>
                  <a:pt x="1831848" y="41910"/>
                </a:lnTo>
                <a:lnTo>
                  <a:pt x="1825244" y="36830"/>
                </a:lnTo>
                <a:close/>
              </a:path>
              <a:path w="1923414" h="137160">
                <a:moveTo>
                  <a:pt x="567054" y="27939"/>
                </a:moveTo>
                <a:lnTo>
                  <a:pt x="547497" y="33020"/>
                </a:lnTo>
                <a:lnTo>
                  <a:pt x="541020" y="36830"/>
                </a:lnTo>
                <a:lnTo>
                  <a:pt x="599694" y="36830"/>
                </a:lnTo>
                <a:lnTo>
                  <a:pt x="586613" y="33020"/>
                </a:lnTo>
                <a:lnTo>
                  <a:pt x="567054" y="27939"/>
                </a:lnTo>
                <a:close/>
              </a:path>
              <a:path w="1923414" h="137160">
                <a:moveTo>
                  <a:pt x="599694" y="22860"/>
                </a:moveTo>
                <a:lnTo>
                  <a:pt x="599694" y="36830"/>
                </a:lnTo>
                <a:lnTo>
                  <a:pt x="990853" y="36830"/>
                </a:lnTo>
                <a:lnTo>
                  <a:pt x="990853" y="33020"/>
                </a:lnTo>
                <a:lnTo>
                  <a:pt x="619251" y="33020"/>
                </a:lnTo>
                <a:lnTo>
                  <a:pt x="612775" y="27939"/>
                </a:lnTo>
                <a:lnTo>
                  <a:pt x="599694" y="22860"/>
                </a:lnTo>
                <a:close/>
              </a:path>
              <a:path w="1923414" h="137160">
                <a:moveTo>
                  <a:pt x="1010412" y="27939"/>
                </a:moveTo>
                <a:lnTo>
                  <a:pt x="1003935" y="33020"/>
                </a:lnTo>
                <a:lnTo>
                  <a:pt x="990853" y="36830"/>
                </a:lnTo>
                <a:lnTo>
                  <a:pt x="1003935" y="36830"/>
                </a:lnTo>
                <a:lnTo>
                  <a:pt x="1010412" y="27939"/>
                </a:lnTo>
                <a:close/>
              </a:path>
              <a:path w="1923414" h="137160">
                <a:moveTo>
                  <a:pt x="1023492" y="22860"/>
                </a:moveTo>
                <a:lnTo>
                  <a:pt x="1003935" y="36830"/>
                </a:lnTo>
                <a:lnTo>
                  <a:pt x="1036447" y="36830"/>
                </a:lnTo>
                <a:lnTo>
                  <a:pt x="1029970" y="33020"/>
                </a:lnTo>
                <a:lnTo>
                  <a:pt x="1023492" y="22860"/>
                </a:lnTo>
                <a:close/>
              </a:path>
              <a:path w="1923414" h="137160">
                <a:moveTo>
                  <a:pt x="1069086" y="19050"/>
                </a:moveTo>
                <a:lnTo>
                  <a:pt x="1062609" y="19050"/>
                </a:lnTo>
                <a:lnTo>
                  <a:pt x="1049527" y="22860"/>
                </a:lnTo>
                <a:lnTo>
                  <a:pt x="1036447" y="36830"/>
                </a:lnTo>
                <a:lnTo>
                  <a:pt x="1075689" y="36830"/>
                </a:lnTo>
                <a:lnTo>
                  <a:pt x="1062609" y="22860"/>
                </a:lnTo>
                <a:lnTo>
                  <a:pt x="1075689" y="22860"/>
                </a:lnTo>
                <a:lnTo>
                  <a:pt x="1069086" y="19050"/>
                </a:lnTo>
                <a:close/>
              </a:path>
              <a:path w="1923414" h="137160">
                <a:moveTo>
                  <a:pt x="1082166" y="22860"/>
                </a:moveTo>
                <a:lnTo>
                  <a:pt x="1075689" y="36830"/>
                </a:lnTo>
                <a:lnTo>
                  <a:pt x="1492885" y="36830"/>
                </a:lnTo>
                <a:lnTo>
                  <a:pt x="1479803" y="33020"/>
                </a:lnTo>
                <a:lnTo>
                  <a:pt x="1082166" y="33020"/>
                </a:lnTo>
                <a:lnTo>
                  <a:pt x="1082166" y="22860"/>
                </a:lnTo>
                <a:close/>
              </a:path>
              <a:path w="1923414" h="137160">
                <a:moveTo>
                  <a:pt x="1512442" y="10160"/>
                </a:moveTo>
                <a:lnTo>
                  <a:pt x="1505839" y="10160"/>
                </a:lnTo>
                <a:lnTo>
                  <a:pt x="1499362" y="19050"/>
                </a:lnTo>
                <a:lnTo>
                  <a:pt x="1492885" y="36830"/>
                </a:lnTo>
                <a:lnTo>
                  <a:pt x="1701419" y="36830"/>
                </a:lnTo>
                <a:lnTo>
                  <a:pt x="1701419" y="33020"/>
                </a:lnTo>
                <a:lnTo>
                  <a:pt x="1597152" y="33020"/>
                </a:lnTo>
                <a:lnTo>
                  <a:pt x="1584071" y="27939"/>
                </a:lnTo>
                <a:lnTo>
                  <a:pt x="1584071" y="22860"/>
                </a:lnTo>
                <a:lnTo>
                  <a:pt x="1532001" y="22860"/>
                </a:lnTo>
                <a:lnTo>
                  <a:pt x="1512442" y="10160"/>
                </a:lnTo>
                <a:close/>
              </a:path>
              <a:path w="1923414" h="137160">
                <a:moveTo>
                  <a:pt x="1708023" y="33020"/>
                </a:moveTo>
                <a:lnTo>
                  <a:pt x="1701419" y="36830"/>
                </a:lnTo>
                <a:lnTo>
                  <a:pt x="1705192" y="36830"/>
                </a:lnTo>
                <a:lnTo>
                  <a:pt x="1708023" y="33020"/>
                </a:lnTo>
                <a:close/>
              </a:path>
              <a:path w="1923414" h="137160">
                <a:moveTo>
                  <a:pt x="1753615" y="27939"/>
                </a:moveTo>
                <a:lnTo>
                  <a:pt x="1747139" y="33020"/>
                </a:lnTo>
                <a:lnTo>
                  <a:pt x="1734058" y="36830"/>
                </a:lnTo>
                <a:lnTo>
                  <a:pt x="1799209" y="36830"/>
                </a:lnTo>
                <a:lnTo>
                  <a:pt x="1786254" y="33020"/>
                </a:lnTo>
                <a:lnTo>
                  <a:pt x="1753615" y="27939"/>
                </a:lnTo>
                <a:close/>
              </a:path>
              <a:path w="1923414" h="137160">
                <a:moveTo>
                  <a:pt x="1812289" y="33020"/>
                </a:moveTo>
                <a:lnTo>
                  <a:pt x="1799209" y="36830"/>
                </a:lnTo>
                <a:lnTo>
                  <a:pt x="1814056" y="36830"/>
                </a:lnTo>
                <a:lnTo>
                  <a:pt x="1812289" y="33020"/>
                </a:lnTo>
                <a:close/>
              </a:path>
              <a:path w="1923414" h="137160">
                <a:moveTo>
                  <a:pt x="632333" y="19050"/>
                </a:moveTo>
                <a:lnTo>
                  <a:pt x="632333" y="27939"/>
                </a:lnTo>
                <a:lnTo>
                  <a:pt x="619251" y="33020"/>
                </a:lnTo>
                <a:lnTo>
                  <a:pt x="743076" y="33020"/>
                </a:lnTo>
                <a:lnTo>
                  <a:pt x="736600" y="22860"/>
                </a:lnTo>
                <a:lnTo>
                  <a:pt x="645287" y="22860"/>
                </a:lnTo>
                <a:lnTo>
                  <a:pt x="632333" y="19050"/>
                </a:lnTo>
                <a:close/>
              </a:path>
              <a:path w="1923414" h="137160">
                <a:moveTo>
                  <a:pt x="821309" y="13970"/>
                </a:moveTo>
                <a:lnTo>
                  <a:pt x="795274" y="19050"/>
                </a:lnTo>
                <a:lnTo>
                  <a:pt x="743076" y="33020"/>
                </a:lnTo>
                <a:lnTo>
                  <a:pt x="906145" y="33020"/>
                </a:lnTo>
                <a:lnTo>
                  <a:pt x="899540" y="27939"/>
                </a:lnTo>
                <a:lnTo>
                  <a:pt x="895839" y="22860"/>
                </a:lnTo>
                <a:lnTo>
                  <a:pt x="840866" y="22860"/>
                </a:lnTo>
                <a:lnTo>
                  <a:pt x="834389" y="19050"/>
                </a:lnTo>
                <a:lnTo>
                  <a:pt x="821309" y="13970"/>
                </a:lnTo>
                <a:close/>
              </a:path>
              <a:path w="1923414" h="137160">
                <a:moveTo>
                  <a:pt x="938657" y="13970"/>
                </a:moveTo>
                <a:lnTo>
                  <a:pt x="919099" y="13970"/>
                </a:lnTo>
                <a:lnTo>
                  <a:pt x="919099" y="22860"/>
                </a:lnTo>
                <a:lnTo>
                  <a:pt x="912622" y="22860"/>
                </a:lnTo>
                <a:lnTo>
                  <a:pt x="912622" y="33020"/>
                </a:lnTo>
                <a:lnTo>
                  <a:pt x="990853" y="33020"/>
                </a:lnTo>
                <a:lnTo>
                  <a:pt x="990853" y="27939"/>
                </a:lnTo>
                <a:lnTo>
                  <a:pt x="984376" y="22860"/>
                </a:lnTo>
                <a:lnTo>
                  <a:pt x="938657" y="13970"/>
                </a:lnTo>
                <a:close/>
              </a:path>
              <a:path w="1923414" h="137160">
                <a:moveTo>
                  <a:pt x="1134364" y="19050"/>
                </a:moveTo>
                <a:lnTo>
                  <a:pt x="1121283" y="19050"/>
                </a:lnTo>
                <a:lnTo>
                  <a:pt x="1082166" y="33020"/>
                </a:lnTo>
                <a:lnTo>
                  <a:pt x="1147317" y="33020"/>
                </a:lnTo>
                <a:lnTo>
                  <a:pt x="1134364" y="19050"/>
                </a:lnTo>
                <a:close/>
              </a:path>
              <a:path w="1923414" h="137160">
                <a:moveTo>
                  <a:pt x="1186434" y="22860"/>
                </a:moveTo>
                <a:lnTo>
                  <a:pt x="1153922" y="22860"/>
                </a:lnTo>
                <a:lnTo>
                  <a:pt x="1153922" y="27939"/>
                </a:lnTo>
                <a:lnTo>
                  <a:pt x="1147317" y="33020"/>
                </a:lnTo>
                <a:lnTo>
                  <a:pt x="1219073" y="33020"/>
                </a:lnTo>
                <a:lnTo>
                  <a:pt x="1205991" y="27939"/>
                </a:lnTo>
                <a:lnTo>
                  <a:pt x="1186434" y="22860"/>
                </a:lnTo>
                <a:close/>
              </a:path>
              <a:path w="1923414" h="137160">
                <a:moveTo>
                  <a:pt x="1245108" y="13970"/>
                </a:moveTo>
                <a:lnTo>
                  <a:pt x="1232153" y="19050"/>
                </a:lnTo>
                <a:lnTo>
                  <a:pt x="1219073" y="27939"/>
                </a:lnTo>
                <a:lnTo>
                  <a:pt x="1219073" y="33020"/>
                </a:lnTo>
                <a:lnTo>
                  <a:pt x="1479803" y="33020"/>
                </a:lnTo>
                <a:lnTo>
                  <a:pt x="1483042" y="27939"/>
                </a:lnTo>
                <a:lnTo>
                  <a:pt x="1238630" y="27939"/>
                </a:lnTo>
                <a:lnTo>
                  <a:pt x="1245108" y="13970"/>
                </a:lnTo>
                <a:close/>
              </a:path>
              <a:path w="1923414" h="137160">
                <a:moveTo>
                  <a:pt x="1681861" y="19050"/>
                </a:moveTo>
                <a:lnTo>
                  <a:pt x="1675384" y="27939"/>
                </a:lnTo>
                <a:lnTo>
                  <a:pt x="1655826" y="27939"/>
                </a:lnTo>
                <a:lnTo>
                  <a:pt x="1616710" y="33020"/>
                </a:lnTo>
                <a:lnTo>
                  <a:pt x="1694941" y="33020"/>
                </a:lnTo>
                <a:lnTo>
                  <a:pt x="1688464" y="27939"/>
                </a:lnTo>
                <a:lnTo>
                  <a:pt x="1681861" y="19050"/>
                </a:lnTo>
                <a:close/>
              </a:path>
              <a:path w="1923414" h="137160">
                <a:moveTo>
                  <a:pt x="1694941" y="22860"/>
                </a:moveTo>
                <a:lnTo>
                  <a:pt x="1694941" y="33020"/>
                </a:lnTo>
                <a:lnTo>
                  <a:pt x="1701419" y="33020"/>
                </a:lnTo>
                <a:lnTo>
                  <a:pt x="1694941" y="22860"/>
                </a:lnTo>
                <a:close/>
              </a:path>
              <a:path w="1923414" h="137160">
                <a:moveTo>
                  <a:pt x="1740535" y="22860"/>
                </a:moveTo>
                <a:lnTo>
                  <a:pt x="1727580" y="33020"/>
                </a:lnTo>
                <a:lnTo>
                  <a:pt x="1735824" y="33020"/>
                </a:lnTo>
                <a:lnTo>
                  <a:pt x="1740535" y="22860"/>
                </a:lnTo>
                <a:close/>
              </a:path>
              <a:path w="1923414" h="137160">
                <a:moveTo>
                  <a:pt x="1277747" y="10160"/>
                </a:moveTo>
                <a:lnTo>
                  <a:pt x="1271270" y="19050"/>
                </a:lnTo>
                <a:lnTo>
                  <a:pt x="1238630" y="27939"/>
                </a:lnTo>
                <a:lnTo>
                  <a:pt x="1323339" y="27939"/>
                </a:lnTo>
                <a:lnTo>
                  <a:pt x="1323339" y="22860"/>
                </a:lnTo>
                <a:lnTo>
                  <a:pt x="1290827" y="22860"/>
                </a:lnTo>
                <a:lnTo>
                  <a:pt x="1284224" y="19050"/>
                </a:lnTo>
                <a:lnTo>
                  <a:pt x="1277747" y="10160"/>
                </a:lnTo>
                <a:close/>
              </a:path>
              <a:path w="1923414" h="137160">
                <a:moveTo>
                  <a:pt x="1360677" y="19050"/>
                </a:moveTo>
                <a:lnTo>
                  <a:pt x="1342898" y="19050"/>
                </a:lnTo>
                <a:lnTo>
                  <a:pt x="1342898" y="27939"/>
                </a:lnTo>
                <a:lnTo>
                  <a:pt x="1447164" y="27939"/>
                </a:lnTo>
                <a:lnTo>
                  <a:pt x="1442431" y="22860"/>
                </a:lnTo>
                <a:lnTo>
                  <a:pt x="1369060" y="22860"/>
                </a:lnTo>
                <a:lnTo>
                  <a:pt x="1360677" y="19050"/>
                </a:lnTo>
                <a:close/>
              </a:path>
              <a:path w="1923414" h="137160">
                <a:moveTo>
                  <a:pt x="1479803" y="10160"/>
                </a:moveTo>
                <a:lnTo>
                  <a:pt x="1466723" y="19050"/>
                </a:lnTo>
                <a:lnTo>
                  <a:pt x="1447164" y="27939"/>
                </a:lnTo>
                <a:lnTo>
                  <a:pt x="1483042" y="27939"/>
                </a:lnTo>
                <a:lnTo>
                  <a:pt x="1486280" y="22860"/>
                </a:lnTo>
                <a:lnTo>
                  <a:pt x="1492885" y="13970"/>
                </a:lnTo>
                <a:lnTo>
                  <a:pt x="1479803" y="13970"/>
                </a:lnTo>
                <a:lnTo>
                  <a:pt x="1479803" y="10160"/>
                </a:lnTo>
                <a:close/>
              </a:path>
              <a:path w="1923414" h="137160">
                <a:moveTo>
                  <a:pt x="730123" y="19050"/>
                </a:moveTo>
                <a:lnTo>
                  <a:pt x="697484" y="19050"/>
                </a:lnTo>
                <a:lnTo>
                  <a:pt x="658367" y="22860"/>
                </a:lnTo>
                <a:lnTo>
                  <a:pt x="736600" y="22860"/>
                </a:lnTo>
                <a:lnTo>
                  <a:pt x="730123" y="19050"/>
                </a:lnTo>
                <a:close/>
              </a:path>
              <a:path w="1923414" h="137160">
                <a:moveTo>
                  <a:pt x="867028" y="10160"/>
                </a:moveTo>
                <a:lnTo>
                  <a:pt x="847471" y="10160"/>
                </a:lnTo>
                <a:lnTo>
                  <a:pt x="840866" y="22860"/>
                </a:lnTo>
                <a:lnTo>
                  <a:pt x="895839" y="22860"/>
                </a:lnTo>
                <a:lnTo>
                  <a:pt x="893063" y="19050"/>
                </a:lnTo>
                <a:lnTo>
                  <a:pt x="879983" y="19050"/>
                </a:lnTo>
                <a:lnTo>
                  <a:pt x="867028" y="10160"/>
                </a:lnTo>
                <a:close/>
              </a:path>
              <a:path w="1923414" h="137160">
                <a:moveTo>
                  <a:pt x="1316863" y="5080"/>
                </a:moveTo>
                <a:lnTo>
                  <a:pt x="1310386" y="5080"/>
                </a:lnTo>
                <a:lnTo>
                  <a:pt x="1297304" y="13970"/>
                </a:lnTo>
                <a:lnTo>
                  <a:pt x="1290827" y="22860"/>
                </a:lnTo>
                <a:lnTo>
                  <a:pt x="1323339" y="22860"/>
                </a:lnTo>
                <a:lnTo>
                  <a:pt x="1323339" y="10160"/>
                </a:lnTo>
                <a:lnTo>
                  <a:pt x="1316863" y="5080"/>
                </a:lnTo>
                <a:close/>
              </a:path>
              <a:path w="1923414" h="137160">
                <a:moveTo>
                  <a:pt x="1343895" y="10160"/>
                </a:moveTo>
                <a:lnTo>
                  <a:pt x="1342898" y="10160"/>
                </a:lnTo>
                <a:lnTo>
                  <a:pt x="1329944" y="22860"/>
                </a:lnTo>
                <a:lnTo>
                  <a:pt x="1342898" y="19050"/>
                </a:lnTo>
                <a:lnTo>
                  <a:pt x="1360677" y="19050"/>
                </a:lnTo>
                <a:lnTo>
                  <a:pt x="1349502" y="13970"/>
                </a:lnTo>
                <a:lnTo>
                  <a:pt x="1343895" y="10160"/>
                </a:lnTo>
                <a:close/>
              </a:path>
              <a:path w="1923414" h="137160">
                <a:moveTo>
                  <a:pt x="1382014" y="5080"/>
                </a:moveTo>
                <a:lnTo>
                  <a:pt x="1369060" y="22860"/>
                </a:lnTo>
                <a:lnTo>
                  <a:pt x="1442431" y="22860"/>
                </a:lnTo>
                <a:lnTo>
                  <a:pt x="1438881" y="19050"/>
                </a:lnTo>
                <a:lnTo>
                  <a:pt x="1414652" y="19050"/>
                </a:lnTo>
                <a:lnTo>
                  <a:pt x="1401572" y="13970"/>
                </a:lnTo>
                <a:lnTo>
                  <a:pt x="1401572" y="10160"/>
                </a:lnTo>
                <a:lnTo>
                  <a:pt x="1388617" y="10160"/>
                </a:lnTo>
                <a:lnTo>
                  <a:pt x="1382014" y="5080"/>
                </a:lnTo>
                <a:close/>
              </a:path>
              <a:path w="1923414" h="137160">
                <a:moveTo>
                  <a:pt x="1525397" y="13970"/>
                </a:moveTo>
                <a:lnTo>
                  <a:pt x="1532001" y="22860"/>
                </a:lnTo>
                <a:lnTo>
                  <a:pt x="1558036" y="22860"/>
                </a:lnTo>
                <a:lnTo>
                  <a:pt x="1560811" y="19050"/>
                </a:lnTo>
                <a:lnTo>
                  <a:pt x="1532001" y="19050"/>
                </a:lnTo>
                <a:lnTo>
                  <a:pt x="1525397" y="13970"/>
                </a:lnTo>
                <a:close/>
              </a:path>
              <a:path w="1923414" h="137160">
                <a:moveTo>
                  <a:pt x="1564513" y="19050"/>
                </a:moveTo>
                <a:lnTo>
                  <a:pt x="1571116" y="22860"/>
                </a:lnTo>
                <a:lnTo>
                  <a:pt x="1590675" y="22860"/>
                </a:lnTo>
                <a:lnTo>
                  <a:pt x="1564513" y="19050"/>
                </a:lnTo>
                <a:close/>
              </a:path>
              <a:path w="1923414" h="137160">
                <a:moveTo>
                  <a:pt x="886587" y="5080"/>
                </a:moveTo>
                <a:lnTo>
                  <a:pt x="886587" y="19050"/>
                </a:lnTo>
                <a:lnTo>
                  <a:pt x="893063" y="19050"/>
                </a:lnTo>
                <a:lnTo>
                  <a:pt x="886587" y="5080"/>
                </a:lnTo>
                <a:close/>
              </a:path>
              <a:path w="1923414" h="137160">
                <a:moveTo>
                  <a:pt x="1336421" y="5080"/>
                </a:moveTo>
                <a:lnTo>
                  <a:pt x="1329944" y="5080"/>
                </a:lnTo>
                <a:lnTo>
                  <a:pt x="1329944" y="10160"/>
                </a:lnTo>
                <a:lnTo>
                  <a:pt x="1323339" y="19050"/>
                </a:lnTo>
                <a:lnTo>
                  <a:pt x="1342898" y="10160"/>
                </a:lnTo>
                <a:lnTo>
                  <a:pt x="1343895" y="10160"/>
                </a:lnTo>
                <a:lnTo>
                  <a:pt x="1336421" y="5080"/>
                </a:lnTo>
                <a:close/>
              </a:path>
              <a:path w="1923414" h="137160">
                <a:moveTo>
                  <a:pt x="1421129" y="0"/>
                </a:moveTo>
                <a:lnTo>
                  <a:pt x="1414652" y="5080"/>
                </a:lnTo>
                <a:lnTo>
                  <a:pt x="1414652" y="19050"/>
                </a:lnTo>
                <a:lnTo>
                  <a:pt x="1438881" y="19050"/>
                </a:lnTo>
                <a:lnTo>
                  <a:pt x="1421129" y="0"/>
                </a:lnTo>
                <a:close/>
              </a:path>
              <a:path w="1923414" h="137160">
                <a:moveTo>
                  <a:pt x="1558036" y="10160"/>
                </a:moveTo>
                <a:lnTo>
                  <a:pt x="1551559" y="10160"/>
                </a:lnTo>
                <a:lnTo>
                  <a:pt x="1544954" y="13970"/>
                </a:lnTo>
                <a:lnTo>
                  <a:pt x="1532001" y="19050"/>
                </a:lnTo>
                <a:lnTo>
                  <a:pt x="1560811" y="19050"/>
                </a:lnTo>
                <a:lnTo>
                  <a:pt x="1564513" y="13970"/>
                </a:lnTo>
                <a:lnTo>
                  <a:pt x="1558036" y="10160"/>
                </a:lnTo>
                <a:close/>
              </a:path>
              <a:path w="1923414" h="137160">
                <a:moveTo>
                  <a:pt x="1401572" y="0"/>
                </a:moveTo>
                <a:lnTo>
                  <a:pt x="1395095" y="0"/>
                </a:lnTo>
                <a:lnTo>
                  <a:pt x="1388617" y="10160"/>
                </a:lnTo>
                <a:lnTo>
                  <a:pt x="1401572" y="10160"/>
                </a:lnTo>
                <a:lnTo>
                  <a:pt x="1408176" y="5080"/>
                </a:lnTo>
                <a:lnTo>
                  <a:pt x="1401572" y="0"/>
                </a:lnTo>
                <a:close/>
              </a:path>
            </a:pathLst>
          </a:custGeom>
          <a:solidFill>
            <a:srgbClr val="FFFFFF"/>
          </a:solidFill>
        </p:spPr>
        <p:txBody>
          <a:bodyPr wrap="square" lIns="0" tIns="0" rIns="0" bIns="0" rtlCol="0"/>
          <a:lstStyle/>
          <a:p>
            <a:pPr defTabSz="554492">
              <a:defRPr/>
            </a:pPr>
            <a:endParaRPr sz="1092">
              <a:solidFill>
                <a:sysClr val="windowText" lastClr="000000"/>
              </a:solidFill>
              <a:latin typeface="Calibri"/>
            </a:endParaRPr>
          </a:p>
        </p:txBody>
      </p:sp>
      <p:sp>
        <p:nvSpPr>
          <p:cNvPr id="20" name="object 6">
            <a:extLst>
              <a:ext uri="{FF2B5EF4-FFF2-40B4-BE49-F238E27FC236}">
                <a16:creationId xmlns:a16="http://schemas.microsoft.com/office/drawing/2014/main" id="{CC7BD151-C9BF-B5D0-DEA9-44D443029F72}"/>
              </a:ext>
            </a:extLst>
          </p:cNvPr>
          <p:cNvSpPr/>
          <p:nvPr/>
        </p:nvSpPr>
        <p:spPr>
          <a:xfrm>
            <a:off x="9077953" y="3251150"/>
            <a:ext cx="1894518" cy="816337"/>
          </a:xfrm>
          <a:custGeom>
            <a:avLst/>
            <a:gdLst/>
            <a:ahLst/>
            <a:cxnLst/>
            <a:rect l="l" t="t" r="r" b="b"/>
            <a:pathLst>
              <a:path w="4852670" h="1346200">
                <a:moveTo>
                  <a:pt x="6985" y="1193800"/>
                </a:moveTo>
                <a:lnTo>
                  <a:pt x="0" y="1270000"/>
                </a:lnTo>
                <a:lnTo>
                  <a:pt x="0" y="1346200"/>
                </a:lnTo>
                <a:lnTo>
                  <a:pt x="449325" y="1346200"/>
                </a:lnTo>
                <a:lnTo>
                  <a:pt x="667004" y="1333500"/>
                </a:lnTo>
                <a:lnTo>
                  <a:pt x="1095375" y="1333500"/>
                </a:lnTo>
                <a:lnTo>
                  <a:pt x="1193673" y="1320800"/>
                </a:lnTo>
                <a:lnTo>
                  <a:pt x="119252" y="1320800"/>
                </a:lnTo>
                <a:lnTo>
                  <a:pt x="91186" y="1282700"/>
                </a:lnTo>
                <a:lnTo>
                  <a:pt x="77088" y="1257300"/>
                </a:lnTo>
                <a:lnTo>
                  <a:pt x="63119" y="1219200"/>
                </a:lnTo>
                <a:lnTo>
                  <a:pt x="20955" y="1219200"/>
                </a:lnTo>
                <a:lnTo>
                  <a:pt x="6985" y="1193800"/>
                </a:lnTo>
                <a:close/>
              </a:path>
              <a:path w="4852670" h="1346200">
                <a:moveTo>
                  <a:pt x="1804542" y="1320800"/>
                </a:moveTo>
                <a:lnTo>
                  <a:pt x="1411351" y="1320800"/>
                </a:lnTo>
                <a:lnTo>
                  <a:pt x="1425448" y="1333500"/>
                </a:lnTo>
                <a:lnTo>
                  <a:pt x="1734439" y="1333500"/>
                </a:lnTo>
                <a:lnTo>
                  <a:pt x="1804542" y="1320800"/>
                </a:lnTo>
                <a:close/>
              </a:path>
              <a:path w="4852670" h="1346200">
                <a:moveTo>
                  <a:pt x="2710434" y="1308100"/>
                </a:moveTo>
                <a:lnTo>
                  <a:pt x="210565" y="1308100"/>
                </a:lnTo>
                <a:lnTo>
                  <a:pt x="119252" y="1320800"/>
                </a:lnTo>
                <a:lnTo>
                  <a:pt x="2429637" y="1320800"/>
                </a:lnTo>
                <a:lnTo>
                  <a:pt x="2710434" y="1308100"/>
                </a:lnTo>
                <a:close/>
              </a:path>
              <a:path w="4852670" h="1346200">
                <a:moveTo>
                  <a:pt x="2268092" y="1270000"/>
                </a:moveTo>
                <a:lnTo>
                  <a:pt x="2113534" y="1270000"/>
                </a:lnTo>
                <a:lnTo>
                  <a:pt x="2064385" y="1282700"/>
                </a:lnTo>
                <a:lnTo>
                  <a:pt x="1664208" y="1294967"/>
                </a:lnTo>
                <a:lnTo>
                  <a:pt x="1664208" y="1295400"/>
                </a:lnTo>
                <a:lnTo>
                  <a:pt x="849503" y="1295400"/>
                </a:lnTo>
                <a:lnTo>
                  <a:pt x="744219" y="1308100"/>
                </a:lnTo>
                <a:lnTo>
                  <a:pt x="2998342" y="1308100"/>
                </a:lnTo>
                <a:lnTo>
                  <a:pt x="3560191" y="1282700"/>
                </a:lnTo>
                <a:lnTo>
                  <a:pt x="2253995" y="1282700"/>
                </a:lnTo>
                <a:lnTo>
                  <a:pt x="2268092" y="1270000"/>
                </a:lnTo>
                <a:close/>
              </a:path>
              <a:path w="4852670" h="1346200">
                <a:moveTo>
                  <a:pt x="1664208" y="1282700"/>
                </a:moveTo>
                <a:lnTo>
                  <a:pt x="1572894" y="1282700"/>
                </a:lnTo>
                <a:lnTo>
                  <a:pt x="1432433" y="1295400"/>
                </a:lnTo>
                <a:lnTo>
                  <a:pt x="1650111" y="1295400"/>
                </a:lnTo>
                <a:lnTo>
                  <a:pt x="1664208" y="1294967"/>
                </a:lnTo>
                <a:lnTo>
                  <a:pt x="1664208" y="1282700"/>
                </a:lnTo>
                <a:close/>
              </a:path>
              <a:path w="4852670" h="1346200">
                <a:moveTo>
                  <a:pt x="2373376" y="1270000"/>
                </a:moveTo>
                <a:lnTo>
                  <a:pt x="2303144" y="1270000"/>
                </a:lnTo>
                <a:lnTo>
                  <a:pt x="2253995" y="1282700"/>
                </a:lnTo>
                <a:lnTo>
                  <a:pt x="2464689" y="1282700"/>
                </a:lnTo>
                <a:lnTo>
                  <a:pt x="2373376" y="1270000"/>
                </a:lnTo>
                <a:close/>
              </a:path>
              <a:path w="4852670" h="1346200">
                <a:moveTo>
                  <a:pt x="2717418" y="1270000"/>
                </a:moveTo>
                <a:lnTo>
                  <a:pt x="2534919" y="1270000"/>
                </a:lnTo>
                <a:lnTo>
                  <a:pt x="2471801" y="1282700"/>
                </a:lnTo>
                <a:lnTo>
                  <a:pt x="2640330" y="1282700"/>
                </a:lnTo>
                <a:lnTo>
                  <a:pt x="2717418" y="1270000"/>
                </a:lnTo>
                <a:close/>
              </a:path>
              <a:path w="4852670" h="1346200">
                <a:moveTo>
                  <a:pt x="4121912" y="1270000"/>
                </a:moveTo>
                <a:lnTo>
                  <a:pt x="2935224" y="1270000"/>
                </a:lnTo>
                <a:lnTo>
                  <a:pt x="2871978" y="1282700"/>
                </a:lnTo>
                <a:lnTo>
                  <a:pt x="3560191" y="1282700"/>
                </a:lnTo>
                <a:lnTo>
                  <a:pt x="4121912" y="1270000"/>
                </a:lnTo>
                <a:close/>
              </a:path>
              <a:path w="4852670" h="1346200">
                <a:moveTo>
                  <a:pt x="2345309" y="1257300"/>
                </a:moveTo>
                <a:lnTo>
                  <a:pt x="2282063" y="1257300"/>
                </a:lnTo>
                <a:lnTo>
                  <a:pt x="2253995" y="1270000"/>
                </a:lnTo>
                <a:lnTo>
                  <a:pt x="2317241" y="1270000"/>
                </a:lnTo>
                <a:lnTo>
                  <a:pt x="2345309" y="1257300"/>
                </a:lnTo>
                <a:close/>
              </a:path>
              <a:path w="4852670" h="1346200">
                <a:moveTo>
                  <a:pt x="4746879" y="1257300"/>
                </a:moveTo>
                <a:lnTo>
                  <a:pt x="2731516" y="1257300"/>
                </a:lnTo>
                <a:lnTo>
                  <a:pt x="2710434" y="1270000"/>
                </a:lnTo>
                <a:lnTo>
                  <a:pt x="4704715" y="1270000"/>
                </a:lnTo>
                <a:lnTo>
                  <a:pt x="4746879" y="1257300"/>
                </a:lnTo>
                <a:close/>
              </a:path>
              <a:path w="4852670" h="1346200">
                <a:moveTo>
                  <a:pt x="4704715" y="0"/>
                </a:moveTo>
                <a:lnTo>
                  <a:pt x="4402836" y="0"/>
                </a:lnTo>
                <a:lnTo>
                  <a:pt x="4367657" y="12700"/>
                </a:lnTo>
                <a:lnTo>
                  <a:pt x="2717418" y="12700"/>
                </a:lnTo>
                <a:lnTo>
                  <a:pt x="2598166" y="25400"/>
                </a:lnTo>
                <a:lnTo>
                  <a:pt x="4543170" y="25400"/>
                </a:lnTo>
                <a:lnTo>
                  <a:pt x="4585335" y="38100"/>
                </a:lnTo>
                <a:lnTo>
                  <a:pt x="4648581" y="38100"/>
                </a:lnTo>
                <a:lnTo>
                  <a:pt x="4655566" y="50800"/>
                </a:lnTo>
                <a:lnTo>
                  <a:pt x="4662678" y="101600"/>
                </a:lnTo>
                <a:lnTo>
                  <a:pt x="4662678" y="177800"/>
                </a:lnTo>
                <a:lnTo>
                  <a:pt x="4655566" y="381000"/>
                </a:lnTo>
                <a:lnTo>
                  <a:pt x="4655566" y="482600"/>
                </a:lnTo>
                <a:lnTo>
                  <a:pt x="4662678" y="584200"/>
                </a:lnTo>
                <a:lnTo>
                  <a:pt x="4676648" y="673100"/>
                </a:lnTo>
                <a:lnTo>
                  <a:pt x="4683633" y="698500"/>
                </a:lnTo>
                <a:lnTo>
                  <a:pt x="4697730" y="723900"/>
                </a:lnTo>
                <a:lnTo>
                  <a:pt x="4697730" y="749300"/>
                </a:lnTo>
                <a:lnTo>
                  <a:pt x="4704715" y="774700"/>
                </a:lnTo>
                <a:lnTo>
                  <a:pt x="4704715" y="800100"/>
                </a:lnTo>
                <a:lnTo>
                  <a:pt x="4697730" y="838200"/>
                </a:lnTo>
                <a:lnTo>
                  <a:pt x="4676648" y="914400"/>
                </a:lnTo>
                <a:lnTo>
                  <a:pt x="4655566" y="1003300"/>
                </a:lnTo>
                <a:lnTo>
                  <a:pt x="4648581" y="1041400"/>
                </a:lnTo>
                <a:lnTo>
                  <a:pt x="4655566" y="1079500"/>
                </a:lnTo>
                <a:lnTo>
                  <a:pt x="4655566" y="1143000"/>
                </a:lnTo>
                <a:lnTo>
                  <a:pt x="4641595" y="1155700"/>
                </a:lnTo>
                <a:lnTo>
                  <a:pt x="4634611" y="1181100"/>
                </a:lnTo>
                <a:lnTo>
                  <a:pt x="4613529" y="1193800"/>
                </a:lnTo>
                <a:lnTo>
                  <a:pt x="4585335" y="1206500"/>
                </a:lnTo>
                <a:lnTo>
                  <a:pt x="4627499" y="1206500"/>
                </a:lnTo>
                <a:lnTo>
                  <a:pt x="4613529" y="1219200"/>
                </a:lnTo>
                <a:lnTo>
                  <a:pt x="4171061" y="1219200"/>
                </a:lnTo>
                <a:lnTo>
                  <a:pt x="4079748" y="1231900"/>
                </a:lnTo>
                <a:lnTo>
                  <a:pt x="3791839" y="1231900"/>
                </a:lnTo>
                <a:lnTo>
                  <a:pt x="3805936" y="1244600"/>
                </a:lnTo>
                <a:lnTo>
                  <a:pt x="3349498" y="1244600"/>
                </a:lnTo>
                <a:lnTo>
                  <a:pt x="2977261" y="1257300"/>
                </a:lnTo>
                <a:lnTo>
                  <a:pt x="4760976" y="1257300"/>
                </a:lnTo>
                <a:lnTo>
                  <a:pt x="4774945" y="1244600"/>
                </a:lnTo>
                <a:lnTo>
                  <a:pt x="4789043" y="1219200"/>
                </a:lnTo>
                <a:lnTo>
                  <a:pt x="4803140" y="1181100"/>
                </a:lnTo>
                <a:lnTo>
                  <a:pt x="4803140" y="1155700"/>
                </a:lnTo>
                <a:lnTo>
                  <a:pt x="4810125" y="1079500"/>
                </a:lnTo>
                <a:lnTo>
                  <a:pt x="4810125" y="1028700"/>
                </a:lnTo>
                <a:lnTo>
                  <a:pt x="4831207" y="889000"/>
                </a:lnTo>
                <a:lnTo>
                  <a:pt x="4838192" y="787400"/>
                </a:lnTo>
                <a:lnTo>
                  <a:pt x="4845177" y="723900"/>
                </a:lnTo>
                <a:lnTo>
                  <a:pt x="4852162" y="723900"/>
                </a:lnTo>
                <a:lnTo>
                  <a:pt x="4852162" y="660400"/>
                </a:lnTo>
                <a:lnTo>
                  <a:pt x="4845177" y="660400"/>
                </a:lnTo>
                <a:lnTo>
                  <a:pt x="4831207" y="609600"/>
                </a:lnTo>
                <a:lnTo>
                  <a:pt x="4824095" y="558800"/>
                </a:lnTo>
                <a:lnTo>
                  <a:pt x="4817110" y="508000"/>
                </a:lnTo>
                <a:lnTo>
                  <a:pt x="4810125" y="444500"/>
                </a:lnTo>
                <a:lnTo>
                  <a:pt x="4824095" y="444500"/>
                </a:lnTo>
                <a:lnTo>
                  <a:pt x="4824095" y="406400"/>
                </a:lnTo>
                <a:lnTo>
                  <a:pt x="4817110" y="381000"/>
                </a:lnTo>
                <a:lnTo>
                  <a:pt x="4831143" y="381000"/>
                </a:lnTo>
                <a:lnTo>
                  <a:pt x="4838192" y="368300"/>
                </a:lnTo>
                <a:lnTo>
                  <a:pt x="4831207" y="342900"/>
                </a:lnTo>
                <a:lnTo>
                  <a:pt x="4827650" y="330200"/>
                </a:lnTo>
                <a:lnTo>
                  <a:pt x="4803140" y="330200"/>
                </a:lnTo>
                <a:lnTo>
                  <a:pt x="4789043" y="279400"/>
                </a:lnTo>
                <a:lnTo>
                  <a:pt x="4774945" y="254000"/>
                </a:lnTo>
                <a:lnTo>
                  <a:pt x="4767961" y="254000"/>
                </a:lnTo>
                <a:lnTo>
                  <a:pt x="4767961" y="241300"/>
                </a:lnTo>
                <a:lnTo>
                  <a:pt x="4782058" y="228600"/>
                </a:lnTo>
                <a:lnTo>
                  <a:pt x="4782058" y="203200"/>
                </a:lnTo>
                <a:lnTo>
                  <a:pt x="4767961" y="203200"/>
                </a:lnTo>
                <a:lnTo>
                  <a:pt x="4746879" y="190500"/>
                </a:lnTo>
                <a:lnTo>
                  <a:pt x="4739894" y="165100"/>
                </a:lnTo>
                <a:lnTo>
                  <a:pt x="4732782" y="139700"/>
                </a:lnTo>
                <a:lnTo>
                  <a:pt x="4725796" y="114300"/>
                </a:lnTo>
                <a:lnTo>
                  <a:pt x="4725796" y="12700"/>
                </a:lnTo>
                <a:lnTo>
                  <a:pt x="4704715" y="0"/>
                </a:lnTo>
                <a:close/>
              </a:path>
              <a:path w="4852670" h="1346200">
                <a:moveTo>
                  <a:pt x="6985" y="1143000"/>
                </a:moveTo>
                <a:lnTo>
                  <a:pt x="13970" y="1168400"/>
                </a:lnTo>
                <a:lnTo>
                  <a:pt x="13970" y="1193800"/>
                </a:lnTo>
                <a:lnTo>
                  <a:pt x="28067" y="1193800"/>
                </a:lnTo>
                <a:lnTo>
                  <a:pt x="20955" y="1219200"/>
                </a:lnTo>
                <a:lnTo>
                  <a:pt x="63119" y="1219200"/>
                </a:lnTo>
                <a:lnTo>
                  <a:pt x="56134" y="1181100"/>
                </a:lnTo>
                <a:lnTo>
                  <a:pt x="56134" y="1168400"/>
                </a:lnTo>
                <a:lnTo>
                  <a:pt x="28067" y="1168400"/>
                </a:lnTo>
                <a:lnTo>
                  <a:pt x="13970" y="1155700"/>
                </a:lnTo>
                <a:lnTo>
                  <a:pt x="6985" y="1143000"/>
                </a:lnTo>
                <a:close/>
              </a:path>
              <a:path w="4852670" h="1346200">
                <a:moveTo>
                  <a:pt x="4578350" y="1206500"/>
                </a:moveTo>
                <a:lnTo>
                  <a:pt x="4585335" y="1219200"/>
                </a:lnTo>
                <a:lnTo>
                  <a:pt x="4599432" y="1219200"/>
                </a:lnTo>
                <a:lnTo>
                  <a:pt x="4578350" y="1206500"/>
                </a:lnTo>
                <a:close/>
              </a:path>
              <a:path w="4852670" h="1346200">
                <a:moveTo>
                  <a:pt x="344043" y="50800"/>
                </a:moveTo>
                <a:lnTo>
                  <a:pt x="259714" y="152400"/>
                </a:lnTo>
                <a:lnTo>
                  <a:pt x="175513" y="279400"/>
                </a:lnTo>
                <a:lnTo>
                  <a:pt x="147447" y="330200"/>
                </a:lnTo>
                <a:lnTo>
                  <a:pt x="126364" y="381000"/>
                </a:lnTo>
                <a:lnTo>
                  <a:pt x="112268" y="431800"/>
                </a:lnTo>
                <a:lnTo>
                  <a:pt x="119252" y="444500"/>
                </a:lnTo>
                <a:lnTo>
                  <a:pt x="126364" y="469900"/>
                </a:lnTo>
                <a:lnTo>
                  <a:pt x="98171" y="482600"/>
                </a:lnTo>
                <a:lnTo>
                  <a:pt x="84200" y="508000"/>
                </a:lnTo>
                <a:lnTo>
                  <a:pt x="77088" y="533400"/>
                </a:lnTo>
                <a:lnTo>
                  <a:pt x="77088" y="685800"/>
                </a:lnTo>
                <a:lnTo>
                  <a:pt x="49022" y="876300"/>
                </a:lnTo>
                <a:lnTo>
                  <a:pt x="35051" y="977900"/>
                </a:lnTo>
                <a:lnTo>
                  <a:pt x="28067" y="1079500"/>
                </a:lnTo>
                <a:lnTo>
                  <a:pt x="35051" y="1117600"/>
                </a:lnTo>
                <a:lnTo>
                  <a:pt x="28067" y="1168400"/>
                </a:lnTo>
                <a:lnTo>
                  <a:pt x="56134" y="1168400"/>
                </a:lnTo>
                <a:lnTo>
                  <a:pt x="56134" y="1104900"/>
                </a:lnTo>
                <a:lnTo>
                  <a:pt x="77088" y="1028700"/>
                </a:lnTo>
                <a:lnTo>
                  <a:pt x="98171" y="952500"/>
                </a:lnTo>
                <a:lnTo>
                  <a:pt x="126364" y="863600"/>
                </a:lnTo>
                <a:lnTo>
                  <a:pt x="182499" y="723900"/>
                </a:lnTo>
                <a:lnTo>
                  <a:pt x="196596" y="723900"/>
                </a:lnTo>
                <a:lnTo>
                  <a:pt x="196596" y="711200"/>
                </a:lnTo>
                <a:lnTo>
                  <a:pt x="189737" y="698500"/>
                </a:lnTo>
                <a:lnTo>
                  <a:pt x="194881" y="660400"/>
                </a:lnTo>
                <a:lnTo>
                  <a:pt x="182499" y="660400"/>
                </a:lnTo>
                <a:lnTo>
                  <a:pt x="182499" y="596900"/>
                </a:lnTo>
                <a:lnTo>
                  <a:pt x="219879" y="596900"/>
                </a:lnTo>
                <a:lnTo>
                  <a:pt x="224536" y="571500"/>
                </a:lnTo>
                <a:lnTo>
                  <a:pt x="224536" y="482600"/>
                </a:lnTo>
                <a:lnTo>
                  <a:pt x="238633" y="457200"/>
                </a:lnTo>
                <a:lnTo>
                  <a:pt x="245618" y="419100"/>
                </a:lnTo>
                <a:lnTo>
                  <a:pt x="245618" y="368300"/>
                </a:lnTo>
                <a:lnTo>
                  <a:pt x="238633" y="355600"/>
                </a:lnTo>
                <a:lnTo>
                  <a:pt x="252730" y="355600"/>
                </a:lnTo>
                <a:lnTo>
                  <a:pt x="266700" y="254000"/>
                </a:lnTo>
                <a:lnTo>
                  <a:pt x="273812" y="241300"/>
                </a:lnTo>
                <a:lnTo>
                  <a:pt x="280797" y="241300"/>
                </a:lnTo>
                <a:lnTo>
                  <a:pt x="287782" y="228600"/>
                </a:lnTo>
                <a:lnTo>
                  <a:pt x="273812" y="203200"/>
                </a:lnTo>
                <a:lnTo>
                  <a:pt x="287782" y="203200"/>
                </a:lnTo>
                <a:lnTo>
                  <a:pt x="322961" y="139700"/>
                </a:lnTo>
                <a:lnTo>
                  <a:pt x="344043" y="50800"/>
                </a:lnTo>
                <a:close/>
              </a:path>
              <a:path w="4852670" h="1346200">
                <a:moveTo>
                  <a:pt x="196596" y="723900"/>
                </a:moveTo>
                <a:lnTo>
                  <a:pt x="182499" y="723900"/>
                </a:lnTo>
                <a:lnTo>
                  <a:pt x="189484" y="736600"/>
                </a:lnTo>
                <a:lnTo>
                  <a:pt x="196596" y="749300"/>
                </a:lnTo>
                <a:lnTo>
                  <a:pt x="196596" y="723900"/>
                </a:lnTo>
                <a:close/>
              </a:path>
              <a:path w="4852670" h="1346200">
                <a:moveTo>
                  <a:pt x="196596" y="647700"/>
                </a:moveTo>
                <a:lnTo>
                  <a:pt x="182499" y="660400"/>
                </a:lnTo>
                <a:lnTo>
                  <a:pt x="194881" y="660400"/>
                </a:lnTo>
                <a:lnTo>
                  <a:pt x="196596" y="647700"/>
                </a:lnTo>
                <a:close/>
              </a:path>
              <a:path w="4852670" h="1346200">
                <a:moveTo>
                  <a:pt x="4852162" y="647700"/>
                </a:moveTo>
                <a:lnTo>
                  <a:pt x="4845177" y="660400"/>
                </a:lnTo>
                <a:lnTo>
                  <a:pt x="4852162" y="660400"/>
                </a:lnTo>
                <a:lnTo>
                  <a:pt x="4852162" y="647700"/>
                </a:lnTo>
                <a:close/>
              </a:path>
              <a:path w="4852670" h="1346200">
                <a:moveTo>
                  <a:pt x="219879" y="596900"/>
                </a:moveTo>
                <a:lnTo>
                  <a:pt x="182499" y="596900"/>
                </a:lnTo>
                <a:lnTo>
                  <a:pt x="196596" y="609600"/>
                </a:lnTo>
                <a:lnTo>
                  <a:pt x="217550" y="609600"/>
                </a:lnTo>
                <a:lnTo>
                  <a:pt x="219879" y="596900"/>
                </a:lnTo>
                <a:close/>
              </a:path>
              <a:path w="4852670" h="1346200">
                <a:moveTo>
                  <a:pt x="4824095" y="444500"/>
                </a:moveTo>
                <a:lnTo>
                  <a:pt x="4810125" y="444500"/>
                </a:lnTo>
                <a:lnTo>
                  <a:pt x="4824095" y="482600"/>
                </a:lnTo>
                <a:lnTo>
                  <a:pt x="4824095" y="444500"/>
                </a:lnTo>
                <a:close/>
              </a:path>
              <a:path w="4852670" h="1346200">
                <a:moveTo>
                  <a:pt x="4831143" y="381000"/>
                </a:moveTo>
                <a:lnTo>
                  <a:pt x="4817110" y="381000"/>
                </a:lnTo>
                <a:lnTo>
                  <a:pt x="4824095" y="393700"/>
                </a:lnTo>
                <a:lnTo>
                  <a:pt x="4831143" y="381000"/>
                </a:lnTo>
                <a:close/>
              </a:path>
              <a:path w="4852670" h="1346200">
                <a:moveTo>
                  <a:pt x="4817110" y="292100"/>
                </a:moveTo>
                <a:lnTo>
                  <a:pt x="4804791" y="292100"/>
                </a:lnTo>
                <a:lnTo>
                  <a:pt x="4810125" y="304800"/>
                </a:lnTo>
                <a:lnTo>
                  <a:pt x="4817110" y="317500"/>
                </a:lnTo>
                <a:lnTo>
                  <a:pt x="4803140" y="317500"/>
                </a:lnTo>
                <a:lnTo>
                  <a:pt x="4803140" y="330200"/>
                </a:lnTo>
                <a:lnTo>
                  <a:pt x="4827650" y="330200"/>
                </a:lnTo>
                <a:lnTo>
                  <a:pt x="4824095" y="317500"/>
                </a:lnTo>
                <a:lnTo>
                  <a:pt x="4817110" y="292100"/>
                </a:lnTo>
                <a:close/>
              </a:path>
              <a:path w="4852670" h="1346200">
                <a:moveTo>
                  <a:pt x="4803140" y="203200"/>
                </a:moveTo>
                <a:lnTo>
                  <a:pt x="4782058" y="203200"/>
                </a:lnTo>
                <a:lnTo>
                  <a:pt x="4796028" y="215900"/>
                </a:lnTo>
                <a:lnTo>
                  <a:pt x="4810125" y="254000"/>
                </a:lnTo>
                <a:lnTo>
                  <a:pt x="4824095" y="279400"/>
                </a:lnTo>
                <a:lnTo>
                  <a:pt x="4831207" y="304800"/>
                </a:lnTo>
                <a:lnTo>
                  <a:pt x="4831207" y="279400"/>
                </a:lnTo>
                <a:lnTo>
                  <a:pt x="4824095" y="254000"/>
                </a:lnTo>
                <a:lnTo>
                  <a:pt x="4803140" y="203200"/>
                </a:lnTo>
                <a:close/>
              </a:path>
              <a:path w="4852670" h="1346200">
                <a:moveTo>
                  <a:pt x="280797" y="241300"/>
                </a:moveTo>
                <a:lnTo>
                  <a:pt x="273812" y="241300"/>
                </a:lnTo>
                <a:lnTo>
                  <a:pt x="273812" y="254000"/>
                </a:lnTo>
                <a:lnTo>
                  <a:pt x="280797" y="241300"/>
                </a:lnTo>
                <a:close/>
              </a:path>
              <a:path w="4852670" h="1346200">
                <a:moveTo>
                  <a:pt x="4774945" y="152400"/>
                </a:moveTo>
                <a:lnTo>
                  <a:pt x="4767961" y="203200"/>
                </a:lnTo>
                <a:lnTo>
                  <a:pt x="4796028" y="203200"/>
                </a:lnTo>
                <a:lnTo>
                  <a:pt x="4782058" y="190500"/>
                </a:lnTo>
                <a:lnTo>
                  <a:pt x="4774945" y="152400"/>
                </a:lnTo>
                <a:close/>
              </a:path>
              <a:path w="4852670" h="1346200">
                <a:moveTo>
                  <a:pt x="1790573" y="38100"/>
                </a:moveTo>
                <a:lnTo>
                  <a:pt x="1664208" y="38100"/>
                </a:lnTo>
                <a:lnTo>
                  <a:pt x="1636014" y="50800"/>
                </a:lnTo>
                <a:lnTo>
                  <a:pt x="1790573" y="38100"/>
                </a:lnTo>
                <a:close/>
              </a:path>
              <a:path w="4852670" h="1346200">
                <a:moveTo>
                  <a:pt x="2190877" y="38100"/>
                </a:moveTo>
                <a:lnTo>
                  <a:pt x="1945005" y="38100"/>
                </a:lnTo>
                <a:lnTo>
                  <a:pt x="1853818" y="50800"/>
                </a:lnTo>
                <a:lnTo>
                  <a:pt x="2050414" y="50800"/>
                </a:lnTo>
                <a:lnTo>
                  <a:pt x="2190877" y="38100"/>
                </a:lnTo>
                <a:close/>
              </a:path>
              <a:path w="4852670" h="1346200">
                <a:moveTo>
                  <a:pt x="2584068" y="38100"/>
                </a:moveTo>
                <a:lnTo>
                  <a:pt x="2310257" y="38100"/>
                </a:lnTo>
                <a:lnTo>
                  <a:pt x="2380361" y="50800"/>
                </a:lnTo>
                <a:lnTo>
                  <a:pt x="2478786" y="50800"/>
                </a:lnTo>
                <a:lnTo>
                  <a:pt x="2584068" y="38100"/>
                </a:lnTo>
                <a:close/>
              </a:path>
              <a:path w="4852670" h="1346200">
                <a:moveTo>
                  <a:pt x="2127631" y="25400"/>
                </a:moveTo>
                <a:lnTo>
                  <a:pt x="2001265" y="38100"/>
                </a:lnTo>
                <a:lnTo>
                  <a:pt x="2057400" y="38100"/>
                </a:lnTo>
                <a:lnTo>
                  <a:pt x="2127631" y="25400"/>
                </a:lnTo>
                <a:close/>
              </a:path>
              <a:path w="4852670" h="1346200">
                <a:moveTo>
                  <a:pt x="2900044" y="25400"/>
                </a:moveTo>
                <a:lnTo>
                  <a:pt x="2275078" y="25400"/>
                </a:lnTo>
                <a:lnTo>
                  <a:pt x="2169794" y="38100"/>
                </a:lnTo>
                <a:lnTo>
                  <a:pt x="2893060" y="38100"/>
                </a:lnTo>
                <a:lnTo>
                  <a:pt x="2900044" y="25400"/>
                </a:lnTo>
                <a:close/>
              </a:path>
              <a:path w="4852670" h="1346200">
                <a:moveTo>
                  <a:pt x="2998342" y="25400"/>
                </a:moveTo>
                <a:lnTo>
                  <a:pt x="2977261" y="25400"/>
                </a:lnTo>
                <a:lnTo>
                  <a:pt x="2963291" y="38100"/>
                </a:lnTo>
                <a:lnTo>
                  <a:pt x="2998342" y="25400"/>
                </a:lnTo>
                <a:close/>
              </a:path>
              <a:path w="4852670" h="1346200">
                <a:moveTo>
                  <a:pt x="3286252" y="25400"/>
                </a:moveTo>
                <a:lnTo>
                  <a:pt x="3019425" y="25400"/>
                </a:lnTo>
                <a:lnTo>
                  <a:pt x="3089656" y="38100"/>
                </a:lnTo>
                <a:lnTo>
                  <a:pt x="3286252" y="25400"/>
                </a:lnTo>
                <a:close/>
              </a:path>
              <a:path w="4852670" h="1346200">
                <a:moveTo>
                  <a:pt x="3763771" y="25400"/>
                </a:moveTo>
                <a:lnTo>
                  <a:pt x="3482848" y="25400"/>
                </a:lnTo>
                <a:lnTo>
                  <a:pt x="3265296" y="38100"/>
                </a:lnTo>
                <a:lnTo>
                  <a:pt x="3518027" y="38100"/>
                </a:lnTo>
                <a:lnTo>
                  <a:pt x="3763771" y="25400"/>
                </a:lnTo>
                <a:close/>
              </a:path>
              <a:path w="4852670" h="1346200">
                <a:moveTo>
                  <a:pt x="2513838" y="12700"/>
                </a:moveTo>
                <a:lnTo>
                  <a:pt x="2485770" y="12700"/>
                </a:lnTo>
                <a:lnTo>
                  <a:pt x="2415540" y="25400"/>
                </a:lnTo>
                <a:lnTo>
                  <a:pt x="2527935" y="25400"/>
                </a:lnTo>
                <a:lnTo>
                  <a:pt x="2513838" y="12700"/>
                </a:lnTo>
                <a:close/>
              </a:path>
              <a:path w="4852670" h="1346200">
                <a:moveTo>
                  <a:pt x="3265296" y="0"/>
                </a:moveTo>
                <a:lnTo>
                  <a:pt x="3279266" y="12700"/>
                </a:lnTo>
                <a:lnTo>
                  <a:pt x="3440811" y="12700"/>
                </a:lnTo>
                <a:lnTo>
                  <a:pt x="3265296" y="0"/>
                </a:lnTo>
                <a:close/>
              </a:path>
              <a:path w="4852670" h="1346200">
                <a:moveTo>
                  <a:pt x="4227195" y="0"/>
                </a:moveTo>
                <a:lnTo>
                  <a:pt x="3770757" y="0"/>
                </a:lnTo>
                <a:lnTo>
                  <a:pt x="3616325" y="12700"/>
                </a:lnTo>
                <a:lnTo>
                  <a:pt x="4318508" y="12700"/>
                </a:lnTo>
                <a:lnTo>
                  <a:pt x="4227195" y="0"/>
                </a:lnTo>
                <a:close/>
              </a:path>
            </a:pathLst>
          </a:custGeom>
          <a:solidFill>
            <a:srgbClr val="FFFFFF"/>
          </a:solidFill>
        </p:spPr>
        <p:txBody>
          <a:bodyPr wrap="square" lIns="0" tIns="0" rIns="0" bIns="0" rtlCol="0"/>
          <a:lstStyle/>
          <a:p>
            <a:pPr defTabSz="554492">
              <a:defRPr/>
            </a:pPr>
            <a:endParaRPr sz="1092">
              <a:solidFill>
                <a:sysClr val="windowText" lastClr="000000"/>
              </a:solidFill>
              <a:latin typeface="Calibri"/>
            </a:endParaRPr>
          </a:p>
        </p:txBody>
      </p:sp>
      <p:pic>
        <p:nvPicPr>
          <p:cNvPr id="21" name="object 7">
            <a:extLst>
              <a:ext uri="{FF2B5EF4-FFF2-40B4-BE49-F238E27FC236}">
                <a16:creationId xmlns:a16="http://schemas.microsoft.com/office/drawing/2014/main" id="{4E6938A4-2D83-6323-1640-1425F685B5CA}"/>
              </a:ext>
            </a:extLst>
          </p:cNvPr>
          <p:cNvPicPr/>
          <p:nvPr/>
        </p:nvPicPr>
        <p:blipFill>
          <a:blip r:embed="rId7" cstate="print"/>
          <a:stretch>
            <a:fillRect/>
          </a:stretch>
        </p:blipFill>
        <p:spPr>
          <a:xfrm>
            <a:off x="8744334" y="2412430"/>
            <a:ext cx="852071" cy="745485"/>
          </a:xfrm>
          <a:prstGeom prst="rect">
            <a:avLst/>
          </a:prstGeom>
        </p:spPr>
      </p:pic>
      <p:sp>
        <p:nvSpPr>
          <p:cNvPr id="27" name="object 5">
            <a:extLst>
              <a:ext uri="{FF2B5EF4-FFF2-40B4-BE49-F238E27FC236}">
                <a16:creationId xmlns:a16="http://schemas.microsoft.com/office/drawing/2014/main" id="{34EFC3F3-8C54-3D9D-D444-AD841559EA28}"/>
              </a:ext>
            </a:extLst>
          </p:cNvPr>
          <p:cNvSpPr/>
          <p:nvPr/>
        </p:nvSpPr>
        <p:spPr>
          <a:xfrm>
            <a:off x="2444163" y="1434904"/>
            <a:ext cx="2075113" cy="2075113"/>
          </a:xfrm>
          <a:custGeom>
            <a:avLst/>
            <a:gdLst/>
            <a:ahLst/>
            <a:cxnLst/>
            <a:rect l="l" t="t" r="r" b="b"/>
            <a:pathLst>
              <a:path w="3422015" h="3422015">
                <a:moveTo>
                  <a:pt x="1732983" y="0"/>
                </a:moveTo>
                <a:lnTo>
                  <a:pt x="1688457" y="0"/>
                </a:lnTo>
                <a:lnTo>
                  <a:pt x="1643943" y="1151"/>
                </a:lnTo>
                <a:lnTo>
                  <a:pt x="1599466" y="3454"/>
                </a:lnTo>
                <a:lnTo>
                  <a:pt x="1555049" y="6909"/>
                </a:lnTo>
                <a:lnTo>
                  <a:pt x="1510717" y="11516"/>
                </a:lnTo>
                <a:lnTo>
                  <a:pt x="1466494" y="17274"/>
                </a:lnTo>
                <a:lnTo>
                  <a:pt x="1422405" y="24184"/>
                </a:lnTo>
                <a:lnTo>
                  <a:pt x="1378473" y="32245"/>
                </a:lnTo>
                <a:lnTo>
                  <a:pt x="1334723" y="41458"/>
                </a:lnTo>
                <a:lnTo>
                  <a:pt x="1291180" y="51823"/>
                </a:lnTo>
                <a:lnTo>
                  <a:pt x="1247867" y="63339"/>
                </a:lnTo>
                <a:lnTo>
                  <a:pt x="1204808" y="76007"/>
                </a:lnTo>
                <a:lnTo>
                  <a:pt x="1162029" y="89826"/>
                </a:lnTo>
                <a:lnTo>
                  <a:pt x="1119552" y="104797"/>
                </a:lnTo>
                <a:lnTo>
                  <a:pt x="1077403" y="120920"/>
                </a:lnTo>
                <a:lnTo>
                  <a:pt x="1035606" y="138194"/>
                </a:lnTo>
                <a:lnTo>
                  <a:pt x="994185" y="156620"/>
                </a:lnTo>
                <a:lnTo>
                  <a:pt x="953164" y="176198"/>
                </a:lnTo>
                <a:lnTo>
                  <a:pt x="912567" y="196927"/>
                </a:lnTo>
                <a:lnTo>
                  <a:pt x="872419" y="218808"/>
                </a:lnTo>
                <a:lnTo>
                  <a:pt x="832744" y="241840"/>
                </a:lnTo>
                <a:lnTo>
                  <a:pt x="793567" y="266025"/>
                </a:lnTo>
                <a:lnTo>
                  <a:pt x="754911" y="291360"/>
                </a:lnTo>
                <a:lnTo>
                  <a:pt x="716800" y="317848"/>
                </a:lnTo>
                <a:lnTo>
                  <a:pt x="679260" y="345487"/>
                </a:lnTo>
                <a:lnTo>
                  <a:pt x="642314" y="374277"/>
                </a:lnTo>
                <a:lnTo>
                  <a:pt x="605986" y="404219"/>
                </a:lnTo>
                <a:lnTo>
                  <a:pt x="570301" y="435313"/>
                </a:lnTo>
                <a:lnTo>
                  <a:pt x="535283" y="467559"/>
                </a:lnTo>
                <a:lnTo>
                  <a:pt x="500957" y="500956"/>
                </a:lnTo>
                <a:lnTo>
                  <a:pt x="467559" y="535282"/>
                </a:lnTo>
                <a:lnTo>
                  <a:pt x="435314" y="570300"/>
                </a:lnTo>
                <a:lnTo>
                  <a:pt x="404220" y="605985"/>
                </a:lnTo>
                <a:lnTo>
                  <a:pt x="374278" y="642313"/>
                </a:lnTo>
                <a:lnTo>
                  <a:pt x="345487" y="679259"/>
                </a:lnTo>
                <a:lnTo>
                  <a:pt x="317848" y="716800"/>
                </a:lnTo>
                <a:lnTo>
                  <a:pt x="291361" y="754910"/>
                </a:lnTo>
                <a:lnTo>
                  <a:pt x="266025" y="793566"/>
                </a:lnTo>
                <a:lnTo>
                  <a:pt x="241841" y="832744"/>
                </a:lnTo>
                <a:lnTo>
                  <a:pt x="218808" y="872419"/>
                </a:lnTo>
                <a:lnTo>
                  <a:pt x="196927" y="912567"/>
                </a:lnTo>
                <a:lnTo>
                  <a:pt x="176198" y="953164"/>
                </a:lnTo>
                <a:lnTo>
                  <a:pt x="156621" y="994185"/>
                </a:lnTo>
                <a:lnTo>
                  <a:pt x="138195" y="1035606"/>
                </a:lnTo>
                <a:lnTo>
                  <a:pt x="120920" y="1077403"/>
                </a:lnTo>
                <a:lnTo>
                  <a:pt x="104797" y="1119552"/>
                </a:lnTo>
                <a:lnTo>
                  <a:pt x="89826" y="1162028"/>
                </a:lnTo>
                <a:lnTo>
                  <a:pt x="76007" y="1204808"/>
                </a:lnTo>
                <a:lnTo>
                  <a:pt x="63339" y="1247867"/>
                </a:lnTo>
                <a:lnTo>
                  <a:pt x="51823" y="1291180"/>
                </a:lnTo>
                <a:lnTo>
                  <a:pt x="41458" y="1334723"/>
                </a:lnTo>
                <a:lnTo>
                  <a:pt x="32245" y="1378473"/>
                </a:lnTo>
                <a:lnTo>
                  <a:pt x="24184" y="1422405"/>
                </a:lnTo>
                <a:lnTo>
                  <a:pt x="17274" y="1466494"/>
                </a:lnTo>
                <a:lnTo>
                  <a:pt x="11516" y="1510717"/>
                </a:lnTo>
                <a:lnTo>
                  <a:pt x="6909" y="1555049"/>
                </a:lnTo>
                <a:lnTo>
                  <a:pt x="3454" y="1599466"/>
                </a:lnTo>
                <a:lnTo>
                  <a:pt x="1151" y="1643943"/>
                </a:lnTo>
                <a:lnTo>
                  <a:pt x="0" y="1688457"/>
                </a:lnTo>
                <a:lnTo>
                  <a:pt x="0" y="1732983"/>
                </a:lnTo>
                <a:lnTo>
                  <a:pt x="1151" y="1777497"/>
                </a:lnTo>
                <a:lnTo>
                  <a:pt x="3454" y="1821974"/>
                </a:lnTo>
                <a:lnTo>
                  <a:pt x="6909" y="1866391"/>
                </a:lnTo>
                <a:lnTo>
                  <a:pt x="11516" y="1910723"/>
                </a:lnTo>
                <a:lnTo>
                  <a:pt x="17274" y="1954946"/>
                </a:lnTo>
                <a:lnTo>
                  <a:pt x="24184" y="1999035"/>
                </a:lnTo>
                <a:lnTo>
                  <a:pt x="32245" y="2042967"/>
                </a:lnTo>
                <a:lnTo>
                  <a:pt x="41458" y="2086716"/>
                </a:lnTo>
                <a:lnTo>
                  <a:pt x="51823" y="2130260"/>
                </a:lnTo>
                <a:lnTo>
                  <a:pt x="63339" y="2173573"/>
                </a:lnTo>
                <a:lnTo>
                  <a:pt x="76007" y="2216632"/>
                </a:lnTo>
                <a:lnTo>
                  <a:pt x="89826" y="2259411"/>
                </a:lnTo>
                <a:lnTo>
                  <a:pt x="104797" y="2301888"/>
                </a:lnTo>
                <a:lnTo>
                  <a:pt x="120920" y="2344037"/>
                </a:lnTo>
                <a:lnTo>
                  <a:pt x="138195" y="2385834"/>
                </a:lnTo>
                <a:lnTo>
                  <a:pt x="156621" y="2427255"/>
                </a:lnTo>
                <a:lnTo>
                  <a:pt x="176198" y="2468276"/>
                </a:lnTo>
                <a:lnTo>
                  <a:pt x="196927" y="2508873"/>
                </a:lnTo>
                <a:lnTo>
                  <a:pt x="218808" y="2549021"/>
                </a:lnTo>
                <a:lnTo>
                  <a:pt x="241841" y="2588696"/>
                </a:lnTo>
                <a:lnTo>
                  <a:pt x="266025" y="2627874"/>
                </a:lnTo>
                <a:lnTo>
                  <a:pt x="291361" y="2666530"/>
                </a:lnTo>
                <a:lnTo>
                  <a:pt x="317848" y="2704640"/>
                </a:lnTo>
                <a:lnTo>
                  <a:pt x="345487" y="2742181"/>
                </a:lnTo>
                <a:lnTo>
                  <a:pt x="374278" y="2779127"/>
                </a:lnTo>
                <a:lnTo>
                  <a:pt x="404220" y="2815455"/>
                </a:lnTo>
                <a:lnTo>
                  <a:pt x="435314" y="2851140"/>
                </a:lnTo>
                <a:lnTo>
                  <a:pt x="467559" y="2886157"/>
                </a:lnTo>
                <a:lnTo>
                  <a:pt x="500957" y="2920484"/>
                </a:lnTo>
                <a:lnTo>
                  <a:pt x="535283" y="2953881"/>
                </a:lnTo>
                <a:lnTo>
                  <a:pt x="570301" y="2986127"/>
                </a:lnTo>
                <a:lnTo>
                  <a:pt x="605986" y="3017221"/>
                </a:lnTo>
                <a:lnTo>
                  <a:pt x="642314" y="3047163"/>
                </a:lnTo>
                <a:lnTo>
                  <a:pt x="679260" y="3075953"/>
                </a:lnTo>
                <a:lnTo>
                  <a:pt x="716800" y="3103592"/>
                </a:lnTo>
                <a:lnTo>
                  <a:pt x="754911" y="3130080"/>
                </a:lnTo>
                <a:lnTo>
                  <a:pt x="793567" y="3155415"/>
                </a:lnTo>
                <a:lnTo>
                  <a:pt x="832744" y="3179599"/>
                </a:lnTo>
                <a:lnTo>
                  <a:pt x="872419" y="3202632"/>
                </a:lnTo>
                <a:lnTo>
                  <a:pt x="912567" y="3224513"/>
                </a:lnTo>
                <a:lnTo>
                  <a:pt x="953164" y="3245242"/>
                </a:lnTo>
                <a:lnTo>
                  <a:pt x="994185" y="3264820"/>
                </a:lnTo>
                <a:lnTo>
                  <a:pt x="1035606" y="3283246"/>
                </a:lnTo>
                <a:lnTo>
                  <a:pt x="1077403" y="3300520"/>
                </a:lnTo>
                <a:lnTo>
                  <a:pt x="1119552" y="3316643"/>
                </a:lnTo>
                <a:lnTo>
                  <a:pt x="1162029" y="3331614"/>
                </a:lnTo>
                <a:lnTo>
                  <a:pt x="1204808" y="3345433"/>
                </a:lnTo>
                <a:lnTo>
                  <a:pt x="1247867" y="3358101"/>
                </a:lnTo>
                <a:lnTo>
                  <a:pt x="1291180" y="3369617"/>
                </a:lnTo>
                <a:lnTo>
                  <a:pt x="1334723" y="3379982"/>
                </a:lnTo>
                <a:lnTo>
                  <a:pt x="1378473" y="3389195"/>
                </a:lnTo>
                <a:lnTo>
                  <a:pt x="1422405" y="3397256"/>
                </a:lnTo>
                <a:lnTo>
                  <a:pt x="1466494" y="3404166"/>
                </a:lnTo>
                <a:lnTo>
                  <a:pt x="1510717" y="3409924"/>
                </a:lnTo>
                <a:lnTo>
                  <a:pt x="1555049" y="3414531"/>
                </a:lnTo>
                <a:lnTo>
                  <a:pt x="1599466" y="3417986"/>
                </a:lnTo>
                <a:lnTo>
                  <a:pt x="1643943" y="3420289"/>
                </a:lnTo>
                <a:lnTo>
                  <a:pt x="1688457" y="3421440"/>
                </a:lnTo>
                <a:lnTo>
                  <a:pt x="1732983" y="3421440"/>
                </a:lnTo>
                <a:lnTo>
                  <a:pt x="1777497" y="3420289"/>
                </a:lnTo>
                <a:lnTo>
                  <a:pt x="1821974" y="3417986"/>
                </a:lnTo>
                <a:lnTo>
                  <a:pt x="1866391" y="3414531"/>
                </a:lnTo>
                <a:lnTo>
                  <a:pt x="1910723" y="3409924"/>
                </a:lnTo>
                <a:lnTo>
                  <a:pt x="1954945" y="3404166"/>
                </a:lnTo>
                <a:lnTo>
                  <a:pt x="1999035" y="3397256"/>
                </a:lnTo>
                <a:lnTo>
                  <a:pt x="2042967" y="3389195"/>
                </a:lnTo>
                <a:lnTo>
                  <a:pt x="2086716" y="3379982"/>
                </a:lnTo>
                <a:lnTo>
                  <a:pt x="2130260" y="3369617"/>
                </a:lnTo>
                <a:lnTo>
                  <a:pt x="2173573" y="3358101"/>
                </a:lnTo>
                <a:lnTo>
                  <a:pt x="2216632" y="3345433"/>
                </a:lnTo>
                <a:lnTo>
                  <a:pt x="2259411" y="3331614"/>
                </a:lnTo>
                <a:lnTo>
                  <a:pt x="2301888" y="3316643"/>
                </a:lnTo>
                <a:lnTo>
                  <a:pt x="2344037" y="3300520"/>
                </a:lnTo>
                <a:lnTo>
                  <a:pt x="2385834" y="3283246"/>
                </a:lnTo>
                <a:lnTo>
                  <a:pt x="2427255" y="3264820"/>
                </a:lnTo>
                <a:lnTo>
                  <a:pt x="2468276" y="3245242"/>
                </a:lnTo>
                <a:lnTo>
                  <a:pt x="2508873" y="3224513"/>
                </a:lnTo>
                <a:lnTo>
                  <a:pt x="2549021" y="3202632"/>
                </a:lnTo>
                <a:lnTo>
                  <a:pt x="2588696" y="3179599"/>
                </a:lnTo>
                <a:lnTo>
                  <a:pt x="2627873" y="3155415"/>
                </a:lnTo>
                <a:lnTo>
                  <a:pt x="2666529" y="3130080"/>
                </a:lnTo>
                <a:lnTo>
                  <a:pt x="2704640" y="3103592"/>
                </a:lnTo>
                <a:lnTo>
                  <a:pt x="2742180" y="3075953"/>
                </a:lnTo>
                <a:lnTo>
                  <a:pt x="2779127" y="3047163"/>
                </a:lnTo>
                <a:lnTo>
                  <a:pt x="2815454" y="3017221"/>
                </a:lnTo>
                <a:lnTo>
                  <a:pt x="2851139" y="2986127"/>
                </a:lnTo>
                <a:lnTo>
                  <a:pt x="2886157" y="2953881"/>
                </a:lnTo>
                <a:lnTo>
                  <a:pt x="2920484" y="2920484"/>
                </a:lnTo>
                <a:lnTo>
                  <a:pt x="2953881" y="2886157"/>
                </a:lnTo>
                <a:lnTo>
                  <a:pt x="2986127" y="2851140"/>
                </a:lnTo>
                <a:lnTo>
                  <a:pt x="3017220" y="2815455"/>
                </a:lnTo>
                <a:lnTo>
                  <a:pt x="3047163" y="2779127"/>
                </a:lnTo>
                <a:lnTo>
                  <a:pt x="3075953" y="2742181"/>
                </a:lnTo>
                <a:lnTo>
                  <a:pt x="3103592" y="2704640"/>
                </a:lnTo>
                <a:lnTo>
                  <a:pt x="3130080" y="2666530"/>
                </a:lnTo>
                <a:lnTo>
                  <a:pt x="3155415" y="2627874"/>
                </a:lnTo>
                <a:lnTo>
                  <a:pt x="3179600" y="2588696"/>
                </a:lnTo>
                <a:lnTo>
                  <a:pt x="3202632" y="2549021"/>
                </a:lnTo>
                <a:lnTo>
                  <a:pt x="3224513" y="2508873"/>
                </a:lnTo>
                <a:lnTo>
                  <a:pt x="3245242" y="2468276"/>
                </a:lnTo>
                <a:lnTo>
                  <a:pt x="3264820" y="2427255"/>
                </a:lnTo>
                <a:lnTo>
                  <a:pt x="3283246" y="2385834"/>
                </a:lnTo>
                <a:lnTo>
                  <a:pt x="3300520" y="2344037"/>
                </a:lnTo>
                <a:lnTo>
                  <a:pt x="3316643" y="2301888"/>
                </a:lnTo>
                <a:lnTo>
                  <a:pt x="3331614" y="2259411"/>
                </a:lnTo>
                <a:lnTo>
                  <a:pt x="3345434" y="2216632"/>
                </a:lnTo>
                <a:lnTo>
                  <a:pt x="3358102" y="2173573"/>
                </a:lnTo>
                <a:lnTo>
                  <a:pt x="3369618" y="2130260"/>
                </a:lnTo>
                <a:lnTo>
                  <a:pt x="3379982" y="2086716"/>
                </a:lnTo>
                <a:lnTo>
                  <a:pt x="3389195" y="2042967"/>
                </a:lnTo>
                <a:lnTo>
                  <a:pt x="3397257" y="1999035"/>
                </a:lnTo>
                <a:lnTo>
                  <a:pt x="3404167" y="1954946"/>
                </a:lnTo>
                <a:lnTo>
                  <a:pt x="3409925" y="1910723"/>
                </a:lnTo>
                <a:lnTo>
                  <a:pt x="3414531" y="1866391"/>
                </a:lnTo>
                <a:lnTo>
                  <a:pt x="3417986" y="1821974"/>
                </a:lnTo>
                <a:lnTo>
                  <a:pt x="3420289" y="1777497"/>
                </a:lnTo>
                <a:lnTo>
                  <a:pt x="3421441" y="1732983"/>
                </a:lnTo>
                <a:lnTo>
                  <a:pt x="3421441" y="1688457"/>
                </a:lnTo>
                <a:lnTo>
                  <a:pt x="3420289" y="1643943"/>
                </a:lnTo>
                <a:lnTo>
                  <a:pt x="3417986" y="1599466"/>
                </a:lnTo>
                <a:lnTo>
                  <a:pt x="3414531" y="1555049"/>
                </a:lnTo>
                <a:lnTo>
                  <a:pt x="3409925" y="1510717"/>
                </a:lnTo>
                <a:lnTo>
                  <a:pt x="3404167" y="1466494"/>
                </a:lnTo>
                <a:lnTo>
                  <a:pt x="3397257" y="1422405"/>
                </a:lnTo>
                <a:lnTo>
                  <a:pt x="3389195" y="1378473"/>
                </a:lnTo>
                <a:lnTo>
                  <a:pt x="3379982" y="1334723"/>
                </a:lnTo>
                <a:lnTo>
                  <a:pt x="3369618" y="1291180"/>
                </a:lnTo>
                <a:lnTo>
                  <a:pt x="3358102" y="1247867"/>
                </a:lnTo>
                <a:lnTo>
                  <a:pt x="3345434" y="1204808"/>
                </a:lnTo>
                <a:lnTo>
                  <a:pt x="3331614" y="1162028"/>
                </a:lnTo>
                <a:lnTo>
                  <a:pt x="3316643" y="1119552"/>
                </a:lnTo>
                <a:lnTo>
                  <a:pt x="3300520" y="1077403"/>
                </a:lnTo>
                <a:lnTo>
                  <a:pt x="3283246" y="1035606"/>
                </a:lnTo>
                <a:lnTo>
                  <a:pt x="3264820" y="994185"/>
                </a:lnTo>
                <a:lnTo>
                  <a:pt x="3245242" y="953164"/>
                </a:lnTo>
                <a:lnTo>
                  <a:pt x="3224513" y="912567"/>
                </a:lnTo>
                <a:lnTo>
                  <a:pt x="3202632" y="872419"/>
                </a:lnTo>
                <a:lnTo>
                  <a:pt x="3179600" y="832744"/>
                </a:lnTo>
                <a:lnTo>
                  <a:pt x="3155415" y="793566"/>
                </a:lnTo>
                <a:lnTo>
                  <a:pt x="3130080" y="754910"/>
                </a:lnTo>
                <a:lnTo>
                  <a:pt x="3103592" y="716800"/>
                </a:lnTo>
                <a:lnTo>
                  <a:pt x="3075953" y="679259"/>
                </a:lnTo>
                <a:lnTo>
                  <a:pt x="3047163" y="642313"/>
                </a:lnTo>
                <a:lnTo>
                  <a:pt x="3017220" y="605985"/>
                </a:lnTo>
                <a:lnTo>
                  <a:pt x="2986127" y="570300"/>
                </a:lnTo>
                <a:lnTo>
                  <a:pt x="2953881" y="535282"/>
                </a:lnTo>
                <a:lnTo>
                  <a:pt x="2920484" y="500956"/>
                </a:lnTo>
                <a:lnTo>
                  <a:pt x="2886157" y="467559"/>
                </a:lnTo>
                <a:lnTo>
                  <a:pt x="2851139" y="435313"/>
                </a:lnTo>
                <a:lnTo>
                  <a:pt x="2815454" y="404219"/>
                </a:lnTo>
                <a:lnTo>
                  <a:pt x="2779127" y="374277"/>
                </a:lnTo>
                <a:lnTo>
                  <a:pt x="2742180" y="345487"/>
                </a:lnTo>
                <a:lnTo>
                  <a:pt x="2704640" y="317848"/>
                </a:lnTo>
                <a:lnTo>
                  <a:pt x="2666529" y="291360"/>
                </a:lnTo>
                <a:lnTo>
                  <a:pt x="2627873" y="266025"/>
                </a:lnTo>
                <a:lnTo>
                  <a:pt x="2588696" y="241840"/>
                </a:lnTo>
                <a:lnTo>
                  <a:pt x="2549021" y="218808"/>
                </a:lnTo>
                <a:lnTo>
                  <a:pt x="2508873" y="196927"/>
                </a:lnTo>
                <a:lnTo>
                  <a:pt x="2468276" y="176198"/>
                </a:lnTo>
                <a:lnTo>
                  <a:pt x="2427255" y="156620"/>
                </a:lnTo>
                <a:lnTo>
                  <a:pt x="2385834" y="138194"/>
                </a:lnTo>
                <a:lnTo>
                  <a:pt x="2344037" y="120920"/>
                </a:lnTo>
                <a:lnTo>
                  <a:pt x="2301888" y="104797"/>
                </a:lnTo>
                <a:lnTo>
                  <a:pt x="2259411" y="89826"/>
                </a:lnTo>
                <a:lnTo>
                  <a:pt x="2216632" y="76007"/>
                </a:lnTo>
                <a:lnTo>
                  <a:pt x="2173573" y="63339"/>
                </a:lnTo>
                <a:lnTo>
                  <a:pt x="2130260" y="51823"/>
                </a:lnTo>
                <a:lnTo>
                  <a:pt x="2086716" y="41458"/>
                </a:lnTo>
                <a:lnTo>
                  <a:pt x="2042967" y="32245"/>
                </a:lnTo>
                <a:lnTo>
                  <a:pt x="1999035" y="24184"/>
                </a:lnTo>
                <a:lnTo>
                  <a:pt x="1954945" y="17274"/>
                </a:lnTo>
                <a:lnTo>
                  <a:pt x="1910723" y="11516"/>
                </a:lnTo>
                <a:lnTo>
                  <a:pt x="1866391" y="6909"/>
                </a:lnTo>
                <a:lnTo>
                  <a:pt x="1821974" y="3454"/>
                </a:lnTo>
                <a:lnTo>
                  <a:pt x="1777497" y="1151"/>
                </a:lnTo>
                <a:lnTo>
                  <a:pt x="1732983" y="0"/>
                </a:lnTo>
                <a:close/>
              </a:path>
            </a:pathLst>
          </a:custGeom>
          <a:solidFill>
            <a:srgbClr val="38464C"/>
          </a:solidFill>
        </p:spPr>
        <p:txBody>
          <a:bodyPr wrap="square" lIns="0" tIns="0" rIns="0" bIns="0" rtlCol="0"/>
          <a:lstStyle/>
          <a:p>
            <a:pPr defTabSz="554492"/>
            <a:endParaRPr sz="1092" kern="0">
              <a:solidFill>
                <a:sysClr val="windowText" lastClr="000000"/>
              </a:solidFill>
            </a:endParaRPr>
          </a:p>
        </p:txBody>
      </p:sp>
      <p:sp>
        <p:nvSpPr>
          <p:cNvPr id="29" name="object 6">
            <a:extLst>
              <a:ext uri="{FF2B5EF4-FFF2-40B4-BE49-F238E27FC236}">
                <a16:creationId xmlns:a16="http://schemas.microsoft.com/office/drawing/2014/main" id="{350588D4-281E-94BE-C909-93E9CD807337}"/>
              </a:ext>
            </a:extLst>
          </p:cNvPr>
          <p:cNvSpPr txBox="1"/>
          <p:nvPr/>
        </p:nvSpPr>
        <p:spPr>
          <a:xfrm rot="19993440">
            <a:off x="2880610" y="1713257"/>
            <a:ext cx="1940770" cy="315292"/>
          </a:xfrm>
          <a:prstGeom prst="rect">
            <a:avLst/>
          </a:prstGeom>
        </p:spPr>
        <p:txBody>
          <a:bodyPr vert="horz" wrap="square" lIns="0" tIns="7316" rIns="0" bIns="0" rtlCol="0">
            <a:spAutoFit/>
          </a:bodyPr>
          <a:lstStyle/>
          <a:p>
            <a:pPr marL="7701" defTabSz="554492">
              <a:spcBef>
                <a:spcPts val="58"/>
              </a:spcBef>
            </a:pPr>
            <a:r>
              <a:rPr lang="en-US" sz="2001" b="1" kern="0" spc="-130" dirty="0">
                <a:solidFill>
                  <a:srgbClr val="FFFFFF"/>
                </a:solidFill>
                <a:latin typeface="Arial"/>
                <a:cs typeface="Arial"/>
              </a:rPr>
              <a:t>DOM</a:t>
            </a:r>
            <a:endParaRPr sz="2001" kern="0" dirty="0">
              <a:solidFill>
                <a:sysClr val="windowText" lastClr="000000"/>
              </a:solidFill>
              <a:latin typeface="Arial"/>
              <a:cs typeface="Arial"/>
            </a:endParaRPr>
          </a:p>
        </p:txBody>
      </p:sp>
      <p:sp>
        <p:nvSpPr>
          <p:cNvPr id="32" name="TextBox 31">
            <a:extLst>
              <a:ext uri="{FF2B5EF4-FFF2-40B4-BE49-F238E27FC236}">
                <a16:creationId xmlns:a16="http://schemas.microsoft.com/office/drawing/2014/main" id="{A7B542EE-E5FB-0AAE-C3CB-9BD9FA3E114D}"/>
              </a:ext>
            </a:extLst>
          </p:cNvPr>
          <p:cNvSpPr txBox="1"/>
          <p:nvPr/>
        </p:nvSpPr>
        <p:spPr>
          <a:xfrm rot="20508270" flipH="1">
            <a:off x="98671" y="3012474"/>
            <a:ext cx="2777275" cy="558936"/>
          </a:xfrm>
          <a:prstGeom prst="rect">
            <a:avLst/>
          </a:prstGeom>
          <a:noFill/>
        </p:spPr>
        <p:txBody>
          <a:bodyPr wrap="square" rtlCol="0">
            <a:spAutoFit/>
          </a:bodyPr>
          <a:lstStyle/>
          <a:p>
            <a:pPr algn="ctr" defTabSz="554492"/>
            <a:r>
              <a:rPr lang="en-US" sz="1940" b="1" kern="0" dirty="0">
                <a:solidFill>
                  <a:prstClr val="black"/>
                </a:solidFill>
                <a:latin typeface="Arial" panose="020B0604020202020204" pitchFamily="34" charset="0"/>
                <a:cs typeface="Arial" panose="020B0604020202020204" pitchFamily="34" charset="0"/>
              </a:rPr>
              <a:t>LECTURE Four</a:t>
            </a:r>
            <a:endParaRPr lang="en-US" sz="1940" kern="0" dirty="0">
              <a:solidFill>
                <a:prstClr val="black"/>
              </a:solidFill>
              <a:latin typeface="Arial" panose="020B0604020202020204" pitchFamily="34" charset="0"/>
              <a:cs typeface="Arial" panose="020B0604020202020204" pitchFamily="34" charset="0"/>
            </a:endParaRPr>
          </a:p>
          <a:p>
            <a:pPr defTabSz="554492"/>
            <a:endParaRPr lang="en-US" sz="1092" kern="0" dirty="0">
              <a:solidFill>
                <a:sysClr val="windowText" lastClr="000000"/>
              </a:solidFill>
            </a:endParaRPr>
          </a:p>
        </p:txBody>
      </p:sp>
      <p:grpSp>
        <p:nvGrpSpPr>
          <p:cNvPr id="33" name="object 12">
            <a:extLst>
              <a:ext uri="{FF2B5EF4-FFF2-40B4-BE49-F238E27FC236}">
                <a16:creationId xmlns:a16="http://schemas.microsoft.com/office/drawing/2014/main" id="{96A1F89F-A782-28E9-A618-8A653D27CC32}"/>
              </a:ext>
            </a:extLst>
          </p:cNvPr>
          <p:cNvGrpSpPr/>
          <p:nvPr/>
        </p:nvGrpSpPr>
        <p:grpSpPr>
          <a:xfrm rot="7393496">
            <a:off x="1307615" y="3369568"/>
            <a:ext cx="634586" cy="317678"/>
            <a:chOff x="4909132" y="1558300"/>
            <a:chExt cx="1046480" cy="523875"/>
          </a:xfrm>
          <a:solidFill>
            <a:srgbClr val="FFFF00"/>
          </a:solidFill>
        </p:grpSpPr>
        <p:sp>
          <p:nvSpPr>
            <p:cNvPr id="34" name="object 13">
              <a:extLst>
                <a:ext uri="{FF2B5EF4-FFF2-40B4-BE49-F238E27FC236}">
                  <a16:creationId xmlns:a16="http://schemas.microsoft.com/office/drawing/2014/main" id="{766883AC-88AD-B6E3-1153-DBEE5F9A2802}"/>
                </a:ext>
              </a:extLst>
            </p:cNvPr>
            <p:cNvSpPr/>
            <p:nvPr/>
          </p:nvSpPr>
          <p:spPr>
            <a:xfrm>
              <a:off x="4977133" y="1660204"/>
              <a:ext cx="962660" cy="406400"/>
            </a:xfrm>
            <a:custGeom>
              <a:avLst/>
              <a:gdLst/>
              <a:ahLst/>
              <a:cxnLst/>
              <a:rect l="l" t="t" r="r" b="b"/>
              <a:pathLst>
                <a:path w="962660" h="406400">
                  <a:moveTo>
                    <a:pt x="962213" y="406163"/>
                  </a:moveTo>
                  <a:lnTo>
                    <a:pt x="903116" y="404020"/>
                  </a:lnTo>
                  <a:lnTo>
                    <a:pt x="845520" y="400380"/>
                  </a:lnTo>
                  <a:lnTo>
                    <a:pt x="789425" y="395242"/>
                  </a:lnTo>
                  <a:lnTo>
                    <a:pt x="734830" y="388606"/>
                  </a:lnTo>
                  <a:lnTo>
                    <a:pt x="681736" y="380473"/>
                  </a:lnTo>
                  <a:lnTo>
                    <a:pt x="630143" y="370842"/>
                  </a:lnTo>
                  <a:lnTo>
                    <a:pt x="580050" y="359714"/>
                  </a:lnTo>
                  <a:lnTo>
                    <a:pt x="531457" y="347088"/>
                  </a:lnTo>
                  <a:lnTo>
                    <a:pt x="484366" y="332965"/>
                  </a:lnTo>
                  <a:lnTo>
                    <a:pt x="438775" y="317344"/>
                  </a:lnTo>
                  <a:lnTo>
                    <a:pt x="394684" y="300226"/>
                  </a:lnTo>
                  <a:lnTo>
                    <a:pt x="352095" y="281610"/>
                  </a:lnTo>
                  <a:lnTo>
                    <a:pt x="311006" y="261496"/>
                  </a:lnTo>
                  <a:lnTo>
                    <a:pt x="271417" y="239885"/>
                  </a:lnTo>
                  <a:lnTo>
                    <a:pt x="233329" y="216777"/>
                  </a:lnTo>
                  <a:lnTo>
                    <a:pt x="196742" y="192171"/>
                  </a:lnTo>
                  <a:lnTo>
                    <a:pt x="161656" y="166067"/>
                  </a:lnTo>
                  <a:lnTo>
                    <a:pt x="128070" y="138466"/>
                  </a:lnTo>
                  <a:lnTo>
                    <a:pt x="95984" y="109367"/>
                  </a:lnTo>
                  <a:lnTo>
                    <a:pt x="65400" y="78771"/>
                  </a:lnTo>
                  <a:lnTo>
                    <a:pt x="36316" y="46678"/>
                  </a:lnTo>
                  <a:lnTo>
                    <a:pt x="8732" y="13086"/>
                  </a:lnTo>
                  <a:lnTo>
                    <a:pt x="0" y="0"/>
                  </a:lnTo>
                </a:path>
              </a:pathLst>
            </a:custGeom>
            <a:grpFill/>
            <a:ln w="31412">
              <a:solidFill>
                <a:srgbClr val="FFFF00"/>
              </a:solidFill>
            </a:ln>
          </p:spPr>
          <p:txBody>
            <a:bodyPr wrap="square" lIns="0" tIns="0" rIns="0" bIns="0" rtlCol="0"/>
            <a:lstStyle/>
            <a:p>
              <a:pPr defTabSz="554492"/>
              <a:endParaRPr sz="1092" kern="0">
                <a:solidFill>
                  <a:sysClr val="windowText" lastClr="000000"/>
                </a:solidFill>
              </a:endParaRPr>
            </a:p>
          </p:txBody>
        </p:sp>
        <p:sp>
          <p:nvSpPr>
            <p:cNvPr id="35" name="object 14">
              <a:extLst>
                <a:ext uri="{FF2B5EF4-FFF2-40B4-BE49-F238E27FC236}">
                  <a16:creationId xmlns:a16="http://schemas.microsoft.com/office/drawing/2014/main" id="{D9DF7EBA-6844-4ECA-5B09-77AB22C43712}"/>
                </a:ext>
              </a:extLst>
            </p:cNvPr>
            <p:cNvSpPr/>
            <p:nvPr/>
          </p:nvSpPr>
          <p:spPr>
            <a:xfrm>
              <a:off x="4909132" y="1558300"/>
              <a:ext cx="134620" cy="153670"/>
            </a:xfrm>
            <a:custGeom>
              <a:avLst/>
              <a:gdLst/>
              <a:ahLst/>
              <a:cxnLst/>
              <a:rect l="l" t="t" r="r" b="b"/>
              <a:pathLst>
                <a:path w="134620" h="153669">
                  <a:moveTo>
                    <a:pt x="0" y="0"/>
                  </a:moveTo>
                  <a:lnTo>
                    <a:pt x="19235" y="153328"/>
                  </a:lnTo>
                  <a:lnTo>
                    <a:pt x="134203" y="76609"/>
                  </a:lnTo>
                  <a:lnTo>
                    <a:pt x="0" y="0"/>
                  </a:lnTo>
                  <a:close/>
                </a:path>
              </a:pathLst>
            </a:custGeom>
            <a:grpFill/>
            <a:ln>
              <a:solidFill>
                <a:srgbClr val="FFFF00"/>
              </a:solidFill>
            </a:ln>
          </p:spPr>
          <p:txBody>
            <a:bodyPr wrap="square" lIns="0" tIns="0" rIns="0" bIns="0" rtlCol="0"/>
            <a:lstStyle/>
            <a:p>
              <a:pPr defTabSz="554492"/>
              <a:endParaRPr sz="1092" kern="0">
                <a:solidFill>
                  <a:sysClr val="windowText" lastClr="000000"/>
                </a:solidFill>
              </a:endParaRPr>
            </a:p>
          </p:txBody>
        </p:sp>
      </p:grpSp>
      <p:sp>
        <p:nvSpPr>
          <p:cNvPr id="3" name="object 11">
            <a:extLst>
              <a:ext uri="{FF2B5EF4-FFF2-40B4-BE49-F238E27FC236}">
                <a16:creationId xmlns:a16="http://schemas.microsoft.com/office/drawing/2014/main" id="{CC01EF14-FC49-C5B8-456E-6D31D29E83DD}"/>
              </a:ext>
            </a:extLst>
          </p:cNvPr>
          <p:cNvSpPr/>
          <p:nvPr/>
        </p:nvSpPr>
        <p:spPr>
          <a:xfrm>
            <a:off x="2289107" y="2723253"/>
            <a:ext cx="2075113" cy="2075113"/>
          </a:xfrm>
          <a:custGeom>
            <a:avLst/>
            <a:gdLst/>
            <a:ahLst/>
            <a:cxnLst/>
            <a:rect l="l" t="t" r="r" b="b"/>
            <a:pathLst>
              <a:path w="3422015" h="3422015">
                <a:moveTo>
                  <a:pt x="1732977" y="0"/>
                </a:moveTo>
                <a:lnTo>
                  <a:pt x="1688452" y="0"/>
                </a:lnTo>
                <a:lnTo>
                  <a:pt x="1643938" y="1151"/>
                </a:lnTo>
                <a:lnTo>
                  <a:pt x="1599460" y="3454"/>
                </a:lnTo>
                <a:lnTo>
                  <a:pt x="1555044" y="6909"/>
                </a:lnTo>
                <a:lnTo>
                  <a:pt x="1510712" y="11516"/>
                </a:lnTo>
                <a:lnTo>
                  <a:pt x="1466489" y="17274"/>
                </a:lnTo>
                <a:lnTo>
                  <a:pt x="1422400" y="24184"/>
                </a:lnTo>
                <a:lnTo>
                  <a:pt x="1378468" y="32245"/>
                </a:lnTo>
                <a:lnTo>
                  <a:pt x="1334718" y="41458"/>
                </a:lnTo>
                <a:lnTo>
                  <a:pt x="1291175" y="51823"/>
                </a:lnTo>
                <a:lnTo>
                  <a:pt x="1247862" y="63339"/>
                </a:lnTo>
                <a:lnTo>
                  <a:pt x="1204803" y="76007"/>
                </a:lnTo>
                <a:lnTo>
                  <a:pt x="1162024" y="89826"/>
                </a:lnTo>
                <a:lnTo>
                  <a:pt x="1119547" y="104797"/>
                </a:lnTo>
                <a:lnTo>
                  <a:pt x="1077398" y="120920"/>
                </a:lnTo>
                <a:lnTo>
                  <a:pt x="1035601" y="138194"/>
                </a:lnTo>
                <a:lnTo>
                  <a:pt x="994180" y="156620"/>
                </a:lnTo>
                <a:lnTo>
                  <a:pt x="953159" y="176198"/>
                </a:lnTo>
                <a:lnTo>
                  <a:pt x="912562" y="196927"/>
                </a:lnTo>
                <a:lnTo>
                  <a:pt x="872414" y="218808"/>
                </a:lnTo>
                <a:lnTo>
                  <a:pt x="832739" y="241840"/>
                </a:lnTo>
                <a:lnTo>
                  <a:pt x="793561" y="266025"/>
                </a:lnTo>
                <a:lnTo>
                  <a:pt x="754905" y="291360"/>
                </a:lnTo>
                <a:lnTo>
                  <a:pt x="716795" y="317848"/>
                </a:lnTo>
                <a:lnTo>
                  <a:pt x="679254" y="345487"/>
                </a:lnTo>
                <a:lnTo>
                  <a:pt x="642308" y="374277"/>
                </a:lnTo>
                <a:lnTo>
                  <a:pt x="605980" y="404219"/>
                </a:lnTo>
                <a:lnTo>
                  <a:pt x="570295" y="435313"/>
                </a:lnTo>
                <a:lnTo>
                  <a:pt x="535277" y="467559"/>
                </a:lnTo>
                <a:lnTo>
                  <a:pt x="500950" y="500956"/>
                </a:lnTo>
                <a:lnTo>
                  <a:pt x="467554" y="535282"/>
                </a:lnTo>
                <a:lnTo>
                  <a:pt x="435308" y="570300"/>
                </a:lnTo>
                <a:lnTo>
                  <a:pt x="404215" y="605985"/>
                </a:lnTo>
                <a:lnTo>
                  <a:pt x="374273" y="642313"/>
                </a:lnTo>
                <a:lnTo>
                  <a:pt x="345483" y="679259"/>
                </a:lnTo>
                <a:lnTo>
                  <a:pt x="317844" y="716800"/>
                </a:lnTo>
                <a:lnTo>
                  <a:pt x="291357" y="754910"/>
                </a:lnTo>
                <a:lnTo>
                  <a:pt x="266022" y="793566"/>
                </a:lnTo>
                <a:lnTo>
                  <a:pt x="241838" y="832744"/>
                </a:lnTo>
                <a:lnTo>
                  <a:pt x="218806" y="872419"/>
                </a:lnTo>
                <a:lnTo>
                  <a:pt x="196925" y="912567"/>
                </a:lnTo>
                <a:lnTo>
                  <a:pt x="176196" y="953164"/>
                </a:lnTo>
                <a:lnTo>
                  <a:pt x="156619" y="994185"/>
                </a:lnTo>
                <a:lnTo>
                  <a:pt x="138193" y="1035606"/>
                </a:lnTo>
                <a:lnTo>
                  <a:pt x="120919" y="1077403"/>
                </a:lnTo>
                <a:lnTo>
                  <a:pt x="104796" y="1119552"/>
                </a:lnTo>
                <a:lnTo>
                  <a:pt x="89825" y="1162028"/>
                </a:lnTo>
                <a:lnTo>
                  <a:pt x="76006" y="1204808"/>
                </a:lnTo>
                <a:lnTo>
                  <a:pt x="63338" y="1247867"/>
                </a:lnTo>
                <a:lnTo>
                  <a:pt x="51822" y="1291180"/>
                </a:lnTo>
                <a:lnTo>
                  <a:pt x="41457" y="1334723"/>
                </a:lnTo>
                <a:lnTo>
                  <a:pt x="32245" y="1378473"/>
                </a:lnTo>
                <a:lnTo>
                  <a:pt x="24183" y="1422405"/>
                </a:lnTo>
                <a:lnTo>
                  <a:pt x="17274" y="1466494"/>
                </a:lnTo>
                <a:lnTo>
                  <a:pt x="11516" y="1510717"/>
                </a:lnTo>
                <a:lnTo>
                  <a:pt x="6909" y="1555049"/>
                </a:lnTo>
                <a:lnTo>
                  <a:pt x="3454" y="1599466"/>
                </a:lnTo>
                <a:lnTo>
                  <a:pt x="1151" y="1643943"/>
                </a:lnTo>
                <a:lnTo>
                  <a:pt x="0" y="1688457"/>
                </a:lnTo>
                <a:lnTo>
                  <a:pt x="0" y="1732983"/>
                </a:lnTo>
                <a:lnTo>
                  <a:pt x="1151" y="1777497"/>
                </a:lnTo>
                <a:lnTo>
                  <a:pt x="3454" y="1821974"/>
                </a:lnTo>
                <a:lnTo>
                  <a:pt x="6909" y="1866391"/>
                </a:lnTo>
                <a:lnTo>
                  <a:pt x="11516" y="1910723"/>
                </a:lnTo>
                <a:lnTo>
                  <a:pt x="17274" y="1954946"/>
                </a:lnTo>
                <a:lnTo>
                  <a:pt x="24183" y="1999035"/>
                </a:lnTo>
                <a:lnTo>
                  <a:pt x="32245" y="2042967"/>
                </a:lnTo>
                <a:lnTo>
                  <a:pt x="41457" y="2086716"/>
                </a:lnTo>
                <a:lnTo>
                  <a:pt x="51822" y="2130260"/>
                </a:lnTo>
                <a:lnTo>
                  <a:pt x="63338" y="2173573"/>
                </a:lnTo>
                <a:lnTo>
                  <a:pt x="76006" y="2216632"/>
                </a:lnTo>
                <a:lnTo>
                  <a:pt x="89825" y="2259411"/>
                </a:lnTo>
                <a:lnTo>
                  <a:pt x="104796" y="2301888"/>
                </a:lnTo>
                <a:lnTo>
                  <a:pt x="120919" y="2344037"/>
                </a:lnTo>
                <a:lnTo>
                  <a:pt x="138193" y="2385834"/>
                </a:lnTo>
                <a:lnTo>
                  <a:pt x="156619" y="2427255"/>
                </a:lnTo>
                <a:lnTo>
                  <a:pt x="176196" y="2468276"/>
                </a:lnTo>
                <a:lnTo>
                  <a:pt x="196925" y="2508873"/>
                </a:lnTo>
                <a:lnTo>
                  <a:pt x="218806" y="2549021"/>
                </a:lnTo>
                <a:lnTo>
                  <a:pt x="241838" y="2588696"/>
                </a:lnTo>
                <a:lnTo>
                  <a:pt x="266022" y="2627874"/>
                </a:lnTo>
                <a:lnTo>
                  <a:pt x="291357" y="2666530"/>
                </a:lnTo>
                <a:lnTo>
                  <a:pt x="317844" y="2704640"/>
                </a:lnTo>
                <a:lnTo>
                  <a:pt x="345483" y="2742181"/>
                </a:lnTo>
                <a:lnTo>
                  <a:pt x="374273" y="2779127"/>
                </a:lnTo>
                <a:lnTo>
                  <a:pt x="404215" y="2815455"/>
                </a:lnTo>
                <a:lnTo>
                  <a:pt x="435308" y="2851140"/>
                </a:lnTo>
                <a:lnTo>
                  <a:pt x="467554" y="2886157"/>
                </a:lnTo>
                <a:lnTo>
                  <a:pt x="500950" y="2920484"/>
                </a:lnTo>
                <a:lnTo>
                  <a:pt x="535277" y="2953881"/>
                </a:lnTo>
                <a:lnTo>
                  <a:pt x="570295" y="2986127"/>
                </a:lnTo>
                <a:lnTo>
                  <a:pt x="605980" y="3017221"/>
                </a:lnTo>
                <a:lnTo>
                  <a:pt x="642308" y="3047163"/>
                </a:lnTo>
                <a:lnTo>
                  <a:pt x="679254" y="3075953"/>
                </a:lnTo>
                <a:lnTo>
                  <a:pt x="716795" y="3103592"/>
                </a:lnTo>
                <a:lnTo>
                  <a:pt x="754905" y="3130080"/>
                </a:lnTo>
                <a:lnTo>
                  <a:pt x="793561" y="3155415"/>
                </a:lnTo>
                <a:lnTo>
                  <a:pt x="832739" y="3179599"/>
                </a:lnTo>
                <a:lnTo>
                  <a:pt x="872414" y="3202632"/>
                </a:lnTo>
                <a:lnTo>
                  <a:pt x="912562" y="3224513"/>
                </a:lnTo>
                <a:lnTo>
                  <a:pt x="953159" y="3245242"/>
                </a:lnTo>
                <a:lnTo>
                  <a:pt x="994180" y="3264820"/>
                </a:lnTo>
                <a:lnTo>
                  <a:pt x="1035601" y="3283246"/>
                </a:lnTo>
                <a:lnTo>
                  <a:pt x="1077398" y="3300520"/>
                </a:lnTo>
                <a:lnTo>
                  <a:pt x="1119547" y="3316643"/>
                </a:lnTo>
                <a:lnTo>
                  <a:pt x="1162024" y="3331614"/>
                </a:lnTo>
                <a:lnTo>
                  <a:pt x="1204803" y="3345433"/>
                </a:lnTo>
                <a:lnTo>
                  <a:pt x="1247862" y="3358101"/>
                </a:lnTo>
                <a:lnTo>
                  <a:pt x="1291175" y="3369617"/>
                </a:lnTo>
                <a:lnTo>
                  <a:pt x="1334718" y="3379982"/>
                </a:lnTo>
                <a:lnTo>
                  <a:pt x="1378468" y="3389195"/>
                </a:lnTo>
                <a:lnTo>
                  <a:pt x="1422400" y="3397256"/>
                </a:lnTo>
                <a:lnTo>
                  <a:pt x="1466489" y="3404166"/>
                </a:lnTo>
                <a:lnTo>
                  <a:pt x="1510712" y="3409924"/>
                </a:lnTo>
                <a:lnTo>
                  <a:pt x="1555044" y="3414531"/>
                </a:lnTo>
                <a:lnTo>
                  <a:pt x="1599460" y="3417986"/>
                </a:lnTo>
                <a:lnTo>
                  <a:pt x="1643938" y="3420289"/>
                </a:lnTo>
                <a:lnTo>
                  <a:pt x="1688452" y="3421440"/>
                </a:lnTo>
                <a:lnTo>
                  <a:pt x="1732977" y="3421440"/>
                </a:lnTo>
                <a:lnTo>
                  <a:pt x="1777491" y="3420289"/>
                </a:lnTo>
                <a:lnTo>
                  <a:pt x="1821969" y="3417986"/>
                </a:lnTo>
                <a:lnTo>
                  <a:pt x="1866385" y="3414531"/>
                </a:lnTo>
                <a:lnTo>
                  <a:pt x="1910717" y="3409924"/>
                </a:lnTo>
                <a:lnTo>
                  <a:pt x="1954940" y="3404166"/>
                </a:lnTo>
                <a:lnTo>
                  <a:pt x="1999029" y="3397256"/>
                </a:lnTo>
                <a:lnTo>
                  <a:pt x="2042961" y="3389195"/>
                </a:lnTo>
                <a:lnTo>
                  <a:pt x="2086711" y="3379982"/>
                </a:lnTo>
                <a:lnTo>
                  <a:pt x="2130254" y="3369617"/>
                </a:lnTo>
                <a:lnTo>
                  <a:pt x="2173567" y="3358101"/>
                </a:lnTo>
                <a:lnTo>
                  <a:pt x="2216626" y="3345433"/>
                </a:lnTo>
                <a:lnTo>
                  <a:pt x="2259405" y="3331614"/>
                </a:lnTo>
                <a:lnTo>
                  <a:pt x="2301882" y="3316643"/>
                </a:lnTo>
                <a:lnTo>
                  <a:pt x="2344031" y="3300520"/>
                </a:lnTo>
                <a:lnTo>
                  <a:pt x="2385828" y="3283246"/>
                </a:lnTo>
                <a:lnTo>
                  <a:pt x="2427249" y="3264820"/>
                </a:lnTo>
                <a:lnTo>
                  <a:pt x="2468270" y="3245242"/>
                </a:lnTo>
                <a:lnTo>
                  <a:pt x="2508867" y="3224513"/>
                </a:lnTo>
                <a:lnTo>
                  <a:pt x="2549015" y="3202632"/>
                </a:lnTo>
                <a:lnTo>
                  <a:pt x="2588690" y="3179599"/>
                </a:lnTo>
                <a:lnTo>
                  <a:pt x="2627867" y="3155415"/>
                </a:lnTo>
                <a:lnTo>
                  <a:pt x="2666524" y="3130080"/>
                </a:lnTo>
                <a:lnTo>
                  <a:pt x="2704634" y="3103592"/>
                </a:lnTo>
                <a:lnTo>
                  <a:pt x="2742175" y="3075953"/>
                </a:lnTo>
                <a:lnTo>
                  <a:pt x="2779121" y="3047163"/>
                </a:lnTo>
                <a:lnTo>
                  <a:pt x="2815449" y="3017221"/>
                </a:lnTo>
                <a:lnTo>
                  <a:pt x="2851134" y="2986127"/>
                </a:lnTo>
                <a:lnTo>
                  <a:pt x="2886152" y="2953881"/>
                </a:lnTo>
                <a:lnTo>
                  <a:pt x="2920479" y="2920484"/>
                </a:lnTo>
                <a:lnTo>
                  <a:pt x="2953876" y="2886157"/>
                </a:lnTo>
                <a:lnTo>
                  <a:pt x="2986122" y="2851140"/>
                </a:lnTo>
                <a:lnTo>
                  <a:pt x="3017215" y="2815455"/>
                </a:lnTo>
                <a:lnTo>
                  <a:pt x="3047158" y="2779127"/>
                </a:lnTo>
                <a:lnTo>
                  <a:pt x="3075949" y="2742181"/>
                </a:lnTo>
                <a:lnTo>
                  <a:pt x="3103588" y="2704640"/>
                </a:lnTo>
                <a:lnTo>
                  <a:pt x="3130075" y="2666530"/>
                </a:lnTo>
                <a:lnTo>
                  <a:pt x="3155411" y="2627874"/>
                </a:lnTo>
                <a:lnTo>
                  <a:pt x="3179595" y="2588696"/>
                </a:lnTo>
                <a:lnTo>
                  <a:pt x="3202628" y="2549021"/>
                </a:lnTo>
                <a:lnTo>
                  <a:pt x="3224509" y="2508873"/>
                </a:lnTo>
                <a:lnTo>
                  <a:pt x="3245238" y="2468276"/>
                </a:lnTo>
                <a:lnTo>
                  <a:pt x="3264816" y="2427255"/>
                </a:lnTo>
                <a:lnTo>
                  <a:pt x="3283242" y="2385834"/>
                </a:lnTo>
                <a:lnTo>
                  <a:pt x="3300516" y="2344037"/>
                </a:lnTo>
                <a:lnTo>
                  <a:pt x="3316639" y="2301888"/>
                </a:lnTo>
                <a:lnTo>
                  <a:pt x="3331610" y="2259411"/>
                </a:lnTo>
                <a:lnTo>
                  <a:pt x="3345430" y="2216632"/>
                </a:lnTo>
                <a:lnTo>
                  <a:pt x="3358098" y="2173573"/>
                </a:lnTo>
                <a:lnTo>
                  <a:pt x="3369614" y="2130260"/>
                </a:lnTo>
                <a:lnTo>
                  <a:pt x="3379979" y="2086716"/>
                </a:lnTo>
                <a:lnTo>
                  <a:pt x="3389192" y="2042967"/>
                </a:lnTo>
                <a:lnTo>
                  <a:pt x="3397253" y="1999035"/>
                </a:lnTo>
                <a:lnTo>
                  <a:pt x="3404163" y="1954946"/>
                </a:lnTo>
                <a:lnTo>
                  <a:pt x="3409921" y="1910723"/>
                </a:lnTo>
                <a:lnTo>
                  <a:pt x="3414527" y="1866391"/>
                </a:lnTo>
                <a:lnTo>
                  <a:pt x="3417982" y="1821974"/>
                </a:lnTo>
                <a:lnTo>
                  <a:pt x="3420286" y="1777497"/>
                </a:lnTo>
                <a:lnTo>
                  <a:pt x="3421437" y="1732983"/>
                </a:lnTo>
                <a:lnTo>
                  <a:pt x="3421437" y="1688457"/>
                </a:lnTo>
                <a:lnTo>
                  <a:pt x="3420286" y="1643943"/>
                </a:lnTo>
                <a:lnTo>
                  <a:pt x="3417982" y="1599466"/>
                </a:lnTo>
                <a:lnTo>
                  <a:pt x="3414527" y="1555049"/>
                </a:lnTo>
                <a:lnTo>
                  <a:pt x="3409921" y="1510717"/>
                </a:lnTo>
                <a:lnTo>
                  <a:pt x="3404163" y="1466494"/>
                </a:lnTo>
                <a:lnTo>
                  <a:pt x="3397253" y="1422405"/>
                </a:lnTo>
                <a:lnTo>
                  <a:pt x="3389192" y="1378473"/>
                </a:lnTo>
                <a:lnTo>
                  <a:pt x="3379979" y="1334723"/>
                </a:lnTo>
                <a:lnTo>
                  <a:pt x="3369614" y="1291180"/>
                </a:lnTo>
                <a:lnTo>
                  <a:pt x="3358098" y="1247867"/>
                </a:lnTo>
                <a:lnTo>
                  <a:pt x="3345430" y="1204808"/>
                </a:lnTo>
                <a:lnTo>
                  <a:pt x="3331610" y="1162028"/>
                </a:lnTo>
                <a:lnTo>
                  <a:pt x="3316639" y="1119552"/>
                </a:lnTo>
                <a:lnTo>
                  <a:pt x="3300516" y="1077403"/>
                </a:lnTo>
                <a:lnTo>
                  <a:pt x="3283242" y="1035606"/>
                </a:lnTo>
                <a:lnTo>
                  <a:pt x="3264816" y="994185"/>
                </a:lnTo>
                <a:lnTo>
                  <a:pt x="3245238" y="953164"/>
                </a:lnTo>
                <a:lnTo>
                  <a:pt x="3224509" y="912567"/>
                </a:lnTo>
                <a:lnTo>
                  <a:pt x="3202628" y="872419"/>
                </a:lnTo>
                <a:lnTo>
                  <a:pt x="3179595" y="832744"/>
                </a:lnTo>
                <a:lnTo>
                  <a:pt x="3155411" y="793566"/>
                </a:lnTo>
                <a:lnTo>
                  <a:pt x="3130075" y="754910"/>
                </a:lnTo>
                <a:lnTo>
                  <a:pt x="3103588" y="716800"/>
                </a:lnTo>
                <a:lnTo>
                  <a:pt x="3075949" y="679259"/>
                </a:lnTo>
                <a:lnTo>
                  <a:pt x="3047158" y="642313"/>
                </a:lnTo>
                <a:lnTo>
                  <a:pt x="3017215" y="605985"/>
                </a:lnTo>
                <a:lnTo>
                  <a:pt x="2986122" y="570300"/>
                </a:lnTo>
                <a:lnTo>
                  <a:pt x="2953876" y="535282"/>
                </a:lnTo>
                <a:lnTo>
                  <a:pt x="2920479" y="500956"/>
                </a:lnTo>
                <a:lnTo>
                  <a:pt x="2886152" y="467559"/>
                </a:lnTo>
                <a:lnTo>
                  <a:pt x="2851134" y="435313"/>
                </a:lnTo>
                <a:lnTo>
                  <a:pt x="2815449" y="404219"/>
                </a:lnTo>
                <a:lnTo>
                  <a:pt x="2779121" y="374277"/>
                </a:lnTo>
                <a:lnTo>
                  <a:pt x="2742175" y="345487"/>
                </a:lnTo>
                <a:lnTo>
                  <a:pt x="2704634" y="317848"/>
                </a:lnTo>
                <a:lnTo>
                  <a:pt x="2666524" y="291360"/>
                </a:lnTo>
                <a:lnTo>
                  <a:pt x="2627867" y="266025"/>
                </a:lnTo>
                <a:lnTo>
                  <a:pt x="2588690" y="241840"/>
                </a:lnTo>
                <a:lnTo>
                  <a:pt x="2549015" y="218808"/>
                </a:lnTo>
                <a:lnTo>
                  <a:pt x="2508867" y="196927"/>
                </a:lnTo>
                <a:lnTo>
                  <a:pt x="2468270" y="176198"/>
                </a:lnTo>
                <a:lnTo>
                  <a:pt x="2427249" y="156620"/>
                </a:lnTo>
                <a:lnTo>
                  <a:pt x="2385828" y="138194"/>
                </a:lnTo>
                <a:lnTo>
                  <a:pt x="2344031" y="120920"/>
                </a:lnTo>
                <a:lnTo>
                  <a:pt x="2301882" y="104797"/>
                </a:lnTo>
                <a:lnTo>
                  <a:pt x="2259405" y="89826"/>
                </a:lnTo>
                <a:lnTo>
                  <a:pt x="2216626" y="76007"/>
                </a:lnTo>
                <a:lnTo>
                  <a:pt x="2173567" y="63339"/>
                </a:lnTo>
                <a:lnTo>
                  <a:pt x="2130254" y="51823"/>
                </a:lnTo>
                <a:lnTo>
                  <a:pt x="2086711" y="41458"/>
                </a:lnTo>
                <a:lnTo>
                  <a:pt x="2042961" y="32245"/>
                </a:lnTo>
                <a:lnTo>
                  <a:pt x="1999029" y="24184"/>
                </a:lnTo>
                <a:lnTo>
                  <a:pt x="1954940" y="17274"/>
                </a:lnTo>
                <a:lnTo>
                  <a:pt x="1910717" y="11516"/>
                </a:lnTo>
                <a:lnTo>
                  <a:pt x="1866385" y="6909"/>
                </a:lnTo>
                <a:lnTo>
                  <a:pt x="1821969" y="3454"/>
                </a:lnTo>
                <a:lnTo>
                  <a:pt x="1777491" y="1151"/>
                </a:lnTo>
                <a:lnTo>
                  <a:pt x="1732977" y="0"/>
                </a:lnTo>
                <a:close/>
              </a:path>
            </a:pathLst>
          </a:custGeom>
          <a:solidFill>
            <a:srgbClr val="F8DC3C"/>
          </a:solidFill>
        </p:spPr>
        <p:txBody>
          <a:bodyPr wrap="square" lIns="0" tIns="0" rIns="0" bIns="0" rtlCol="0"/>
          <a:lstStyle/>
          <a:p>
            <a:pPr defTabSz="554492"/>
            <a:endParaRPr sz="1092" kern="0" dirty="0">
              <a:solidFill>
                <a:sysClr val="windowText" lastClr="000000"/>
              </a:solidFill>
            </a:endParaRPr>
          </a:p>
        </p:txBody>
      </p:sp>
      <p:sp>
        <p:nvSpPr>
          <p:cNvPr id="4" name="object 12">
            <a:extLst>
              <a:ext uri="{FF2B5EF4-FFF2-40B4-BE49-F238E27FC236}">
                <a16:creationId xmlns:a16="http://schemas.microsoft.com/office/drawing/2014/main" id="{11DFC688-D4FD-31F9-09B2-24E9FB8C8D12}"/>
              </a:ext>
            </a:extLst>
          </p:cNvPr>
          <p:cNvSpPr txBox="1"/>
          <p:nvPr/>
        </p:nvSpPr>
        <p:spPr>
          <a:xfrm rot="20117597">
            <a:off x="2744072" y="3497211"/>
            <a:ext cx="1246454" cy="315292"/>
          </a:xfrm>
          <a:prstGeom prst="rect">
            <a:avLst/>
          </a:prstGeom>
        </p:spPr>
        <p:txBody>
          <a:bodyPr vert="horz" wrap="square" lIns="0" tIns="7316" rIns="0" bIns="0" rtlCol="0">
            <a:spAutoFit/>
          </a:bodyPr>
          <a:lstStyle/>
          <a:p>
            <a:pPr marL="7701" defTabSz="554492">
              <a:spcBef>
                <a:spcPts val="58"/>
              </a:spcBef>
            </a:pPr>
            <a:r>
              <a:rPr lang="en-US" sz="2001" b="1" kern="0" spc="-36" dirty="0">
                <a:solidFill>
                  <a:srgbClr val="444444"/>
                </a:solidFill>
                <a:latin typeface="Arial"/>
                <a:cs typeface="Arial"/>
              </a:rPr>
              <a:t>EVENTS</a:t>
            </a:r>
            <a:endParaRPr sz="2001" kern="0" dirty="0">
              <a:solidFill>
                <a:sysClr val="windowText" lastClr="000000"/>
              </a:solidFill>
              <a:latin typeface="Arial"/>
              <a:cs typeface="Arial"/>
            </a:endParaRPr>
          </a:p>
        </p:txBody>
      </p:sp>
    </p:spTree>
    <p:extLst>
      <p:ext uri="{BB962C8B-B14F-4D97-AF65-F5344CB8AC3E}">
        <p14:creationId xmlns:p14="http://schemas.microsoft.com/office/powerpoint/2010/main" val="609091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object 45"/>
          <p:cNvPicPr/>
          <p:nvPr/>
        </p:nvPicPr>
        <p:blipFill>
          <a:blip r:embed="rId2" cstate="print"/>
          <a:stretch>
            <a:fillRect/>
          </a:stretch>
        </p:blipFill>
        <p:spPr>
          <a:xfrm>
            <a:off x="428" y="0"/>
            <a:ext cx="12191144" cy="825442"/>
          </a:xfrm>
          <a:prstGeom prst="rect">
            <a:avLst/>
          </a:prstGeom>
        </p:spPr>
      </p:pic>
      <p:sp>
        <p:nvSpPr>
          <p:cNvPr id="46" name="object 46"/>
          <p:cNvSpPr txBox="1">
            <a:spLocks noGrp="1"/>
          </p:cNvSpPr>
          <p:nvPr>
            <p:ph type="title"/>
          </p:nvPr>
        </p:nvSpPr>
        <p:spPr>
          <a:xfrm>
            <a:off x="366274" y="83681"/>
            <a:ext cx="4843177" cy="616785"/>
          </a:xfrm>
          <a:prstGeom prst="rect">
            <a:avLst/>
          </a:prstGeom>
        </p:spPr>
        <p:txBody>
          <a:bodyPr vert="horz" wrap="square" lIns="0" tIns="7316" rIns="0" bIns="0" rtlCol="0">
            <a:spAutoFit/>
          </a:bodyPr>
          <a:lstStyle/>
          <a:p>
            <a:pPr marL="7701">
              <a:spcBef>
                <a:spcPts val="58"/>
              </a:spcBef>
              <a:tabLst>
                <a:tab pos="1309218" algn="l"/>
                <a:tab pos="1946884" algn="l"/>
              </a:tabLst>
            </a:pPr>
            <a:r>
              <a:rPr lang="en-US" dirty="0">
                <a:solidFill>
                  <a:schemeClr val="bg1"/>
                </a:solidFill>
              </a:rPr>
              <a:t>TASKS</a:t>
            </a:r>
            <a:endParaRPr dirty="0">
              <a:solidFill>
                <a:schemeClr val="bg1"/>
              </a:solidFill>
            </a:endParaRPr>
          </a:p>
        </p:txBody>
      </p:sp>
      <p:sp>
        <p:nvSpPr>
          <p:cNvPr id="61" name="Rectangle 2">
            <a:extLst>
              <a:ext uri="{FF2B5EF4-FFF2-40B4-BE49-F238E27FC236}">
                <a16:creationId xmlns:a16="http://schemas.microsoft.com/office/drawing/2014/main" id="{BAE913EF-899D-DD10-E207-E4779AB5163A}"/>
              </a:ext>
            </a:extLst>
          </p:cNvPr>
          <p:cNvSpPr>
            <a:spLocks noChangeArrowheads="1"/>
          </p:cNvSpPr>
          <p:nvPr/>
        </p:nvSpPr>
        <p:spPr bwMode="auto">
          <a:xfrm>
            <a:off x="446747" y="1104318"/>
            <a:ext cx="41455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3. To Do List </a:t>
            </a:r>
            <a:r>
              <a:rPr kumimoji="0" lang="en-US" altLang="en-US" sz="1800" b="0" i="0" u="none" strike="noStrike" cap="none" normalizeH="0" baseline="0" dirty="0">
                <a:ln>
                  <a:noFill/>
                </a:ln>
                <a:solidFill>
                  <a:schemeClr val="tx1"/>
                </a:solidFill>
                <a:effectLst/>
                <a:latin typeface="Arial" panose="020B0604020202020204" pitchFamily="34" charset="0"/>
                <a:sym typeface="Wingdings" panose="05000000000000000000" pitchFamily="2" charset="2"/>
              </a:rPr>
              <a:t> from </a:t>
            </a:r>
            <a:r>
              <a:rPr kumimoji="0" lang="en-US" altLang="en-US" sz="1800" b="0" i="0" u="none" strike="noStrike" cap="none" normalizeH="0" baseline="0" dirty="0" err="1">
                <a:ln>
                  <a:noFill/>
                </a:ln>
                <a:solidFill>
                  <a:schemeClr val="tx1"/>
                </a:solidFill>
                <a:effectLst/>
                <a:latin typeface="Arial" panose="020B0604020202020204" pitchFamily="34" charset="0"/>
                <a:sym typeface="Wingdings" panose="05000000000000000000" pitchFamily="2" charset="2"/>
              </a:rPr>
              <a:t>js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2" name="Rectangle 3">
            <a:extLst>
              <a:ext uri="{FF2B5EF4-FFF2-40B4-BE49-F238E27FC236}">
                <a16:creationId xmlns:a16="http://schemas.microsoft.com/office/drawing/2014/main" id="{33D61CD0-FB12-8873-EC13-A772FFD8E0FB}"/>
              </a:ext>
            </a:extLst>
          </p:cNvPr>
          <p:cNvSpPr>
            <a:spLocks noChangeArrowheads="1"/>
          </p:cNvSpPr>
          <p:nvPr/>
        </p:nvSpPr>
        <p:spPr bwMode="auto">
          <a:xfrm>
            <a:off x="1052074" y="41433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D213792A-6D66-8963-4C5E-05736FFDBC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7016" y="1765740"/>
            <a:ext cx="8397968" cy="3730085"/>
          </a:xfrm>
          <a:prstGeom prst="rect">
            <a:avLst/>
          </a:prstGeom>
        </p:spPr>
      </p:pic>
    </p:spTree>
    <p:extLst>
      <p:ext uri="{BB962C8B-B14F-4D97-AF65-F5344CB8AC3E}">
        <p14:creationId xmlns:p14="http://schemas.microsoft.com/office/powerpoint/2010/main" val="1868054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object 45"/>
          <p:cNvPicPr/>
          <p:nvPr/>
        </p:nvPicPr>
        <p:blipFill>
          <a:blip r:embed="rId2" cstate="print"/>
          <a:stretch>
            <a:fillRect/>
          </a:stretch>
        </p:blipFill>
        <p:spPr>
          <a:xfrm>
            <a:off x="428" y="0"/>
            <a:ext cx="12191144" cy="825442"/>
          </a:xfrm>
          <a:prstGeom prst="rect">
            <a:avLst/>
          </a:prstGeom>
        </p:spPr>
      </p:pic>
      <p:sp>
        <p:nvSpPr>
          <p:cNvPr id="46" name="object 46"/>
          <p:cNvSpPr txBox="1">
            <a:spLocks noGrp="1"/>
          </p:cNvSpPr>
          <p:nvPr>
            <p:ph type="title"/>
          </p:nvPr>
        </p:nvSpPr>
        <p:spPr>
          <a:xfrm>
            <a:off x="366274" y="83681"/>
            <a:ext cx="4843177" cy="616785"/>
          </a:xfrm>
          <a:prstGeom prst="rect">
            <a:avLst/>
          </a:prstGeom>
        </p:spPr>
        <p:txBody>
          <a:bodyPr vert="horz" wrap="square" lIns="0" tIns="7316" rIns="0" bIns="0" rtlCol="0">
            <a:spAutoFit/>
          </a:bodyPr>
          <a:lstStyle/>
          <a:p>
            <a:pPr marL="7701">
              <a:spcBef>
                <a:spcPts val="58"/>
              </a:spcBef>
              <a:tabLst>
                <a:tab pos="1309218" algn="l"/>
                <a:tab pos="1946884" algn="l"/>
              </a:tabLst>
            </a:pPr>
            <a:r>
              <a:rPr lang="en-US" dirty="0">
                <a:solidFill>
                  <a:schemeClr val="bg1"/>
                </a:solidFill>
              </a:rPr>
              <a:t>TASKS</a:t>
            </a:r>
            <a:endParaRPr dirty="0">
              <a:solidFill>
                <a:schemeClr val="bg1"/>
              </a:solidFill>
            </a:endParaRPr>
          </a:p>
        </p:txBody>
      </p:sp>
      <p:sp>
        <p:nvSpPr>
          <p:cNvPr id="62" name="Rectangle 3">
            <a:extLst>
              <a:ext uri="{FF2B5EF4-FFF2-40B4-BE49-F238E27FC236}">
                <a16:creationId xmlns:a16="http://schemas.microsoft.com/office/drawing/2014/main" id="{33D61CD0-FB12-8873-EC13-A772FFD8E0FB}"/>
              </a:ext>
            </a:extLst>
          </p:cNvPr>
          <p:cNvSpPr>
            <a:spLocks noChangeArrowheads="1"/>
          </p:cNvSpPr>
          <p:nvPr/>
        </p:nvSpPr>
        <p:spPr bwMode="auto">
          <a:xfrm>
            <a:off x="1052074" y="41433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F4F8D0CF-FF1E-4984-A528-B3ECCBE28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25441"/>
            <a:ext cx="12191144" cy="6032553"/>
          </a:xfrm>
          <a:prstGeom prst="rect">
            <a:avLst/>
          </a:prstGeom>
        </p:spPr>
      </p:pic>
    </p:spTree>
    <p:extLst>
      <p:ext uri="{BB962C8B-B14F-4D97-AF65-F5344CB8AC3E}">
        <p14:creationId xmlns:p14="http://schemas.microsoft.com/office/powerpoint/2010/main" val="2502480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object 45"/>
          <p:cNvPicPr/>
          <p:nvPr/>
        </p:nvPicPr>
        <p:blipFill>
          <a:blip r:embed="rId2" cstate="print"/>
          <a:stretch>
            <a:fillRect/>
          </a:stretch>
        </p:blipFill>
        <p:spPr>
          <a:xfrm>
            <a:off x="428" y="0"/>
            <a:ext cx="12191144" cy="825442"/>
          </a:xfrm>
          <a:prstGeom prst="rect">
            <a:avLst/>
          </a:prstGeom>
        </p:spPr>
      </p:pic>
      <p:sp>
        <p:nvSpPr>
          <p:cNvPr id="46" name="object 46"/>
          <p:cNvSpPr txBox="1">
            <a:spLocks noGrp="1"/>
          </p:cNvSpPr>
          <p:nvPr>
            <p:ph type="title"/>
          </p:nvPr>
        </p:nvSpPr>
        <p:spPr>
          <a:xfrm>
            <a:off x="366274" y="83681"/>
            <a:ext cx="4843177" cy="616785"/>
          </a:xfrm>
          <a:prstGeom prst="rect">
            <a:avLst/>
          </a:prstGeom>
        </p:spPr>
        <p:txBody>
          <a:bodyPr vert="horz" wrap="square" lIns="0" tIns="7316" rIns="0" bIns="0" rtlCol="0">
            <a:spAutoFit/>
          </a:bodyPr>
          <a:lstStyle/>
          <a:p>
            <a:pPr marL="7701">
              <a:spcBef>
                <a:spcPts val="58"/>
              </a:spcBef>
              <a:tabLst>
                <a:tab pos="1309218" algn="l"/>
                <a:tab pos="1946884" algn="l"/>
              </a:tabLst>
            </a:pPr>
            <a:r>
              <a:rPr lang="en-US" dirty="0">
                <a:solidFill>
                  <a:schemeClr val="bg1"/>
                </a:solidFill>
              </a:rPr>
              <a:t>TASKS</a:t>
            </a:r>
            <a:endParaRPr dirty="0">
              <a:solidFill>
                <a:schemeClr val="bg1"/>
              </a:solidFill>
            </a:endParaRPr>
          </a:p>
        </p:txBody>
      </p:sp>
      <p:pic>
        <p:nvPicPr>
          <p:cNvPr id="3" name="Picture 2">
            <a:extLst>
              <a:ext uri="{FF2B5EF4-FFF2-40B4-BE49-F238E27FC236}">
                <a16:creationId xmlns:a16="http://schemas.microsoft.com/office/drawing/2014/main" id="{BD6592A4-B16A-4B15-92ED-095E102F3C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850" y="854017"/>
            <a:ext cx="7676293" cy="6032558"/>
          </a:xfrm>
          <a:prstGeom prst="rect">
            <a:avLst/>
          </a:prstGeom>
        </p:spPr>
      </p:pic>
    </p:spTree>
    <p:extLst>
      <p:ext uri="{BB962C8B-B14F-4D97-AF65-F5344CB8AC3E}">
        <p14:creationId xmlns:p14="http://schemas.microsoft.com/office/powerpoint/2010/main" val="3010087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object 45"/>
          <p:cNvPicPr/>
          <p:nvPr/>
        </p:nvPicPr>
        <p:blipFill>
          <a:blip r:embed="rId2" cstate="print"/>
          <a:stretch>
            <a:fillRect/>
          </a:stretch>
        </p:blipFill>
        <p:spPr>
          <a:xfrm>
            <a:off x="428" y="0"/>
            <a:ext cx="12191144" cy="825442"/>
          </a:xfrm>
          <a:prstGeom prst="rect">
            <a:avLst/>
          </a:prstGeom>
        </p:spPr>
      </p:pic>
      <p:sp>
        <p:nvSpPr>
          <p:cNvPr id="46" name="object 46"/>
          <p:cNvSpPr txBox="1">
            <a:spLocks noGrp="1"/>
          </p:cNvSpPr>
          <p:nvPr>
            <p:ph type="title"/>
          </p:nvPr>
        </p:nvSpPr>
        <p:spPr>
          <a:xfrm>
            <a:off x="366274" y="83681"/>
            <a:ext cx="4843177" cy="616785"/>
          </a:xfrm>
          <a:prstGeom prst="rect">
            <a:avLst/>
          </a:prstGeom>
        </p:spPr>
        <p:txBody>
          <a:bodyPr vert="horz" wrap="square" lIns="0" tIns="7316" rIns="0" bIns="0" rtlCol="0">
            <a:spAutoFit/>
          </a:bodyPr>
          <a:lstStyle/>
          <a:p>
            <a:pPr marL="7701">
              <a:spcBef>
                <a:spcPts val="58"/>
              </a:spcBef>
              <a:tabLst>
                <a:tab pos="1309218" algn="l"/>
                <a:tab pos="1946884" algn="l"/>
              </a:tabLst>
            </a:pPr>
            <a:r>
              <a:rPr lang="en-US" dirty="0">
                <a:solidFill>
                  <a:schemeClr val="bg1"/>
                </a:solidFill>
              </a:rPr>
              <a:t>TASKS</a:t>
            </a:r>
            <a:endParaRPr dirty="0">
              <a:solidFill>
                <a:schemeClr val="bg1"/>
              </a:solidFill>
            </a:endParaRPr>
          </a:p>
        </p:txBody>
      </p:sp>
      <p:sp>
        <p:nvSpPr>
          <p:cNvPr id="62" name="Rectangle 3">
            <a:extLst>
              <a:ext uri="{FF2B5EF4-FFF2-40B4-BE49-F238E27FC236}">
                <a16:creationId xmlns:a16="http://schemas.microsoft.com/office/drawing/2014/main" id="{33D61CD0-FB12-8873-EC13-A772FFD8E0FB}"/>
              </a:ext>
            </a:extLst>
          </p:cNvPr>
          <p:cNvSpPr>
            <a:spLocks noChangeArrowheads="1"/>
          </p:cNvSpPr>
          <p:nvPr/>
        </p:nvSpPr>
        <p:spPr bwMode="auto">
          <a:xfrm>
            <a:off x="1052074" y="41433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08BAE93A-8EEC-42DC-9297-60BB127F13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84147"/>
            <a:ext cx="12148281" cy="4071554"/>
          </a:xfrm>
          <a:prstGeom prst="rect">
            <a:avLst/>
          </a:prstGeom>
        </p:spPr>
      </p:pic>
    </p:spTree>
    <p:extLst>
      <p:ext uri="{BB962C8B-B14F-4D97-AF65-F5344CB8AC3E}">
        <p14:creationId xmlns:p14="http://schemas.microsoft.com/office/powerpoint/2010/main" val="530224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object 45"/>
          <p:cNvPicPr/>
          <p:nvPr/>
        </p:nvPicPr>
        <p:blipFill>
          <a:blip r:embed="rId2" cstate="print"/>
          <a:stretch>
            <a:fillRect/>
          </a:stretch>
        </p:blipFill>
        <p:spPr>
          <a:xfrm>
            <a:off x="428" y="0"/>
            <a:ext cx="12191144" cy="825442"/>
          </a:xfrm>
          <a:prstGeom prst="rect">
            <a:avLst/>
          </a:prstGeom>
        </p:spPr>
      </p:pic>
      <p:sp>
        <p:nvSpPr>
          <p:cNvPr id="46" name="object 46"/>
          <p:cNvSpPr txBox="1">
            <a:spLocks noGrp="1"/>
          </p:cNvSpPr>
          <p:nvPr>
            <p:ph type="title"/>
          </p:nvPr>
        </p:nvSpPr>
        <p:spPr>
          <a:xfrm>
            <a:off x="366274" y="83681"/>
            <a:ext cx="4843177" cy="469373"/>
          </a:xfrm>
          <a:prstGeom prst="rect">
            <a:avLst/>
          </a:prstGeom>
        </p:spPr>
        <p:txBody>
          <a:bodyPr vert="horz" wrap="square" lIns="0" tIns="7316" rIns="0" bIns="0" rtlCol="0">
            <a:spAutoFit/>
          </a:bodyPr>
          <a:lstStyle/>
          <a:p>
            <a:pPr marL="7701">
              <a:spcBef>
                <a:spcPts val="58"/>
              </a:spcBef>
              <a:tabLst>
                <a:tab pos="1309218" algn="l"/>
                <a:tab pos="1946884" algn="l"/>
              </a:tabLst>
            </a:pPr>
            <a:r>
              <a:rPr lang="en-US" dirty="0">
                <a:solidFill>
                  <a:schemeClr val="bg1"/>
                </a:solidFill>
              </a:rPr>
              <a:t>TASKS </a:t>
            </a:r>
            <a:r>
              <a:rPr lang="en-US" dirty="0">
                <a:solidFill>
                  <a:srgbClr val="FF0000"/>
                </a:solidFill>
              </a:rPr>
              <a:t>“BONUS”</a:t>
            </a:r>
            <a:endParaRPr dirty="0">
              <a:solidFill>
                <a:srgbClr val="FF0000"/>
              </a:solidFill>
            </a:endParaRPr>
          </a:p>
        </p:txBody>
      </p:sp>
      <p:sp>
        <p:nvSpPr>
          <p:cNvPr id="62" name="Rectangle 3">
            <a:extLst>
              <a:ext uri="{FF2B5EF4-FFF2-40B4-BE49-F238E27FC236}">
                <a16:creationId xmlns:a16="http://schemas.microsoft.com/office/drawing/2014/main" id="{33D61CD0-FB12-8873-EC13-A772FFD8E0FB}"/>
              </a:ext>
            </a:extLst>
          </p:cNvPr>
          <p:cNvSpPr>
            <a:spLocks noChangeArrowheads="1"/>
          </p:cNvSpPr>
          <p:nvPr/>
        </p:nvSpPr>
        <p:spPr bwMode="auto">
          <a:xfrm>
            <a:off x="1052074" y="41433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9B607AD6-9D65-4DDB-88BA-8634E6EDAE8C}"/>
              </a:ext>
            </a:extLst>
          </p:cNvPr>
          <p:cNvSpPr/>
          <p:nvPr/>
        </p:nvSpPr>
        <p:spPr>
          <a:xfrm>
            <a:off x="176212" y="909123"/>
            <a:ext cx="11725276" cy="5775107"/>
          </a:xfrm>
          <a:prstGeom prst="rect">
            <a:avLst/>
          </a:prstGeom>
        </p:spPr>
        <p:txBody>
          <a:bodyPr wrap="square">
            <a:spAutoFit/>
          </a:bodyPr>
          <a:lstStyle/>
          <a:p>
            <a:pPr lvl="0" algn="just">
              <a:lnSpc>
                <a:spcPct val="115000"/>
              </a:lnSpc>
            </a:pPr>
            <a:r>
              <a:rPr lang="en-US" sz="1400" dirty="0">
                <a:latin typeface="Times New Roman" panose="02020603050405020304" pitchFamily="18" charset="0"/>
                <a:ea typeface="Calibri" panose="020F0502020204030204" pitchFamily="34" charset="0"/>
                <a:cs typeface="Arial" panose="020B0604020202020204" pitchFamily="34" charset="0"/>
              </a:rPr>
              <a:t>3. Make a registration form (you can re-use the registration form you did before) as the following (Use HTML 5 new input types and validation attributes): </a:t>
            </a:r>
            <a:endParaRPr lang="en-US" sz="14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gn="just">
              <a:lnSpc>
                <a:spcPct val="115000"/>
              </a:lnSpc>
              <a:spcBef>
                <a:spcPts val="0"/>
              </a:spcBef>
              <a:spcAft>
                <a:spcPts val="0"/>
              </a:spcAft>
              <a:buFont typeface="+mj-lt"/>
              <a:buAutoNum type="alphaLcPeriod"/>
            </a:pPr>
            <a:r>
              <a:rPr lang="en-US" sz="1400" dirty="0">
                <a:latin typeface="Times New Roman" panose="02020603050405020304" pitchFamily="18" charset="0"/>
                <a:ea typeface="Calibri" panose="020F0502020204030204" pitchFamily="34" charset="0"/>
                <a:cs typeface="Arial" panose="020B0604020202020204" pitchFamily="34" charset="0"/>
              </a:rPr>
              <a:t>Form fields: </a:t>
            </a:r>
            <a:endParaRPr lang="en-US" sz="1400" dirty="0">
              <a:latin typeface="Calibri" panose="020F0502020204030204" pitchFamily="34" charset="0"/>
              <a:ea typeface="Calibri" panose="020F0502020204030204" pitchFamily="34" charset="0"/>
              <a:cs typeface="Arial" panose="020B0604020202020204" pitchFamily="34" charset="0"/>
            </a:endParaRPr>
          </a:p>
          <a:p>
            <a:pPr marL="1143000" marR="0" lvl="2" indent="-228600" algn="just">
              <a:lnSpc>
                <a:spcPct val="115000"/>
              </a:lnSpc>
              <a:spcBef>
                <a:spcPts val="0"/>
              </a:spcBef>
              <a:spcAft>
                <a:spcPts val="0"/>
              </a:spcAft>
              <a:buFont typeface="Symbol" panose="05050102010706020507" pitchFamily="18" charset="2"/>
              <a:buChar char=""/>
            </a:pPr>
            <a:r>
              <a:rPr lang="en-US" sz="1400" dirty="0">
                <a:latin typeface="Times New Roman" panose="02020603050405020304" pitchFamily="18" charset="0"/>
                <a:ea typeface="Calibri" panose="020F0502020204030204" pitchFamily="34" charset="0"/>
                <a:cs typeface="Arial" panose="020B0604020202020204" pitchFamily="34" charset="0"/>
              </a:rPr>
              <a:t>Full Name (Required)</a:t>
            </a:r>
            <a:endParaRPr lang="en-US" sz="1400" dirty="0">
              <a:latin typeface="Calibri" panose="020F0502020204030204" pitchFamily="34" charset="0"/>
              <a:ea typeface="Calibri" panose="020F0502020204030204" pitchFamily="34" charset="0"/>
              <a:cs typeface="Arial" panose="020B0604020202020204" pitchFamily="34" charset="0"/>
            </a:endParaRPr>
          </a:p>
          <a:p>
            <a:pPr marL="1143000" marR="0" lvl="2" indent="-228600" algn="just">
              <a:lnSpc>
                <a:spcPct val="115000"/>
              </a:lnSpc>
              <a:spcBef>
                <a:spcPts val="0"/>
              </a:spcBef>
              <a:spcAft>
                <a:spcPts val="0"/>
              </a:spcAft>
              <a:buFont typeface="Symbol" panose="05050102010706020507" pitchFamily="18" charset="2"/>
              <a:buChar char=""/>
            </a:pPr>
            <a:r>
              <a:rPr lang="en-US" sz="1400" dirty="0">
                <a:latin typeface="Times New Roman" panose="02020603050405020304" pitchFamily="18" charset="0"/>
                <a:ea typeface="Calibri" panose="020F0502020204030204" pitchFamily="34" charset="0"/>
                <a:cs typeface="Arial" panose="020B0604020202020204" pitchFamily="34" charset="0"/>
              </a:rPr>
              <a:t>Email (Required, input type: email)</a:t>
            </a:r>
            <a:endParaRPr lang="en-US" sz="1400" dirty="0">
              <a:latin typeface="Calibri" panose="020F0502020204030204" pitchFamily="34" charset="0"/>
              <a:ea typeface="Calibri" panose="020F0502020204030204" pitchFamily="34" charset="0"/>
              <a:cs typeface="Arial" panose="020B0604020202020204" pitchFamily="34" charset="0"/>
            </a:endParaRPr>
          </a:p>
          <a:p>
            <a:pPr marL="1143000" marR="0" lvl="2" indent="-228600" algn="just">
              <a:lnSpc>
                <a:spcPct val="115000"/>
              </a:lnSpc>
              <a:spcBef>
                <a:spcPts val="0"/>
              </a:spcBef>
              <a:spcAft>
                <a:spcPts val="0"/>
              </a:spcAft>
              <a:buFont typeface="Symbol" panose="05050102010706020507" pitchFamily="18" charset="2"/>
              <a:buChar char=""/>
            </a:pPr>
            <a:r>
              <a:rPr lang="en-US" sz="1400" dirty="0">
                <a:latin typeface="Times New Roman" panose="02020603050405020304" pitchFamily="18" charset="0"/>
                <a:ea typeface="Calibri" panose="020F0502020204030204" pitchFamily="34" charset="0"/>
                <a:cs typeface="Arial" panose="020B0604020202020204" pitchFamily="34" charset="0"/>
              </a:rPr>
              <a:t>City (Drop-down list filled with some cities)</a:t>
            </a:r>
            <a:endParaRPr lang="en-US" sz="1400" dirty="0">
              <a:latin typeface="Calibri" panose="020F0502020204030204" pitchFamily="34" charset="0"/>
              <a:ea typeface="Calibri" panose="020F0502020204030204" pitchFamily="34" charset="0"/>
              <a:cs typeface="Arial" panose="020B0604020202020204" pitchFamily="34" charset="0"/>
            </a:endParaRPr>
          </a:p>
          <a:p>
            <a:pPr marL="1143000" marR="0" lvl="2" indent="-228600" algn="just">
              <a:lnSpc>
                <a:spcPct val="115000"/>
              </a:lnSpc>
              <a:spcBef>
                <a:spcPts val="0"/>
              </a:spcBef>
              <a:spcAft>
                <a:spcPts val="0"/>
              </a:spcAft>
              <a:buFont typeface="Symbol" panose="05050102010706020507" pitchFamily="18" charset="2"/>
              <a:buChar char=""/>
            </a:pPr>
            <a:r>
              <a:rPr lang="en-US" sz="1400" dirty="0">
                <a:latin typeface="Times New Roman" panose="02020603050405020304" pitchFamily="18" charset="0"/>
                <a:ea typeface="Calibri" panose="020F0502020204030204" pitchFamily="34" charset="0"/>
                <a:cs typeface="Arial" panose="020B0604020202020204" pitchFamily="34" charset="0"/>
              </a:rPr>
              <a:t>Password</a:t>
            </a:r>
            <a:endParaRPr lang="en-US" sz="1400" dirty="0">
              <a:latin typeface="Calibri" panose="020F0502020204030204" pitchFamily="34" charset="0"/>
              <a:ea typeface="Calibri" panose="020F0502020204030204" pitchFamily="34" charset="0"/>
              <a:cs typeface="Arial" panose="020B0604020202020204" pitchFamily="34" charset="0"/>
            </a:endParaRPr>
          </a:p>
          <a:p>
            <a:pPr marL="1143000" marR="0" lvl="2" indent="-228600" algn="just">
              <a:lnSpc>
                <a:spcPct val="115000"/>
              </a:lnSpc>
              <a:spcBef>
                <a:spcPts val="0"/>
              </a:spcBef>
              <a:spcAft>
                <a:spcPts val="0"/>
              </a:spcAft>
              <a:buFont typeface="Symbol" panose="05050102010706020507" pitchFamily="18" charset="2"/>
              <a:buChar char=""/>
            </a:pPr>
            <a:r>
              <a:rPr lang="en-US" sz="1400" dirty="0">
                <a:latin typeface="Times New Roman" panose="02020603050405020304" pitchFamily="18" charset="0"/>
                <a:ea typeface="Calibri" panose="020F0502020204030204" pitchFamily="34" charset="0"/>
                <a:cs typeface="Arial" panose="020B0604020202020204" pitchFamily="34" charset="0"/>
              </a:rPr>
              <a:t>Repeat password.</a:t>
            </a:r>
            <a:endParaRPr lang="en-US" sz="1400" dirty="0">
              <a:latin typeface="Calibri" panose="020F0502020204030204" pitchFamily="34" charset="0"/>
              <a:ea typeface="Calibri" panose="020F0502020204030204" pitchFamily="34" charset="0"/>
              <a:cs typeface="Arial" panose="020B0604020202020204" pitchFamily="34" charset="0"/>
            </a:endParaRPr>
          </a:p>
          <a:p>
            <a:pPr marL="1143000" marR="0" lvl="2" indent="-228600" algn="just">
              <a:lnSpc>
                <a:spcPct val="115000"/>
              </a:lnSpc>
              <a:spcBef>
                <a:spcPts val="0"/>
              </a:spcBef>
              <a:spcAft>
                <a:spcPts val="0"/>
              </a:spcAft>
              <a:buFont typeface="Symbol" panose="05050102010706020507" pitchFamily="18" charset="2"/>
              <a:buChar char=""/>
            </a:pPr>
            <a:r>
              <a:rPr lang="en-US" sz="1400" dirty="0">
                <a:latin typeface="Times New Roman" panose="02020603050405020304" pitchFamily="18" charset="0"/>
                <a:ea typeface="Calibri" panose="020F0502020204030204" pitchFamily="34" charset="0"/>
                <a:cs typeface="Arial" panose="020B0604020202020204" pitchFamily="34" charset="0"/>
              </a:rPr>
              <a:t>“I accept the terms and conditions” checkbox.</a:t>
            </a:r>
            <a:endParaRPr lang="en-US" sz="1400" dirty="0">
              <a:latin typeface="Calibri" panose="020F0502020204030204" pitchFamily="34" charset="0"/>
              <a:ea typeface="Calibri" panose="020F0502020204030204" pitchFamily="34" charset="0"/>
              <a:cs typeface="Arial" panose="020B0604020202020204" pitchFamily="34" charset="0"/>
            </a:endParaRPr>
          </a:p>
          <a:p>
            <a:pPr marL="1143000" marR="0" lvl="2" indent="-228600" algn="just">
              <a:lnSpc>
                <a:spcPct val="115000"/>
              </a:lnSpc>
              <a:spcBef>
                <a:spcPts val="0"/>
              </a:spcBef>
              <a:spcAft>
                <a:spcPts val="0"/>
              </a:spcAft>
              <a:buFont typeface="Symbol" panose="05050102010706020507" pitchFamily="18" charset="2"/>
              <a:buChar char=""/>
            </a:pPr>
            <a:r>
              <a:rPr lang="en-US" sz="1400" dirty="0">
                <a:latin typeface="Times New Roman" panose="02020603050405020304" pitchFamily="18" charset="0"/>
                <a:ea typeface="Calibri" panose="020F0502020204030204" pitchFamily="34" charset="0"/>
                <a:cs typeface="Arial" panose="020B0604020202020204" pitchFamily="34" charset="0"/>
              </a:rPr>
              <a:t>Register button, which redirects to another page saying: “Thank you, </a:t>
            </a:r>
            <a:r>
              <a:rPr lang="en-US" sz="1400" i="1" dirty="0">
                <a:solidFill>
                  <a:srgbClr val="7030A0"/>
                </a:solidFill>
                <a:latin typeface="Times New Roman" panose="02020603050405020304" pitchFamily="18" charset="0"/>
                <a:ea typeface="Calibri" panose="020F0502020204030204" pitchFamily="34" charset="0"/>
                <a:cs typeface="Arial" panose="020B0604020202020204" pitchFamily="34" charset="0"/>
              </a:rPr>
              <a:t>Full Name</a:t>
            </a:r>
            <a:r>
              <a:rPr lang="en-US" sz="1400" dirty="0">
                <a:latin typeface="Times New Roman" panose="02020603050405020304" pitchFamily="18" charset="0"/>
                <a:ea typeface="Calibri" panose="020F0502020204030204" pitchFamily="34" charset="0"/>
                <a:cs typeface="Arial" panose="020B0604020202020204" pitchFamily="34" charset="0"/>
              </a:rPr>
              <a:t> for registering in our website”.</a:t>
            </a:r>
            <a:endParaRPr lang="en-US" sz="14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gn="just">
              <a:lnSpc>
                <a:spcPct val="115000"/>
              </a:lnSpc>
              <a:spcBef>
                <a:spcPts val="0"/>
              </a:spcBef>
              <a:spcAft>
                <a:spcPts val="0"/>
              </a:spcAft>
              <a:buFont typeface="+mj-lt"/>
              <a:buAutoNum type="alphaLcPeriod"/>
            </a:pPr>
            <a:r>
              <a:rPr lang="en-US" sz="1400" dirty="0">
                <a:latin typeface="Times New Roman" panose="02020603050405020304" pitchFamily="18" charset="0"/>
                <a:ea typeface="Calibri" panose="020F0502020204030204" pitchFamily="34" charset="0"/>
                <a:cs typeface="Arial" panose="020B0604020202020204" pitchFamily="34" charset="0"/>
              </a:rPr>
              <a:t>Make full name text has default text “Enter your Name:” [use placeholder attribute].</a:t>
            </a:r>
            <a:endParaRPr lang="en-US" sz="14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gn="just">
              <a:lnSpc>
                <a:spcPct val="115000"/>
              </a:lnSpc>
              <a:spcBef>
                <a:spcPts val="0"/>
              </a:spcBef>
              <a:spcAft>
                <a:spcPts val="0"/>
              </a:spcAft>
              <a:buFont typeface="+mj-lt"/>
              <a:buAutoNum type="alphaLcPeriod"/>
            </a:pPr>
            <a:r>
              <a:rPr lang="en-US" sz="1400" dirty="0">
                <a:latin typeface="Times New Roman" panose="02020603050405020304" pitchFamily="18" charset="0"/>
                <a:ea typeface="Calibri" panose="020F0502020204030204" pitchFamily="34" charset="0"/>
                <a:cs typeface="Arial" panose="020B0604020202020204" pitchFamily="34" charset="0"/>
              </a:rPr>
              <a:t>When the user focus in full name text, show blue border for the input (use </a:t>
            </a:r>
            <a:r>
              <a:rPr lang="en-US" sz="1400" dirty="0" err="1">
                <a:latin typeface="Times New Roman" panose="02020603050405020304" pitchFamily="18" charset="0"/>
                <a:ea typeface="Calibri" panose="020F0502020204030204" pitchFamily="34" charset="0"/>
                <a:cs typeface="Arial" panose="020B0604020202020204" pitchFamily="34" charset="0"/>
              </a:rPr>
              <a:t>element.style.border</a:t>
            </a:r>
            <a:r>
              <a:rPr lang="en-US" sz="1400" dirty="0">
                <a:latin typeface="Times New Roman" panose="02020603050405020304" pitchFamily="18" charset="0"/>
                <a:ea typeface="Calibri" panose="020F0502020204030204" pitchFamily="34" charset="0"/>
                <a:cs typeface="Arial" panose="020B0604020202020204" pitchFamily="34" charset="0"/>
              </a:rPr>
              <a:t>=”solid 1px blue”), and remove the border when the input loses the focus.</a:t>
            </a:r>
            <a:endParaRPr lang="en-US" sz="14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gn="just">
              <a:lnSpc>
                <a:spcPct val="115000"/>
              </a:lnSpc>
              <a:spcBef>
                <a:spcPts val="0"/>
              </a:spcBef>
              <a:spcAft>
                <a:spcPts val="0"/>
              </a:spcAft>
              <a:buFont typeface="+mj-lt"/>
              <a:buAutoNum type="alphaLcPeriod"/>
            </a:pPr>
            <a:r>
              <a:rPr lang="en-US" sz="1400" dirty="0">
                <a:latin typeface="Times New Roman" panose="02020603050405020304" pitchFamily="18" charset="0"/>
                <a:ea typeface="Calibri" panose="020F0502020204030204" pitchFamily="34" charset="0"/>
                <a:cs typeface="Arial" panose="020B0604020202020204" pitchFamily="34" charset="0"/>
              </a:rPr>
              <a:t>After user finish writing his full name and leaves the text box (lost focus), if full name wasn't in correct format (not empty string and more than 3 letters), show text next to textbox saying “invalid name”, and focus the full name textbox, and select all text on it, else if full name was in correct format hide the text next to textbox.</a:t>
            </a:r>
            <a:endParaRPr lang="en-US" sz="14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gn="just">
              <a:lnSpc>
                <a:spcPct val="115000"/>
              </a:lnSpc>
              <a:spcBef>
                <a:spcPts val="0"/>
              </a:spcBef>
              <a:spcAft>
                <a:spcPts val="0"/>
              </a:spcAft>
              <a:buFont typeface="+mj-lt"/>
              <a:buAutoNum type="alphaLcPeriod"/>
            </a:pPr>
            <a:r>
              <a:rPr lang="en-US" sz="1400" dirty="0">
                <a:latin typeface="Times New Roman" panose="02020603050405020304" pitchFamily="18" charset="0"/>
                <a:ea typeface="Calibri" panose="020F0502020204030204" pitchFamily="34" charset="0"/>
                <a:cs typeface="Arial" panose="020B0604020202020204" pitchFamily="34" charset="0"/>
              </a:rPr>
              <a:t>For Password and repeat password fields, when the user leaves the repeat password field, we need to validate that they’re required, and they’re identical (The same), and if they’re not the same show text besides it saying “password and repeat password should be the same”; remove the validation message when the user enters it correctly.</a:t>
            </a:r>
            <a:endParaRPr lang="en-US" sz="14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gn="just">
              <a:lnSpc>
                <a:spcPct val="115000"/>
              </a:lnSpc>
              <a:spcBef>
                <a:spcPts val="0"/>
              </a:spcBef>
              <a:spcAft>
                <a:spcPts val="0"/>
              </a:spcAft>
              <a:buFont typeface="+mj-lt"/>
              <a:buAutoNum type="alphaLcPeriod"/>
            </a:pPr>
            <a:r>
              <a:rPr lang="en-US" sz="1400" dirty="0">
                <a:latin typeface="Times New Roman" panose="02020603050405020304" pitchFamily="18" charset="0"/>
                <a:ea typeface="Calibri" panose="020F0502020204030204" pitchFamily="34" charset="0"/>
                <a:cs typeface="Arial" panose="020B0604020202020204" pitchFamily="34" charset="0"/>
              </a:rPr>
              <a:t>Change the background color of the text input when it’s not valid to: gray, and to white when it’s valid.</a:t>
            </a:r>
            <a:endParaRPr lang="en-US" sz="14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gn="just">
              <a:lnSpc>
                <a:spcPct val="115000"/>
              </a:lnSpc>
              <a:spcBef>
                <a:spcPts val="0"/>
              </a:spcBef>
              <a:spcAft>
                <a:spcPts val="0"/>
              </a:spcAft>
              <a:buFont typeface="+mj-lt"/>
              <a:buAutoNum type="alphaLcPeriod"/>
            </a:pPr>
            <a:r>
              <a:rPr lang="en-US" sz="1400" dirty="0">
                <a:latin typeface="Times New Roman" panose="02020603050405020304" pitchFamily="18" charset="0"/>
                <a:ea typeface="Calibri" panose="020F0502020204030204" pitchFamily="34" charset="0"/>
                <a:cs typeface="Arial" panose="020B0604020202020204" pitchFamily="34" charset="0"/>
              </a:rPr>
              <a:t>For the Email, use HTML5 “Required” attribute, and input type email.</a:t>
            </a:r>
            <a:endParaRPr lang="en-US" sz="1400" dirty="0">
              <a:latin typeface="Calibri" panose="020F0502020204030204" pitchFamily="34" charset="0"/>
              <a:ea typeface="Calibri" panose="020F0502020204030204" pitchFamily="34" charset="0"/>
              <a:cs typeface="Arial" panose="020B0604020202020204" pitchFamily="34" charset="0"/>
            </a:endParaRPr>
          </a:p>
          <a:p>
            <a:pPr marL="1143000" marR="0" lvl="2" indent="-228600" algn="just">
              <a:lnSpc>
                <a:spcPct val="115000"/>
              </a:lnSpc>
              <a:spcBef>
                <a:spcPts val="0"/>
              </a:spcBef>
              <a:spcAft>
                <a:spcPts val="0"/>
              </a:spcAft>
              <a:buFont typeface="Symbol" panose="05050102010706020507" pitchFamily="18" charset="2"/>
              <a:buChar char=""/>
            </a:pPr>
            <a:r>
              <a:rPr lang="en-US" sz="1400" dirty="0">
                <a:latin typeface="Times New Roman" panose="02020603050405020304" pitchFamily="18" charset="0"/>
                <a:ea typeface="Calibri" panose="020F0502020204030204" pitchFamily="34" charset="0"/>
                <a:cs typeface="Arial" panose="020B0604020202020204" pitchFamily="34" charset="0"/>
              </a:rPr>
              <a:t>You’ll remark that HTML5 validation will prevent you from submitting the form unless it’s valid, right?</a:t>
            </a:r>
            <a:endParaRPr lang="en-US" sz="1400" dirty="0">
              <a:latin typeface="Calibri" panose="020F0502020204030204" pitchFamily="34" charset="0"/>
              <a:ea typeface="Calibri" panose="020F0502020204030204" pitchFamily="34" charset="0"/>
              <a:cs typeface="Arial" panose="020B0604020202020204" pitchFamily="34" charset="0"/>
            </a:endParaRPr>
          </a:p>
          <a:p>
            <a:pPr marL="1143000" marR="0" lvl="2" indent="-228600" algn="just">
              <a:lnSpc>
                <a:spcPct val="115000"/>
              </a:lnSpc>
              <a:spcBef>
                <a:spcPts val="0"/>
              </a:spcBef>
              <a:spcAft>
                <a:spcPts val="0"/>
              </a:spcAft>
              <a:buFont typeface="Symbol" panose="05050102010706020507" pitchFamily="18" charset="2"/>
              <a:buChar char=""/>
            </a:pPr>
            <a:r>
              <a:rPr lang="en-US" sz="1400" dirty="0">
                <a:latin typeface="Times New Roman" panose="02020603050405020304" pitchFamily="18" charset="0"/>
                <a:ea typeface="Calibri" panose="020F0502020204030204" pitchFamily="34" charset="0"/>
                <a:cs typeface="Arial" panose="020B0604020202020204" pitchFamily="34" charset="0"/>
              </a:rPr>
              <a:t>But for the other custom validation of the name and password &amp; repeat password, will not prevent the form for submitting and you can submit the form even if they’re not valid, why?</a:t>
            </a:r>
            <a:endParaRPr lang="en-US" sz="14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56261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object 45"/>
          <p:cNvPicPr/>
          <p:nvPr/>
        </p:nvPicPr>
        <p:blipFill>
          <a:blip r:embed="rId2" cstate="print"/>
          <a:stretch>
            <a:fillRect/>
          </a:stretch>
        </p:blipFill>
        <p:spPr>
          <a:xfrm>
            <a:off x="428" y="0"/>
            <a:ext cx="12191144" cy="825442"/>
          </a:xfrm>
          <a:prstGeom prst="rect">
            <a:avLst/>
          </a:prstGeom>
        </p:spPr>
      </p:pic>
      <p:sp>
        <p:nvSpPr>
          <p:cNvPr id="46" name="object 46"/>
          <p:cNvSpPr txBox="1">
            <a:spLocks noGrp="1"/>
          </p:cNvSpPr>
          <p:nvPr>
            <p:ph type="title"/>
          </p:nvPr>
        </p:nvSpPr>
        <p:spPr>
          <a:xfrm>
            <a:off x="366274" y="83681"/>
            <a:ext cx="4843177" cy="469373"/>
          </a:xfrm>
          <a:prstGeom prst="rect">
            <a:avLst/>
          </a:prstGeom>
        </p:spPr>
        <p:txBody>
          <a:bodyPr vert="horz" wrap="square" lIns="0" tIns="7316" rIns="0" bIns="0" rtlCol="0">
            <a:spAutoFit/>
          </a:bodyPr>
          <a:lstStyle/>
          <a:p>
            <a:pPr marL="7701">
              <a:spcBef>
                <a:spcPts val="58"/>
              </a:spcBef>
              <a:tabLst>
                <a:tab pos="1309218" algn="l"/>
                <a:tab pos="1946884" algn="l"/>
              </a:tabLst>
            </a:pPr>
            <a:r>
              <a:rPr lang="en-US" dirty="0">
                <a:solidFill>
                  <a:schemeClr val="bg1"/>
                </a:solidFill>
              </a:rPr>
              <a:t>TASKS </a:t>
            </a:r>
            <a:r>
              <a:rPr lang="en-US" dirty="0">
                <a:solidFill>
                  <a:srgbClr val="FF0000"/>
                </a:solidFill>
              </a:rPr>
              <a:t>“BONUS”</a:t>
            </a:r>
            <a:endParaRPr dirty="0">
              <a:solidFill>
                <a:schemeClr val="bg1"/>
              </a:solidFill>
            </a:endParaRPr>
          </a:p>
        </p:txBody>
      </p:sp>
      <p:sp>
        <p:nvSpPr>
          <p:cNvPr id="62" name="Rectangle 3">
            <a:extLst>
              <a:ext uri="{FF2B5EF4-FFF2-40B4-BE49-F238E27FC236}">
                <a16:creationId xmlns:a16="http://schemas.microsoft.com/office/drawing/2014/main" id="{33D61CD0-FB12-8873-EC13-A772FFD8E0FB}"/>
              </a:ext>
            </a:extLst>
          </p:cNvPr>
          <p:cNvSpPr>
            <a:spLocks noChangeArrowheads="1"/>
          </p:cNvSpPr>
          <p:nvPr/>
        </p:nvSpPr>
        <p:spPr bwMode="auto">
          <a:xfrm>
            <a:off x="1052074" y="41433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9B607AD6-9D65-4DDB-88BA-8634E6EDAE8C}"/>
              </a:ext>
            </a:extLst>
          </p:cNvPr>
          <p:cNvSpPr/>
          <p:nvPr/>
        </p:nvSpPr>
        <p:spPr>
          <a:xfrm>
            <a:off x="761999" y="946709"/>
            <a:ext cx="10668001" cy="3385286"/>
          </a:xfrm>
          <a:prstGeom prst="rect">
            <a:avLst/>
          </a:prstGeom>
        </p:spPr>
        <p:txBody>
          <a:bodyPr wrap="square">
            <a:spAutoFit/>
          </a:bodyPr>
          <a:lstStyle/>
          <a:p>
            <a:pPr marR="0" lvl="0" algn="just">
              <a:lnSpc>
                <a:spcPct val="115000"/>
              </a:lnSpc>
              <a:spcBef>
                <a:spcPts val="0"/>
              </a:spcBef>
              <a:spcAft>
                <a:spcPts val="0"/>
              </a:spcAft>
            </a:pPr>
            <a:r>
              <a:rPr lang="en-US" sz="2000" dirty="0">
                <a:latin typeface="Times New Roman" panose="02020603050405020304" pitchFamily="18" charset="0"/>
                <a:ea typeface="Calibri" panose="020F0502020204030204" pitchFamily="34" charset="0"/>
                <a:cs typeface="Arial" panose="020B0604020202020204" pitchFamily="34" charset="0"/>
              </a:rPr>
              <a:t>4. In the previous assignment, you’ll remark that if the full name or password and repeat password are invalid (and validation messages appear next to the text boxes), if you press the submit button, the form will submit regardless the validation you make in the blur event, so we need to fix it as the following.</a:t>
            </a:r>
            <a:endParaRPr lang="en-US" sz="20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gn="just">
              <a:lnSpc>
                <a:spcPct val="115000"/>
              </a:lnSpc>
              <a:spcBef>
                <a:spcPts val="0"/>
              </a:spcBef>
              <a:spcAft>
                <a:spcPts val="1000"/>
              </a:spcAft>
              <a:buFont typeface="+mj-lt"/>
              <a:buAutoNum type="alphaLcPeriod"/>
            </a:pPr>
            <a:r>
              <a:rPr lang="en-US" sz="2000" dirty="0">
                <a:latin typeface="Times New Roman" panose="02020603050405020304" pitchFamily="18" charset="0"/>
                <a:ea typeface="Calibri" panose="020F0502020204030204" pitchFamily="34" charset="0"/>
                <a:cs typeface="Arial" panose="020B0604020202020204" pitchFamily="34" charset="0"/>
              </a:rPr>
              <a:t>Handle </a:t>
            </a:r>
            <a:r>
              <a:rPr lang="en-US" sz="2000" dirty="0" err="1">
                <a:latin typeface="Times New Roman" panose="02020603050405020304" pitchFamily="18" charset="0"/>
                <a:ea typeface="Calibri" panose="020F0502020204030204" pitchFamily="34" charset="0"/>
                <a:cs typeface="Arial" panose="020B0604020202020204" pitchFamily="34" charset="0"/>
              </a:rPr>
              <a:t>onSubmit</a:t>
            </a:r>
            <a:r>
              <a:rPr lang="en-US" sz="2000" dirty="0">
                <a:latin typeface="Times New Roman" panose="02020603050405020304" pitchFamily="18" charset="0"/>
                <a:ea typeface="Calibri" panose="020F0502020204030204" pitchFamily="34" charset="0"/>
                <a:cs typeface="Arial" panose="020B0604020202020204" pitchFamily="34" charset="0"/>
              </a:rPr>
              <a:t> event for the form, and on the event handler function, check for the validation of the full name and password, if they’re correct, then submit the form (use Submit() function), if they’re not correct stop the form submitting (use </a:t>
            </a:r>
            <a:r>
              <a:rPr lang="en-US" sz="2000" dirty="0" err="1">
                <a:latin typeface="Times New Roman" panose="02020603050405020304" pitchFamily="18" charset="0"/>
                <a:ea typeface="Calibri" panose="020F0502020204030204" pitchFamily="34" charset="0"/>
                <a:cs typeface="Arial" panose="020B0604020202020204" pitchFamily="34" charset="0"/>
              </a:rPr>
              <a:t>event.preventDefault</a:t>
            </a:r>
            <a:r>
              <a:rPr lang="en-US" sz="2000" dirty="0">
                <a:latin typeface="Times New Roman" panose="02020603050405020304" pitchFamily="18" charset="0"/>
                <a:ea typeface="Calibri" panose="020F0502020204030204" pitchFamily="34" charset="0"/>
                <a:cs typeface="Arial" panose="020B0604020202020204" pitchFamily="34" charset="0"/>
              </a:rPr>
              <a:t>()), and show message for the user saying “</a:t>
            </a:r>
            <a:r>
              <a:rPr lang="en-US" sz="2000" dirty="0" err="1">
                <a:latin typeface="Times New Roman" panose="02020603050405020304" pitchFamily="18" charset="0"/>
                <a:ea typeface="Calibri" panose="020F0502020204030204" pitchFamily="34" charset="0"/>
                <a:cs typeface="Arial" panose="020B0604020202020204" pitchFamily="34" charset="0"/>
              </a:rPr>
              <a:t>Plz</a:t>
            </a:r>
            <a:r>
              <a:rPr lang="en-US" sz="2000" dirty="0">
                <a:latin typeface="Times New Roman" panose="02020603050405020304" pitchFamily="18" charset="0"/>
                <a:ea typeface="Calibri" panose="020F0502020204030204" pitchFamily="34" charset="0"/>
                <a:cs typeface="Arial" panose="020B0604020202020204" pitchFamily="34" charset="0"/>
              </a:rPr>
              <a:t> correct the validation errors first.</a:t>
            </a:r>
          </a:p>
          <a:p>
            <a:pPr marL="742950" marR="0" lvl="1" indent="-285750" algn="just">
              <a:lnSpc>
                <a:spcPct val="115000"/>
              </a:lnSpc>
              <a:spcBef>
                <a:spcPts val="0"/>
              </a:spcBef>
              <a:spcAft>
                <a:spcPts val="1000"/>
              </a:spcAft>
              <a:buFont typeface="+mj-lt"/>
              <a:buAutoNum type="alphaLcPeriod"/>
            </a:pPr>
            <a:r>
              <a:rPr lang="en-US" sz="2000" dirty="0">
                <a:effectLst/>
                <a:latin typeface="Times New Roman" panose="02020603050405020304" pitchFamily="18" charset="0"/>
                <a:ea typeface="Calibri" panose="020F0502020204030204" pitchFamily="34" charset="0"/>
                <a:cs typeface="Arial" panose="020B0604020202020204" pitchFamily="34" charset="0"/>
              </a:rPr>
              <a:t>save the previous data in cookie then display it in another html page</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9089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8" y="0"/>
            <a:ext cx="12191144" cy="825442"/>
          </a:xfrm>
          <a:prstGeom prst="rect">
            <a:avLst/>
          </a:prstGeom>
        </p:spPr>
      </p:pic>
      <p:sp>
        <p:nvSpPr>
          <p:cNvPr id="3" name="object 3"/>
          <p:cNvSpPr txBox="1">
            <a:spLocks noGrp="1"/>
          </p:cNvSpPr>
          <p:nvPr>
            <p:ph type="title"/>
          </p:nvPr>
        </p:nvSpPr>
        <p:spPr>
          <a:xfrm>
            <a:off x="366275" y="157387"/>
            <a:ext cx="4592224" cy="469373"/>
          </a:xfrm>
          <a:prstGeom prst="rect">
            <a:avLst/>
          </a:prstGeom>
        </p:spPr>
        <p:txBody>
          <a:bodyPr vert="horz" wrap="square" lIns="0" tIns="7316" rIns="0" bIns="0" rtlCol="0">
            <a:spAutoFit/>
          </a:bodyPr>
          <a:lstStyle/>
          <a:p>
            <a:pPr marL="7701">
              <a:spcBef>
                <a:spcPts val="58"/>
              </a:spcBef>
              <a:tabLst>
                <a:tab pos="947257" algn="l"/>
                <a:tab pos="1315764" algn="l"/>
                <a:tab pos="1936872" algn="l"/>
              </a:tabLst>
            </a:pPr>
            <a:r>
              <a:rPr dirty="0"/>
              <a:t>WHAT</a:t>
            </a:r>
            <a:r>
              <a:rPr lang="en-US" dirty="0"/>
              <a:t> </a:t>
            </a:r>
            <a:r>
              <a:rPr dirty="0"/>
              <a:t>IS</a:t>
            </a:r>
            <a:r>
              <a:rPr lang="en-US" dirty="0"/>
              <a:t> </a:t>
            </a:r>
            <a:r>
              <a:rPr dirty="0"/>
              <a:t>THE</a:t>
            </a:r>
            <a:r>
              <a:rPr lang="en-US" dirty="0"/>
              <a:t> </a:t>
            </a:r>
            <a:r>
              <a:rPr dirty="0"/>
              <a:t>DOM</a:t>
            </a:r>
            <a:r>
              <a:rPr spc="-670" dirty="0"/>
              <a:t>?</a:t>
            </a:r>
          </a:p>
        </p:txBody>
      </p:sp>
      <p:sp>
        <p:nvSpPr>
          <p:cNvPr id="4" name="object 4"/>
          <p:cNvSpPr/>
          <p:nvPr/>
        </p:nvSpPr>
        <p:spPr>
          <a:xfrm>
            <a:off x="1010208" y="2370022"/>
            <a:ext cx="6696658" cy="2718171"/>
          </a:xfrm>
          <a:custGeom>
            <a:avLst/>
            <a:gdLst/>
            <a:ahLst/>
            <a:cxnLst/>
            <a:rect l="l" t="t" r="r" b="b"/>
            <a:pathLst>
              <a:path w="11043285" h="4482465">
                <a:moveTo>
                  <a:pt x="11043129" y="0"/>
                </a:moveTo>
                <a:lnTo>
                  <a:pt x="0" y="0"/>
                </a:lnTo>
                <a:lnTo>
                  <a:pt x="0" y="4482194"/>
                </a:lnTo>
                <a:lnTo>
                  <a:pt x="11043129" y="4482194"/>
                </a:lnTo>
                <a:lnTo>
                  <a:pt x="11043129" y="0"/>
                </a:lnTo>
                <a:close/>
              </a:path>
            </a:pathLst>
          </a:custGeom>
          <a:solidFill>
            <a:srgbClr val="E7E7E7"/>
          </a:solidFill>
        </p:spPr>
        <p:txBody>
          <a:bodyPr wrap="square" lIns="0" tIns="0" rIns="0" bIns="0" rtlCol="0"/>
          <a:lstStyle/>
          <a:p>
            <a:pPr defTabSz="554492"/>
            <a:endParaRPr sz="1092" kern="0">
              <a:solidFill>
                <a:sysClr val="windowText" lastClr="000000"/>
              </a:solidFill>
            </a:endParaRPr>
          </a:p>
        </p:txBody>
      </p:sp>
      <p:sp>
        <p:nvSpPr>
          <p:cNvPr id="5" name="object 5"/>
          <p:cNvSpPr txBox="1"/>
          <p:nvPr/>
        </p:nvSpPr>
        <p:spPr>
          <a:xfrm>
            <a:off x="1399236" y="2776694"/>
            <a:ext cx="5918828" cy="1728564"/>
          </a:xfrm>
          <a:prstGeom prst="rect">
            <a:avLst/>
          </a:prstGeom>
        </p:spPr>
        <p:txBody>
          <a:bodyPr vert="horz" wrap="square" lIns="0" tIns="7316" rIns="0" bIns="0" rtlCol="0">
            <a:spAutoFit/>
          </a:bodyPr>
          <a:lstStyle/>
          <a:p>
            <a:pPr marL="7701" marR="3081" indent="-770" algn="ctr" defTabSz="554492">
              <a:lnSpc>
                <a:spcPct val="143500"/>
              </a:lnSpc>
              <a:spcBef>
                <a:spcPts val="58"/>
              </a:spcBef>
            </a:pPr>
            <a:r>
              <a:rPr sz="2001" kern="0" spc="-109" dirty="0">
                <a:solidFill>
                  <a:srgbClr val="444444"/>
                </a:solidFill>
                <a:latin typeface="Arial"/>
                <a:cs typeface="Arial"/>
              </a:rPr>
              <a:t>DOCUMENT</a:t>
            </a:r>
            <a:r>
              <a:rPr sz="2001" kern="0" spc="-39" dirty="0">
                <a:solidFill>
                  <a:srgbClr val="444444"/>
                </a:solidFill>
                <a:latin typeface="Arial"/>
                <a:cs typeface="Arial"/>
              </a:rPr>
              <a:t> </a:t>
            </a:r>
            <a:r>
              <a:rPr sz="2001" kern="0" spc="-109" dirty="0">
                <a:solidFill>
                  <a:srgbClr val="444444"/>
                </a:solidFill>
                <a:latin typeface="Arial"/>
                <a:cs typeface="Arial"/>
              </a:rPr>
              <a:t>OBJECT</a:t>
            </a:r>
            <a:r>
              <a:rPr sz="2001" kern="0" spc="-36" dirty="0">
                <a:solidFill>
                  <a:srgbClr val="444444"/>
                </a:solidFill>
                <a:latin typeface="Arial"/>
                <a:cs typeface="Arial"/>
              </a:rPr>
              <a:t> </a:t>
            </a:r>
            <a:r>
              <a:rPr sz="2001" kern="0" spc="-91" dirty="0">
                <a:solidFill>
                  <a:srgbClr val="444444"/>
                </a:solidFill>
                <a:latin typeface="Arial"/>
                <a:cs typeface="Arial"/>
              </a:rPr>
              <a:t>MODEL:</a:t>
            </a:r>
            <a:r>
              <a:rPr sz="2001" kern="0" spc="-49" dirty="0">
                <a:solidFill>
                  <a:srgbClr val="444444"/>
                </a:solidFill>
                <a:latin typeface="Arial"/>
                <a:cs typeface="Arial"/>
              </a:rPr>
              <a:t> STRUCTURED </a:t>
            </a:r>
            <a:r>
              <a:rPr sz="2001" kern="0" spc="-127" dirty="0">
                <a:solidFill>
                  <a:srgbClr val="444444"/>
                </a:solidFill>
                <a:latin typeface="Arial"/>
                <a:cs typeface="Arial"/>
              </a:rPr>
              <a:t>REPRESENTATION</a:t>
            </a:r>
            <a:r>
              <a:rPr sz="2001" kern="0" spc="-64" dirty="0">
                <a:solidFill>
                  <a:srgbClr val="444444"/>
                </a:solidFill>
                <a:latin typeface="Arial"/>
                <a:cs typeface="Arial"/>
              </a:rPr>
              <a:t> </a:t>
            </a:r>
            <a:r>
              <a:rPr sz="2001" kern="0" spc="-152" dirty="0">
                <a:solidFill>
                  <a:srgbClr val="444444"/>
                </a:solidFill>
                <a:latin typeface="Arial"/>
                <a:cs typeface="Arial"/>
              </a:rPr>
              <a:t>OF</a:t>
            </a:r>
            <a:r>
              <a:rPr sz="2001" kern="0" spc="-61" dirty="0">
                <a:solidFill>
                  <a:srgbClr val="444444"/>
                </a:solidFill>
                <a:latin typeface="Arial"/>
                <a:cs typeface="Arial"/>
              </a:rPr>
              <a:t> </a:t>
            </a:r>
            <a:r>
              <a:rPr sz="2001" kern="0" spc="-27" dirty="0">
                <a:solidFill>
                  <a:srgbClr val="444444"/>
                </a:solidFill>
                <a:latin typeface="Arial"/>
                <a:cs typeface="Arial"/>
              </a:rPr>
              <a:t>HTML</a:t>
            </a:r>
            <a:r>
              <a:rPr sz="2001" kern="0" spc="-61" dirty="0">
                <a:solidFill>
                  <a:srgbClr val="444444"/>
                </a:solidFill>
                <a:latin typeface="Arial"/>
                <a:cs typeface="Arial"/>
              </a:rPr>
              <a:t> </a:t>
            </a:r>
            <a:r>
              <a:rPr sz="2001" kern="0" spc="-118" dirty="0">
                <a:solidFill>
                  <a:srgbClr val="444444"/>
                </a:solidFill>
                <a:latin typeface="Arial"/>
                <a:cs typeface="Arial"/>
              </a:rPr>
              <a:t>DOCUMENTS.</a:t>
            </a:r>
            <a:r>
              <a:rPr sz="2001" kern="0" spc="-61" dirty="0">
                <a:solidFill>
                  <a:srgbClr val="444444"/>
                </a:solidFill>
                <a:latin typeface="Arial"/>
                <a:cs typeface="Arial"/>
              </a:rPr>
              <a:t> </a:t>
            </a:r>
            <a:r>
              <a:rPr sz="2001" kern="0" spc="-88" dirty="0">
                <a:solidFill>
                  <a:srgbClr val="444444"/>
                </a:solidFill>
                <a:latin typeface="Arial"/>
                <a:cs typeface="Arial"/>
              </a:rPr>
              <a:t>ALLOWS </a:t>
            </a:r>
            <a:r>
              <a:rPr sz="2001" kern="0" spc="-106" dirty="0">
                <a:solidFill>
                  <a:srgbClr val="444444"/>
                </a:solidFill>
                <a:latin typeface="Arial"/>
                <a:cs typeface="Arial"/>
              </a:rPr>
              <a:t>JAVASCRIPT</a:t>
            </a:r>
            <a:r>
              <a:rPr sz="2001" kern="0" spc="-55" dirty="0">
                <a:solidFill>
                  <a:srgbClr val="444444"/>
                </a:solidFill>
                <a:latin typeface="Arial"/>
                <a:cs typeface="Arial"/>
              </a:rPr>
              <a:t> </a:t>
            </a:r>
            <a:r>
              <a:rPr sz="2001" kern="0" spc="-149" dirty="0">
                <a:solidFill>
                  <a:srgbClr val="444444"/>
                </a:solidFill>
                <a:latin typeface="Arial"/>
                <a:cs typeface="Arial"/>
              </a:rPr>
              <a:t>TO</a:t>
            </a:r>
            <a:r>
              <a:rPr sz="2001" kern="0" spc="-52" dirty="0">
                <a:solidFill>
                  <a:srgbClr val="444444"/>
                </a:solidFill>
                <a:latin typeface="Arial"/>
                <a:cs typeface="Arial"/>
              </a:rPr>
              <a:t> </a:t>
            </a:r>
            <a:r>
              <a:rPr sz="2001" kern="0" spc="-154" dirty="0">
                <a:solidFill>
                  <a:srgbClr val="444444"/>
                </a:solidFill>
                <a:latin typeface="Arial"/>
                <a:cs typeface="Arial"/>
              </a:rPr>
              <a:t>ACCESS</a:t>
            </a:r>
            <a:r>
              <a:rPr sz="2001" kern="0" spc="-52" dirty="0">
                <a:solidFill>
                  <a:srgbClr val="444444"/>
                </a:solidFill>
                <a:latin typeface="Arial"/>
                <a:cs typeface="Arial"/>
              </a:rPr>
              <a:t> </a:t>
            </a:r>
            <a:r>
              <a:rPr sz="2001" kern="0" spc="-27" dirty="0">
                <a:solidFill>
                  <a:srgbClr val="444444"/>
                </a:solidFill>
                <a:latin typeface="Arial"/>
                <a:cs typeface="Arial"/>
              </a:rPr>
              <a:t>HTML</a:t>
            </a:r>
            <a:r>
              <a:rPr sz="2001" kern="0" spc="-52" dirty="0">
                <a:solidFill>
                  <a:srgbClr val="444444"/>
                </a:solidFill>
                <a:latin typeface="Arial"/>
                <a:cs typeface="Arial"/>
              </a:rPr>
              <a:t> </a:t>
            </a:r>
            <a:r>
              <a:rPr sz="2001" kern="0" spc="-109" dirty="0">
                <a:solidFill>
                  <a:srgbClr val="444444"/>
                </a:solidFill>
                <a:latin typeface="Arial"/>
                <a:cs typeface="Arial"/>
              </a:rPr>
              <a:t>ELEMENTS</a:t>
            </a:r>
            <a:r>
              <a:rPr sz="2001" kern="0" spc="-55" dirty="0">
                <a:solidFill>
                  <a:srgbClr val="444444"/>
                </a:solidFill>
                <a:latin typeface="Arial"/>
                <a:cs typeface="Arial"/>
              </a:rPr>
              <a:t> </a:t>
            </a:r>
            <a:r>
              <a:rPr sz="2001" kern="0" spc="-15" dirty="0">
                <a:solidFill>
                  <a:srgbClr val="444444"/>
                </a:solidFill>
                <a:latin typeface="Arial"/>
                <a:cs typeface="Arial"/>
              </a:rPr>
              <a:t>AND </a:t>
            </a:r>
            <a:r>
              <a:rPr sz="2001" kern="0" spc="-118" dirty="0">
                <a:solidFill>
                  <a:srgbClr val="444444"/>
                </a:solidFill>
                <a:latin typeface="Arial"/>
                <a:cs typeface="Arial"/>
              </a:rPr>
              <a:t>STYLES</a:t>
            </a:r>
            <a:r>
              <a:rPr sz="2001" kern="0" spc="-45" dirty="0">
                <a:solidFill>
                  <a:srgbClr val="444444"/>
                </a:solidFill>
                <a:latin typeface="Arial"/>
                <a:cs typeface="Arial"/>
              </a:rPr>
              <a:t> </a:t>
            </a:r>
            <a:r>
              <a:rPr sz="2001" kern="0" spc="-149" dirty="0">
                <a:solidFill>
                  <a:srgbClr val="444444"/>
                </a:solidFill>
                <a:latin typeface="Arial"/>
                <a:cs typeface="Arial"/>
              </a:rPr>
              <a:t>TO</a:t>
            </a:r>
            <a:r>
              <a:rPr sz="2001" kern="0" spc="-42" dirty="0">
                <a:solidFill>
                  <a:srgbClr val="444444"/>
                </a:solidFill>
                <a:latin typeface="Arial"/>
                <a:cs typeface="Arial"/>
              </a:rPr>
              <a:t> </a:t>
            </a:r>
            <a:r>
              <a:rPr sz="2001" kern="0" spc="-85" dirty="0">
                <a:solidFill>
                  <a:srgbClr val="444444"/>
                </a:solidFill>
                <a:latin typeface="Arial"/>
                <a:cs typeface="Arial"/>
              </a:rPr>
              <a:t>MANIPULATE</a:t>
            </a:r>
            <a:r>
              <a:rPr sz="2001" kern="0" spc="-42" dirty="0">
                <a:solidFill>
                  <a:srgbClr val="444444"/>
                </a:solidFill>
                <a:latin typeface="Arial"/>
                <a:cs typeface="Arial"/>
              </a:rPr>
              <a:t> </a:t>
            </a:r>
            <a:r>
              <a:rPr sz="2001" kern="0" spc="-6" dirty="0">
                <a:solidFill>
                  <a:srgbClr val="444444"/>
                </a:solidFill>
                <a:latin typeface="Arial"/>
                <a:cs typeface="Arial"/>
              </a:rPr>
              <a:t>THEM.</a:t>
            </a:r>
            <a:endParaRPr sz="2001" kern="0">
              <a:solidFill>
                <a:sysClr val="windowText" lastClr="000000"/>
              </a:solidFill>
              <a:latin typeface="Arial"/>
              <a:cs typeface="Arial"/>
            </a:endParaRPr>
          </a:p>
        </p:txBody>
      </p:sp>
      <p:grpSp>
        <p:nvGrpSpPr>
          <p:cNvPr id="6" name="object 6"/>
          <p:cNvGrpSpPr/>
          <p:nvPr/>
        </p:nvGrpSpPr>
        <p:grpSpPr>
          <a:xfrm>
            <a:off x="428" y="1413133"/>
            <a:ext cx="3209898" cy="2082814"/>
            <a:chOff x="0" y="2330361"/>
            <a:chExt cx="5293360" cy="3434715"/>
          </a:xfrm>
        </p:grpSpPr>
        <p:pic>
          <p:nvPicPr>
            <p:cNvPr id="7" name="object 7"/>
            <p:cNvPicPr/>
            <p:nvPr/>
          </p:nvPicPr>
          <p:blipFill>
            <a:blip r:embed="rId3" cstate="print"/>
            <a:stretch>
              <a:fillRect/>
            </a:stretch>
          </p:blipFill>
          <p:spPr>
            <a:xfrm>
              <a:off x="0" y="2330361"/>
              <a:ext cx="5292732" cy="3434238"/>
            </a:xfrm>
            <a:prstGeom prst="rect">
              <a:avLst/>
            </a:prstGeom>
          </p:spPr>
        </p:pic>
        <p:pic>
          <p:nvPicPr>
            <p:cNvPr id="8" name="object 8"/>
            <p:cNvPicPr/>
            <p:nvPr/>
          </p:nvPicPr>
          <p:blipFill>
            <a:blip r:embed="rId4" cstate="print"/>
            <a:stretch>
              <a:fillRect/>
            </a:stretch>
          </p:blipFill>
          <p:spPr>
            <a:xfrm>
              <a:off x="831029" y="2918020"/>
              <a:ext cx="3612598" cy="1736031"/>
            </a:xfrm>
            <a:prstGeom prst="rect">
              <a:avLst/>
            </a:prstGeom>
          </p:spPr>
        </p:pic>
      </p:grpSp>
      <p:sp>
        <p:nvSpPr>
          <p:cNvPr id="9" name="object 9"/>
          <p:cNvSpPr txBox="1"/>
          <p:nvPr/>
        </p:nvSpPr>
        <p:spPr>
          <a:xfrm rot="21000000">
            <a:off x="1324230" y="2069452"/>
            <a:ext cx="1207917" cy="324576"/>
          </a:xfrm>
          <a:prstGeom prst="rect">
            <a:avLst/>
          </a:prstGeom>
        </p:spPr>
        <p:txBody>
          <a:bodyPr vert="horz" wrap="square" lIns="0" tIns="0" rIns="0" bIns="0" rtlCol="0">
            <a:spAutoFit/>
          </a:bodyPr>
          <a:lstStyle/>
          <a:p>
            <a:pPr defTabSz="554492">
              <a:lnSpc>
                <a:spcPts val="2498"/>
              </a:lnSpc>
            </a:pPr>
            <a:r>
              <a:rPr sz="2486" b="1" kern="0" dirty="0">
                <a:solidFill>
                  <a:srgbClr val="FAFBFB"/>
                </a:solidFill>
                <a:latin typeface="Calibri"/>
                <a:cs typeface="Calibri"/>
              </a:rPr>
              <a:t>DOM</a:t>
            </a:r>
            <a:endParaRPr sz="2486" kern="0" dirty="0">
              <a:solidFill>
                <a:sysClr val="windowText" lastClr="000000"/>
              </a:solidFill>
              <a:latin typeface="Calibri"/>
              <a:cs typeface="Calibri"/>
            </a:endParaRPr>
          </a:p>
        </p:txBody>
      </p:sp>
      <p:sp>
        <p:nvSpPr>
          <p:cNvPr id="10" name="object 10"/>
          <p:cNvSpPr txBox="1"/>
          <p:nvPr/>
        </p:nvSpPr>
        <p:spPr>
          <a:xfrm>
            <a:off x="5536811" y="5278406"/>
            <a:ext cx="2231064" cy="428725"/>
          </a:xfrm>
          <a:prstGeom prst="rect">
            <a:avLst/>
          </a:prstGeom>
        </p:spPr>
        <p:txBody>
          <a:bodyPr vert="horz" wrap="square" lIns="0" tIns="7701" rIns="0" bIns="0" rtlCol="0">
            <a:spAutoFit/>
          </a:bodyPr>
          <a:lstStyle/>
          <a:p>
            <a:pPr marL="7701" marR="3081" defTabSz="554492">
              <a:lnSpc>
                <a:spcPct val="108700"/>
              </a:lnSpc>
              <a:spcBef>
                <a:spcPts val="61"/>
              </a:spcBef>
            </a:pPr>
            <a:r>
              <a:rPr sz="1304" kern="0" spc="-24" dirty="0">
                <a:solidFill>
                  <a:srgbClr val="F2425D"/>
                </a:solidFill>
                <a:latin typeface="Arial"/>
                <a:cs typeface="Arial"/>
              </a:rPr>
              <a:t>Change</a:t>
            </a:r>
            <a:r>
              <a:rPr sz="1304" kern="0" spc="-39" dirty="0">
                <a:solidFill>
                  <a:srgbClr val="F2425D"/>
                </a:solidFill>
                <a:latin typeface="Arial"/>
                <a:cs typeface="Arial"/>
              </a:rPr>
              <a:t> </a:t>
            </a:r>
            <a:r>
              <a:rPr sz="1304" kern="0" dirty="0">
                <a:solidFill>
                  <a:srgbClr val="F2425D"/>
                </a:solidFill>
                <a:latin typeface="Arial"/>
                <a:cs typeface="Arial"/>
              </a:rPr>
              <a:t>text,</a:t>
            </a:r>
            <a:r>
              <a:rPr sz="1304" kern="0" spc="-36" dirty="0">
                <a:solidFill>
                  <a:srgbClr val="F2425D"/>
                </a:solidFill>
                <a:latin typeface="Arial"/>
                <a:cs typeface="Arial"/>
              </a:rPr>
              <a:t> </a:t>
            </a:r>
            <a:r>
              <a:rPr sz="1304" kern="0" spc="-6" dirty="0">
                <a:solidFill>
                  <a:srgbClr val="F2425D"/>
                </a:solidFill>
                <a:latin typeface="Arial"/>
                <a:cs typeface="Arial"/>
              </a:rPr>
              <a:t>HTML</a:t>
            </a:r>
            <a:r>
              <a:rPr sz="1304" kern="0" spc="-36" dirty="0">
                <a:solidFill>
                  <a:srgbClr val="F2425D"/>
                </a:solidFill>
                <a:latin typeface="Arial"/>
                <a:cs typeface="Arial"/>
              </a:rPr>
              <a:t> </a:t>
            </a:r>
            <a:r>
              <a:rPr sz="1304" kern="0" spc="-6" dirty="0">
                <a:solidFill>
                  <a:srgbClr val="F2425D"/>
                </a:solidFill>
                <a:latin typeface="Arial"/>
                <a:cs typeface="Arial"/>
              </a:rPr>
              <a:t>attributes, </a:t>
            </a:r>
            <a:r>
              <a:rPr sz="1304" kern="0" dirty="0">
                <a:solidFill>
                  <a:srgbClr val="F2425D"/>
                </a:solidFill>
                <a:latin typeface="Arial"/>
                <a:cs typeface="Arial"/>
              </a:rPr>
              <a:t>and</a:t>
            </a:r>
            <a:r>
              <a:rPr sz="1304" kern="0" spc="-58" dirty="0">
                <a:solidFill>
                  <a:srgbClr val="F2425D"/>
                </a:solidFill>
                <a:latin typeface="Arial"/>
                <a:cs typeface="Arial"/>
              </a:rPr>
              <a:t> </a:t>
            </a:r>
            <a:r>
              <a:rPr sz="1304" kern="0" spc="-15" dirty="0">
                <a:solidFill>
                  <a:srgbClr val="F2425D"/>
                </a:solidFill>
                <a:latin typeface="Arial"/>
                <a:cs typeface="Arial"/>
              </a:rPr>
              <a:t>even</a:t>
            </a:r>
            <a:r>
              <a:rPr sz="1304" kern="0" spc="-49" dirty="0">
                <a:solidFill>
                  <a:srgbClr val="F2425D"/>
                </a:solidFill>
                <a:latin typeface="Arial"/>
                <a:cs typeface="Arial"/>
              </a:rPr>
              <a:t> </a:t>
            </a:r>
            <a:r>
              <a:rPr sz="1304" kern="0" spc="-82" dirty="0">
                <a:solidFill>
                  <a:srgbClr val="F2425D"/>
                </a:solidFill>
                <a:latin typeface="Arial"/>
                <a:cs typeface="Arial"/>
              </a:rPr>
              <a:t>CSS</a:t>
            </a:r>
            <a:r>
              <a:rPr sz="1304" kern="0" spc="-39" dirty="0">
                <a:solidFill>
                  <a:srgbClr val="F2425D"/>
                </a:solidFill>
                <a:latin typeface="Arial"/>
                <a:cs typeface="Arial"/>
              </a:rPr>
              <a:t> </a:t>
            </a:r>
            <a:r>
              <a:rPr sz="1304" kern="0" spc="-6" dirty="0">
                <a:solidFill>
                  <a:srgbClr val="F2425D"/>
                </a:solidFill>
                <a:latin typeface="Arial"/>
                <a:cs typeface="Arial"/>
              </a:rPr>
              <a:t>styles</a:t>
            </a:r>
            <a:endParaRPr sz="1304" kern="0">
              <a:solidFill>
                <a:sysClr val="windowText" lastClr="000000"/>
              </a:solidFill>
              <a:latin typeface="Arial"/>
              <a:cs typeface="Arial"/>
            </a:endParaRPr>
          </a:p>
        </p:txBody>
      </p:sp>
      <p:grpSp>
        <p:nvGrpSpPr>
          <p:cNvPr id="11" name="object 11"/>
          <p:cNvGrpSpPr/>
          <p:nvPr/>
        </p:nvGrpSpPr>
        <p:grpSpPr>
          <a:xfrm>
            <a:off x="4434957" y="4569513"/>
            <a:ext cx="1010409" cy="968052"/>
            <a:chOff x="7312867" y="7535465"/>
            <a:chExt cx="1666239" cy="1596390"/>
          </a:xfrm>
        </p:grpSpPr>
        <p:sp>
          <p:nvSpPr>
            <p:cNvPr id="12" name="object 12"/>
            <p:cNvSpPr/>
            <p:nvPr/>
          </p:nvSpPr>
          <p:spPr>
            <a:xfrm>
              <a:off x="7399513" y="7690192"/>
              <a:ext cx="1558925" cy="1421130"/>
            </a:xfrm>
            <a:custGeom>
              <a:avLst/>
              <a:gdLst/>
              <a:ahLst/>
              <a:cxnLst/>
              <a:rect l="l" t="t" r="r" b="b"/>
              <a:pathLst>
                <a:path w="1558925" h="1421129">
                  <a:moveTo>
                    <a:pt x="1558351" y="1420707"/>
                  </a:moveTo>
                  <a:lnTo>
                    <a:pt x="1497559" y="1405186"/>
                  </a:lnTo>
                  <a:lnTo>
                    <a:pt x="1437971" y="1389045"/>
                  </a:lnTo>
                  <a:lnTo>
                    <a:pt x="1379585" y="1372283"/>
                  </a:lnTo>
                  <a:lnTo>
                    <a:pt x="1322401" y="1354902"/>
                  </a:lnTo>
                  <a:lnTo>
                    <a:pt x="1266420" y="1336901"/>
                  </a:lnTo>
                  <a:lnTo>
                    <a:pt x="1211642" y="1318279"/>
                  </a:lnTo>
                  <a:lnTo>
                    <a:pt x="1158066" y="1299038"/>
                  </a:lnTo>
                  <a:lnTo>
                    <a:pt x="1105693" y="1279176"/>
                  </a:lnTo>
                  <a:lnTo>
                    <a:pt x="1054523" y="1258694"/>
                  </a:lnTo>
                  <a:lnTo>
                    <a:pt x="1004555" y="1237593"/>
                  </a:lnTo>
                  <a:lnTo>
                    <a:pt x="955790" y="1215871"/>
                  </a:lnTo>
                  <a:lnTo>
                    <a:pt x="908227" y="1193529"/>
                  </a:lnTo>
                  <a:lnTo>
                    <a:pt x="861867" y="1170567"/>
                  </a:lnTo>
                  <a:lnTo>
                    <a:pt x="816709" y="1146985"/>
                  </a:lnTo>
                  <a:lnTo>
                    <a:pt x="772754" y="1122782"/>
                  </a:lnTo>
                  <a:lnTo>
                    <a:pt x="730002" y="1097960"/>
                  </a:lnTo>
                  <a:lnTo>
                    <a:pt x="688453" y="1072518"/>
                  </a:lnTo>
                  <a:lnTo>
                    <a:pt x="648105" y="1046455"/>
                  </a:lnTo>
                  <a:lnTo>
                    <a:pt x="608961" y="1019773"/>
                  </a:lnTo>
                  <a:lnTo>
                    <a:pt x="571019" y="992470"/>
                  </a:lnTo>
                  <a:lnTo>
                    <a:pt x="534280" y="964548"/>
                  </a:lnTo>
                  <a:lnTo>
                    <a:pt x="498743" y="936005"/>
                  </a:lnTo>
                  <a:lnTo>
                    <a:pt x="464409" y="906842"/>
                  </a:lnTo>
                  <a:lnTo>
                    <a:pt x="431278" y="877059"/>
                  </a:lnTo>
                  <a:lnTo>
                    <a:pt x="399349" y="846656"/>
                  </a:lnTo>
                  <a:lnTo>
                    <a:pt x="368622" y="815633"/>
                  </a:lnTo>
                  <a:lnTo>
                    <a:pt x="339099" y="783990"/>
                  </a:lnTo>
                  <a:lnTo>
                    <a:pt x="310778" y="751727"/>
                  </a:lnTo>
                  <a:lnTo>
                    <a:pt x="283659" y="718843"/>
                  </a:lnTo>
                  <a:lnTo>
                    <a:pt x="257743" y="685340"/>
                  </a:lnTo>
                  <a:lnTo>
                    <a:pt x="233030" y="651216"/>
                  </a:lnTo>
                  <a:lnTo>
                    <a:pt x="209519" y="616473"/>
                  </a:lnTo>
                  <a:lnTo>
                    <a:pt x="187211" y="581109"/>
                  </a:lnTo>
                  <a:lnTo>
                    <a:pt x="166106" y="545126"/>
                  </a:lnTo>
                  <a:lnTo>
                    <a:pt x="146203" y="508522"/>
                  </a:lnTo>
                  <a:lnTo>
                    <a:pt x="127503" y="471298"/>
                  </a:lnTo>
                  <a:lnTo>
                    <a:pt x="110005" y="433454"/>
                  </a:lnTo>
                  <a:lnTo>
                    <a:pt x="93710" y="394990"/>
                  </a:lnTo>
                  <a:lnTo>
                    <a:pt x="78617" y="355906"/>
                  </a:lnTo>
                  <a:lnTo>
                    <a:pt x="64727" y="316202"/>
                  </a:lnTo>
                  <a:lnTo>
                    <a:pt x="52040" y="275877"/>
                  </a:lnTo>
                  <a:lnTo>
                    <a:pt x="40555" y="234933"/>
                  </a:lnTo>
                  <a:lnTo>
                    <a:pt x="30273" y="193369"/>
                  </a:lnTo>
                  <a:lnTo>
                    <a:pt x="21194" y="151184"/>
                  </a:lnTo>
                  <a:lnTo>
                    <a:pt x="13317" y="108380"/>
                  </a:lnTo>
                  <a:lnTo>
                    <a:pt x="6643" y="64955"/>
                  </a:lnTo>
                  <a:lnTo>
                    <a:pt x="1171" y="20910"/>
                  </a:lnTo>
                  <a:lnTo>
                    <a:pt x="0" y="0"/>
                  </a:lnTo>
                </a:path>
              </a:pathLst>
            </a:custGeom>
            <a:ln w="41883">
              <a:solidFill>
                <a:srgbClr val="F2425D"/>
              </a:solidFill>
            </a:ln>
          </p:spPr>
          <p:txBody>
            <a:bodyPr wrap="square" lIns="0" tIns="0" rIns="0" bIns="0" rtlCol="0"/>
            <a:lstStyle/>
            <a:p>
              <a:pPr defTabSz="554492"/>
              <a:endParaRPr sz="1092" kern="0">
                <a:solidFill>
                  <a:sysClr val="windowText" lastClr="000000"/>
                </a:solidFill>
              </a:endParaRPr>
            </a:p>
          </p:txBody>
        </p:sp>
        <p:sp>
          <p:nvSpPr>
            <p:cNvPr id="13" name="object 13"/>
            <p:cNvSpPr/>
            <p:nvPr/>
          </p:nvSpPr>
          <p:spPr>
            <a:xfrm>
              <a:off x="7312867" y="7535465"/>
              <a:ext cx="175895" cy="180975"/>
            </a:xfrm>
            <a:custGeom>
              <a:avLst/>
              <a:gdLst/>
              <a:ahLst/>
              <a:cxnLst/>
              <a:rect l="l" t="t" r="r" b="b"/>
              <a:pathLst>
                <a:path w="175895" h="180975">
                  <a:moveTo>
                    <a:pt x="77977" y="0"/>
                  </a:moveTo>
                  <a:lnTo>
                    <a:pt x="0" y="180554"/>
                  </a:lnTo>
                  <a:lnTo>
                    <a:pt x="175635" y="170715"/>
                  </a:lnTo>
                  <a:lnTo>
                    <a:pt x="77977"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grpSp>
        <p:nvGrpSpPr>
          <p:cNvPr id="14" name="object 14"/>
          <p:cNvGrpSpPr/>
          <p:nvPr/>
        </p:nvGrpSpPr>
        <p:grpSpPr>
          <a:xfrm>
            <a:off x="8402259" y="1519991"/>
            <a:ext cx="1128239" cy="770899"/>
            <a:chOff x="13855242" y="2506578"/>
            <a:chExt cx="1860550" cy="1271270"/>
          </a:xfrm>
        </p:grpSpPr>
        <p:sp>
          <p:nvSpPr>
            <p:cNvPr id="15" name="object 15"/>
            <p:cNvSpPr/>
            <p:nvPr/>
          </p:nvSpPr>
          <p:spPr>
            <a:xfrm>
              <a:off x="13876184" y="2527519"/>
              <a:ext cx="1765935" cy="1106170"/>
            </a:xfrm>
            <a:custGeom>
              <a:avLst/>
              <a:gdLst/>
              <a:ahLst/>
              <a:cxnLst/>
              <a:rect l="l" t="t" r="r" b="b"/>
              <a:pathLst>
                <a:path w="1765934" h="1106170">
                  <a:moveTo>
                    <a:pt x="0" y="0"/>
                  </a:moveTo>
                  <a:lnTo>
                    <a:pt x="55878" y="1356"/>
                  </a:lnTo>
                  <a:lnTo>
                    <a:pt x="110972" y="3702"/>
                  </a:lnTo>
                  <a:lnTo>
                    <a:pt x="165280" y="7037"/>
                  </a:lnTo>
                  <a:lnTo>
                    <a:pt x="218803" y="11361"/>
                  </a:lnTo>
                  <a:lnTo>
                    <a:pt x="271540" y="16675"/>
                  </a:lnTo>
                  <a:lnTo>
                    <a:pt x="323493" y="22977"/>
                  </a:lnTo>
                  <a:lnTo>
                    <a:pt x="374660" y="30269"/>
                  </a:lnTo>
                  <a:lnTo>
                    <a:pt x="425042" y="38550"/>
                  </a:lnTo>
                  <a:lnTo>
                    <a:pt x="474638" y="47820"/>
                  </a:lnTo>
                  <a:lnTo>
                    <a:pt x="523450" y="58079"/>
                  </a:lnTo>
                  <a:lnTo>
                    <a:pt x="571476" y="69328"/>
                  </a:lnTo>
                  <a:lnTo>
                    <a:pt x="618717" y="81565"/>
                  </a:lnTo>
                  <a:lnTo>
                    <a:pt x="665172" y="94792"/>
                  </a:lnTo>
                  <a:lnTo>
                    <a:pt x="710843" y="109008"/>
                  </a:lnTo>
                  <a:lnTo>
                    <a:pt x="755728" y="124213"/>
                  </a:lnTo>
                  <a:lnTo>
                    <a:pt x="799828" y="140407"/>
                  </a:lnTo>
                  <a:lnTo>
                    <a:pt x="843142" y="157591"/>
                  </a:lnTo>
                  <a:lnTo>
                    <a:pt x="885672" y="175763"/>
                  </a:lnTo>
                  <a:lnTo>
                    <a:pt x="927416" y="194925"/>
                  </a:lnTo>
                  <a:lnTo>
                    <a:pt x="968375" y="215076"/>
                  </a:lnTo>
                  <a:lnTo>
                    <a:pt x="1008548" y="236216"/>
                  </a:lnTo>
                  <a:lnTo>
                    <a:pt x="1047937" y="258345"/>
                  </a:lnTo>
                  <a:lnTo>
                    <a:pt x="1086540" y="281464"/>
                  </a:lnTo>
                  <a:lnTo>
                    <a:pt x="1124358" y="305571"/>
                  </a:lnTo>
                  <a:lnTo>
                    <a:pt x="1161390" y="330668"/>
                  </a:lnTo>
                  <a:lnTo>
                    <a:pt x="1197638" y="356754"/>
                  </a:lnTo>
                  <a:lnTo>
                    <a:pt x="1233100" y="383829"/>
                  </a:lnTo>
                  <a:lnTo>
                    <a:pt x="1267777" y="411893"/>
                  </a:lnTo>
                  <a:lnTo>
                    <a:pt x="1301668" y="440947"/>
                  </a:lnTo>
                  <a:lnTo>
                    <a:pt x="1334775" y="470989"/>
                  </a:lnTo>
                  <a:lnTo>
                    <a:pt x="1367096" y="502021"/>
                  </a:lnTo>
                  <a:lnTo>
                    <a:pt x="1398632" y="534042"/>
                  </a:lnTo>
                  <a:lnTo>
                    <a:pt x="1429382" y="567052"/>
                  </a:lnTo>
                  <a:lnTo>
                    <a:pt x="1459348" y="601052"/>
                  </a:lnTo>
                  <a:lnTo>
                    <a:pt x="1488528" y="636040"/>
                  </a:lnTo>
                  <a:lnTo>
                    <a:pt x="1516923" y="672018"/>
                  </a:lnTo>
                  <a:lnTo>
                    <a:pt x="1544533" y="708984"/>
                  </a:lnTo>
                  <a:lnTo>
                    <a:pt x="1571357" y="746940"/>
                  </a:lnTo>
                  <a:lnTo>
                    <a:pt x="1597396" y="785885"/>
                  </a:lnTo>
                  <a:lnTo>
                    <a:pt x="1622650" y="825820"/>
                  </a:lnTo>
                  <a:lnTo>
                    <a:pt x="1647119" y="866743"/>
                  </a:lnTo>
                  <a:lnTo>
                    <a:pt x="1670802" y="908656"/>
                  </a:lnTo>
                  <a:lnTo>
                    <a:pt x="1693700" y="951558"/>
                  </a:lnTo>
                  <a:lnTo>
                    <a:pt x="1715813" y="995448"/>
                  </a:lnTo>
                  <a:lnTo>
                    <a:pt x="1737141" y="1040329"/>
                  </a:lnTo>
                  <a:lnTo>
                    <a:pt x="1757683" y="1086198"/>
                  </a:lnTo>
                  <a:lnTo>
                    <a:pt x="1765334" y="1105740"/>
                  </a:lnTo>
                </a:path>
              </a:pathLst>
            </a:custGeom>
            <a:ln w="41883">
              <a:solidFill>
                <a:srgbClr val="F2425D"/>
              </a:solidFill>
            </a:ln>
          </p:spPr>
          <p:txBody>
            <a:bodyPr wrap="square" lIns="0" tIns="0" rIns="0" bIns="0" rtlCol="0"/>
            <a:lstStyle/>
            <a:p>
              <a:pPr defTabSz="554492"/>
              <a:endParaRPr sz="1092" kern="0">
                <a:solidFill>
                  <a:sysClr val="windowText" lastClr="000000"/>
                </a:solidFill>
              </a:endParaRPr>
            </a:p>
          </p:txBody>
        </p:sp>
        <p:sp>
          <p:nvSpPr>
            <p:cNvPr id="16" name="object 16"/>
            <p:cNvSpPr/>
            <p:nvPr/>
          </p:nvSpPr>
          <p:spPr>
            <a:xfrm>
              <a:off x="15551976" y="3581696"/>
              <a:ext cx="163830" cy="196215"/>
            </a:xfrm>
            <a:custGeom>
              <a:avLst/>
              <a:gdLst/>
              <a:ahLst/>
              <a:cxnLst/>
              <a:rect l="l" t="t" r="r" b="b"/>
              <a:pathLst>
                <a:path w="163830" h="196214">
                  <a:moveTo>
                    <a:pt x="163806" y="0"/>
                  </a:moveTo>
                  <a:lnTo>
                    <a:pt x="0" y="64126"/>
                  </a:lnTo>
                  <a:lnTo>
                    <a:pt x="146037" y="195869"/>
                  </a:lnTo>
                  <a:lnTo>
                    <a:pt x="163806"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sp>
        <p:nvSpPr>
          <p:cNvPr id="17" name="object 17"/>
          <p:cNvSpPr txBox="1"/>
          <p:nvPr/>
        </p:nvSpPr>
        <p:spPr>
          <a:xfrm>
            <a:off x="6395293" y="1301524"/>
            <a:ext cx="1907610" cy="428725"/>
          </a:xfrm>
          <a:prstGeom prst="rect">
            <a:avLst/>
          </a:prstGeom>
        </p:spPr>
        <p:txBody>
          <a:bodyPr vert="horz" wrap="square" lIns="0" tIns="7701" rIns="0" bIns="0" rtlCol="0">
            <a:spAutoFit/>
          </a:bodyPr>
          <a:lstStyle/>
          <a:p>
            <a:pPr marL="7701" marR="3081" defTabSz="554492">
              <a:lnSpc>
                <a:spcPct val="108700"/>
              </a:lnSpc>
              <a:spcBef>
                <a:spcPts val="61"/>
              </a:spcBef>
            </a:pPr>
            <a:r>
              <a:rPr sz="1304" kern="0" spc="-39" dirty="0">
                <a:solidFill>
                  <a:srgbClr val="F2425D"/>
                </a:solidFill>
                <a:latin typeface="Arial"/>
                <a:cs typeface="Arial"/>
              </a:rPr>
              <a:t>Tree</a:t>
            </a:r>
            <a:r>
              <a:rPr sz="1304" kern="0" spc="30" dirty="0">
                <a:solidFill>
                  <a:srgbClr val="F2425D"/>
                </a:solidFill>
                <a:latin typeface="Arial"/>
                <a:cs typeface="Arial"/>
              </a:rPr>
              <a:t> </a:t>
            </a:r>
            <a:r>
              <a:rPr sz="1304" kern="0" dirty="0">
                <a:solidFill>
                  <a:srgbClr val="F2425D"/>
                </a:solidFill>
                <a:latin typeface="Arial"/>
                <a:cs typeface="Arial"/>
              </a:rPr>
              <a:t>structure,</a:t>
            </a:r>
            <a:r>
              <a:rPr sz="1304" kern="0" spc="27" dirty="0">
                <a:solidFill>
                  <a:srgbClr val="F2425D"/>
                </a:solidFill>
                <a:latin typeface="Arial"/>
                <a:cs typeface="Arial"/>
              </a:rPr>
              <a:t> </a:t>
            </a:r>
            <a:r>
              <a:rPr sz="1304" kern="0" spc="-6" dirty="0">
                <a:solidFill>
                  <a:srgbClr val="F2425D"/>
                </a:solidFill>
                <a:latin typeface="Arial"/>
                <a:cs typeface="Arial"/>
              </a:rPr>
              <a:t>generated </a:t>
            </a:r>
            <a:r>
              <a:rPr sz="1304" kern="0" dirty="0">
                <a:solidFill>
                  <a:srgbClr val="F2425D"/>
                </a:solidFill>
                <a:latin typeface="Arial"/>
                <a:cs typeface="Arial"/>
              </a:rPr>
              <a:t>by</a:t>
            </a:r>
            <a:r>
              <a:rPr sz="1304" kern="0" spc="-30" dirty="0">
                <a:solidFill>
                  <a:srgbClr val="F2425D"/>
                </a:solidFill>
                <a:latin typeface="Arial"/>
                <a:cs typeface="Arial"/>
              </a:rPr>
              <a:t> </a:t>
            </a:r>
            <a:r>
              <a:rPr sz="1304" kern="0" dirty="0">
                <a:solidFill>
                  <a:srgbClr val="F2425D"/>
                </a:solidFill>
                <a:latin typeface="Arial"/>
                <a:cs typeface="Arial"/>
              </a:rPr>
              <a:t>browser</a:t>
            </a:r>
            <a:r>
              <a:rPr sz="1304" kern="0" spc="-27" dirty="0">
                <a:solidFill>
                  <a:srgbClr val="F2425D"/>
                </a:solidFill>
                <a:latin typeface="Arial"/>
                <a:cs typeface="Arial"/>
              </a:rPr>
              <a:t> </a:t>
            </a:r>
            <a:r>
              <a:rPr sz="1304" kern="0" dirty="0">
                <a:solidFill>
                  <a:srgbClr val="F2425D"/>
                </a:solidFill>
                <a:latin typeface="Arial"/>
                <a:cs typeface="Arial"/>
              </a:rPr>
              <a:t>on</a:t>
            </a:r>
            <a:r>
              <a:rPr sz="1304" kern="0" spc="-27" dirty="0">
                <a:solidFill>
                  <a:srgbClr val="F2425D"/>
                </a:solidFill>
                <a:latin typeface="Arial"/>
                <a:cs typeface="Arial"/>
              </a:rPr>
              <a:t> </a:t>
            </a:r>
            <a:r>
              <a:rPr sz="1304" kern="0" spc="-6" dirty="0">
                <a:solidFill>
                  <a:srgbClr val="F2425D"/>
                </a:solidFill>
                <a:latin typeface="Arial"/>
                <a:cs typeface="Arial"/>
              </a:rPr>
              <a:t>HTML</a:t>
            </a:r>
            <a:r>
              <a:rPr sz="1304" kern="0" spc="-27" dirty="0">
                <a:solidFill>
                  <a:srgbClr val="F2425D"/>
                </a:solidFill>
                <a:latin typeface="Arial"/>
                <a:cs typeface="Arial"/>
              </a:rPr>
              <a:t> </a:t>
            </a:r>
            <a:r>
              <a:rPr sz="1304" kern="0" spc="-12" dirty="0">
                <a:solidFill>
                  <a:srgbClr val="F2425D"/>
                </a:solidFill>
                <a:latin typeface="Arial"/>
                <a:cs typeface="Arial"/>
              </a:rPr>
              <a:t>load</a:t>
            </a:r>
            <a:endParaRPr sz="1304" kern="0">
              <a:solidFill>
                <a:sysClr val="windowText" lastClr="000000"/>
              </a:solidFill>
              <a:latin typeface="Arial"/>
              <a:cs typeface="Arial"/>
            </a:endParaRPr>
          </a:p>
        </p:txBody>
      </p:sp>
      <p:pic>
        <p:nvPicPr>
          <p:cNvPr id="18" name="object 18"/>
          <p:cNvPicPr/>
          <p:nvPr/>
        </p:nvPicPr>
        <p:blipFill>
          <a:blip r:embed="rId5" cstate="print"/>
          <a:stretch>
            <a:fillRect/>
          </a:stretch>
        </p:blipFill>
        <p:spPr>
          <a:xfrm>
            <a:off x="8468905" y="2389071"/>
            <a:ext cx="2755805" cy="2406084"/>
          </a:xfrm>
          <a:prstGeom prst="rect">
            <a:avLst/>
          </a:prstGeom>
        </p:spPr>
      </p:pic>
    </p:spTree>
    <p:extLst>
      <p:ext uri="{BB962C8B-B14F-4D97-AF65-F5344CB8AC3E}">
        <p14:creationId xmlns:p14="http://schemas.microsoft.com/office/powerpoint/2010/main" val="1048764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95271" y="1277368"/>
            <a:ext cx="5620774" cy="4907478"/>
          </a:xfrm>
          <a:prstGeom prst="rect">
            <a:avLst/>
          </a:prstGeom>
        </p:spPr>
      </p:pic>
      <p:pic>
        <p:nvPicPr>
          <p:cNvPr id="3" name="object 3"/>
          <p:cNvPicPr/>
          <p:nvPr/>
        </p:nvPicPr>
        <p:blipFill>
          <a:blip r:embed="rId3" cstate="print"/>
          <a:stretch>
            <a:fillRect/>
          </a:stretch>
        </p:blipFill>
        <p:spPr>
          <a:xfrm>
            <a:off x="428" y="0"/>
            <a:ext cx="12191144" cy="825442"/>
          </a:xfrm>
          <a:prstGeom prst="rect">
            <a:avLst/>
          </a:prstGeom>
        </p:spPr>
      </p:pic>
      <p:sp>
        <p:nvSpPr>
          <p:cNvPr id="4" name="object 4"/>
          <p:cNvSpPr txBox="1">
            <a:spLocks noGrp="1"/>
          </p:cNvSpPr>
          <p:nvPr>
            <p:ph type="title"/>
          </p:nvPr>
        </p:nvSpPr>
        <p:spPr>
          <a:xfrm>
            <a:off x="366275" y="157387"/>
            <a:ext cx="6043952" cy="469373"/>
          </a:xfrm>
          <a:prstGeom prst="rect">
            <a:avLst/>
          </a:prstGeom>
        </p:spPr>
        <p:txBody>
          <a:bodyPr vert="horz" wrap="square" lIns="0" tIns="7316" rIns="0" bIns="0" rtlCol="0">
            <a:spAutoFit/>
          </a:bodyPr>
          <a:lstStyle/>
          <a:p>
            <a:pPr marL="7701">
              <a:spcBef>
                <a:spcPts val="58"/>
              </a:spcBef>
              <a:tabLst>
                <a:tab pos="628424" algn="l"/>
                <a:tab pos="1284959" algn="l"/>
                <a:tab pos="2058167" algn="l"/>
              </a:tabLst>
            </a:pPr>
            <a:r>
              <a:rPr dirty="0"/>
              <a:t>THE</a:t>
            </a:r>
            <a:r>
              <a:rPr lang="en-US" dirty="0"/>
              <a:t> </a:t>
            </a:r>
            <a:r>
              <a:rPr dirty="0"/>
              <a:t>DOM</a:t>
            </a:r>
            <a:r>
              <a:rPr lang="en-US" dirty="0"/>
              <a:t> </a:t>
            </a:r>
            <a:r>
              <a:rPr dirty="0"/>
              <a:t>TREE</a:t>
            </a:r>
            <a:r>
              <a:rPr lang="en-US" dirty="0"/>
              <a:t> </a:t>
            </a:r>
            <a:r>
              <a:rPr dirty="0"/>
              <a:t>STRUCTURE</a:t>
            </a:r>
          </a:p>
        </p:txBody>
      </p:sp>
      <p:grpSp>
        <p:nvGrpSpPr>
          <p:cNvPr id="5" name="object 5"/>
          <p:cNvGrpSpPr/>
          <p:nvPr/>
        </p:nvGrpSpPr>
        <p:grpSpPr>
          <a:xfrm>
            <a:off x="565263" y="1257070"/>
            <a:ext cx="10005133" cy="5070915"/>
            <a:chOff x="931455" y="2073001"/>
            <a:chExt cx="16499205" cy="8362315"/>
          </a:xfrm>
        </p:grpSpPr>
        <p:pic>
          <p:nvPicPr>
            <p:cNvPr id="6" name="object 6"/>
            <p:cNvPicPr/>
            <p:nvPr/>
          </p:nvPicPr>
          <p:blipFill>
            <a:blip r:embed="rId4" cstate="print"/>
            <a:stretch>
              <a:fillRect/>
            </a:stretch>
          </p:blipFill>
          <p:spPr>
            <a:xfrm>
              <a:off x="931455" y="2106476"/>
              <a:ext cx="5837859" cy="8328678"/>
            </a:xfrm>
            <a:prstGeom prst="rect">
              <a:avLst/>
            </a:prstGeom>
          </p:spPr>
        </p:pic>
        <p:sp>
          <p:nvSpPr>
            <p:cNvPr id="7" name="object 7"/>
            <p:cNvSpPr/>
            <p:nvPr/>
          </p:nvSpPr>
          <p:spPr>
            <a:xfrm>
              <a:off x="1286713" y="2812506"/>
              <a:ext cx="5207635" cy="1610360"/>
            </a:xfrm>
            <a:custGeom>
              <a:avLst/>
              <a:gdLst/>
              <a:ahLst/>
              <a:cxnLst/>
              <a:rect l="l" t="t" r="r" b="b"/>
              <a:pathLst>
                <a:path w="5207635" h="1610360">
                  <a:moveTo>
                    <a:pt x="0" y="0"/>
                  </a:moveTo>
                  <a:lnTo>
                    <a:pt x="5207523" y="0"/>
                  </a:lnTo>
                  <a:lnTo>
                    <a:pt x="5207523" y="1609803"/>
                  </a:lnTo>
                  <a:lnTo>
                    <a:pt x="0" y="1609803"/>
                  </a:lnTo>
                  <a:lnTo>
                    <a:pt x="0" y="0"/>
                  </a:lnTo>
                  <a:close/>
                </a:path>
              </a:pathLst>
            </a:custGeom>
            <a:ln w="62825">
              <a:solidFill>
                <a:srgbClr val="64A9EF"/>
              </a:solidFill>
            </a:ln>
          </p:spPr>
          <p:txBody>
            <a:bodyPr wrap="square" lIns="0" tIns="0" rIns="0" bIns="0" rtlCol="0"/>
            <a:lstStyle/>
            <a:p>
              <a:pPr defTabSz="554492"/>
              <a:endParaRPr sz="1092" kern="0">
                <a:solidFill>
                  <a:sysClr val="windowText" lastClr="000000"/>
                </a:solidFill>
              </a:endParaRPr>
            </a:p>
          </p:txBody>
        </p:sp>
        <p:sp>
          <p:nvSpPr>
            <p:cNvPr id="8" name="object 8"/>
            <p:cNvSpPr/>
            <p:nvPr/>
          </p:nvSpPr>
          <p:spPr>
            <a:xfrm>
              <a:off x="1286713" y="4579702"/>
              <a:ext cx="5207635" cy="5199380"/>
            </a:xfrm>
            <a:custGeom>
              <a:avLst/>
              <a:gdLst/>
              <a:ahLst/>
              <a:cxnLst/>
              <a:rect l="l" t="t" r="r" b="b"/>
              <a:pathLst>
                <a:path w="5207635" h="5199380">
                  <a:moveTo>
                    <a:pt x="0" y="0"/>
                  </a:moveTo>
                  <a:lnTo>
                    <a:pt x="5207523" y="0"/>
                  </a:lnTo>
                  <a:lnTo>
                    <a:pt x="5207523" y="5199105"/>
                  </a:lnTo>
                  <a:lnTo>
                    <a:pt x="0" y="5199105"/>
                  </a:lnTo>
                  <a:lnTo>
                    <a:pt x="0" y="0"/>
                  </a:lnTo>
                  <a:close/>
                </a:path>
              </a:pathLst>
            </a:custGeom>
            <a:ln w="62825">
              <a:solidFill>
                <a:srgbClr val="64A9EF"/>
              </a:solidFill>
            </a:ln>
          </p:spPr>
          <p:txBody>
            <a:bodyPr wrap="square" lIns="0" tIns="0" rIns="0" bIns="0" rtlCol="0"/>
            <a:lstStyle/>
            <a:p>
              <a:pPr defTabSz="554492"/>
              <a:endParaRPr sz="1092" kern="0">
                <a:solidFill>
                  <a:sysClr val="windowText" lastClr="000000"/>
                </a:solidFill>
              </a:endParaRPr>
            </a:p>
          </p:txBody>
        </p:sp>
        <p:sp>
          <p:nvSpPr>
            <p:cNvPr id="9" name="object 9"/>
            <p:cNvSpPr/>
            <p:nvPr/>
          </p:nvSpPr>
          <p:spPr>
            <a:xfrm>
              <a:off x="1617109" y="3323117"/>
              <a:ext cx="4730750" cy="588645"/>
            </a:xfrm>
            <a:custGeom>
              <a:avLst/>
              <a:gdLst/>
              <a:ahLst/>
              <a:cxnLst/>
              <a:rect l="l" t="t" r="r" b="b"/>
              <a:pathLst>
                <a:path w="4730750" h="588645">
                  <a:moveTo>
                    <a:pt x="0" y="0"/>
                  </a:moveTo>
                  <a:lnTo>
                    <a:pt x="4730642" y="0"/>
                  </a:lnTo>
                  <a:lnTo>
                    <a:pt x="4730642" y="588578"/>
                  </a:lnTo>
                  <a:lnTo>
                    <a:pt x="0" y="588578"/>
                  </a:lnTo>
                  <a:lnTo>
                    <a:pt x="0" y="0"/>
                  </a:lnTo>
                  <a:close/>
                </a:path>
              </a:pathLst>
            </a:custGeom>
            <a:ln w="62825">
              <a:solidFill>
                <a:srgbClr val="77D16B"/>
              </a:solidFill>
            </a:ln>
          </p:spPr>
          <p:txBody>
            <a:bodyPr wrap="square" lIns="0" tIns="0" rIns="0" bIns="0" rtlCol="0"/>
            <a:lstStyle/>
            <a:p>
              <a:pPr defTabSz="554492"/>
              <a:endParaRPr sz="1092" kern="0">
                <a:solidFill>
                  <a:sysClr val="windowText" lastClr="000000"/>
                </a:solidFill>
              </a:endParaRPr>
            </a:p>
          </p:txBody>
        </p:sp>
        <p:sp>
          <p:nvSpPr>
            <p:cNvPr id="10" name="object 10"/>
            <p:cNvSpPr/>
            <p:nvPr/>
          </p:nvSpPr>
          <p:spPr>
            <a:xfrm>
              <a:off x="1617109" y="5156691"/>
              <a:ext cx="4730750" cy="2228215"/>
            </a:xfrm>
            <a:custGeom>
              <a:avLst/>
              <a:gdLst/>
              <a:ahLst/>
              <a:cxnLst/>
              <a:rect l="l" t="t" r="r" b="b"/>
              <a:pathLst>
                <a:path w="4730750" h="2228215">
                  <a:moveTo>
                    <a:pt x="0" y="0"/>
                  </a:moveTo>
                  <a:lnTo>
                    <a:pt x="4730642" y="0"/>
                  </a:lnTo>
                  <a:lnTo>
                    <a:pt x="4730642" y="2228177"/>
                  </a:lnTo>
                  <a:lnTo>
                    <a:pt x="0" y="2228177"/>
                  </a:lnTo>
                  <a:lnTo>
                    <a:pt x="0" y="0"/>
                  </a:lnTo>
                  <a:close/>
                </a:path>
              </a:pathLst>
            </a:custGeom>
            <a:ln w="62825">
              <a:solidFill>
                <a:srgbClr val="77D16B"/>
              </a:solidFill>
            </a:ln>
          </p:spPr>
          <p:txBody>
            <a:bodyPr wrap="square" lIns="0" tIns="0" rIns="0" bIns="0" rtlCol="0"/>
            <a:lstStyle/>
            <a:p>
              <a:pPr defTabSz="554492"/>
              <a:endParaRPr sz="1092" kern="0">
                <a:solidFill>
                  <a:sysClr val="windowText" lastClr="000000"/>
                </a:solidFill>
              </a:endParaRPr>
            </a:p>
          </p:txBody>
        </p:sp>
        <p:sp>
          <p:nvSpPr>
            <p:cNvPr id="11" name="object 11"/>
            <p:cNvSpPr/>
            <p:nvPr/>
          </p:nvSpPr>
          <p:spPr>
            <a:xfrm>
              <a:off x="1617109" y="7550894"/>
              <a:ext cx="4730750" cy="1610360"/>
            </a:xfrm>
            <a:custGeom>
              <a:avLst/>
              <a:gdLst/>
              <a:ahLst/>
              <a:cxnLst/>
              <a:rect l="l" t="t" r="r" b="b"/>
              <a:pathLst>
                <a:path w="4730750" h="1610359">
                  <a:moveTo>
                    <a:pt x="0" y="0"/>
                  </a:moveTo>
                  <a:lnTo>
                    <a:pt x="4730642" y="0"/>
                  </a:lnTo>
                  <a:lnTo>
                    <a:pt x="4730642" y="1609803"/>
                  </a:lnTo>
                  <a:lnTo>
                    <a:pt x="0" y="1609803"/>
                  </a:lnTo>
                  <a:lnTo>
                    <a:pt x="0" y="0"/>
                  </a:lnTo>
                  <a:close/>
                </a:path>
              </a:pathLst>
            </a:custGeom>
            <a:ln w="62825">
              <a:solidFill>
                <a:srgbClr val="77D16B"/>
              </a:solidFill>
            </a:ln>
          </p:spPr>
          <p:txBody>
            <a:bodyPr wrap="square" lIns="0" tIns="0" rIns="0" bIns="0" rtlCol="0"/>
            <a:lstStyle/>
            <a:p>
              <a:pPr defTabSz="554492"/>
              <a:endParaRPr sz="1092" kern="0">
                <a:solidFill>
                  <a:sysClr val="windowText" lastClr="000000"/>
                </a:solidFill>
              </a:endParaRPr>
            </a:p>
          </p:txBody>
        </p:sp>
        <p:sp>
          <p:nvSpPr>
            <p:cNvPr id="12" name="object 12"/>
            <p:cNvSpPr/>
            <p:nvPr/>
          </p:nvSpPr>
          <p:spPr>
            <a:xfrm>
              <a:off x="1806420" y="5727454"/>
              <a:ext cx="4392295" cy="511809"/>
            </a:xfrm>
            <a:custGeom>
              <a:avLst/>
              <a:gdLst/>
              <a:ahLst/>
              <a:cxnLst/>
              <a:rect l="l" t="t" r="r" b="b"/>
              <a:pathLst>
                <a:path w="4392295" h="511810">
                  <a:moveTo>
                    <a:pt x="0" y="0"/>
                  </a:moveTo>
                  <a:lnTo>
                    <a:pt x="4391680" y="0"/>
                  </a:lnTo>
                  <a:lnTo>
                    <a:pt x="4391680" y="511552"/>
                  </a:lnTo>
                  <a:lnTo>
                    <a:pt x="0" y="511552"/>
                  </a:lnTo>
                  <a:lnTo>
                    <a:pt x="0" y="0"/>
                  </a:lnTo>
                  <a:close/>
                </a:path>
              </a:pathLst>
            </a:custGeom>
            <a:ln w="62825">
              <a:solidFill>
                <a:srgbClr val="FEC704"/>
              </a:solidFill>
            </a:ln>
          </p:spPr>
          <p:txBody>
            <a:bodyPr wrap="square" lIns="0" tIns="0" rIns="0" bIns="0" rtlCol="0"/>
            <a:lstStyle/>
            <a:p>
              <a:pPr defTabSz="554492"/>
              <a:endParaRPr sz="1092" kern="0">
                <a:solidFill>
                  <a:sysClr val="windowText" lastClr="000000"/>
                </a:solidFill>
              </a:endParaRPr>
            </a:p>
          </p:txBody>
        </p:sp>
        <p:sp>
          <p:nvSpPr>
            <p:cNvPr id="13" name="object 13"/>
            <p:cNvSpPr/>
            <p:nvPr/>
          </p:nvSpPr>
          <p:spPr>
            <a:xfrm>
              <a:off x="1806420" y="6349116"/>
              <a:ext cx="4392295" cy="511809"/>
            </a:xfrm>
            <a:custGeom>
              <a:avLst/>
              <a:gdLst/>
              <a:ahLst/>
              <a:cxnLst/>
              <a:rect l="l" t="t" r="r" b="b"/>
              <a:pathLst>
                <a:path w="4392295" h="511809">
                  <a:moveTo>
                    <a:pt x="0" y="0"/>
                  </a:moveTo>
                  <a:lnTo>
                    <a:pt x="4391680" y="0"/>
                  </a:lnTo>
                  <a:lnTo>
                    <a:pt x="4391680" y="511552"/>
                  </a:lnTo>
                  <a:lnTo>
                    <a:pt x="0" y="511552"/>
                  </a:lnTo>
                  <a:lnTo>
                    <a:pt x="0" y="0"/>
                  </a:lnTo>
                  <a:close/>
                </a:path>
              </a:pathLst>
            </a:custGeom>
            <a:ln w="62825">
              <a:solidFill>
                <a:srgbClr val="FEC704"/>
              </a:solidFill>
            </a:ln>
          </p:spPr>
          <p:txBody>
            <a:bodyPr wrap="square" lIns="0" tIns="0" rIns="0" bIns="0" rtlCol="0"/>
            <a:lstStyle/>
            <a:p>
              <a:pPr defTabSz="554492"/>
              <a:endParaRPr sz="1092" kern="0">
                <a:solidFill>
                  <a:sysClr val="windowText" lastClr="000000"/>
                </a:solidFill>
              </a:endParaRPr>
            </a:p>
          </p:txBody>
        </p:sp>
        <p:sp>
          <p:nvSpPr>
            <p:cNvPr id="14" name="object 14"/>
            <p:cNvSpPr/>
            <p:nvPr/>
          </p:nvSpPr>
          <p:spPr>
            <a:xfrm>
              <a:off x="1786590" y="8107119"/>
              <a:ext cx="4392295" cy="511809"/>
            </a:xfrm>
            <a:custGeom>
              <a:avLst/>
              <a:gdLst/>
              <a:ahLst/>
              <a:cxnLst/>
              <a:rect l="l" t="t" r="r" b="b"/>
              <a:pathLst>
                <a:path w="4392295" h="511809">
                  <a:moveTo>
                    <a:pt x="0" y="0"/>
                  </a:moveTo>
                  <a:lnTo>
                    <a:pt x="4391680" y="0"/>
                  </a:lnTo>
                  <a:lnTo>
                    <a:pt x="4391680" y="511552"/>
                  </a:lnTo>
                  <a:lnTo>
                    <a:pt x="0" y="511552"/>
                  </a:lnTo>
                  <a:lnTo>
                    <a:pt x="0" y="0"/>
                  </a:lnTo>
                  <a:close/>
                </a:path>
              </a:pathLst>
            </a:custGeom>
            <a:ln w="62825">
              <a:solidFill>
                <a:srgbClr val="FEC704"/>
              </a:solidFill>
            </a:ln>
          </p:spPr>
          <p:txBody>
            <a:bodyPr wrap="square" lIns="0" tIns="0" rIns="0" bIns="0" rtlCol="0"/>
            <a:lstStyle/>
            <a:p>
              <a:pPr defTabSz="554492"/>
              <a:endParaRPr sz="1092" kern="0">
                <a:solidFill>
                  <a:sysClr val="windowText" lastClr="000000"/>
                </a:solidFill>
              </a:endParaRPr>
            </a:p>
          </p:txBody>
        </p:sp>
        <p:sp>
          <p:nvSpPr>
            <p:cNvPr id="15" name="object 15"/>
            <p:cNvSpPr/>
            <p:nvPr/>
          </p:nvSpPr>
          <p:spPr>
            <a:xfrm>
              <a:off x="4480827" y="5852212"/>
              <a:ext cx="1454150" cy="273050"/>
            </a:xfrm>
            <a:custGeom>
              <a:avLst/>
              <a:gdLst/>
              <a:ahLst/>
              <a:cxnLst/>
              <a:rect l="l" t="t" r="r" b="b"/>
              <a:pathLst>
                <a:path w="1454150" h="273050">
                  <a:moveTo>
                    <a:pt x="0" y="0"/>
                  </a:moveTo>
                  <a:lnTo>
                    <a:pt x="1453902" y="0"/>
                  </a:lnTo>
                  <a:lnTo>
                    <a:pt x="1453902" y="272507"/>
                  </a:lnTo>
                  <a:lnTo>
                    <a:pt x="0" y="272507"/>
                  </a:lnTo>
                  <a:lnTo>
                    <a:pt x="0" y="0"/>
                  </a:lnTo>
                  <a:close/>
                </a:path>
              </a:pathLst>
            </a:custGeom>
            <a:ln w="62825">
              <a:solidFill>
                <a:srgbClr val="FE575F"/>
              </a:solidFill>
            </a:ln>
          </p:spPr>
          <p:txBody>
            <a:bodyPr wrap="square" lIns="0" tIns="0" rIns="0" bIns="0" rtlCol="0"/>
            <a:lstStyle/>
            <a:p>
              <a:pPr defTabSz="554492"/>
              <a:endParaRPr sz="1092" kern="0">
                <a:solidFill>
                  <a:sysClr val="windowText" lastClr="000000"/>
                </a:solidFill>
              </a:endParaRPr>
            </a:p>
          </p:txBody>
        </p:sp>
        <p:sp>
          <p:nvSpPr>
            <p:cNvPr id="16" name="object 16"/>
            <p:cNvSpPr/>
            <p:nvPr/>
          </p:nvSpPr>
          <p:spPr>
            <a:xfrm>
              <a:off x="1061444" y="2215214"/>
              <a:ext cx="5578475" cy="8111490"/>
            </a:xfrm>
            <a:custGeom>
              <a:avLst/>
              <a:gdLst/>
              <a:ahLst/>
              <a:cxnLst/>
              <a:rect l="l" t="t" r="r" b="b"/>
              <a:pathLst>
                <a:path w="5578475" h="8111490">
                  <a:moveTo>
                    <a:pt x="0" y="0"/>
                  </a:moveTo>
                  <a:lnTo>
                    <a:pt x="5577868" y="0"/>
                  </a:lnTo>
                  <a:lnTo>
                    <a:pt x="5577868" y="8111131"/>
                  </a:lnTo>
                  <a:lnTo>
                    <a:pt x="0" y="8111131"/>
                  </a:lnTo>
                  <a:lnTo>
                    <a:pt x="0" y="0"/>
                  </a:lnTo>
                  <a:close/>
                </a:path>
              </a:pathLst>
            </a:custGeom>
            <a:ln w="62825">
              <a:solidFill>
                <a:srgbClr val="A15AEE"/>
              </a:solidFill>
            </a:ln>
          </p:spPr>
          <p:txBody>
            <a:bodyPr wrap="square" lIns="0" tIns="0" rIns="0" bIns="0" rtlCol="0"/>
            <a:lstStyle/>
            <a:p>
              <a:pPr defTabSz="554492"/>
              <a:endParaRPr sz="1092" kern="0">
                <a:solidFill>
                  <a:sysClr val="windowText" lastClr="000000"/>
                </a:solidFill>
              </a:endParaRPr>
            </a:p>
          </p:txBody>
        </p:sp>
        <p:sp>
          <p:nvSpPr>
            <p:cNvPr id="17" name="object 17"/>
            <p:cNvSpPr/>
            <p:nvPr/>
          </p:nvSpPr>
          <p:spPr>
            <a:xfrm>
              <a:off x="13788811" y="2093956"/>
              <a:ext cx="1170940" cy="248920"/>
            </a:xfrm>
            <a:custGeom>
              <a:avLst/>
              <a:gdLst/>
              <a:ahLst/>
              <a:cxnLst/>
              <a:rect l="l" t="t" r="r" b="b"/>
              <a:pathLst>
                <a:path w="1170940" h="248919">
                  <a:moveTo>
                    <a:pt x="1170706" y="30603"/>
                  </a:moveTo>
                  <a:lnTo>
                    <a:pt x="1114509" y="21708"/>
                  </a:lnTo>
                  <a:lnTo>
                    <a:pt x="1059017" y="14330"/>
                  </a:lnTo>
                  <a:lnTo>
                    <a:pt x="1004231" y="8470"/>
                  </a:lnTo>
                  <a:lnTo>
                    <a:pt x="950149" y="4129"/>
                  </a:lnTo>
                  <a:lnTo>
                    <a:pt x="896773" y="1305"/>
                  </a:lnTo>
                  <a:lnTo>
                    <a:pt x="844101" y="0"/>
                  </a:lnTo>
                  <a:lnTo>
                    <a:pt x="792135" y="212"/>
                  </a:lnTo>
                  <a:lnTo>
                    <a:pt x="740874" y="1943"/>
                  </a:lnTo>
                  <a:lnTo>
                    <a:pt x="690319" y="5191"/>
                  </a:lnTo>
                  <a:lnTo>
                    <a:pt x="640468" y="9958"/>
                  </a:lnTo>
                  <a:lnTo>
                    <a:pt x="591323" y="16243"/>
                  </a:lnTo>
                  <a:lnTo>
                    <a:pt x="542883" y="24046"/>
                  </a:lnTo>
                  <a:lnTo>
                    <a:pt x="495148" y="33367"/>
                  </a:lnTo>
                  <a:lnTo>
                    <a:pt x="448118" y="44206"/>
                  </a:lnTo>
                  <a:lnTo>
                    <a:pt x="401793" y="56563"/>
                  </a:lnTo>
                  <a:lnTo>
                    <a:pt x="356174" y="70438"/>
                  </a:lnTo>
                  <a:lnTo>
                    <a:pt x="311260" y="85831"/>
                  </a:lnTo>
                  <a:lnTo>
                    <a:pt x="267051" y="102742"/>
                  </a:lnTo>
                  <a:lnTo>
                    <a:pt x="223547" y="121171"/>
                  </a:lnTo>
                  <a:lnTo>
                    <a:pt x="180748" y="141119"/>
                  </a:lnTo>
                  <a:lnTo>
                    <a:pt x="138655" y="162584"/>
                  </a:lnTo>
                  <a:lnTo>
                    <a:pt x="97266" y="185567"/>
                  </a:lnTo>
                  <a:lnTo>
                    <a:pt x="56583" y="210069"/>
                  </a:lnTo>
                  <a:lnTo>
                    <a:pt x="16605" y="236088"/>
                  </a:lnTo>
                  <a:lnTo>
                    <a:pt x="0" y="248880"/>
                  </a:lnTo>
                </a:path>
              </a:pathLst>
            </a:custGeom>
            <a:ln w="41883">
              <a:solidFill>
                <a:srgbClr val="F2425D"/>
              </a:solidFill>
            </a:ln>
          </p:spPr>
          <p:txBody>
            <a:bodyPr wrap="square" lIns="0" tIns="0" rIns="0" bIns="0" rtlCol="0"/>
            <a:lstStyle/>
            <a:p>
              <a:pPr defTabSz="554492"/>
              <a:endParaRPr sz="1092" kern="0">
                <a:solidFill>
                  <a:sysClr val="windowText" lastClr="000000"/>
                </a:solidFill>
              </a:endParaRPr>
            </a:p>
          </p:txBody>
        </p:sp>
        <p:sp>
          <p:nvSpPr>
            <p:cNvPr id="18" name="object 18"/>
            <p:cNvSpPr/>
            <p:nvPr/>
          </p:nvSpPr>
          <p:spPr>
            <a:xfrm>
              <a:off x="13666044" y="2260378"/>
              <a:ext cx="193040" cy="177165"/>
            </a:xfrm>
            <a:custGeom>
              <a:avLst/>
              <a:gdLst/>
              <a:ahLst/>
              <a:cxnLst/>
              <a:rect l="l" t="t" r="r" b="b"/>
              <a:pathLst>
                <a:path w="193040" h="177164">
                  <a:moveTo>
                    <a:pt x="85683" y="0"/>
                  </a:moveTo>
                  <a:lnTo>
                    <a:pt x="0" y="177030"/>
                  </a:lnTo>
                  <a:lnTo>
                    <a:pt x="193030" y="139357"/>
                  </a:lnTo>
                  <a:lnTo>
                    <a:pt x="85683"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pic>
          <p:nvPicPr>
            <p:cNvPr id="19" name="object 19"/>
            <p:cNvPicPr/>
            <p:nvPr/>
          </p:nvPicPr>
          <p:blipFill>
            <a:blip r:embed="rId5" cstate="print"/>
            <a:stretch>
              <a:fillRect/>
            </a:stretch>
          </p:blipFill>
          <p:spPr>
            <a:xfrm>
              <a:off x="5916720" y="2343334"/>
              <a:ext cx="11513827" cy="6938297"/>
            </a:xfrm>
            <a:prstGeom prst="rect">
              <a:avLst/>
            </a:prstGeom>
          </p:spPr>
        </p:pic>
      </p:grpSp>
      <p:sp>
        <p:nvSpPr>
          <p:cNvPr id="20" name="object 20"/>
          <p:cNvSpPr txBox="1"/>
          <p:nvPr/>
        </p:nvSpPr>
        <p:spPr>
          <a:xfrm>
            <a:off x="9180614" y="1129015"/>
            <a:ext cx="2392791" cy="866378"/>
          </a:xfrm>
          <a:prstGeom prst="rect">
            <a:avLst/>
          </a:prstGeom>
        </p:spPr>
        <p:txBody>
          <a:bodyPr vert="horz" wrap="square" lIns="0" tIns="10782" rIns="0" bIns="0" rtlCol="0">
            <a:spAutoFit/>
          </a:bodyPr>
          <a:lstStyle/>
          <a:p>
            <a:pPr marL="7701" marR="3081" defTabSz="554492">
              <a:lnSpc>
                <a:spcPct val="107000"/>
              </a:lnSpc>
              <a:spcBef>
                <a:spcPts val="85"/>
              </a:spcBef>
            </a:pPr>
            <a:r>
              <a:rPr sz="1304" kern="0" dirty="0">
                <a:solidFill>
                  <a:srgbClr val="F2425D"/>
                </a:solidFill>
                <a:latin typeface="Arial"/>
                <a:cs typeface="Arial"/>
              </a:rPr>
              <a:t>Special</a:t>
            </a:r>
            <a:r>
              <a:rPr sz="1304" kern="0" spc="-3" dirty="0">
                <a:solidFill>
                  <a:srgbClr val="F2425D"/>
                </a:solidFill>
                <a:latin typeface="Arial"/>
                <a:cs typeface="Arial"/>
              </a:rPr>
              <a:t> </a:t>
            </a:r>
            <a:r>
              <a:rPr sz="1304" kern="0" dirty="0">
                <a:solidFill>
                  <a:srgbClr val="F2425D"/>
                </a:solidFill>
                <a:latin typeface="Arial"/>
                <a:cs typeface="Arial"/>
              </a:rPr>
              <a:t>object </a:t>
            </a:r>
            <a:r>
              <a:rPr sz="1304" kern="0" spc="36" dirty="0">
                <a:solidFill>
                  <a:srgbClr val="F2425D"/>
                </a:solidFill>
                <a:latin typeface="Arial"/>
                <a:cs typeface="Arial"/>
              </a:rPr>
              <a:t>that</a:t>
            </a:r>
            <a:r>
              <a:rPr sz="1304" kern="0" dirty="0">
                <a:solidFill>
                  <a:srgbClr val="F2425D"/>
                </a:solidFill>
                <a:latin typeface="Arial"/>
                <a:cs typeface="Arial"/>
              </a:rPr>
              <a:t> </a:t>
            </a:r>
            <a:r>
              <a:rPr sz="1304" kern="0" spc="30" dirty="0">
                <a:solidFill>
                  <a:srgbClr val="F2425D"/>
                </a:solidFill>
                <a:latin typeface="Arial"/>
                <a:cs typeface="Arial"/>
              </a:rPr>
              <a:t>is</a:t>
            </a:r>
            <a:r>
              <a:rPr sz="1304" kern="0" spc="3" dirty="0">
                <a:solidFill>
                  <a:srgbClr val="F2425D"/>
                </a:solidFill>
                <a:latin typeface="Arial"/>
                <a:cs typeface="Arial"/>
              </a:rPr>
              <a:t> </a:t>
            </a:r>
            <a:r>
              <a:rPr sz="1304" kern="0" dirty="0">
                <a:solidFill>
                  <a:srgbClr val="F2425D"/>
                </a:solidFill>
                <a:latin typeface="Arial"/>
                <a:cs typeface="Arial"/>
              </a:rPr>
              <a:t>the</a:t>
            </a:r>
            <a:r>
              <a:rPr sz="1304" kern="0" spc="3" dirty="0">
                <a:solidFill>
                  <a:srgbClr val="F2425D"/>
                </a:solidFill>
                <a:latin typeface="Arial"/>
                <a:cs typeface="Arial"/>
              </a:rPr>
              <a:t> </a:t>
            </a:r>
            <a:r>
              <a:rPr sz="1304" kern="0" spc="-6" dirty="0">
                <a:solidFill>
                  <a:srgbClr val="F2425D"/>
                </a:solidFill>
                <a:latin typeface="Arial"/>
                <a:cs typeface="Arial"/>
              </a:rPr>
              <a:t>entry </a:t>
            </a:r>
            <a:r>
              <a:rPr sz="1304" kern="0" spc="30" dirty="0">
                <a:solidFill>
                  <a:srgbClr val="F2425D"/>
                </a:solidFill>
                <a:latin typeface="Arial"/>
                <a:cs typeface="Arial"/>
              </a:rPr>
              <a:t>point</a:t>
            </a:r>
            <a:r>
              <a:rPr sz="1304" kern="0" spc="-27" dirty="0">
                <a:solidFill>
                  <a:srgbClr val="F2425D"/>
                </a:solidFill>
                <a:latin typeface="Arial"/>
                <a:cs typeface="Arial"/>
              </a:rPr>
              <a:t> </a:t>
            </a:r>
            <a:r>
              <a:rPr sz="1304" kern="0" spc="45" dirty="0">
                <a:solidFill>
                  <a:srgbClr val="F2425D"/>
                </a:solidFill>
                <a:latin typeface="Arial"/>
                <a:cs typeface="Arial"/>
              </a:rPr>
              <a:t>to</a:t>
            </a:r>
            <a:r>
              <a:rPr sz="1304" kern="0" spc="-27" dirty="0">
                <a:solidFill>
                  <a:srgbClr val="F2425D"/>
                </a:solidFill>
                <a:latin typeface="Arial"/>
                <a:cs typeface="Arial"/>
              </a:rPr>
              <a:t> </a:t>
            </a:r>
            <a:r>
              <a:rPr sz="1304" kern="0" dirty="0">
                <a:solidFill>
                  <a:srgbClr val="F2425D"/>
                </a:solidFill>
                <a:latin typeface="Arial"/>
                <a:cs typeface="Arial"/>
              </a:rPr>
              <a:t>the</a:t>
            </a:r>
            <a:r>
              <a:rPr sz="1304" kern="0" spc="-24" dirty="0">
                <a:solidFill>
                  <a:srgbClr val="F2425D"/>
                </a:solidFill>
                <a:latin typeface="Arial"/>
                <a:cs typeface="Arial"/>
              </a:rPr>
              <a:t> </a:t>
            </a:r>
            <a:r>
              <a:rPr sz="1304" kern="0" spc="-45" dirty="0">
                <a:solidFill>
                  <a:srgbClr val="F2425D"/>
                </a:solidFill>
                <a:latin typeface="Arial"/>
                <a:cs typeface="Arial"/>
              </a:rPr>
              <a:t>DOM.</a:t>
            </a:r>
            <a:r>
              <a:rPr sz="1304" kern="0" spc="-27" dirty="0">
                <a:solidFill>
                  <a:srgbClr val="F2425D"/>
                </a:solidFill>
                <a:latin typeface="Arial"/>
                <a:cs typeface="Arial"/>
              </a:rPr>
              <a:t> </a:t>
            </a:r>
            <a:r>
              <a:rPr sz="1304" kern="0" spc="-6" dirty="0">
                <a:solidFill>
                  <a:srgbClr val="F2425D"/>
                </a:solidFill>
                <a:latin typeface="Arial"/>
                <a:cs typeface="Arial"/>
              </a:rPr>
              <a:t>Example: </a:t>
            </a:r>
            <a:r>
              <a:rPr sz="1304" kern="0" spc="-6" dirty="0">
                <a:solidFill>
                  <a:srgbClr val="F2425D"/>
                </a:solidFill>
                <a:latin typeface="Courier New"/>
                <a:cs typeface="Courier New"/>
              </a:rPr>
              <a:t>document.querySelector()</a:t>
            </a:r>
            <a:endParaRPr sz="1304" kern="0">
              <a:solidFill>
                <a:sysClr val="windowText" lastClr="000000"/>
              </a:solidFill>
              <a:latin typeface="Courier New"/>
              <a:cs typeface="Courier New"/>
            </a:endParaRPr>
          </a:p>
        </p:txBody>
      </p:sp>
      <p:grpSp>
        <p:nvGrpSpPr>
          <p:cNvPr id="21" name="object 21"/>
          <p:cNvGrpSpPr/>
          <p:nvPr/>
        </p:nvGrpSpPr>
        <p:grpSpPr>
          <a:xfrm>
            <a:off x="11072692" y="3609188"/>
            <a:ext cx="658845" cy="152486"/>
            <a:chOff x="18258983" y="5951818"/>
            <a:chExt cx="1086485" cy="251460"/>
          </a:xfrm>
        </p:grpSpPr>
        <p:sp>
          <p:nvSpPr>
            <p:cNvPr id="22" name="object 22"/>
            <p:cNvSpPr/>
            <p:nvPr/>
          </p:nvSpPr>
          <p:spPr>
            <a:xfrm>
              <a:off x="18478875" y="6077469"/>
              <a:ext cx="866140" cy="0"/>
            </a:xfrm>
            <a:custGeom>
              <a:avLst/>
              <a:gdLst/>
              <a:ahLst/>
              <a:cxnLst/>
              <a:rect l="l" t="t" r="r" b="b"/>
              <a:pathLst>
                <a:path w="866140">
                  <a:moveTo>
                    <a:pt x="866127" y="0"/>
                  </a:moveTo>
                  <a:lnTo>
                    <a:pt x="31412" y="0"/>
                  </a:lnTo>
                  <a:lnTo>
                    <a:pt x="0" y="0"/>
                  </a:lnTo>
                </a:path>
              </a:pathLst>
            </a:custGeom>
            <a:ln w="62825">
              <a:solidFill>
                <a:srgbClr val="F2425D"/>
              </a:solidFill>
            </a:ln>
          </p:spPr>
          <p:txBody>
            <a:bodyPr wrap="square" lIns="0" tIns="0" rIns="0" bIns="0" rtlCol="0"/>
            <a:lstStyle/>
            <a:p>
              <a:pPr defTabSz="554492"/>
              <a:endParaRPr sz="1092" kern="0">
                <a:solidFill>
                  <a:sysClr val="windowText" lastClr="000000"/>
                </a:solidFill>
              </a:endParaRPr>
            </a:p>
          </p:txBody>
        </p:sp>
        <p:sp>
          <p:nvSpPr>
            <p:cNvPr id="23" name="object 23"/>
            <p:cNvSpPr/>
            <p:nvPr/>
          </p:nvSpPr>
          <p:spPr>
            <a:xfrm>
              <a:off x="18258983" y="5951818"/>
              <a:ext cx="251460" cy="251460"/>
            </a:xfrm>
            <a:custGeom>
              <a:avLst/>
              <a:gdLst/>
              <a:ahLst/>
              <a:cxnLst/>
              <a:rect l="l" t="t" r="r" b="b"/>
              <a:pathLst>
                <a:path w="251459" h="251460">
                  <a:moveTo>
                    <a:pt x="251301" y="0"/>
                  </a:moveTo>
                  <a:lnTo>
                    <a:pt x="0" y="125650"/>
                  </a:lnTo>
                  <a:lnTo>
                    <a:pt x="251301" y="251301"/>
                  </a:lnTo>
                  <a:lnTo>
                    <a:pt x="251301"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grpSp>
        <p:nvGrpSpPr>
          <p:cNvPr id="24" name="object 24"/>
          <p:cNvGrpSpPr/>
          <p:nvPr/>
        </p:nvGrpSpPr>
        <p:grpSpPr>
          <a:xfrm>
            <a:off x="11072692" y="4315409"/>
            <a:ext cx="658845" cy="152486"/>
            <a:chOff x="18258983" y="7116430"/>
            <a:chExt cx="1086485" cy="251460"/>
          </a:xfrm>
        </p:grpSpPr>
        <p:sp>
          <p:nvSpPr>
            <p:cNvPr id="25" name="object 25"/>
            <p:cNvSpPr/>
            <p:nvPr/>
          </p:nvSpPr>
          <p:spPr>
            <a:xfrm>
              <a:off x="18478875" y="7242081"/>
              <a:ext cx="866140" cy="0"/>
            </a:xfrm>
            <a:custGeom>
              <a:avLst/>
              <a:gdLst/>
              <a:ahLst/>
              <a:cxnLst/>
              <a:rect l="l" t="t" r="r" b="b"/>
              <a:pathLst>
                <a:path w="866140">
                  <a:moveTo>
                    <a:pt x="866127" y="0"/>
                  </a:moveTo>
                  <a:lnTo>
                    <a:pt x="31412" y="0"/>
                  </a:lnTo>
                  <a:lnTo>
                    <a:pt x="0" y="0"/>
                  </a:lnTo>
                </a:path>
              </a:pathLst>
            </a:custGeom>
            <a:ln w="62825">
              <a:solidFill>
                <a:srgbClr val="F2425D"/>
              </a:solidFill>
            </a:ln>
          </p:spPr>
          <p:txBody>
            <a:bodyPr wrap="square" lIns="0" tIns="0" rIns="0" bIns="0" rtlCol="0"/>
            <a:lstStyle/>
            <a:p>
              <a:pPr defTabSz="554492"/>
              <a:endParaRPr sz="1092" kern="0">
                <a:solidFill>
                  <a:sysClr val="windowText" lastClr="000000"/>
                </a:solidFill>
              </a:endParaRPr>
            </a:p>
          </p:txBody>
        </p:sp>
        <p:sp>
          <p:nvSpPr>
            <p:cNvPr id="26" name="object 26"/>
            <p:cNvSpPr/>
            <p:nvPr/>
          </p:nvSpPr>
          <p:spPr>
            <a:xfrm>
              <a:off x="18258983" y="7116430"/>
              <a:ext cx="251460" cy="251460"/>
            </a:xfrm>
            <a:custGeom>
              <a:avLst/>
              <a:gdLst/>
              <a:ahLst/>
              <a:cxnLst/>
              <a:rect l="l" t="t" r="r" b="b"/>
              <a:pathLst>
                <a:path w="251459" h="251459">
                  <a:moveTo>
                    <a:pt x="251301" y="0"/>
                  </a:moveTo>
                  <a:lnTo>
                    <a:pt x="0" y="125650"/>
                  </a:lnTo>
                  <a:lnTo>
                    <a:pt x="251301" y="251301"/>
                  </a:lnTo>
                  <a:lnTo>
                    <a:pt x="251301"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grpSp>
        <p:nvGrpSpPr>
          <p:cNvPr id="27" name="object 27"/>
          <p:cNvGrpSpPr/>
          <p:nvPr/>
        </p:nvGrpSpPr>
        <p:grpSpPr>
          <a:xfrm>
            <a:off x="5346521" y="5785826"/>
            <a:ext cx="658845" cy="152486"/>
            <a:chOff x="8816102" y="9541256"/>
            <a:chExt cx="1086485" cy="251460"/>
          </a:xfrm>
        </p:grpSpPr>
        <p:sp>
          <p:nvSpPr>
            <p:cNvPr id="28" name="object 28"/>
            <p:cNvSpPr/>
            <p:nvPr/>
          </p:nvSpPr>
          <p:spPr>
            <a:xfrm>
              <a:off x="8816102" y="9666906"/>
              <a:ext cx="866140" cy="0"/>
            </a:xfrm>
            <a:custGeom>
              <a:avLst/>
              <a:gdLst/>
              <a:ahLst/>
              <a:cxnLst/>
              <a:rect l="l" t="t" r="r" b="b"/>
              <a:pathLst>
                <a:path w="866140">
                  <a:moveTo>
                    <a:pt x="0" y="0"/>
                  </a:moveTo>
                  <a:lnTo>
                    <a:pt x="834714" y="0"/>
                  </a:lnTo>
                  <a:lnTo>
                    <a:pt x="866127" y="0"/>
                  </a:lnTo>
                </a:path>
              </a:pathLst>
            </a:custGeom>
            <a:ln w="62825">
              <a:solidFill>
                <a:srgbClr val="F2425D"/>
              </a:solidFill>
            </a:ln>
          </p:spPr>
          <p:txBody>
            <a:bodyPr wrap="square" lIns="0" tIns="0" rIns="0" bIns="0" rtlCol="0"/>
            <a:lstStyle/>
            <a:p>
              <a:pPr defTabSz="554492"/>
              <a:endParaRPr sz="1092" kern="0">
                <a:solidFill>
                  <a:sysClr val="windowText" lastClr="000000"/>
                </a:solidFill>
              </a:endParaRPr>
            </a:p>
          </p:txBody>
        </p:sp>
        <p:sp>
          <p:nvSpPr>
            <p:cNvPr id="29" name="object 29"/>
            <p:cNvSpPr/>
            <p:nvPr/>
          </p:nvSpPr>
          <p:spPr>
            <a:xfrm>
              <a:off x="9650817" y="9541256"/>
              <a:ext cx="251460" cy="251460"/>
            </a:xfrm>
            <a:custGeom>
              <a:avLst/>
              <a:gdLst/>
              <a:ahLst/>
              <a:cxnLst/>
              <a:rect l="l" t="t" r="r" b="b"/>
              <a:pathLst>
                <a:path w="251459" h="251459">
                  <a:moveTo>
                    <a:pt x="0" y="0"/>
                  </a:moveTo>
                  <a:lnTo>
                    <a:pt x="0" y="251301"/>
                  </a:lnTo>
                  <a:lnTo>
                    <a:pt x="251301" y="125650"/>
                  </a:lnTo>
                  <a:lnTo>
                    <a:pt x="0"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spTree>
    <p:extLst>
      <p:ext uri="{BB962C8B-B14F-4D97-AF65-F5344CB8AC3E}">
        <p14:creationId xmlns:p14="http://schemas.microsoft.com/office/powerpoint/2010/main" val="2411683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4996" y="3867738"/>
            <a:ext cx="4837181" cy="2472500"/>
          </a:xfrm>
          <a:custGeom>
            <a:avLst/>
            <a:gdLst/>
            <a:ahLst/>
            <a:cxnLst/>
            <a:rect l="l" t="t" r="r" b="b"/>
            <a:pathLst>
              <a:path w="7976870" h="4077334">
                <a:moveTo>
                  <a:pt x="7976379" y="0"/>
                </a:moveTo>
                <a:lnTo>
                  <a:pt x="0" y="0"/>
                </a:lnTo>
                <a:lnTo>
                  <a:pt x="0" y="4077302"/>
                </a:lnTo>
                <a:lnTo>
                  <a:pt x="7976379" y="4077302"/>
                </a:lnTo>
                <a:lnTo>
                  <a:pt x="7976379" y="0"/>
                </a:lnTo>
                <a:close/>
              </a:path>
            </a:pathLst>
          </a:custGeom>
          <a:solidFill>
            <a:srgbClr val="E7E7E7"/>
          </a:solidFill>
        </p:spPr>
        <p:txBody>
          <a:bodyPr wrap="square" lIns="0" tIns="0" rIns="0" bIns="0" rtlCol="0"/>
          <a:lstStyle/>
          <a:p>
            <a:pPr defTabSz="554492"/>
            <a:endParaRPr sz="1092" kern="0">
              <a:solidFill>
                <a:sysClr val="windowText" lastClr="000000"/>
              </a:solidFill>
            </a:endParaRPr>
          </a:p>
        </p:txBody>
      </p:sp>
      <p:sp>
        <p:nvSpPr>
          <p:cNvPr id="3" name="object 3"/>
          <p:cNvSpPr txBox="1"/>
          <p:nvPr/>
        </p:nvSpPr>
        <p:spPr>
          <a:xfrm>
            <a:off x="1544266" y="4199853"/>
            <a:ext cx="1089733" cy="299420"/>
          </a:xfrm>
          <a:prstGeom prst="rect">
            <a:avLst/>
          </a:prstGeom>
        </p:spPr>
        <p:txBody>
          <a:bodyPr vert="horz" wrap="square" lIns="0" tIns="10012" rIns="0" bIns="0" rtlCol="0">
            <a:spAutoFit/>
          </a:bodyPr>
          <a:lstStyle/>
          <a:p>
            <a:pPr marL="7701" defTabSz="554492">
              <a:spcBef>
                <a:spcPts val="79"/>
              </a:spcBef>
            </a:pPr>
            <a:r>
              <a:rPr sz="1880" b="1" kern="0" spc="-146" dirty="0">
                <a:solidFill>
                  <a:srgbClr val="444444"/>
                </a:solidFill>
                <a:latin typeface="Arial"/>
                <a:cs typeface="Arial"/>
              </a:rPr>
              <a:t>WEB</a:t>
            </a:r>
            <a:r>
              <a:rPr sz="1880" b="1" kern="0" spc="-42" dirty="0">
                <a:solidFill>
                  <a:srgbClr val="444444"/>
                </a:solidFill>
                <a:latin typeface="Arial"/>
                <a:cs typeface="Arial"/>
              </a:rPr>
              <a:t> </a:t>
            </a:r>
            <a:r>
              <a:rPr sz="1880" b="1" kern="0" spc="-33" dirty="0">
                <a:solidFill>
                  <a:srgbClr val="444444"/>
                </a:solidFill>
                <a:latin typeface="Arial"/>
                <a:cs typeface="Arial"/>
              </a:rPr>
              <a:t>APIs</a:t>
            </a:r>
            <a:endParaRPr sz="1880" kern="0">
              <a:solidFill>
                <a:sysClr val="windowText" lastClr="000000"/>
              </a:solidFill>
              <a:latin typeface="Arial"/>
              <a:cs typeface="Arial"/>
            </a:endParaRPr>
          </a:p>
        </p:txBody>
      </p:sp>
      <p:sp>
        <p:nvSpPr>
          <p:cNvPr id="4" name="object 4"/>
          <p:cNvSpPr txBox="1"/>
          <p:nvPr/>
        </p:nvSpPr>
        <p:spPr>
          <a:xfrm>
            <a:off x="3422105" y="4125399"/>
            <a:ext cx="2087050" cy="636528"/>
          </a:xfrm>
          <a:prstGeom prst="rect">
            <a:avLst/>
          </a:prstGeom>
          <a:solidFill>
            <a:srgbClr val="38464D"/>
          </a:solidFill>
        </p:spPr>
        <p:txBody>
          <a:bodyPr vert="horz" wrap="square" lIns="0" tIns="12707" rIns="0" bIns="0" rtlCol="0">
            <a:spAutoFit/>
          </a:bodyPr>
          <a:lstStyle/>
          <a:p>
            <a:pPr marL="569125" marR="189066" indent="-375822" defTabSz="554492">
              <a:lnSpc>
                <a:spcPct val="136400"/>
              </a:lnSpc>
              <a:spcBef>
                <a:spcPts val="100"/>
              </a:spcBef>
            </a:pPr>
            <a:r>
              <a:rPr sz="1577" kern="0" spc="-42" dirty="0">
                <a:solidFill>
                  <a:srgbClr val="FFFFFF"/>
                </a:solidFill>
                <a:latin typeface="Arial"/>
                <a:cs typeface="Arial"/>
              </a:rPr>
              <a:t>DOM</a:t>
            </a:r>
            <a:r>
              <a:rPr sz="1577" kern="0" spc="-55" dirty="0">
                <a:solidFill>
                  <a:srgbClr val="FFFFFF"/>
                </a:solidFill>
                <a:latin typeface="Arial"/>
                <a:cs typeface="Arial"/>
              </a:rPr>
              <a:t> </a:t>
            </a:r>
            <a:r>
              <a:rPr sz="1577" kern="0" spc="39" dirty="0">
                <a:solidFill>
                  <a:srgbClr val="FFFFFF"/>
                </a:solidFill>
                <a:latin typeface="Arial"/>
                <a:cs typeface="Arial"/>
              </a:rPr>
              <a:t>Methods</a:t>
            </a:r>
            <a:r>
              <a:rPr sz="1577" kern="0" spc="-55" dirty="0">
                <a:solidFill>
                  <a:srgbClr val="FFFFFF"/>
                </a:solidFill>
                <a:latin typeface="Arial"/>
                <a:cs typeface="Arial"/>
              </a:rPr>
              <a:t> </a:t>
            </a:r>
            <a:r>
              <a:rPr sz="1577" kern="0" spc="-15" dirty="0">
                <a:solidFill>
                  <a:srgbClr val="FFFFFF"/>
                </a:solidFill>
                <a:latin typeface="Arial"/>
                <a:cs typeface="Arial"/>
              </a:rPr>
              <a:t>and </a:t>
            </a:r>
            <a:r>
              <a:rPr sz="1577" kern="0" spc="-6" dirty="0">
                <a:solidFill>
                  <a:srgbClr val="FFFFFF"/>
                </a:solidFill>
                <a:latin typeface="Arial"/>
                <a:cs typeface="Arial"/>
              </a:rPr>
              <a:t>Properties</a:t>
            </a:r>
            <a:endParaRPr sz="1577" kern="0">
              <a:solidFill>
                <a:sysClr val="windowText" lastClr="000000"/>
              </a:solidFill>
              <a:latin typeface="Arial"/>
              <a:cs typeface="Arial"/>
            </a:endParaRPr>
          </a:p>
        </p:txBody>
      </p:sp>
      <p:pic>
        <p:nvPicPr>
          <p:cNvPr id="5" name="object 5"/>
          <p:cNvPicPr/>
          <p:nvPr/>
        </p:nvPicPr>
        <p:blipFill>
          <a:blip r:embed="rId2" cstate="print"/>
          <a:stretch>
            <a:fillRect/>
          </a:stretch>
        </p:blipFill>
        <p:spPr>
          <a:xfrm>
            <a:off x="428" y="0"/>
            <a:ext cx="12191144" cy="825442"/>
          </a:xfrm>
          <a:prstGeom prst="rect">
            <a:avLst/>
          </a:prstGeom>
        </p:spPr>
      </p:pic>
      <p:grpSp>
        <p:nvGrpSpPr>
          <p:cNvPr id="6" name="object 6"/>
          <p:cNvGrpSpPr/>
          <p:nvPr/>
        </p:nvGrpSpPr>
        <p:grpSpPr>
          <a:xfrm>
            <a:off x="1478774" y="3612110"/>
            <a:ext cx="1714693" cy="2379314"/>
            <a:chOff x="2437902" y="5956636"/>
            <a:chExt cx="2827655" cy="3923665"/>
          </a:xfrm>
        </p:grpSpPr>
        <p:pic>
          <p:nvPicPr>
            <p:cNvPr id="7" name="object 7"/>
            <p:cNvPicPr/>
            <p:nvPr/>
          </p:nvPicPr>
          <p:blipFill>
            <a:blip r:embed="rId3" cstate="print"/>
            <a:stretch>
              <a:fillRect/>
            </a:stretch>
          </p:blipFill>
          <p:spPr>
            <a:xfrm>
              <a:off x="2437902" y="7857256"/>
              <a:ext cx="971414" cy="971414"/>
            </a:xfrm>
            <a:prstGeom prst="rect">
              <a:avLst/>
            </a:prstGeom>
          </p:spPr>
        </p:pic>
        <p:pic>
          <p:nvPicPr>
            <p:cNvPr id="8" name="object 8"/>
            <p:cNvPicPr/>
            <p:nvPr/>
          </p:nvPicPr>
          <p:blipFill>
            <a:blip r:embed="rId4" cstate="print"/>
            <a:stretch>
              <a:fillRect/>
            </a:stretch>
          </p:blipFill>
          <p:spPr>
            <a:xfrm>
              <a:off x="2508823" y="9030599"/>
              <a:ext cx="829236" cy="829178"/>
            </a:xfrm>
            <a:prstGeom prst="rect">
              <a:avLst/>
            </a:prstGeom>
          </p:spPr>
        </p:pic>
        <p:pic>
          <p:nvPicPr>
            <p:cNvPr id="9" name="object 9"/>
            <p:cNvPicPr/>
            <p:nvPr/>
          </p:nvPicPr>
          <p:blipFill>
            <a:blip r:embed="rId5" cstate="print"/>
            <a:stretch>
              <a:fillRect/>
            </a:stretch>
          </p:blipFill>
          <p:spPr>
            <a:xfrm>
              <a:off x="3528023" y="9010385"/>
              <a:ext cx="922570" cy="869900"/>
            </a:xfrm>
            <a:prstGeom prst="rect">
              <a:avLst/>
            </a:prstGeom>
          </p:spPr>
        </p:pic>
        <p:pic>
          <p:nvPicPr>
            <p:cNvPr id="10" name="object 10"/>
            <p:cNvPicPr/>
            <p:nvPr/>
          </p:nvPicPr>
          <p:blipFill>
            <a:blip r:embed="rId6" cstate="print"/>
            <a:stretch>
              <a:fillRect/>
            </a:stretch>
          </p:blipFill>
          <p:spPr>
            <a:xfrm>
              <a:off x="3546566" y="7901944"/>
              <a:ext cx="885486" cy="882040"/>
            </a:xfrm>
            <a:prstGeom prst="rect">
              <a:avLst/>
            </a:prstGeom>
          </p:spPr>
        </p:pic>
        <p:sp>
          <p:nvSpPr>
            <p:cNvPr id="11" name="object 11"/>
            <p:cNvSpPr/>
            <p:nvPr/>
          </p:nvSpPr>
          <p:spPr>
            <a:xfrm>
              <a:off x="3961104" y="5977577"/>
              <a:ext cx="1283970" cy="758825"/>
            </a:xfrm>
            <a:custGeom>
              <a:avLst/>
              <a:gdLst/>
              <a:ahLst/>
              <a:cxnLst/>
              <a:rect l="l" t="t" r="r" b="b"/>
              <a:pathLst>
                <a:path w="1283970" h="758825">
                  <a:moveTo>
                    <a:pt x="1283409" y="193"/>
                  </a:moveTo>
                  <a:lnTo>
                    <a:pt x="1227384" y="0"/>
                  </a:lnTo>
                  <a:lnTo>
                    <a:pt x="1172445" y="1217"/>
                  </a:lnTo>
                  <a:lnTo>
                    <a:pt x="1118592" y="3846"/>
                  </a:lnTo>
                  <a:lnTo>
                    <a:pt x="1065824" y="7886"/>
                  </a:lnTo>
                  <a:lnTo>
                    <a:pt x="1014141" y="13338"/>
                  </a:lnTo>
                  <a:lnTo>
                    <a:pt x="963543" y="20201"/>
                  </a:lnTo>
                  <a:lnTo>
                    <a:pt x="914031" y="28476"/>
                  </a:lnTo>
                  <a:lnTo>
                    <a:pt x="865604" y="38161"/>
                  </a:lnTo>
                  <a:lnTo>
                    <a:pt x="818263" y="49259"/>
                  </a:lnTo>
                  <a:lnTo>
                    <a:pt x="772007" y="61768"/>
                  </a:lnTo>
                  <a:lnTo>
                    <a:pt x="726836" y="75688"/>
                  </a:lnTo>
                  <a:lnTo>
                    <a:pt x="682751" y="91019"/>
                  </a:lnTo>
                  <a:lnTo>
                    <a:pt x="639751" y="107762"/>
                  </a:lnTo>
                  <a:lnTo>
                    <a:pt x="597836" y="125916"/>
                  </a:lnTo>
                  <a:lnTo>
                    <a:pt x="557007" y="145482"/>
                  </a:lnTo>
                  <a:lnTo>
                    <a:pt x="517263" y="166459"/>
                  </a:lnTo>
                  <a:lnTo>
                    <a:pt x="478605" y="188848"/>
                  </a:lnTo>
                  <a:lnTo>
                    <a:pt x="441031" y="212648"/>
                  </a:lnTo>
                  <a:lnTo>
                    <a:pt x="404544" y="237859"/>
                  </a:lnTo>
                  <a:lnTo>
                    <a:pt x="369141" y="264482"/>
                  </a:lnTo>
                  <a:lnTo>
                    <a:pt x="334824" y="292516"/>
                  </a:lnTo>
                  <a:lnTo>
                    <a:pt x="301593" y="321962"/>
                  </a:lnTo>
                  <a:lnTo>
                    <a:pt x="269446" y="352819"/>
                  </a:lnTo>
                  <a:lnTo>
                    <a:pt x="238385" y="385087"/>
                  </a:lnTo>
                  <a:lnTo>
                    <a:pt x="208410" y="418767"/>
                  </a:lnTo>
                  <a:lnTo>
                    <a:pt x="179519" y="453858"/>
                  </a:lnTo>
                  <a:lnTo>
                    <a:pt x="151715" y="490361"/>
                  </a:lnTo>
                  <a:lnTo>
                    <a:pt x="124995" y="528275"/>
                  </a:lnTo>
                  <a:lnTo>
                    <a:pt x="99361" y="567600"/>
                  </a:lnTo>
                  <a:lnTo>
                    <a:pt x="74812" y="608337"/>
                  </a:lnTo>
                  <a:lnTo>
                    <a:pt x="51349" y="650485"/>
                  </a:lnTo>
                  <a:lnTo>
                    <a:pt x="28971" y="694045"/>
                  </a:lnTo>
                  <a:lnTo>
                    <a:pt x="7678" y="739016"/>
                  </a:lnTo>
                  <a:lnTo>
                    <a:pt x="0" y="758547"/>
                  </a:lnTo>
                </a:path>
              </a:pathLst>
            </a:custGeom>
            <a:ln w="41883">
              <a:solidFill>
                <a:srgbClr val="F2425D"/>
              </a:solidFill>
            </a:ln>
          </p:spPr>
          <p:txBody>
            <a:bodyPr wrap="square" lIns="0" tIns="0" rIns="0" bIns="0" rtlCol="0"/>
            <a:lstStyle/>
            <a:p>
              <a:pPr defTabSz="554492"/>
              <a:endParaRPr sz="1092" kern="0">
                <a:solidFill>
                  <a:sysClr val="windowText" lastClr="000000"/>
                </a:solidFill>
              </a:endParaRPr>
            </a:p>
          </p:txBody>
        </p:sp>
        <p:sp>
          <p:nvSpPr>
            <p:cNvPr id="12" name="object 12"/>
            <p:cNvSpPr/>
            <p:nvPr/>
          </p:nvSpPr>
          <p:spPr>
            <a:xfrm>
              <a:off x="3886908" y="6684455"/>
              <a:ext cx="163830" cy="196215"/>
            </a:xfrm>
            <a:custGeom>
              <a:avLst/>
              <a:gdLst/>
              <a:ahLst/>
              <a:cxnLst/>
              <a:rect l="l" t="t" r="r" b="b"/>
              <a:pathLst>
                <a:path w="163829" h="196215">
                  <a:moveTo>
                    <a:pt x="0" y="0"/>
                  </a:moveTo>
                  <a:lnTo>
                    <a:pt x="17496" y="195894"/>
                  </a:lnTo>
                  <a:lnTo>
                    <a:pt x="163714" y="64361"/>
                  </a:lnTo>
                  <a:lnTo>
                    <a:pt x="0"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sp>
        <p:nvSpPr>
          <p:cNvPr id="13" name="object 13"/>
          <p:cNvSpPr txBox="1">
            <a:spLocks noGrp="1"/>
          </p:cNvSpPr>
          <p:nvPr>
            <p:ph type="title"/>
          </p:nvPr>
        </p:nvSpPr>
        <p:spPr>
          <a:xfrm>
            <a:off x="366275" y="178023"/>
            <a:ext cx="4243123" cy="469373"/>
          </a:xfrm>
          <a:prstGeom prst="rect">
            <a:avLst/>
          </a:prstGeom>
        </p:spPr>
        <p:txBody>
          <a:bodyPr vert="horz" wrap="square" lIns="0" tIns="7316" rIns="0" bIns="0" rtlCol="0">
            <a:spAutoFit/>
          </a:bodyPr>
          <a:lstStyle/>
          <a:p>
            <a:pPr marL="7701">
              <a:spcBef>
                <a:spcPts val="58"/>
              </a:spcBef>
              <a:tabLst>
                <a:tab pos="788996" algn="l"/>
              </a:tabLst>
            </a:pPr>
            <a:r>
              <a:rPr dirty="0"/>
              <a:t>DOM	! ==JAVASCRIPT</a:t>
            </a:r>
          </a:p>
        </p:txBody>
      </p:sp>
      <p:pic>
        <p:nvPicPr>
          <p:cNvPr id="14" name="object 14"/>
          <p:cNvPicPr/>
          <p:nvPr/>
        </p:nvPicPr>
        <p:blipFill>
          <a:blip r:embed="rId7" cstate="print"/>
          <a:stretch>
            <a:fillRect/>
          </a:stretch>
        </p:blipFill>
        <p:spPr>
          <a:xfrm>
            <a:off x="4966477" y="218810"/>
            <a:ext cx="380973" cy="380973"/>
          </a:xfrm>
          <a:prstGeom prst="rect">
            <a:avLst/>
          </a:prstGeom>
        </p:spPr>
      </p:pic>
      <p:grpSp>
        <p:nvGrpSpPr>
          <p:cNvPr id="15" name="object 15"/>
          <p:cNvGrpSpPr/>
          <p:nvPr/>
        </p:nvGrpSpPr>
        <p:grpSpPr>
          <a:xfrm>
            <a:off x="8235806" y="1215938"/>
            <a:ext cx="2663877" cy="1204097"/>
            <a:chOff x="13580749" y="2005171"/>
            <a:chExt cx="4392930" cy="1985645"/>
          </a:xfrm>
        </p:grpSpPr>
        <p:sp>
          <p:nvSpPr>
            <p:cNvPr id="16" name="object 16"/>
            <p:cNvSpPr/>
            <p:nvPr/>
          </p:nvSpPr>
          <p:spPr>
            <a:xfrm>
              <a:off x="13580749" y="2005171"/>
              <a:ext cx="4392930" cy="1985645"/>
            </a:xfrm>
            <a:custGeom>
              <a:avLst/>
              <a:gdLst/>
              <a:ahLst/>
              <a:cxnLst/>
              <a:rect l="l" t="t" r="r" b="b"/>
              <a:pathLst>
                <a:path w="4392930" h="1985645">
                  <a:moveTo>
                    <a:pt x="4392799" y="0"/>
                  </a:moveTo>
                  <a:lnTo>
                    <a:pt x="0" y="0"/>
                  </a:lnTo>
                  <a:lnTo>
                    <a:pt x="0" y="1985632"/>
                  </a:lnTo>
                  <a:lnTo>
                    <a:pt x="4392799" y="1985632"/>
                  </a:lnTo>
                  <a:lnTo>
                    <a:pt x="4392799" y="0"/>
                  </a:lnTo>
                  <a:close/>
                </a:path>
              </a:pathLst>
            </a:custGeom>
            <a:solidFill>
              <a:srgbClr val="F9DC3C"/>
            </a:solidFill>
          </p:spPr>
          <p:txBody>
            <a:bodyPr wrap="square" lIns="0" tIns="0" rIns="0" bIns="0" rtlCol="0"/>
            <a:lstStyle/>
            <a:p>
              <a:pPr defTabSz="554492"/>
              <a:endParaRPr sz="1092" kern="0">
                <a:solidFill>
                  <a:sysClr val="windowText" lastClr="000000"/>
                </a:solidFill>
              </a:endParaRPr>
            </a:p>
          </p:txBody>
        </p:sp>
        <p:pic>
          <p:nvPicPr>
            <p:cNvPr id="17" name="object 17"/>
            <p:cNvPicPr/>
            <p:nvPr/>
          </p:nvPicPr>
          <p:blipFill>
            <a:blip r:embed="rId8" cstate="print"/>
            <a:stretch>
              <a:fillRect/>
            </a:stretch>
          </p:blipFill>
          <p:spPr>
            <a:xfrm>
              <a:off x="15215317" y="2488842"/>
              <a:ext cx="1123761" cy="1018135"/>
            </a:xfrm>
            <a:prstGeom prst="rect">
              <a:avLst/>
            </a:prstGeom>
          </p:spPr>
        </p:pic>
      </p:grpSp>
      <p:sp>
        <p:nvSpPr>
          <p:cNvPr id="18" name="object 18"/>
          <p:cNvSpPr txBox="1"/>
          <p:nvPr/>
        </p:nvSpPr>
        <p:spPr>
          <a:xfrm>
            <a:off x="1290830" y="1214889"/>
            <a:ext cx="2665417" cy="1024165"/>
          </a:xfrm>
          <a:prstGeom prst="rect">
            <a:avLst/>
          </a:prstGeom>
          <a:solidFill>
            <a:srgbClr val="38464D"/>
          </a:solidFill>
        </p:spPr>
        <p:txBody>
          <a:bodyPr vert="horz" wrap="square" lIns="0" tIns="69697" rIns="0" bIns="0" rtlCol="0">
            <a:spAutoFit/>
          </a:bodyPr>
          <a:lstStyle/>
          <a:p>
            <a:pPr marL="454376" marR="449755" algn="ctr" defTabSz="554492">
              <a:lnSpc>
                <a:spcPct val="136400"/>
              </a:lnSpc>
              <a:spcBef>
                <a:spcPts val="549"/>
              </a:spcBef>
            </a:pPr>
            <a:r>
              <a:rPr sz="1577" kern="0" spc="-42" dirty="0">
                <a:solidFill>
                  <a:srgbClr val="FFFFFF"/>
                </a:solidFill>
                <a:latin typeface="Arial"/>
                <a:cs typeface="Arial"/>
              </a:rPr>
              <a:t>DOM</a:t>
            </a:r>
            <a:r>
              <a:rPr sz="1577" kern="0" spc="-55" dirty="0">
                <a:solidFill>
                  <a:srgbClr val="FFFFFF"/>
                </a:solidFill>
                <a:latin typeface="Arial"/>
                <a:cs typeface="Arial"/>
              </a:rPr>
              <a:t> </a:t>
            </a:r>
            <a:r>
              <a:rPr sz="1577" kern="0" spc="39" dirty="0">
                <a:solidFill>
                  <a:srgbClr val="FFFFFF"/>
                </a:solidFill>
                <a:latin typeface="Arial"/>
                <a:cs typeface="Arial"/>
              </a:rPr>
              <a:t>Methods</a:t>
            </a:r>
            <a:r>
              <a:rPr sz="1577" kern="0" spc="-55" dirty="0">
                <a:solidFill>
                  <a:srgbClr val="FFFFFF"/>
                </a:solidFill>
                <a:latin typeface="Arial"/>
                <a:cs typeface="Arial"/>
              </a:rPr>
              <a:t> </a:t>
            </a:r>
            <a:r>
              <a:rPr sz="1577" kern="0" spc="-15" dirty="0">
                <a:solidFill>
                  <a:srgbClr val="FFFFFF"/>
                </a:solidFill>
                <a:latin typeface="Arial"/>
                <a:cs typeface="Arial"/>
              </a:rPr>
              <a:t>and </a:t>
            </a:r>
            <a:r>
              <a:rPr sz="1577" kern="0" dirty="0">
                <a:solidFill>
                  <a:srgbClr val="FFFFFF"/>
                </a:solidFill>
                <a:latin typeface="Arial"/>
                <a:cs typeface="Arial"/>
              </a:rPr>
              <a:t>Properties</a:t>
            </a:r>
            <a:r>
              <a:rPr sz="1577" kern="0" spc="79" dirty="0">
                <a:solidFill>
                  <a:srgbClr val="FFFFFF"/>
                </a:solidFill>
                <a:latin typeface="Arial"/>
                <a:cs typeface="Arial"/>
              </a:rPr>
              <a:t> </a:t>
            </a:r>
            <a:r>
              <a:rPr sz="1577" kern="0" spc="58" dirty="0">
                <a:solidFill>
                  <a:srgbClr val="FFFFFF"/>
                </a:solidFill>
                <a:latin typeface="Arial"/>
                <a:cs typeface="Arial"/>
              </a:rPr>
              <a:t>for</a:t>
            </a:r>
            <a:r>
              <a:rPr sz="1577" kern="0" spc="79" dirty="0">
                <a:solidFill>
                  <a:srgbClr val="FFFFFF"/>
                </a:solidFill>
                <a:latin typeface="Arial"/>
                <a:cs typeface="Arial"/>
              </a:rPr>
              <a:t> </a:t>
            </a:r>
            <a:r>
              <a:rPr sz="1577" kern="0" spc="-39" dirty="0">
                <a:solidFill>
                  <a:srgbClr val="FFFFFF"/>
                </a:solidFill>
                <a:latin typeface="Arial"/>
                <a:cs typeface="Arial"/>
              </a:rPr>
              <a:t>DOM </a:t>
            </a:r>
            <a:r>
              <a:rPr sz="1577" kern="0" spc="33" dirty="0">
                <a:solidFill>
                  <a:srgbClr val="FFFFFF"/>
                </a:solidFill>
                <a:latin typeface="Arial"/>
                <a:cs typeface="Arial"/>
              </a:rPr>
              <a:t>Manipulation</a:t>
            </a:r>
            <a:endParaRPr sz="1577" kern="0">
              <a:solidFill>
                <a:sysClr val="windowText" lastClr="000000"/>
              </a:solidFill>
              <a:latin typeface="Arial"/>
              <a:cs typeface="Arial"/>
            </a:endParaRPr>
          </a:p>
        </p:txBody>
      </p:sp>
      <p:grpSp>
        <p:nvGrpSpPr>
          <p:cNvPr id="19" name="object 19"/>
          <p:cNvGrpSpPr/>
          <p:nvPr/>
        </p:nvGrpSpPr>
        <p:grpSpPr>
          <a:xfrm>
            <a:off x="4500380" y="1101185"/>
            <a:ext cx="3191415" cy="1433595"/>
            <a:chOff x="7420754" y="1815934"/>
            <a:chExt cx="5262880" cy="2364105"/>
          </a:xfrm>
        </p:grpSpPr>
        <p:sp>
          <p:nvSpPr>
            <p:cNvPr id="20" name="object 20"/>
            <p:cNvSpPr/>
            <p:nvPr/>
          </p:nvSpPr>
          <p:spPr>
            <a:xfrm>
              <a:off x="7705557" y="2997988"/>
              <a:ext cx="4693285" cy="0"/>
            </a:xfrm>
            <a:custGeom>
              <a:avLst/>
              <a:gdLst/>
              <a:ahLst/>
              <a:cxnLst/>
              <a:rect l="l" t="t" r="r" b="b"/>
              <a:pathLst>
                <a:path w="4693284">
                  <a:moveTo>
                    <a:pt x="4692975" y="0"/>
                  </a:moveTo>
                  <a:lnTo>
                    <a:pt x="4651091" y="0"/>
                  </a:lnTo>
                  <a:lnTo>
                    <a:pt x="41883" y="0"/>
                  </a:lnTo>
                  <a:lnTo>
                    <a:pt x="0" y="0"/>
                  </a:lnTo>
                </a:path>
              </a:pathLst>
            </a:custGeom>
            <a:ln w="83767">
              <a:solidFill>
                <a:srgbClr val="444444"/>
              </a:solidFill>
            </a:ln>
          </p:spPr>
          <p:txBody>
            <a:bodyPr wrap="square" lIns="0" tIns="0" rIns="0" bIns="0" rtlCol="0"/>
            <a:lstStyle/>
            <a:p>
              <a:pPr defTabSz="554492"/>
              <a:endParaRPr sz="1092" kern="0">
                <a:solidFill>
                  <a:sysClr val="windowText" lastClr="000000"/>
                </a:solidFill>
              </a:endParaRPr>
            </a:p>
          </p:txBody>
        </p:sp>
        <p:sp>
          <p:nvSpPr>
            <p:cNvPr id="21" name="object 21"/>
            <p:cNvSpPr/>
            <p:nvPr/>
          </p:nvSpPr>
          <p:spPr>
            <a:xfrm>
              <a:off x="7420749" y="2834645"/>
              <a:ext cx="5262880" cy="327025"/>
            </a:xfrm>
            <a:custGeom>
              <a:avLst/>
              <a:gdLst/>
              <a:ahLst/>
              <a:cxnLst/>
              <a:rect l="l" t="t" r="r" b="b"/>
              <a:pathLst>
                <a:path w="5262880" h="327025">
                  <a:moveTo>
                    <a:pt x="326694" y="0"/>
                  </a:moveTo>
                  <a:lnTo>
                    <a:pt x="0" y="163347"/>
                  </a:lnTo>
                  <a:lnTo>
                    <a:pt x="326694" y="326694"/>
                  </a:lnTo>
                  <a:lnTo>
                    <a:pt x="326694" y="0"/>
                  </a:lnTo>
                  <a:close/>
                </a:path>
                <a:path w="5262880" h="327025">
                  <a:moveTo>
                    <a:pt x="5262588" y="163347"/>
                  </a:moveTo>
                  <a:lnTo>
                    <a:pt x="4935893" y="0"/>
                  </a:lnTo>
                  <a:lnTo>
                    <a:pt x="4935893" y="326694"/>
                  </a:lnTo>
                  <a:lnTo>
                    <a:pt x="5262588" y="163347"/>
                  </a:lnTo>
                  <a:close/>
                </a:path>
              </a:pathLst>
            </a:custGeom>
            <a:solidFill>
              <a:srgbClr val="444444"/>
            </a:solidFill>
          </p:spPr>
          <p:txBody>
            <a:bodyPr wrap="square" lIns="0" tIns="0" rIns="0" bIns="0" rtlCol="0"/>
            <a:lstStyle/>
            <a:p>
              <a:pPr defTabSz="554492"/>
              <a:endParaRPr sz="1092" kern="0">
                <a:solidFill>
                  <a:sysClr val="windowText" lastClr="000000"/>
                </a:solidFill>
              </a:endParaRPr>
            </a:p>
          </p:txBody>
        </p:sp>
        <p:pic>
          <p:nvPicPr>
            <p:cNvPr id="22" name="object 22"/>
            <p:cNvPicPr/>
            <p:nvPr/>
          </p:nvPicPr>
          <p:blipFill>
            <a:blip r:embed="rId9" cstate="print"/>
            <a:stretch>
              <a:fillRect/>
            </a:stretch>
          </p:blipFill>
          <p:spPr>
            <a:xfrm>
              <a:off x="9732688" y="2119045"/>
              <a:ext cx="523544" cy="523544"/>
            </a:xfrm>
            <a:prstGeom prst="rect">
              <a:avLst/>
            </a:prstGeom>
          </p:spPr>
        </p:pic>
        <p:sp>
          <p:nvSpPr>
            <p:cNvPr id="23" name="object 23"/>
            <p:cNvSpPr/>
            <p:nvPr/>
          </p:nvSpPr>
          <p:spPr>
            <a:xfrm>
              <a:off x="8817635" y="1815940"/>
              <a:ext cx="2364105" cy="2364105"/>
            </a:xfrm>
            <a:custGeom>
              <a:avLst/>
              <a:gdLst/>
              <a:ahLst/>
              <a:cxnLst/>
              <a:rect l="l" t="t" r="r" b="b"/>
              <a:pathLst>
                <a:path w="2364104" h="2364104">
                  <a:moveTo>
                    <a:pt x="2364105" y="59232"/>
                  </a:moveTo>
                  <a:lnTo>
                    <a:pt x="2304872" y="0"/>
                  </a:lnTo>
                  <a:lnTo>
                    <a:pt x="1182052" y="1122819"/>
                  </a:lnTo>
                  <a:lnTo>
                    <a:pt x="59232" y="0"/>
                  </a:lnTo>
                  <a:lnTo>
                    <a:pt x="0" y="59232"/>
                  </a:lnTo>
                  <a:lnTo>
                    <a:pt x="1122819" y="1182052"/>
                  </a:lnTo>
                  <a:lnTo>
                    <a:pt x="0" y="2304872"/>
                  </a:lnTo>
                  <a:lnTo>
                    <a:pt x="59232" y="2364105"/>
                  </a:lnTo>
                  <a:lnTo>
                    <a:pt x="1182052" y="1241285"/>
                  </a:lnTo>
                  <a:lnTo>
                    <a:pt x="2304872" y="2364105"/>
                  </a:lnTo>
                  <a:lnTo>
                    <a:pt x="2364105" y="2304872"/>
                  </a:lnTo>
                  <a:lnTo>
                    <a:pt x="1241285" y="1182052"/>
                  </a:lnTo>
                  <a:lnTo>
                    <a:pt x="2364105" y="59232"/>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sp>
        <p:nvSpPr>
          <p:cNvPr id="24" name="object 24"/>
          <p:cNvSpPr txBox="1"/>
          <p:nvPr/>
        </p:nvSpPr>
        <p:spPr>
          <a:xfrm>
            <a:off x="5426466" y="2036778"/>
            <a:ext cx="1339255" cy="269066"/>
          </a:xfrm>
          <a:prstGeom prst="rect">
            <a:avLst/>
          </a:prstGeom>
        </p:spPr>
        <p:txBody>
          <a:bodyPr vert="horz" wrap="square" lIns="0" tIns="7701" rIns="0" bIns="0" rtlCol="0">
            <a:spAutoFit/>
          </a:bodyPr>
          <a:lstStyle/>
          <a:p>
            <a:pPr marL="7701" defTabSz="554492">
              <a:spcBef>
                <a:spcPts val="61"/>
              </a:spcBef>
            </a:pPr>
            <a:r>
              <a:rPr sz="1698" b="1" kern="0" spc="-106" dirty="0">
                <a:solidFill>
                  <a:srgbClr val="C82506"/>
                </a:solidFill>
                <a:latin typeface="Arial"/>
                <a:cs typeface="Arial"/>
              </a:rPr>
              <a:t>NOT</a:t>
            </a:r>
            <a:r>
              <a:rPr sz="1698" b="1" kern="0" spc="-33" dirty="0">
                <a:solidFill>
                  <a:srgbClr val="C82506"/>
                </a:solidFill>
                <a:latin typeface="Arial"/>
                <a:cs typeface="Arial"/>
              </a:rPr>
              <a:t> </a:t>
            </a:r>
            <a:r>
              <a:rPr sz="1698" b="1" kern="0" spc="-139" dirty="0">
                <a:solidFill>
                  <a:srgbClr val="C82506"/>
                </a:solidFill>
                <a:latin typeface="Arial"/>
                <a:cs typeface="Arial"/>
              </a:rPr>
              <a:t>PART</a:t>
            </a:r>
            <a:r>
              <a:rPr sz="1698" b="1" kern="0" spc="-30" dirty="0">
                <a:solidFill>
                  <a:srgbClr val="C82506"/>
                </a:solidFill>
                <a:latin typeface="Arial"/>
                <a:cs typeface="Arial"/>
              </a:rPr>
              <a:t> </a:t>
            </a:r>
            <a:r>
              <a:rPr sz="1698" b="1" kern="0" spc="-64" dirty="0">
                <a:solidFill>
                  <a:srgbClr val="C82506"/>
                </a:solidFill>
                <a:latin typeface="Arial"/>
                <a:cs typeface="Arial"/>
              </a:rPr>
              <a:t>OF</a:t>
            </a:r>
            <a:endParaRPr sz="1698" kern="0">
              <a:solidFill>
                <a:sysClr val="windowText" lastClr="000000"/>
              </a:solidFill>
              <a:latin typeface="Arial"/>
              <a:cs typeface="Arial"/>
            </a:endParaRPr>
          </a:p>
        </p:txBody>
      </p:sp>
      <p:grpSp>
        <p:nvGrpSpPr>
          <p:cNvPr id="25" name="object 25"/>
          <p:cNvGrpSpPr/>
          <p:nvPr/>
        </p:nvGrpSpPr>
        <p:grpSpPr>
          <a:xfrm>
            <a:off x="1840460" y="2524217"/>
            <a:ext cx="828659" cy="420491"/>
            <a:chOff x="3034350" y="4162621"/>
            <a:chExt cx="1366520" cy="693420"/>
          </a:xfrm>
        </p:grpSpPr>
        <p:sp>
          <p:nvSpPr>
            <p:cNvPr id="26" name="object 26"/>
            <p:cNvSpPr/>
            <p:nvPr/>
          </p:nvSpPr>
          <p:spPr>
            <a:xfrm>
              <a:off x="3105068" y="4302900"/>
              <a:ext cx="1275080" cy="532765"/>
            </a:xfrm>
            <a:custGeom>
              <a:avLst/>
              <a:gdLst/>
              <a:ahLst/>
              <a:cxnLst/>
              <a:rect l="l" t="t" r="r" b="b"/>
              <a:pathLst>
                <a:path w="1275079" h="532764">
                  <a:moveTo>
                    <a:pt x="1274823" y="532159"/>
                  </a:moveTo>
                  <a:lnTo>
                    <a:pt x="1208441" y="528866"/>
                  </a:lnTo>
                  <a:lnTo>
                    <a:pt x="1143683" y="524545"/>
                  </a:lnTo>
                  <a:lnTo>
                    <a:pt x="1080548" y="519196"/>
                  </a:lnTo>
                  <a:lnTo>
                    <a:pt x="1019037" y="512817"/>
                  </a:lnTo>
                  <a:lnTo>
                    <a:pt x="959149" y="505410"/>
                  </a:lnTo>
                  <a:lnTo>
                    <a:pt x="900885" y="496974"/>
                  </a:lnTo>
                  <a:lnTo>
                    <a:pt x="844244" y="487509"/>
                  </a:lnTo>
                  <a:lnTo>
                    <a:pt x="789227" y="477015"/>
                  </a:lnTo>
                  <a:lnTo>
                    <a:pt x="735834" y="465493"/>
                  </a:lnTo>
                  <a:lnTo>
                    <a:pt x="684064" y="452942"/>
                  </a:lnTo>
                  <a:lnTo>
                    <a:pt x="633918" y="439362"/>
                  </a:lnTo>
                  <a:lnTo>
                    <a:pt x="585395" y="424753"/>
                  </a:lnTo>
                  <a:lnTo>
                    <a:pt x="538496" y="409115"/>
                  </a:lnTo>
                  <a:lnTo>
                    <a:pt x="493221" y="392449"/>
                  </a:lnTo>
                  <a:lnTo>
                    <a:pt x="449569" y="374754"/>
                  </a:lnTo>
                  <a:lnTo>
                    <a:pt x="407541" y="356030"/>
                  </a:lnTo>
                  <a:lnTo>
                    <a:pt x="367136" y="336277"/>
                  </a:lnTo>
                  <a:lnTo>
                    <a:pt x="328355" y="315496"/>
                  </a:lnTo>
                  <a:lnTo>
                    <a:pt x="291197" y="293685"/>
                  </a:lnTo>
                  <a:lnTo>
                    <a:pt x="255664" y="270846"/>
                  </a:lnTo>
                  <a:lnTo>
                    <a:pt x="221753" y="246979"/>
                  </a:lnTo>
                  <a:lnTo>
                    <a:pt x="189466" y="222082"/>
                  </a:lnTo>
                  <a:lnTo>
                    <a:pt x="158803" y="196157"/>
                  </a:lnTo>
                  <a:lnTo>
                    <a:pt x="129764" y="169202"/>
                  </a:lnTo>
                  <a:lnTo>
                    <a:pt x="102348" y="141219"/>
                  </a:lnTo>
                  <a:lnTo>
                    <a:pt x="76555" y="112208"/>
                  </a:lnTo>
                  <a:lnTo>
                    <a:pt x="52386" y="82167"/>
                  </a:lnTo>
                  <a:lnTo>
                    <a:pt x="29841" y="51098"/>
                  </a:lnTo>
                  <a:lnTo>
                    <a:pt x="8919" y="19000"/>
                  </a:lnTo>
                  <a:lnTo>
                    <a:pt x="0" y="0"/>
                  </a:lnTo>
                </a:path>
              </a:pathLst>
            </a:custGeom>
            <a:ln w="41883">
              <a:solidFill>
                <a:srgbClr val="F2425D"/>
              </a:solidFill>
            </a:ln>
          </p:spPr>
          <p:txBody>
            <a:bodyPr wrap="square" lIns="0" tIns="0" rIns="0" bIns="0" rtlCol="0"/>
            <a:lstStyle/>
            <a:p>
              <a:pPr defTabSz="554492"/>
              <a:endParaRPr sz="1092" kern="0">
                <a:solidFill>
                  <a:sysClr val="windowText" lastClr="000000"/>
                </a:solidFill>
              </a:endParaRPr>
            </a:p>
          </p:txBody>
        </p:sp>
        <p:sp>
          <p:nvSpPr>
            <p:cNvPr id="27" name="object 27"/>
            <p:cNvSpPr/>
            <p:nvPr/>
          </p:nvSpPr>
          <p:spPr>
            <a:xfrm>
              <a:off x="3034350" y="4162621"/>
              <a:ext cx="159385" cy="196850"/>
            </a:xfrm>
            <a:custGeom>
              <a:avLst/>
              <a:gdLst/>
              <a:ahLst/>
              <a:cxnLst/>
              <a:rect l="l" t="t" r="r" b="b"/>
              <a:pathLst>
                <a:path w="159385" h="196850">
                  <a:moveTo>
                    <a:pt x="4861" y="0"/>
                  </a:moveTo>
                  <a:lnTo>
                    <a:pt x="0" y="196613"/>
                  </a:lnTo>
                  <a:lnTo>
                    <a:pt x="159235" y="121858"/>
                  </a:lnTo>
                  <a:lnTo>
                    <a:pt x="4861"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pic>
        <p:nvPicPr>
          <p:cNvPr id="28" name="object 28"/>
          <p:cNvPicPr/>
          <p:nvPr/>
        </p:nvPicPr>
        <p:blipFill>
          <a:blip r:embed="rId10" cstate="print"/>
          <a:stretch>
            <a:fillRect/>
          </a:stretch>
        </p:blipFill>
        <p:spPr>
          <a:xfrm>
            <a:off x="8725655" y="2694121"/>
            <a:ext cx="1872965" cy="502227"/>
          </a:xfrm>
          <a:prstGeom prst="rect">
            <a:avLst/>
          </a:prstGeom>
        </p:spPr>
      </p:pic>
      <p:sp>
        <p:nvSpPr>
          <p:cNvPr id="29" name="object 29"/>
          <p:cNvSpPr txBox="1"/>
          <p:nvPr/>
        </p:nvSpPr>
        <p:spPr>
          <a:xfrm>
            <a:off x="3422105" y="5027760"/>
            <a:ext cx="2087050" cy="356621"/>
          </a:xfrm>
          <a:prstGeom prst="rect">
            <a:avLst/>
          </a:prstGeom>
          <a:solidFill>
            <a:srgbClr val="38464D"/>
          </a:solidFill>
        </p:spPr>
        <p:txBody>
          <a:bodyPr vert="horz" wrap="square" lIns="0" tIns="112824" rIns="0" bIns="0" rtlCol="0">
            <a:spAutoFit/>
          </a:bodyPr>
          <a:lstStyle/>
          <a:p>
            <a:pPr algn="ctr" defTabSz="554492">
              <a:spcBef>
                <a:spcPts val="888"/>
              </a:spcBef>
            </a:pPr>
            <a:r>
              <a:rPr sz="1577" kern="0" spc="-6" dirty="0">
                <a:solidFill>
                  <a:srgbClr val="FFFFFF"/>
                </a:solidFill>
                <a:latin typeface="Arial"/>
                <a:cs typeface="Arial"/>
              </a:rPr>
              <a:t>Timers</a:t>
            </a:r>
            <a:endParaRPr sz="1577" kern="0">
              <a:solidFill>
                <a:sysClr val="windowText" lastClr="000000"/>
              </a:solidFill>
              <a:latin typeface="Arial"/>
              <a:cs typeface="Arial"/>
            </a:endParaRPr>
          </a:p>
        </p:txBody>
      </p:sp>
      <p:sp>
        <p:nvSpPr>
          <p:cNvPr id="30" name="object 30"/>
          <p:cNvSpPr txBox="1"/>
          <p:nvPr/>
        </p:nvSpPr>
        <p:spPr>
          <a:xfrm>
            <a:off x="3422105" y="5625688"/>
            <a:ext cx="2087050" cy="356621"/>
          </a:xfrm>
          <a:prstGeom prst="rect">
            <a:avLst/>
          </a:prstGeom>
          <a:solidFill>
            <a:srgbClr val="38464D"/>
          </a:solidFill>
        </p:spPr>
        <p:txBody>
          <a:bodyPr vert="horz" wrap="square" lIns="0" tIns="112824" rIns="0" bIns="0" rtlCol="0">
            <a:spAutoFit/>
          </a:bodyPr>
          <a:lstStyle/>
          <a:p>
            <a:pPr algn="ctr" defTabSz="554492">
              <a:spcBef>
                <a:spcPts val="888"/>
              </a:spcBef>
            </a:pPr>
            <a:r>
              <a:rPr sz="1577" kern="0" spc="-6" dirty="0">
                <a:solidFill>
                  <a:srgbClr val="FFFFFF"/>
                </a:solidFill>
                <a:latin typeface="Arial"/>
                <a:cs typeface="Arial"/>
              </a:rPr>
              <a:t>Fetch</a:t>
            </a:r>
            <a:endParaRPr sz="1577" kern="0">
              <a:solidFill>
                <a:sysClr val="windowText" lastClr="000000"/>
              </a:solidFill>
              <a:latin typeface="Arial"/>
              <a:cs typeface="Arial"/>
            </a:endParaRPr>
          </a:p>
        </p:txBody>
      </p:sp>
      <p:grpSp>
        <p:nvGrpSpPr>
          <p:cNvPr id="31" name="object 31"/>
          <p:cNvGrpSpPr/>
          <p:nvPr/>
        </p:nvGrpSpPr>
        <p:grpSpPr>
          <a:xfrm>
            <a:off x="8235799" y="4501934"/>
            <a:ext cx="2663877" cy="1204097"/>
            <a:chOff x="13580738" y="7424022"/>
            <a:chExt cx="4392930" cy="1985645"/>
          </a:xfrm>
        </p:grpSpPr>
        <p:sp>
          <p:nvSpPr>
            <p:cNvPr id="32" name="object 32"/>
            <p:cNvSpPr/>
            <p:nvPr/>
          </p:nvSpPr>
          <p:spPr>
            <a:xfrm>
              <a:off x="13580738" y="7424022"/>
              <a:ext cx="4392930" cy="1985645"/>
            </a:xfrm>
            <a:custGeom>
              <a:avLst/>
              <a:gdLst/>
              <a:ahLst/>
              <a:cxnLst/>
              <a:rect l="l" t="t" r="r" b="b"/>
              <a:pathLst>
                <a:path w="4392930" h="1985645">
                  <a:moveTo>
                    <a:pt x="4392799" y="0"/>
                  </a:moveTo>
                  <a:lnTo>
                    <a:pt x="0" y="0"/>
                  </a:lnTo>
                  <a:lnTo>
                    <a:pt x="0" y="1985632"/>
                  </a:lnTo>
                  <a:lnTo>
                    <a:pt x="4392799" y="1985632"/>
                  </a:lnTo>
                  <a:lnTo>
                    <a:pt x="4392799" y="0"/>
                  </a:lnTo>
                  <a:close/>
                </a:path>
              </a:pathLst>
            </a:custGeom>
            <a:solidFill>
              <a:srgbClr val="F9DC3C"/>
            </a:solidFill>
          </p:spPr>
          <p:txBody>
            <a:bodyPr wrap="square" lIns="0" tIns="0" rIns="0" bIns="0" rtlCol="0"/>
            <a:lstStyle/>
            <a:p>
              <a:pPr defTabSz="554492"/>
              <a:endParaRPr sz="1092" kern="0">
                <a:solidFill>
                  <a:sysClr val="windowText" lastClr="000000"/>
                </a:solidFill>
              </a:endParaRPr>
            </a:p>
          </p:txBody>
        </p:sp>
        <p:pic>
          <p:nvPicPr>
            <p:cNvPr id="33" name="object 33"/>
            <p:cNvPicPr/>
            <p:nvPr/>
          </p:nvPicPr>
          <p:blipFill>
            <a:blip r:embed="rId8" cstate="print"/>
            <a:stretch>
              <a:fillRect/>
            </a:stretch>
          </p:blipFill>
          <p:spPr>
            <a:xfrm>
              <a:off x="15215306" y="7907691"/>
              <a:ext cx="1123761" cy="1018135"/>
            </a:xfrm>
            <a:prstGeom prst="rect">
              <a:avLst/>
            </a:prstGeom>
          </p:spPr>
        </p:pic>
      </p:grpSp>
      <p:grpSp>
        <p:nvGrpSpPr>
          <p:cNvPr id="34" name="object 34"/>
          <p:cNvGrpSpPr/>
          <p:nvPr/>
        </p:nvGrpSpPr>
        <p:grpSpPr>
          <a:xfrm>
            <a:off x="5982211" y="5004926"/>
            <a:ext cx="2023514" cy="198308"/>
            <a:chOff x="9864403" y="8253493"/>
            <a:chExt cx="3336925" cy="327025"/>
          </a:xfrm>
        </p:grpSpPr>
        <p:sp>
          <p:nvSpPr>
            <p:cNvPr id="35" name="object 35"/>
            <p:cNvSpPr/>
            <p:nvPr/>
          </p:nvSpPr>
          <p:spPr>
            <a:xfrm>
              <a:off x="10149213" y="8416838"/>
              <a:ext cx="2767330" cy="0"/>
            </a:xfrm>
            <a:custGeom>
              <a:avLst/>
              <a:gdLst/>
              <a:ahLst/>
              <a:cxnLst/>
              <a:rect l="l" t="t" r="r" b="b"/>
              <a:pathLst>
                <a:path w="2767329">
                  <a:moveTo>
                    <a:pt x="2766885" y="0"/>
                  </a:moveTo>
                  <a:lnTo>
                    <a:pt x="2725001" y="0"/>
                  </a:lnTo>
                  <a:lnTo>
                    <a:pt x="41883" y="0"/>
                  </a:lnTo>
                  <a:lnTo>
                    <a:pt x="0" y="0"/>
                  </a:lnTo>
                </a:path>
              </a:pathLst>
            </a:custGeom>
            <a:ln w="83767">
              <a:solidFill>
                <a:srgbClr val="444444"/>
              </a:solidFill>
            </a:ln>
          </p:spPr>
          <p:txBody>
            <a:bodyPr wrap="square" lIns="0" tIns="0" rIns="0" bIns="0" rtlCol="0"/>
            <a:lstStyle/>
            <a:p>
              <a:pPr defTabSz="554492"/>
              <a:endParaRPr sz="1092" kern="0">
                <a:solidFill>
                  <a:sysClr val="windowText" lastClr="000000"/>
                </a:solidFill>
              </a:endParaRPr>
            </a:p>
          </p:txBody>
        </p:sp>
        <p:sp>
          <p:nvSpPr>
            <p:cNvPr id="36" name="object 36"/>
            <p:cNvSpPr/>
            <p:nvPr/>
          </p:nvSpPr>
          <p:spPr>
            <a:xfrm>
              <a:off x="9864395" y="8253494"/>
              <a:ext cx="3336925" cy="327025"/>
            </a:xfrm>
            <a:custGeom>
              <a:avLst/>
              <a:gdLst/>
              <a:ahLst/>
              <a:cxnLst/>
              <a:rect l="l" t="t" r="r" b="b"/>
              <a:pathLst>
                <a:path w="3336925" h="327025">
                  <a:moveTo>
                    <a:pt x="326694" y="0"/>
                  </a:moveTo>
                  <a:lnTo>
                    <a:pt x="0" y="163347"/>
                  </a:lnTo>
                  <a:lnTo>
                    <a:pt x="326694" y="326694"/>
                  </a:lnTo>
                  <a:lnTo>
                    <a:pt x="326694" y="0"/>
                  </a:lnTo>
                  <a:close/>
                </a:path>
                <a:path w="3336925" h="327025">
                  <a:moveTo>
                    <a:pt x="3336506" y="163347"/>
                  </a:moveTo>
                  <a:lnTo>
                    <a:pt x="3009811" y="0"/>
                  </a:lnTo>
                  <a:lnTo>
                    <a:pt x="3009811" y="326694"/>
                  </a:lnTo>
                  <a:lnTo>
                    <a:pt x="3336506" y="163347"/>
                  </a:lnTo>
                  <a:close/>
                </a:path>
              </a:pathLst>
            </a:custGeom>
            <a:solidFill>
              <a:srgbClr val="444444"/>
            </a:solidFill>
          </p:spPr>
          <p:txBody>
            <a:bodyPr wrap="square" lIns="0" tIns="0" rIns="0" bIns="0" rtlCol="0"/>
            <a:lstStyle/>
            <a:p>
              <a:pPr defTabSz="554492"/>
              <a:endParaRPr sz="1092" kern="0">
                <a:solidFill>
                  <a:sysClr val="windowText" lastClr="000000"/>
                </a:solidFill>
              </a:endParaRPr>
            </a:p>
          </p:txBody>
        </p:sp>
      </p:grpSp>
      <p:pic>
        <p:nvPicPr>
          <p:cNvPr id="37" name="object 37"/>
          <p:cNvPicPr/>
          <p:nvPr/>
        </p:nvPicPr>
        <p:blipFill>
          <a:blip r:embed="rId11" cstate="print"/>
          <a:stretch>
            <a:fillRect/>
          </a:stretch>
        </p:blipFill>
        <p:spPr>
          <a:xfrm>
            <a:off x="6831925" y="4561065"/>
            <a:ext cx="317478" cy="317478"/>
          </a:xfrm>
          <a:prstGeom prst="rect">
            <a:avLst/>
          </a:prstGeom>
        </p:spPr>
      </p:pic>
      <p:sp>
        <p:nvSpPr>
          <p:cNvPr id="38" name="object 38"/>
          <p:cNvSpPr txBox="1"/>
          <p:nvPr/>
        </p:nvSpPr>
        <p:spPr>
          <a:xfrm>
            <a:off x="6243771" y="5253430"/>
            <a:ext cx="1500212" cy="614861"/>
          </a:xfrm>
          <a:prstGeom prst="rect">
            <a:avLst/>
          </a:prstGeom>
        </p:spPr>
        <p:txBody>
          <a:bodyPr vert="horz" wrap="square" lIns="0" tIns="7316" rIns="0" bIns="0" rtlCol="0">
            <a:spAutoFit/>
          </a:bodyPr>
          <a:lstStyle/>
          <a:p>
            <a:pPr marL="484411" marR="3081" indent="-477094" defTabSz="554492">
              <a:lnSpc>
                <a:spcPct val="121500"/>
              </a:lnSpc>
              <a:spcBef>
                <a:spcPts val="58"/>
              </a:spcBef>
            </a:pPr>
            <a:r>
              <a:rPr sz="1698" b="1" kern="0" spc="-112" dirty="0">
                <a:solidFill>
                  <a:srgbClr val="00882B"/>
                </a:solidFill>
                <a:latin typeface="Arial"/>
                <a:cs typeface="Arial"/>
              </a:rPr>
              <a:t>CAN</a:t>
            </a:r>
            <a:r>
              <a:rPr sz="1698" b="1" kern="0" spc="-36" dirty="0">
                <a:solidFill>
                  <a:srgbClr val="00882B"/>
                </a:solidFill>
                <a:latin typeface="Arial"/>
                <a:cs typeface="Arial"/>
              </a:rPr>
              <a:t> </a:t>
            </a:r>
            <a:r>
              <a:rPr sz="1698" b="1" kern="0" spc="-91" dirty="0">
                <a:solidFill>
                  <a:srgbClr val="00882B"/>
                </a:solidFill>
                <a:latin typeface="Arial"/>
                <a:cs typeface="Arial"/>
              </a:rPr>
              <a:t>INTERACT </a:t>
            </a:r>
            <a:r>
              <a:rPr sz="1698" b="1" kern="0" spc="-12" dirty="0">
                <a:solidFill>
                  <a:srgbClr val="00882B"/>
                </a:solidFill>
                <a:latin typeface="Arial"/>
                <a:cs typeface="Arial"/>
              </a:rPr>
              <a:t>WITH</a:t>
            </a:r>
            <a:endParaRPr sz="1698" kern="0">
              <a:solidFill>
                <a:sysClr val="windowText" lastClr="000000"/>
              </a:solidFill>
              <a:latin typeface="Arial"/>
              <a:cs typeface="Arial"/>
            </a:endParaRPr>
          </a:p>
        </p:txBody>
      </p:sp>
      <p:sp>
        <p:nvSpPr>
          <p:cNvPr id="39" name="object 39"/>
          <p:cNvSpPr txBox="1"/>
          <p:nvPr/>
        </p:nvSpPr>
        <p:spPr>
          <a:xfrm>
            <a:off x="2791979" y="2720027"/>
            <a:ext cx="3453259" cy="1039132"/>
          </a:xfrm>
          <a:prstGeom prst="rect">
            <a:avLst/>
          </a:prstGeom>
        </p:spPr>
        <p:txBody>
          <a:bodyPr vert="horz" wrap="square" lIns="0" tIns="18098" rIns="0" bIns="0" rtlCol="0">
            <a:spAutoFit/>
          </a:bodyPr>
          <a:lstStyle/>
          <a:p>
            <a:pPr marL="7701" defTabSz="554492">
              <a:spcBef>
                <a:spcPts val="143"/>
              </a:spcBef>
            </a:pPr>
            <a:r>
              <a:rPr sz="1304" kern="0" spc="-6" dirty="0">
                <a:solidFill>
                  <a:srgbClr val="F2425D"/>
                </a:solidFill>
                <a:latin typeface="Arial"/>
                <a:cs typeface="Arial"/>
              </a:rPr>
              <a:t>For</a:t>
            </a:r>
            <a:r>
              <a:rPr sz="1304" kern="0" spc="-76" dirty="0">
                <a:solidFill>
                  <a:srgbClr val="F2425D"/>
                </a:solidFill>
                <a:latin typeface="Arial"/>
                <a:cs typeface="Arial"/>
              </a:rPr>
              <a:t> </a:t>
            </a:r>
            <a:r>
              <a:rPr sz="1304" kern="0" spc="-6" dirty="0">
                <a:solidFill>
                  <a:srgbClr val="F2425D"/>
                </a:solidFill>
                <a:latin typeface="Arial"/>
                <a:cs typeface="Arial"/>
              </a:rPr>
              <a:t>example</a:t>
            </a:r>
            <a:endParaRPr sz="1304" kern="0">
              <a:solidFill>
                <a:sysClr val="windowText" lastClr="000000"/>
              </a:solidFill>
              <a:latin typeface="Arial"/>
              <a:cs typeface="Arial"/>
            </a:endParaRPr>
          </a:p>
          <a:p>
            <a:pPr marL="7701" defTabSz="554492">
              <a:spcBef>
                <a:spcPts val="85"/>
              </a:spcBef>
            </a:pPr>
            <a:r>
              <a:rPr sz="1304" kern="0" spc="-6" dirty="0">
                <a:solidFill>
                  <a:srgbClr val="F2425D"/>
                </a:solidFill>
                <a:latin typeface="Courier New"/>
                <a:cs typeface="Courier New"/>
              </a:rPr>
              <a:t>document.querySelector()</a:t>
            </a:r>
            <a:endParaRPr sz="1304" kern="0">
              <a:solidFill>
                <a:sysClr val="windowText" lastClr="000000"/>
              </a:solidFill>
              <a:latin typeface="Courier New"/>
              <a:cs typeface="Courier New"/>
            </a:endParaRPr>
          </a:p>
          <a:p>
            <a:pPr defTabSz="554492">
              <a:spcBef>
                <a:spcPts val="12"/>
              </a:spcBef>
            </a:pPr>
            <a:endParaRPr sz="2638" kern="0">
              <a:solidFill>
                <a:sysClr val="windowText" lastClr="000000"/>
              </a:solidFill>
              <a:latin typeface="Courier New"/>
              <a:cs typeface="Courier New"/>
            </a:endParaRPr>
          </a:p>
          <a:p>
            <a:pPr marL="493267" defTabSz="554492"/>
            <a:r>
              <a:rPr sz="1304" kern="0" spc="-12" dirty="0">
                <a:solidFill>
                  <a:srgbClr val="F2425D"/>
                </a:solidFill>
                <a:latin typeface="Arial"/>
                <a:cs typeface="Arial"/>
              </a:rPr>
              <a:t>API:</a:t>
            </a:r>
            <a:r>
              <a:rPr sz="1304" kern="0" spc="58" dirty="0">
                <a:solidFill>
                  <a:srgbClr val="F2425D"/>
                </a:solidFill>
                <a:latin typeface="Arial"/>
                <a:cs typeface="Arial"/>
              </a:rPr>
              <a:t> </a:t>
            </a:r>
            <a:r>
              <a:rPr sz="1304" kern="0" dirty="0">
                <a:solidFill>
                  <a:srgbClr val="F2425D"/>
                </a:solidFill>
                <a:latin typeface="Arial"/>
                <a:cs typeface="Arial"/>
              </a:rPr>
              <a:t>Application</a:t>
            </a:r>
            <a:r>
              <a:rPr sz="1304" kern="0" spc="61" dirty="0">
                <a:solidFill>
                  <a:srgbClr val="F2425D"/>
                </a:solidFill>
                <a:latin typeface="Arial"/>
                <a:cs typeface="Arial"/>
              </a:rPr>
              <a:t> </a:t>
            </a:r>
            <a:r>
              <a:rPr sz="1304" kern="0" dirty="0">
                <a:solidFill>
                  <a:srgbClr val="F2425D"/>
                </a:solidFill>
                <a:latin typeface="Arial"/>
                <a:cs typeface="Arial"/>
              </a:rPr>
              <a:t>Programming</a:t>
            </a:r>
            <a:r>
              <a:rPr sz="1304" kern="0" spc="64" dirty="0">
                <a:solidFill>
                  <a:srgbClr val="F2425D"/>
                </a:solidFill>
                <a:latin typeface="Arial"/>
                <a:cs typeface="Arial"/>
              </a:rPr>
              <a:t> </a:t>
            </a:r>
            <a:r>
              <a:rPr sz="1304" kern="0" spc="-6" dirty="0">
                <a:solidFill>
                  <a:srgbClr val="F2425D"/>
                </a:solidFill>
                <a:latin typeface="Arial"/>
                <a:cs typeface="Arial"/>
              </a:rPr>
              <a:t>Interface</a:t>
            </a:r>
            <a:endParaRPr sz="1304" kern="0">
              <a:solidFill>
                <a:sysClr val="windowText" lastClr="000000"/>
              </a:solidFill>
              <a:latin typeface="Arial"/>
              <a:cs typeface="Arial"/>
            </a:endParaRPr>
          </a:p>
        </p:txBody>
      </p:sp>
    </p:spTree>
    <p:extLst>
      <p:ext uri="{BB962C8B-B14F-4D97-AF65-F5344CB8AC3E}">
        <p14:creationId xmlns:p14="http://schemas.microsoft.com/office/powerpoint/2010/main" val="1748556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8" y="0"/>
            <a:ext cx="12191144" cy="825442"/>
          </a:xfrm>
          <a:prstGeom prst="rect">
            <a:avLst/>
          </a:prstGeom>
        </p:spPr>
      </p:pic>
      <p:sp>
        <p:nvSpPr>
          <p:cNvPr id="3" name="object 3"/>
          <p:cNvSpPr txBox="1">
            <a:spLocks noGrp="1"/>
          </p:cNvSpPr>
          <p:nvPr>
            <p:ph type="title"/>
          </p:nvPr>
        </p:nvSpPr>
        <p:spPr>
          <a:xfrm>
            <a:off x="366275" y="157387"/>
            <a:ext cx="5582038" cy="417949"/>
          </a:xfrm>
          <a:prstGeom prst="rect">
            <a:avLst/>
          </a:prstGeom>
        </p:spPr>
        <p:txBody>
          <a:bodyPr vert="horz" wrap="square" lIns="0" tIns="7316" rIns="0" bIns="0" rtlCol="0">
            <a:spAutoFit/>
          </a:bodyPr>
          <a:lstStyle/>
          <a:p>
            <a:pPr marL="7701">
              <a:spcBef>
                <a:spcPts val="58"/>
              </a:spcBef>
              <a:tabLst>
                <a:tab pos="1210641" algn="l"/>
                <a:tab pos="2150582" algn="l"/>
                <a:tab pos="2518704" algn="l"/>
                <a:tab pos="3139812" algn="l"/>
              </a:tabLst>
            </a:pPr>
            <a:r>
              <a:rPr sz="2668" dirty="0"/>
              <a:t>REVIEW</a:t>
            </a:r>
            <a:r>
              <a:rPr lang="en-US" sz="2668" dirty="0"/>
              <a:t> </a:t>
            </a:r>
            <a:r>
              <a:rPr sz="2668" dirty="0"/>
              <a:t>:</a:t>
            </a:r>
            <a:r>
              <a:rPr lang="en-US" sz="2668" dirty="0"/>
              <a:t> </a:t>
            </a:r>
            <a:r>
              <a:rPr sz="2668" dirty="0"/>
              <a:t>WHAT</a:t>
            </a:r>
            <a:r>
              <a:rPr lang="en-US" sz="2668" dirty="0"/>
              <a:t> </a:t>
            </a:r>
            <a:r>
              <a:rPr sz="2668" dirty="0"/>
              <a:t>IS</a:t>
            </a:r>
            <a:r>
              <a:rPr lang="en-US" sz="2668" dirty="0"/>
              <a:t> </a:t>
            </a:r>
            <a:r>
              <a:rPr sz="2668" dirty="0"/>
              <a:t>THE</a:t>
            </a:r>
            <a:r>
              <a:rPr lang="en-US" sz="2668" dirty="0"/>
              <a:t> </a:t>
            </a:r>
            <a:r>
              <a:rPr sz="2668" dirty="0"/>
              <a:t>DOM?</a:t>
            </a:r>
          </a:p>
        </p:txBody>
      </p:sp>
      <p:grpSp>
        <p:nvGrpSpPr>
          <p:cNvPr id="4" name="object 4"/>
          <p:cNvGrpSpPr/>
          <p:nvPr/>
        </p:nvGrpSpPr>
        <p:grpSpPr>
          <a:xfrm>
            <a:off x="4593758" y="1838631"/>
            <a:ext cx="1013105" cy="198308"/>
            <a:chOff x="7574742" y="3032038"/>
            <a:chExt cx="1670685" cy="327025"/>
          </a:xfrm>
        </p:grpSpPr>
        <p:sp>
          <p:nvSpPr>
            <p:cNvPr id="5" name="object 5"/>
            <p:cNvSpPr/>
            <p:nvPr/>
          </p:nvSpPr>
          <p:spPr>
            <a:xfrm>
              <a:off x="7859550" y="3195384"/>
              <a:ext cx="1385570" cy="0"/>
            </a:xfrm>
            <a:custGeom>
              <a:avLst/>
              <a:gdLst/>
              <a:ahLst/>
              <a:cxnLst/>
              <a:rect l="l" t="t" r="r" b="b"/>
              <a:pathLst>
                <a:path w="1385570">
                  <a:moveTo>
                    <a:pt x="0" y="0"/>
                  </a:moveTo>
                  <a:lnTo>
                    <a:pt x="1385269" y="0"/>
                  </a:lnTo>
                </a:path>
              </a:pathLst>
            </a:custGeom>
            <a:ln w="83767">
              <a:solidFill>
                <a:srgbClr val="444444"/>
              </a:solidFill>
            </a:ln>
          </p:spPr>
          <p:txBody>
            <a:bodyPr wrap="square" lIns="0" tIns="0" rIns="0" bIns="0" rtlCol="0"/>
            <a:lstStyle/>
            <a:p>
              <a:pPr defTabSz="554492"/>
              <a:endParaRPr sz="1092" kern="0">
                <a:solidFill>
                  <a:sysClr val="windowText" lastClr="000000"/>
                </a:solidFill>
              </a:endParaRPr>
            </a:p>
          </p:txBody>
        </p:sp>
        <p:sp>
          <p:nvSpPr>
            <p:cNvPr id="6" name="object 6"/>
            <p:cNvSpPr/>
            <p:nvPr/>
          </p:nvSpPr>
          <p:spPr>
            <a:xfrm>
              <a:off x="7574742" y="3032038"/>
              <a:ext cx="327025" cy="327025"/>
            </a:xfrm>
            <a:custGeom>
              <a:avLst/>
              <a:gdLst/>
              <a:ahLst/>
              <a:cxnLst/>
              <a:rect l="l" t="t" r="r" b="b"/>
              <a:pathLst>
                <a:path w="327025" h="327025">
                  <a:moveTo>
                    <a:pt x="326691" y="0"/>
                  </a:moveTo>
                  <a:lnTo>
                    <a:pt x="0" y="163345"/>
                  </a:lnTo>
                  <a:lnTo>
                    <a:pt x="326691" y="326691"/>
                  </a:lnTo>
                  <a:lnTo>
                    <a:pt x="326691" y="0"/>
                  </a:lnTo>
                  <a:close/>
                </a:path>
              </a:pathLst>
            </a:custGeom>
            <a:solidFill>
              <a:srgbClr val="444444"/>
            </a:solidFill>
          </p:spPr>
          <p:txBody>
            <a:bodyPr wrap="square" lIns="0" tIns="0" rIns="0" bIns="0" rtlCol="0"/>
            <a:lstStyle/>
            <a:p>
              <a:pPr defTabSz="554492"/>
              <a:endParaRPr sz="1092" kern="0">
                <a:solidFill>
                  <a:sysClr val="windowText" lastClr="000000"/>
                </a:solidFill>
              </a:endParaRPr>
            </a:p>
          </p:txBody>
        </p:sp>
      </p:grpSp>
      <p:grpSp>
        <p:nvGrpSpPr>
          <p:cNvPr id="7" name="object 7"/>
          <p:cNvGrpSpPr/>
          <p:nvPr/>
        </p:nvGrpSpPr>
        <p:grpSpPr>
          <a:xfrm>
            <a:off x="6719612" y="1838631"/>
            <a:ext cx="878717" cy="198308"/>
            <a:chOff x="11080432" y="3032038"/>
            <a:chExt cx="1449070" cy="327025"/>
          </a:xfrm>
        </p:grpSpPr>
        <p:sp>
          <p:nvSpPr>
            <p:cNvPr id="8" name="object 8"/>
            <p:cNvSpPr/>
            <p:nvPr/>
          </p:nvSpPr>
          <p:spPr>
            <a:xfrm>
              <a:off x="11080432" y="3195384"/>
              <a:ext cx="1164590" cy="0"/>
            </a:xfrm>
            <a:custGeom>
              <a:avLst/>
              <a:gdLst/>
              <a:ahLst/>
              <a:cxnLst/>
              <a:rect l="l" t="t" r="r" b="b"/>
              <a:pathLst>
                <a:path w="1164590">
                  <a:moveTo>
                    <a:pt x="0" y="0"/>
                  </a:moveTo>
                  <a:lnTo>
                    <a:pt x="1164115" y="0"/>
                  </a:lnTo>
                </a:path>
              </a:pathLst>
            </a:custGeom>
            <a:ln w="83767">
              <a:solidFill>
                <a:srgbClr val="444444"/>
              </a:solidFill>
            </a:ln>
          </p:spPr>
          <p:txBody>
            <a:bodyPr wrap="square" lIns="0" tIns="0" rIns="0" bIns="0" rtlCol="0"/>
            <a:lstStyle/>
            <a:p>
              <a:pPr defTabSz="554492"/>
              <a:endParaRPr sz="1092" kern="0">
                <a:solidFill>
                  <a:sysClr val="windowText" lastClr="000000"/>
                </a:solidFill>
              </a:endParaRPr>
            </a:p>
          </p:txBody>
        </p:sp>
        <p:sp>
          <p:nvSpPr>
            <p:cNvPr id="9" name="object 9"/>
            <p:cNvSpPr/>
            <p:nvPr/>
          </p:nvSpPr>
          <p:spPr>
            <a:xfrm>
              <a:off x="12202664" y="3032038"/>
              <a:ext cx="327025" cy="327025"/>
            </a:xfrm>
            <a:custGeom>
              <a:avLst/>
              <a:gdLst/>
              <a:ahLst/>
              <a:cxnLst/>
              <a:rect l="l" t="t" r="r" b="b"/>
              <a:pathLst>
                <a:path w="327025" h="327025">
                  <a:moveTo>
                    <a:pt x="0" y="0"/>
                  </a:moveTo>
                  <a:lnTo>
                    <a:pt x="0" y="326691"/>
                  </a:lnTo>
                  <a:lnTo>
                    <a:pt x="326691" y="163345"/>
                  </a:lnTo>
                  <a:lnTo>
                    <a:pt x="0" y="0"/>
                  </a:lnTo>
                  <a:close/>
                </a:path>
              </a:pathLst>
            </a:custGeom>
            <a:solidFill>
              <a:srgbClr val="444444"/>
            </a:solidFill>
          </p:spPr>
          <p:txBody>
            <a:bodyPr wrap="square" lIns="0" tIns="0" rIns="0" bIns="0" rtlCol="0"/>
            <a:lstStyle/>
            <a:p>
              <a:pPr defTabSz="554492"/>
              <a:endParaRPr sz="1092" kern="0">
                <a:solidFill>
                  <a:sysClr val="windowText" lastClr="000000"/>
                </a:solidFill>
              </a:endParaRPr>
            </a:p>
          </p:txBody>
        </p:sp>
      </p:grpSp>
      <p:grpSp>
        <p:nvGrpSpPr>
          <p:cNvPr id="10" name="object 10"/>
          <p:cNvGrpSpPr/>
          <p:nvPr/>
        </p:nvGrpSpPr>
        <p:grpSpPr>
          <a:xfrm>
            <a:off x="2599896" y="1213014"/>
            <a:ext cx="1770142" cy="1449383"/>
            <a:chOff x="4286715" y="2000350"/>
            <a:chExt cx="2919095" cy="2390140"/>
          </a:xfrm>
        </p:grpSpPr>
        <p:sp>
          <p:nvSpPr>
            <p:cNvPr id="11" name="object 11"/>
            <p:cNvSpPr/>
            <p:nvPr/>
          </p:nvSpPr>
          <p:spPr>
            <a:xfrm>
              <a:off x="4286715" y="2000350"/>
              <a:ext cx="2919095" cy="2390140"/>
            </a:xfrm>
            <a:custGeom>
              <a:avLst/>
              <a:gdLst/>
              <a:ahLst/>
              <a:cxnLst/>
              <a:rect l="l" t="t" r="r" b="b"/>
              <a:pathLst>
                <a:path w="2919095" h="2390140">
                  <a:moveTo>
                    <a:pt x="2918703" y="0"/>
                  </a:moveTo>
                  <a:lnTo>
                    <a:pt x="0" y="0"/>
                  </a:lnTo>
                  <a:lnTo>
                    <a:pt x="0" y="2390066"/>
                  </a:lnTo>
                  <a:lnTo>
                    <a:pt x="2918703" y="2390066"/>
                  </a:lnTo>
                  <a:lnTo>
                    <a:pt x="2918703" y="0"/>
                  </a:lnTo>
                  <a:close/>
                </a:path>
              </a:pathLst>
            </a:custGeom>
            <a:solidFill>
              <a:srgbClr val="F9DC3C"/>
            </a:solidFill>
          </p:spPr>
          <p:txBody>
            <a:bodyPr wrap="square" lIns="0" tIns="0" rIns="0" bIns="0" rtlCol="0"/>
            <a:lstStyle/>
            <a:p>
              <a:pPr defTabSz="554492"/>
              <a:endParaRPr sz="1092" kern="0">
                <a:solidFill>
                  <a:sysClr val="windowText" lastClr="000000"/>
                </a:solidFill>
              </a:endParaRPr>
            </a:p>
          </p:txBody>
        </p:sp>
        <p:pic>
          <p:nvPicPr>
            <p:cNvPr id="12" name="object 12"/>
            <p:cNvPicPr/>
            <p:nvPr/>
          </p:nvPicPr>
          <p:blipFill>
            <a:blip r:embed="rId3" cstate="print"/>
            <a:stretch>
              <a:fillRect/>
            </a:stretch>
          </p:blipFill>
          <p:spPr>
            <a:xfrm>
              <a:off x="5184237" y="2686237"/>
              <a:ext cx="1123761" cy="1018135"/>
            </a:xfrm>
            <a:prstGeom prst="rect">
              <a:avLst/>
            </a:prstGeom>
          </p:spPr>
        </p:pic>
      </p:grpSp>
      <p:sp>
        <p:nvSpPr>
          <p:cNvPr id="13" name="object 13"/>
          <p:cNvSpPr/>
          <p:nvPr/>
        </p:nvSpPr>
        <p:spPr>
          <a:xfrm>
            <a:off x="7822202" y="1213014"/>
            <a:ext cx="1770142" cy="1449383"/>
          </a:xfrm>
          <a:custGeom>
            <a:avLst/>
            <a:gdLst/>
            <a:ahLst/>
            <a:cxnLst/>
            <a:rect l="l" t="t" r="r" b="b"/>
            <a:pathLst>
              <a:path w="2919094" h="2390140">
                <a:moveTo>
                  <a:pt x="2918703" y="0"/>
                </a:moveTo>
                <a:lnTo>
                  <a:pt x="0" y="0"/>
                </a:lnTo>
                <a:lnTo>
                  <a:pt x="0" y="2390066"/>
                </a:lnTo>
                <a:lnTo>
                  <a:pt x="2918703" y="2390066"/>
                </a:lnTo>
                <a:lnTo>
                  <a:pt x="2918703" y="0"/>
                </a:lnTo>
                <a:close/>
              </a:path>
            </a:pathLst>
          </a:custGeom>
          <a:solidFill>
            <a:srgbClr val="38464D"/>
          </a:solidFill>
        </p:spPr>
        <p:txBody>
          <a:bodyPr wrap="square" lIns="0" tIns="0" rIns="0" bIns="0" rtlCol="0"/>
          <a:lstStyle/>
          <a:p>
            <a:pPr defTabSz="554492"/>
            <a:endParaRPr sz="1092" kern="0">
              <a:solidFill>
                <a:sysClr val="windowText" lastClr="000000"/>
              </a:solidFill>
            </a:endParaRPr>
          </a:p>
        </p:txBody>
      </p:sp>
      <p:sp>
        <p:nvSpPr>
          <p:cNvPr id="14" name="object 14"/>
          <p:cNvSpPr txBox="1"/>
          <p:nvPr/>
        </p:nvSpPr>
        <p:spPr>
          <a:xfrm>
            <a:off x="7822202" y="1213014"/>
            <a:ext cx="1770142" cy="469336"/>
          </a:xfrm>
          <a:prstGeom prst="rect">
            <a:avLst/>
          </a:prstGeom>
        </p:spPr>
        <p:txBody>
          <a:bodyPr vert="horz" wrap="square" lIns="0" tIns="178285" rIns="0" bIns="0" rtlCol="0">
            <a:spAutoFit/>
          </a:bodyPr>
          <a:lstStyle/>
          <a:p>
            <a:pPr marL="312672" defTabSz="554492">
              <a:spcBef>
                <a:spcPts val="1404"/>
              </a:spcBef>
            </a:pPr>
            <a:r>
              <a:rPr sz="1880" kern="0" spc="-24" dirty="0">
                <a:solidFill>
                  <a:srgbClr val="FFFFFF"/>
                </a:solidFill>
                <a:latin typeface="Arial"/>
                <a:cs typeface="Arial"/>
              </a:rPr>
              <a:t>BROWSER</a:t>
            </a:r>
            <a:endParaRPr sz="1880" kern="0">
              <a:solidFill>
                <a:sysClr val="windowText" lastClr="000000"/>
              </a:solidFill>
              <a:latin typeface="Arial"/>
              <a:cs typeface="Arial"/>
            </a:endParaRPr>
          </a:p>
        </p:txBody>
      </p:sp>
      <p:grpSp>
        <p:nvGrpSpPr>
          <p:cNvPr id="15" name="object 15"/>
          <p:cNvGrpSpPr/>
          <p:nvPr/>
        </p:nvGrpSpPr>
        <p:grpSpPr>
          <a:xfrm>
            <a:off x="8369775" y="1829351"/>
            <a:ext cx="675018" cy="678484"/>
            <a:chOff x="13801673" y="3016735"/>
            <a:chExt cx="1113155" cy="1118870"/>
          </a:xfrm>
        </p:grpSpPr>
        <p:pic>
          <p:nvPicPr>
            <p:cNvPr id="16" name="object 16"/>
            <p:cNvPicPr/>
            <p:nvPr/>
          </p:nvPicPr>
          <p:blipFill>
            <a:blip r:embed="rId4" cstate="print"/>
            <a:stretch>
              <a:fillRect/>
            </a:stretch>
          </p:blipFill>
          <p:spPr>
            <a:xfrm>
              <a:off x="13801673" y="3016735"/>
              <a:ext cx="537043" cy="537043"/>
            </a:xfrm>
            <a:prstGeom prst="rect">
              <a:avLst/>
            </a:prstGeom>
          </p:spPr>
        </p:pic>
        <p:pic>
          <p:nvPicPr>
            <p:cNvPr id="17" name="object 17"/>
            <p:cNvPicPr/>
            <p:nvPr/>
          </p:nvPicPr>
          <p:blipFill>
            <a:blip r:embed="rId5" cstate="print"/>
            <a:stretch>
              <a:fillRect/>
            </a:stretch>
          </p:blipFill>
          <p:spPr>
            <a:xfrm>
              <a:off x="13841616" y="3665414"/>
              <a:ext cx="457707" cy="458408"/>
            </a:xfrm>
            <a:prstGeom prst="rect">
              <a:avLst/>
            </a:prstGeom>
          </p:spPr>
        </p:pic>
        <p:pic>
          <p:nvPicPr>
            <p:cNvPr id="18" name="object 18"/>
            <p:cNvPicPr/>
            <p:nvPr/>
          </p:nvPicPr>
          <p:blipFill>
            <a:blip r:embed="rId6" cstate="print"/>
            <a:stretch>
              <a:fillRect/>
            </a:stretch>
          </p:blipFill>
          <p:spPr>
            <a:xfrm>
              <a:off x="14404346" y="3654238"/>
              <a:ext cx="510039" cy="480921"/>
            </a:xfrm>
            <a:prstGeom prst="rect">
              <a:avLst/>
            </a:prstGeom>
          </p:spPr>
        </p:pic>
        <p:pic>
          <p:nvPicPr>
            <p:cNvPr id="19" name="object 19"/>
            <p:cNvPicPr/>
            <p:nvPr/>
          </p:nvPicPr>
          <p:blipFill>
            <a:blip r:embed="rId7" cstate="print"/>
            <a:stretch>
              <a:fillRect/>
            </a:stretch>
          </p:blipFill>
          <p:spPr>
            <a:xfrm>
              <a:off x="14414597" y="3041440"/>
              <a:ext cx="489537" cy="487633"/>
            </a:xfrm>
            <a:prstGeom prst="rect">
              <a:avLst/>
            </a:prstGeom>
          </p:spPr>
        </p:pic>
      </p:grpSp>
      <p:sp>
        <p:nvSpPr>
          <p:cNvPr id="20" name="object 20"/>
          <p:cNvSpPr txBox="1"/>
          <p:nvPr/>
        </p:nvSpPr>
        <p:spPr>
          <a:xfrm>
            <a:off x="5565756" y="2535560"/>
            <a:ext cx="1194855" cy="284274"/>
          </a:xfrm>
          <a:prstGeom prst="rect">
            <a:avLst/>
          </a:prstGeom>
        </p:spPr>
        <p:txBody>
          <a:bodyPr vert="horz" wrap="square" lIns="0" tIns="8856" rIns="0" bIns="0" rtlCol="0">
            <a:spAutoFit/>
          </a:bodyPr>
          <a:lstStyle/>
          <a:p>
            <a:pPr marL="7701" defTabSz="554492">
              <a:spcBef>
                <a:spcPts val="69"/>
              </a:spcBef>
            </a:pPr>
            <a:r>
              <a:rPr sz="1789" b="1" kern="0" spc="-106" dirty="0">
                <a:solidFill>
                  <a:srgbClr val="444444"/>
                </a:solidFill>
                <a:latin typeface="Arial"/>
                <a:cs typeface="Arial"/>
              </a:rPr>
              <a:t>INTERFACE</a:t>
            </a:r>
            <a:endParaRPr sz="1789" kern="0">
              <a:solidFill>
                <a:sysClr val="windowText" lastClr="000000"/>
              </a:solidFill>
              <a:latin typeface="Arial"/>
              <a:cs typeface="Arial"/>
            </a:endParaRPr>
          </a:p>
        </p:txBody>
      </p:sp>
      <p:sp>
        <p:nvSpPr>
          <p:cNvPr id="21" name="object 21"/>
          <p:cNvSpPr txBox="1"/>
          <p:nvPr/>
        </p:nvSpPr>
        <p:spPr>
          <a:xfrm>
            <a:off x="5606495" y="1488958"/>
            <a:ext cx="1113222" cy="620639"/>
          </a:xfrm>
          <a:prstGeom prst="rect">
            <a:avLst/>
          </a:prstGeom>
          <a:solidFill>
            <a:srgbClr val="6BCB70">
              <a:alpha val="94819"/>
            </a:srgbClr>
          </a:solidFill>
        </p:spPr>
        <p:txBody>
          <a:bodyPr vert="horz" wrap="square" lIns="0" tIns="272626" rIns="0" bIns="0" rtlCol="0">
            <a:spAutoFit/>
          </a:bodyPr>
          <a:lstStyle/>
          <a:p>
            <a:pPr marL="240665" defTabSz="554492">
              <a:spcBef>
                <a:spcPts val="2147"/>
              </a:spcBef>
            </a:pPr>
            <a:r>
              <a:rPr sz="2244" b="1" kern="0" spc="-15" dirty="0">
                <a:solidFill>
                  <a:srgbClr val="333333"/>
                </a:solidFill>
                <a:latin typeface="Arial"/>
                <a:cs typeface="Arial"/>
              </a:rPr>
              <a:t>DOM</a:t>
            </a:r>
            <a:endParaRPr sz="2244" kern="0">
              <a:solidFill>
                <a:sysClr val="windowText" lastClr="000000"/>
              </a:solidFill>
              <a:latin typeface="Arial"/>
              <a:cs typeface="Arial"/>
            </a:endParaRPr>
          </a:p>
        </p:txBody>
      </p:sp>
      <p:pic>
        <p:nvPicPr>
          <p:cNvPr id="22" name="object 22"/>
          <p:cNvPicPr/>
          <p:nvPr/>
        </p:nvPicPr>
        <p:blipFill>
          <a:blip r:embed="rId8" cstate="print"/>
          <a:stretch>
            <a:fillRect/>
          </a:stretch>
        </p:blipFill>
        <p:spPr>
          <a:xfrm>
            <a:off x="3150343" y="3246008"/>
            <a:ext cx="158739" cy="158739"/>
          </a:xfrm>
          <a:prstGeom prst="rect">
            <a:avLst/>
          </a:prstGeom>
        </p:spPr>
      </p:pic>
      <p:sp>
        <p:nvSpPr>
          <p:cNvPr id="23" name="object 23"/>
          <p:cNvSpPr txBox="1"/>
          <p:nvPr/>
        </p:nvSpPr>
        <p:spPr>
          <a:xfrm>
            <a:off x="3451300" y="3214732"/>
            <a:ext cx="4452887" cy="222839"/>
          </a:xfrm>
          <a:prstGeom prst="rect">
            <a:avLst/>
          </a:prstGeom>
        </p:spPr>
        <p:txBody>
          <a:bodyPr vert="horz" wrap="square" lIns="0" tIns="8086" rIns="0" bIns="0" rtlCol="0">
            <a:spAutoFit/>
          </a:bodyPr>
          <a:lstStyle/>
          <a:p>
            <a:pPr marL="7701" defTabSz="554492">
              <a:spcBef>
                <a:spcPts val="64"/>
              </a:spcBef>
            </a:pPr>
            <a:r>
              <a:rPr sz="1395" kern="0" dirty="0">
                <a:solidFill>
                  <a:srgbClr val="444444"/>
                </a:solidFill>
                <a:latin typeface="Arial"/>
                <a:cs typeface="Arial"/>
              </a:rPr>
              <a:t>Allows</a:t>
            </a:r>
            <a:r>
              <a:rPr sz="1395" kern="0" spc="12" dirty="0">
                <a:solidFill>
                  <a:srgbClr val="444444"/>
                </a:solidFill>
                <a:latin typeface="Arial"/>
                <a:cs typeface="Arial"/>
              </a:rPr>
              <a:t> </a:t>
            </a:r>
            <a:r>
              <a:rPr sz="1395" kern="0" dirty="0">
                <a:solidFill>
                  <a:srgbClr val="444444"/>
                </a:solidFill>
                <a:latin typeface="Arial"/>
                <a:cs typeface="Arial"/>
              </a:rPr>
              <a:t>us</a:t>
            </a:r>
            <a:r>
              <a:rPr sz="1395" kern="0" spc="12" dirty="0">
                <a:solidFill>
                  <a:srgbClr val="444444"/>
                </a:solidFill>
                <a:latin typeface="Arial"/>
                <a:cs typeface="Arial"/>
              </a:rPr>
              <a:t> </a:t>
            </a:r>
            <a:r>
              <a:rPr sz="1395" kern="0" spc="52" dirty="0">
                <a:solidFill>
                  <a:srgbClr val="444444"/>
                </a:solidFill>
                <a:latin typeface="Arial"/>
                <a:cs typeface="Arial"/>
              </a:rPr>
              <a:t>to</a:t>
            </a:r>
            <a:r>
              <a:rPr sz="1395" kern="0" spc="12" dirty="0">
                <a:solidFill>
                  <a:srgbClr val="444444"/>
                </a:solidFill>
                <a:latin typeface="Arial"/>
                <a:cs typeface="Arial"/>
              </a:rPr>
              <a:t> </a:t>
            </a:r>
            <a:r>
              <a:rPr sz="1395" kern="0" dirty="0">
                <a:solidFill>
                  <a:srgbClr val="444444"/>
                </a:solidFill>
                <a:latin typeface="Arial"/>
                <a:cs typeface="Arial"/>
              </a:rPr>
              <a:t>make</a:t>
            </a:r>
            <a:r>
              <a:rPr sz="1395" kern="0" spc="12" dirty="0">
                <a:solidFill>
                  <a:srgbClr val="444444"/>
                </a:solidFill>
                <a:latin typeface="Arial"/>
                <a:cs typeface="Arial"/>
              </a:rPr>
              <a:t> </a:t>
            </a:r>
            <a:r>
              <a:rPr sz="1395" kern="0" dirty="0">
                <a:solidFill>
                  <a:srgbClr val="444444"/>
                </a:solidFill>
                <a:latin typeface="Arial"/>
                <a:cs typeface="Arial"/>
              </a:rPr>
              <a:t>JavaScript</a:t>
            </a:r>
            <a:r>
              <a:rPr sz="1395" kern="0" spc="12" dirty="0">
                <a:solidFill>
                  <a:srgbClr val="444444"/>
                </a:solidFill>
                <a:latin typeface="Arial"/>
                <a:cs typeface="Arial"/>
              </a:rPr>
              <a:t> </a:t>
            </a:r>
            <a:r>
              <a:rPr sz="1395" kern="0" spc="30" dirty="0">
                <a:solidFill>
                  <a:srgbClr val="444444"/>
                </a:solidFill>
                <a:latin typeface="Arial"/>
                <a:cs typeface="Arial"/>
              </a:rPr>
              <a:t>interact</a:t>
            </a:r>
            <a:r>
              <a:rPr sz="1395" kern="0" spc="12" dirty="0">
                <a:solidFill>
                  <a:srgbClr val="444444"/>
                </a:solidFill>
                <a:latin typeface="Arial"/>
                <a:cs typeface="Arial"/>
              </a:rPr>
              <a:t> </a:t>
            </a:r>
            <a:r>
              <a:rPr sz="1395" kern="0" spc="45" dirty="0">
                <a:solidFill>
                  <a:srgbClr val="444444"/>
                </a:solidFill>
                <a:latin typeface="Arial"/>
                <a:cs typeface="Arial"/>
              </a:rPr>
              <a:t>with</a:t>
            </a:r>
            <a:r>
              <a:rPr sz="1395" kern="0" spc="12" dirty="0">
                <a:solidFill>
                  <a:srgbClr val="444444"/>
                </a:solidFill>
                <a:latin typeface="Arial"/>
                <a:cs typeface="Arial"/>
              </a:rPr>
              <a:t> </a:t>
            </a:r>
            <a:r>
              <a:rPr sz="1395" kern="0" dirty="0">
                <a:solidFill>
                  <a:srgbClr val="444444"/>
                </a:solidFill>
                <a:latin typeface="Arial"/>
                <a:cs typeface="Arial"/>
              </a:rPr>
              <a:t>the</a:t>
            </a:r>
            <a:r>
              <a:rPr sz="1395" kern="0" spc="12" dirty="0">
                <a:solidFill>
                  <a:srgbClr val="444444"/>
                </a:solidFill>
                <a:latin typeface="Arial"/>
                <a:cs typeface="Arial"/>
              </a:rPr>
              <a:t> </a:t>
            </a:r>
            <a:r>
              <a:rPr sz="1395" kern="0" spc="-6" dirty="0">
                <a:solidFill>
                  <a:srgbClr val="444444"/>
                </a:solidFill>
                <a:latin typeface="Arial"/>
                <a:cs typeface="Arial"/>
              </a:rPr>
              <a:t>browser;</a:t>
            </a:r>
            <a:endParaRPr sz="1395" kern="0">
              <a:solidFill>
                <a:sysClr val="windowText" lastClr="000000"/>
              </a:solidFill>
              <a:latin typeface="Arial"/>
              <a:cs typeface="Arial"/>
            </a:endParaRPr>
          </a:p>
        </p:txBody>
      </p:sp>
      <p:pic>
        <p:nvPicPr>
          <p:cNvPr id="24" name="object 24"/>
          <p:cNvPicPr/>
          <p:nvPr/>
        </p:nvPicPr>
        <p:blipFill>
          <a:blip r:embed="rId8" cstate="print"/>
          <a:stretch>
            <a:fillRect/>
          </a:stretch>
        </p:blipFill>
        <p:spPr>
          <a:xfrm>
            <a:off x="3150343" y="3686667"/>
            <a:ext cx="158739" cy="158739"/>
          </a:xfrm>
          <a:prstGeom prst="rect">
            <a:avLst/>
          </a:prstGeom>
        </p:spPr>
      </p:pic>
      <p:sp>
        <p:nvSpPr>
          <p:cNvPr id="25" name="object 25"/>
          <p:cNvSpPr txBox="1"/>
          <p:nvPr/>
        </p:nvSpPr>
        <p:spPr>
          <a:xfrm>
            <a:off x="3451300" y="3586816"/>
            <a:ext cx="5553401" cy="548181"/>
          </a:xfrm>
          <a:prstGeom prst="rect">
            <a:avLst/>
          </a:prstGeom>
        </p:spPr>
        <p:txBody>
          <a:bodyPr vert="horz" wrap="square" lIns="0" tIns="7701" rIns="0" bIns="0" rtlCol="0">
            <a:spAutoFit/>
          </a:bodyPr>
          <a:lstStyle/>
          <a:p>
            <a:pPr marL="7701" marR="3081" defTabSz="554492">
              <a:lnSpc>
                <a:spcPct val="132600"/>
              </a:lnSpc>
              <a:spcBef>
                <a:spcPts val="61"/>
              </a:spcBef>
            </a:pPr>
            <a:r>
              <a:rPr sz="1395" kern="0" spc="-79" dirty="0">
                <a:solidFill>
                  <a:srgbClr val="444444"/>
                </a:solidFill>
                <a:latin typeface="Arial"/>
                <a:cs typeface="Arial"/>
              </a:rPr>
              <a:t>We</a:t>
            </a:r>
            <a:r>
              <a:rPr sz="1395" kern="0" spc="-21" dirty="0">
                <a:solidFill>
                  <a:srgbClr val="444444"/>
                </a:solidFill>
                <a:latin typeface="Arial"/>
                <a:cs typeface="Arial"/>
              </a:rPr>
              <a:t> </a:t>
            </a:r>
            <a:r>
              <a:rPr sz="1395" kern="0" dirty="0">
                <a:solidFill>
                  <a:srgbClr val="444444"/>
                </a:solidFill>
                <a:latin typeface="Arial"/>
                <a:cs typeface="Arial"/>
              </a:rPr>
              <a:t>can</a:t>
            </a:r>
            <a:r>
              <a:rPr sz="1395" kern="0" spc="-21" dirty="0">
                <a:solidFill>
                  <a:srgbClr val="444444"/>
                </a:solidFill>
                <a:latin typeface="Arial"/>
                <a:cs typeface="Arial"/>
              </a:rPr>
              <a:t> </a:t>
            </a:r>
            <a:r>
              <a:rPr sz="1395" kern="0" spc="30" dirty="0">
                <a:solidFill>
                  <a:srgbClr val="444444"/>
                </a:solidFill>
                <a:latin typeface="Arial"/>
                <a:cs typeface="Arial"/>
              </a:rPr>
              <a:t>write</a:t>
            </a:r>
            <a:r>
              <a:rPr sz="1395" kern="0" spc="-18" dirty="0">
                <a:solidFill>
                  <a:srgbClr val="444444"/>
                </a:solidFill>
                <a:latin typeface="Arial"/>
                <a:cs typeface="Arial"/>
              </a:rPr>
              <a:t> </a:t>
            </a:r>
            <a:r>
              <a:rPr sz="1395" kern="0" dirty="0">
                <a:solidFill>
                  <a:srgbClr val="444444"/>
                </a:solidFill>
                <a:latin typeface="Arial"/>
                <a:cs typeface="Arial"/>
              </a:rPr>
              <a:t>JavaScript</a:t>
            </a:r>
            <a:r>
              <a:rPr sz="1395" kern="0" spc="-21" dirty="0">
                <a:solidFill>
                  <a:srgbClr val="444444"/>
                </a:solidFill>
                <a:latin typeface="Arial"/>
                <a:cs typeface="Arial"/>
              </a:rPr>
              <a:t> </a:t>
            </a:r>
            <a:r>
              <a:rPr sz="1395" kern="0" spc="52" dirty="0">
                <a:solidFill>
                  <a:srgbClr val="444444"/>
                </a:solidFill>
                <a:latin typeface="Arial"/>
                <a:cs typeface="Arial"/>
              </a:rPr>
              <a:t>to</a:t>
            </a:r>
            <a:r>
              <a:rPr sz="1395" kern="0" spc="-18" dirty="0">
                <a:solidFill>
                  <a:srgbClr val="444444"/>
                </a:solidFill>
                <a:latin typeface="Arial"/>
                <a:cs typeface="Arial"/>
              </a:rPr>
              <a:t> </a:t>
            </a:r>
            <a:r>
              <a:rPr sz="1395" kern="0" spc="-6" dirty="0">
                <a:solidFill>
                  <a:srgbClr val="444444"/>
                </a:solidFill>
                <a:latin typeface="Arial"/>
                <a:cs typeface="Arial"/>
              </a:rPr>
              <a:t>create,</a:t>
            </a:r>
            <a:r>
              <a:rPr sz="1395" kern="0" spc="-21" dirty="0">
                <a:solidFill>
                  <a:srgbClr val="444444"/>
                </a:solidFill>
                <a:latin typeface="Arial"/>
                <a:cs typeface="Arial"/>
              </a:rPr>
              <a:t> </a:t>
            </a:r>
            <a:r>
              <a:rPr sz="1395" kern="0" spc="36" dirty="0">
                <a:solidFill>
                  <a:srgbClr val="444444"/>
                </a:solidFill>
                <a:latin typeface="Arial"/>
                <a:cs typeface="Arial"/>
              </a:rPr>
              <a:t>modify</a:t>
            </a:r>
            <a:r>
              <a:rPr sz="1395" kern="0" spc="-18" dirty="0">
                <a:solidFill>
                  <a:srgbClr val="444444"/>
                </a:solidFill>
                <a:latin typeface="Arial"/>
                <a:cs typeface="Arial"/>
              </a:rPr>
              <a:t> </a:t>
            </a:r>
            <a:r>
              <a:rPr sz="1395" kern="0" dirty="0">
                <a:solidFill>
                  <a:srgbClr val="444444"/>
                </a:solidFill>
                <a:latin typeface="Arial"/>
                <a:cs typeface="Arial"/>
              </a:rPr>
              <a:t>and</a:t>
            </a:r>
            <a:r>
              <a:rPr sz="1395" kern="0" spc="-21" dirty="0">
                <a:solidFill>
                  <a:srgbClr val="444444"/>
                </a:solidFill>
                <a:latin typeface="Arial"/>
                <a:cs typeface="Arial"/>
              </a:rPr>
              <a:t> </a:t>
            </a:r>
            <a:r>
              <a:rPr sz="1395" kern="0" dirty="0">
                <a:solidFill>
                  <a:srgbClr val="444444"/>
                </a:solidFill>
                <a:latin typeface="Arial"/>
                <a:cs typeface="Arial"/>
              </a:rPr>
              <a:t>delete</a:t>
            </a:r>
            <a:r>
              <a:rPr sz="1395" kern="0" spc="-18" dirty="0">
                <a:solidFill>
                  <a:srgbClr val="444444"/>
                </a:solidFill>
                <a:latin typeface="Arial"/>
                <a:cs typeface="Arial"/>
              </a:rPr>
              <a:t> </a:t>
            </a:r>
            <a:r>
              <a:rPr sz="1395" kern="0" dirty="0">
                <a:solidFill>
                  <a:srgbClr val="444444"/>
                </a:solidFill>
                <a:latin typeface="Arial"/>
                <a:cs typeface="Arial"/>
              </a:rPr>
              <a:t>HTML</a:t>
            </a:r>
            <a:r>
              <a:rPr sz="1395" kern="0" spc="-21" dirty="0">
                <a:solidFill>
                  <a:srgbClr val="444444"/>
                </a:solidFill>
                <a:latin typeface="Arial"/>
                <a:cs typeface="Arial"/>
              </a:rPr>
              <a:t> </a:t>
            </a:r>
            <a:r>
              <a:rPr sz="1395" kern="0" spc="-6" dirty="0">
                <a:solidFill>
                  <a:srgbClr val="444444"/>
                </a:solidFill>
                <a:latin typeface="Arial"/>
                <a:cs typeface="Arial"/>
              </a:rPr>
              <a:t>elements; </a:t>
            </a:r>
            <a:r>
              <a:rPr sz="1395" kern="0" dirty="0">
                <a:solidFill>
                  <a:srgbClr val="444444"/>
                </a:solidFill>
                <a:latin typeface="Arial"/>
                <a:cs typeface="Arial"/>
              </a:rPr>
              <a:t>set</a:t>
            </a:r>
            <a:r>
              <a:rPr sz="1395" kern="0" spc="-9" dirty="0">
                <a:solidFill>
                  <a:srgbClr val="444444"/>
                </a:solidFill>
                <a:latin typeface="Arial"/>
                <a:cs typeface="Arial"/>
              </a:rPr>
              <a:t> </a:t>
            </a:r>
            <a:r>
              <a:rPr sz="1395" kern="0" dirty="0">
                <a:solidFill>
                  <a:srgbClr val="444444"/>
                </a:solidFill>
                <a:latin typeface="Arial"/>
                <a:cs typeface="Arial"/>
              </a:rPr>
              <a:t>styles,</a:t>
            </a:r>
            <a:r>
              <a:rPr sz="1395" kern="0" spc="-6" dirty="0">
                <a:solidFill>
                  <a:srgbClr val="444444"/>
                </a:solidFill>
                <a:latin typeface="Arial"/>
                <a:cs typeface="Arial"/>
              </a:rPr>
              <a:t> </a:t>
            </a:r>
            <a:r>
              <a:rPr sz="1395" kern="0" dirty="0">
                <a:solidFill>
                  <a:srgbClr val="444444"/>
                </a:solidFill>
                <a:latin typeface="Arial"/>
                <a:cs typeface="Arial"/>
              </a:rPr>
              <a:t>classes</a:t>
            </a:r>
            <a:r>
              <a:rPr sz="1395" kern="0" spc="-9" dirty="0">
                <a:solidFill>
                  <a:srgbClr val="444444"/>
                </a:solidFill>
                <a:latin typeface="Arial"/>
                <a:cs typeface="Arial"/>
              </a:rPr>
              <a:t> </a:t>
            </a:r>
            <a:r>
              <a:rPr sz="1395" kern="0" dirty="0">
                <a:solidFill>
                  <a:srgbClr val="444444"/>
                </a:solidFill>
                <a:latin typeface="Arial"/>
                <a:cs typeface="Arial"/>
              </a:rPr>
              <a:t>and</a:t>
            </a:r>
            <a:r>
              <a:rPr sz="1395" kern="0" spc="-6" dirty="0">
                <a:solidFill>
                  <a:srgbClr val="444444"/>
                </a:solidFill>
                <a:latin typeface="Arial"/>
                <a:cs typeface="Arial"/>
              </a:rPr>
              <a:t> </a:t>
            </a:r>
            <a:r>
              <a:rPr sz="1395" kern="0" spc="27" dirty="0">
                <a:solidFill>
                  <a:srgbClr val="444444"/>
                </a:solidFill>
                <a:latin typeface="Arial"/>
                <a:cs typeface="Arial"/>
              </a:rPr>
              <a:t>attributes;</a:t>
            </a:r>
            <a:r>
              <a:rPr sz="1395" kern="0" spc="-9" dirty="0">
                <a:solidFill>
                  <a:srgbClr val="444444"/>
                </a:solidFill>
                <a:latin typeface="Arial"/>
                <a:cs typeface="Arial"/>
              </a:rPr>
              <a:t> </a:t>
            </a:r>
            <a:r>
              <a:rPr sz="1395" kern="0" dirty="0">
                <a:solidFill>
                  <a:srgbClr val="444444"/>
                </a:solidFill>
                <a:latin typeface="Arial"/>
                <a:cs typeface="Arial"/>
              </a:rPr>
              <a:t>and</a:t>
            </a:r>
            <a:r>
              <a:rPr sz="1395" kern="0" spc="-6" dirty="0">
                <a:solidFill>
                  <a:srgbClr val="444444"/>
                </a:solidFill>
                <a:latin typeface="Arial"/>
                <a:cs typeface="Arial"/>
              </a:rPr>
              <a:t> </a:t>
            </a:r>
            <a:r>
              <a:rPr sz="1395" kern="0" spc="30" dirty="0">
                <a:solidFill>
                  <a:srgbClr val="444444"/>
                </a:solidFill>
                <a:latin typeface="Arial"/>
                <a:cs typeface="Arial"/>
              </a:rPr>
              <a:t>listen</a:t>
            </a:r>
            <a:r>
              <a:rPr sz="1395" kern="0" spc="-9" dirty="0">
                <a:solidFill>
                  <a:srgbClr val="444444"/>
                </a:solidFill>
                <a:latin typeface="Arial"/>
                <a:cs typeface="Arial"/>
              </a:rPr>
              <a:t> </a:t>
            </a:r>
            <a:r>
              <a:rPr sz="1395" kern="0" dirty="0">
                <a:solidFill>
                  <a:srgbClr val="444444"/>
                </a:solidFill>
                <a:latin typeface="Arial"/>
                <a:cs typeface="Arial"/>
              </a:rPr>
              <a:t>and</a:t>
            </a:r>
            <a:r>
              <a:rPr sz="1395" kern="0" spc="-6" dirty="0">
                <a:solidFill>
                  <a:srgbClr val="444444"/>
                </a:solidFill>
                <a:latin typeface="Arial"/>
                <a:cs typeface="Arial"/>
              </a:rPr>
              <a:t> </a:t>
            </a:r>
            <a:r>
              <a:rPr sz="1395" kern="0" dirty="0">
                <a:solidFill>
                  <a:srgbClr val="444444"/>
                </a:solidFill>
                <a:latin typeface="Arial"/>
                <a:cs typeface="Arial"/>
              </a:rPr>
              <a:t>respond</a:t>
            </a:r>
            <a:r>
              <a:rPr sz="1395" kern="0" spc="-9" dirty="0">
                <a:solidFill>
                  <a:srgbClr val="444444"/>
                </a:solidFill>
                <a:latin typeface="Arial"/>
                <a:cs typeface="Arial"/>
              </a:rPr>
              <a:t> </a:t>
            </a:r>
            <a:r>
              <a:rPr sz="1395" kern="0" spc="52" dirty="0">
                <a:solidFill>
                  <a:srgbClr val="444444"/>
                </a:solidFill>
                <a:latin typeface="Arial"/>
                <a:cs typeface="Arial"/>
              </a:rPr>
              <a:t>to</a:t>
            </a:r>
            <a:r>
              <a:rPr sz="1395" kern="0" spc="-6" dirty="0">
                <a:solidFill>
                  <a:srgbClr val="444444"/>
                </a:solidFill>
                <a:latin typeface="Arial"/>
                <a:cs typeface="Arial"/>
              </a:rPr>
              <a:t> events;</a:t>
            </a:r>
            <a:endParaRPr sz="1395" kern="0" dirty="0">
              <a:solidFill>
                <a:sysClr val="windowText" lastClr="000000"/>
              </a:solidFill>
              <a:latin typeface="Arial"/>
              <a:cs typeface="Arial"/>
            </a:endParaRPr>
          </a:p>
        </p:txBody>
      </p:sp>
      <p:pic>
        <p:nvPicPr>
          <p:cNvPr id="26" name="object 26"/>
          <p:cNvPicPr/>
          <p:nvPr/>
        </p:nvPicPr>
        <p:blipFill>
          <a:blip r:embed="rId8" cstate="print"/>
          <a:stretch>
            <a:fillRect/>
          </a:stretch>
        </p:blipFill>
        <p:spPr>
          <a:xfrm>
            <a:off x="3150343" y="4409246"/>
            <a:ext cx="158739" cy="158739"/>
          </a:xfrm>
          <a:prstGeom prst="rect">
            <a:avLst/>
          </a:prstGeom>
        </p:spPr>
      </p:pic>
      <p:sp>
        <p:nvSpPr>
          <p:cNvPr id="27" name="object 27"/>
          <p:cNvSpPr txBox="1"/>
          <p:nvPr/>
        </p:nvSpPr>
        <p:spPr>
          <a:xfrm>
            <a:off x="3451300" y="4377971"/>
            <a:ext cx="5403996" cy="222839"/>
          </a:xfrm>
          <a:prstGeom prst="rect">
            <a:avLst/>
          </a:prstGeom>
        </p:spPr>
        <p:txBody>
          <a:bodyPr vert="horz" wrap="square" lIns="0" tIns="8086" rIns="0" bIns="0" rtlCol="0">
            <a:spAutoFit/>
          </a:bodyPr>
          <a:lstStyle/>
          <a:p>
            <a:pPr marL="7701" defTabSz="554492">
              <a:spcBef>
                <a:spcPts val="64"/>
              </a:spcBef>
            </a:pPr>
            <a:r>
              <a:rPr sz="1395" kern="0" spc="-64" dirty="0">
                <a:solidFill>
                  <a:srgbClr val="444444"/>
                </a:solidFill>
                <a:latin typeface="Arial"/>
                <a:cs typeface="Arial"/>
              </a:rPr>
              <a:t>DOM</a:t>
            </a:r>
            <a:r>
              <a:rPr sz="1395" kern="0" spc="-24" dirty="0">
                <a:solidFill>
                  <a:srgbClr val="444444"/>
                </a:solidFill>
                <a:latin typeface="Arial"/>
                <a:cs typeface="Arial"/>
              </a:rPr>
              <a:t> </a:t>
            </a:r>
            <a:r>
              <a:rPr sz="1395" kern="0" dirty="0">
                <a:solidFill>
                  <a:srgbClr val="444444"/>
                </a:solidFill>
                <a:latin typeface="Arial"/>
                <a:cs typeface="Arial"/>
              </a:rPr>
              <a:t>tree</a:t>
            </a:r>
            <a:r>
              <a:rPr sz="1395" kern="0" spc="-24" dirty="0">
                <a:solidFill>
                  <a:srgbClr val="444444"/>
                </a:solidFill>
                <a:latin typeface="Arial"/>
                <a:cs typeface="Arial"/>
              </a:rPr>
              <a:t> </a:t>
            </a:r>
            <a:r>
              <a:rPr sz="1395" kern="0" spc="33" dirty="0">
                <a:solidFill>
                  <a:srgbClr val="444444"/>
                </a:solidFill>
                <a:latin typeface="Arial"/>
                <a:cs typeface="Arial"/>
              </a:rPr>
              <a:t>is</a:t>
            </a:r>
            <a:r>
              <a:rPr sz="1395" kern="0" spc="-24" dirty="0">
                <a:solidFill>
                  <a:srgbClr val="444444"/>
                </a:solidFill>
                <a:latin typeface="Arial"/>
                <a:cs typeface="Arial"/>
              </a:rPr>
              <a:t> </a:t>
            </a:r>
            <a:r>
              <a:rPr sz="1395" kern="0" dirty="0">
                <a:solidFill>
                  <a:srgbClr val="444444"/>
                </a:solidFill>
                <a:latin typeface="Arial"/>
                <a:cs typeface="Arial"/>
              </a:rPr>
              <a:t>generated</a:t>
            </a:r>
            <a:r>
              <a:rPr sz="1395" kern="0" spc="-24" dirty="0">
                <a:solidFill>
                  <a:srgbClr val="444444"/>
                </a:solidFill>
                <a:latin typeface="Arial"/>
                <a:cs typeface="Arial"/>
              </a:rPr>
              <a:t> </a:t>
            </a:r>
            <a:r>
              <a:rPr sz="1395" kern="0" spc="39" dirty="0">
                <a:solidFill>
                  <a:srgbClr val="444444"/>
                </a:solidFill>
                <a:latin typeface="Arial"/>
                <a:cs typeface="Arial"/>
              </a:rPr>
              <a:t>from</a:t>
            </a:r>
            <a:r>
              <a:rPr sz="1395" kern="0" spc="-24" dirty="0">
                <a:solidFill>
                  <a:srgbClr val="444444"/>
                </a:solidFill>
                <a:latin typeface="Arial"/>
                <a:cs typeface="Arial"/>
              </a:rPr>
              <a:t> </a:t>
            </a:r>
            <a:r>
              <a:rPr sz="1395" kern="0" dirty="0">
                <a:solidFill>
                  <a:srgbClr val="444444"/>
                </a:solidFill>
                <a:latin typeface="Arial"/>
                <a:cs typeface="Arial"/>
              </a:rPr>
              <a:t>an</a:t>
            </a:r>
            <a:r>
              <a:rPr sz="1395" kern="0" spc="-24" dirty="0">
                <a:solidFill>
                  <a:srgbClr val="444444"/>
                </a:solidFill>
                <a:latin typeface="Arial"/>
                <a:cs typeface="Arial"/>
              </a:rPr>
              <a:t> </a:t>
            </a:r>
            <a:r>
              <a:rPr sz="1395" kern="0" dirty="0">
                <a:solidFill>
                  <a:srgbClr val="444444"/>
                </a:solidFill>
                <a:latin typeface="Arial"/>
                <a:cs typeface="Arial"/>
              </a:rPr>
              <a:t>HTML</a:t>
            </a:r>
            <a:r>
              <a:rPr sz="1395" kern="0" spc="-24" dirty="0">
                <a:solidFill>
                  <a:srgbClr val="444444"/>
                </a:solidFill>
                <a:latin typeface="Arial"/>
                <a:cs typeface="Arial"/>
              </a:rPr>
              <a:t> </a:t>
            </a:r>
            <a:r>
              <a:rPr sz="1395" kern="0" dirty="0">
                <a:solidFill>
                  <a:srgbClr val="444444"/>
                </a:solidFill>
                <a:latin typeface="Arial"/>
                <a:cs typeface="Arial"/>
              </a:rPr>
              <a:t>document,</a:t>
            </a:r>
            <a:r>
              <a:rPr sz="1395" kern="0" spc="-24" dirty="0">
                <a:solidFill>
                  <a:srgbClr val="444444"/>
                </a:solidFill>
                <a:latin typeface="Arial"/>
                <a:cs typeface="Arial"/>
              </a:rPr>
              <a:t> </a:t>
            </a:r>
            <a:r>
              <a:rPr sz="1395" kern="0" spc="30" dirty="0">
                <a:solidFill>
                  <a:srgbClr val="444444"/>
                </a:solidFill>
                <a:latin typeface="Arial"/>
                <a:cs typeface="Arial"/>
              </a:rPr>
              <a:t>which</a:t>
            </a:r>
            <a:r>
              <a:rPr sz="1395" kern="0" spc="-21" dirty="0">
                <a:solidFill>
                  <a:srgbClr val="444444"/>
                </a:solidFill>
                <a:latin typeface="Arial"/>
                <a:cs typeface="Arial"/>
              </a:rPr>
              <a:t> </a:t>
            </a:r>
            <a:r>
              <a:rPr sz="1395" kern="0" dirty="0">
                <a:solidFill>
                  <a:srgbClr val="444444"/>
                </a:solidFill>
                <a:latin typeface="Arial"/>
                <a:cs typeface="Arial"/>
              </a:rPr>
              <a:t>we</a:t>
            </a:r>
            <a:r>
              <a:rPr sz="1395" kern="0" spc="-24" dirty="0">
                <a:solidFill>
                  <a:srgbClr val="444444"/>
                </a:solidFill>
                <a:latin typeface="Arial"/>
                <a:cs typeface="Arial"/>
              </a:rPr>
              <a:t> </a:t>
            </a:r>
            <a:r>
              <a:rPr sz="1395" kern="0" dirty="0">
                <a:solidFill>
                  <a:srgbClr val="444444"/>
                </a:solidFill>
                <a:latin typeface="Arial"/>
                <a:cs typeface="Arial"/>
              </a:rPr>
              <a:t>can</a:t>
            </a:r>
            <a:r>
              <a:rPr sz="1395" kern="0" spc="-24" dirty="0">
                <a:solidFill>
                  <a:srgbClr val="444444"/>
                </a:solidFill>
                <a:latin typeface="Arial"/>
                <a:cs typeface="Arial"/>
              </a:rPr>
              <a:t> </a:t>
            </a:r>
            <a:r>
              <a:rPr sz="1395" kern="0" spc="-12" dirty="0">
                <a:solidFill>
                  <a:srgbClr val="444444"/>
                </a:solidFill>
                <a:latin typeface="Arial"/>
                <a:cs typeface="Arial"/>
              </a:rPr>
              <a:t>then</a:t>
            </a:r>
            <a:endParaRPr sz="1395" kern="0">
              <a:solidFill>
                <a:sysClr val="windowText" lastClr="000000"/>
              </a:solidFill>
              <a:latin typeface="Arial"/>
              <a:cs typeface="Arial"/>
            </a:endParaRPr>
          </a:p>
        </p:txBody>
      </p:sp>
      <p:sp>
        <p:nvSpPr>
          <p:cNvPr id="28" name="object 28"/>
          <p:cNvSpPr txBox="1"/>
          <p:nvPr/>
        </p:nvSpPr>
        <p:spPr>
          <a:xfrm>
            <a:off x="3451301" y="4659891"/>
            <a:ext cx="1063163" cy="222839"/>
          </a:xfrm>
          <a:prstGeom prst="rect">
            <a:avLst/>
          </a:prstGeom>
        </p:spPr>
        <p:txBody>
          <a:bodyPr vert="horz" wrap="square" lIns="0" tIns="8086" rIns="0" bIns="0" rtlCol="0">
            <a:spAutoFit/>
          </a:bodyPr>
          <a:lstStyle/>
          <a:p>
            <a:pPr marL="7701" defTabSz="554492">
              <a:spcBef>
                <a:spcPts val="64"/>
              </a:spcBef>
            </a:pPr>
            <a:r>
              <a:rPr sz="1395" kern="0" spc="30" dirty="0">
                <a:solidFill>
                  <a:srgbClr val="444444"/>
                </a:solidFill>
                <a:latin typeface="Arial"/>
                <a:cs typeface="Arial"/>
              </a:rPr>
              <a:t>interact</a:t>
            </a:r>
            <a:r>
              <a:rPr sz="1395" kern="0" spc="-36" dirty="0">
                <a:solidFill>
                  <a:srgbClr val="444444"/>
                </a:solidFill>
                <a:latin typeface="Arial"/>
                <a:cs typeface="Arial"/>
              </a:rPr>
              <a:t> </a:t>
            </a:r>
            <a:r>
              <a:rPr sz="1395" kern="0" spc="18" dirty="0">
                <a:solidFill>
                  <a:srgbClr val="444444"/>
                </a:solidFill>
                <a:latin typeface="Arial"/>
                <a:cs typeface="Arial"/>
              </a:rPr>
              <a:t>with;</a:t>
            </a:r>
            <a:endParaRPr sz="1395" kern="0">
              <a:solidFill>
                <a:sysClr val="windowText" lastClr="000000"/>
              </a:solidFill>
              <a:latin typeface="Arial"/>
              <a:cs typeface="Arial"/>
            </a:endParaRPr>
          </a:p>
        </p:txBody>
      </p:sp>
      <p:pic>
        <p:nvPicPr>
          <p:cNvPr id="29" name="object 29"/>
          <p:cNvPicPr/>
          <p:nvPr/>
        </p:nvPicPr>
        <p:blipFill>
          <a:blip r:embed="rId8" cstate="print"/>
          <a:stretch>
            <a:fillRect/>
          </a:stretch>
        </p:blipFill>
        <p:spPr>
          <a:xfrm>
            <a:off x="3150343" y="5131825"/>
            <a:ext cx="158739" cy="158739"/>
          </a:xfrm>
          <a:prstGeom prst="rect">
            <a:avLst/>
          </a:prstGeom>
        </p:spPr>
      </p:pic>
      <p:sp>
        <p:nvSpPr>
          <p:cNvPr id="30" name="object 30"/>
          <p:cNvSpPr txBox="1"/>
          <p:nvPr/>
        </p:nvSpPr>
        <p:spPr>
          <a:xfrm>
            <a:off x="3451300" y="5031975"/>
            <a:ext cx="4911114" cy="548181"/>
          </a:xfrm>
          <a:prstGeom prst="rect">
            <a:avLst/>
          </a:prstGeom>
        </p:spPr>
        <p:txBody>
          <a:bodyPr vert="horz" wrap="square" lIns="0" tIns="7701" rIns="0" bIns="0" rtlCol="0">
            <a:spAutoFit/>
          </a:bodyPr>
          <a:lstStyle/>
          <a:p>
            <a:pPr marL="7701" marR="3081" defTabSz="554492">
              <a:lnSpc>
                <a:spcPct val="132600"/>
              </a:lnSpc>
              <a:spcBef>
                <a:spcPts val="61"/>
              </a:spcBef>
            </a:pPr>
            <a:r>
              <a:rPr sz="1395" kern="0" spc="-64" dirty="0">
                <a:solidFill>
                  <a:srgbClr val="444444"/>
                </a:solidFill>
                <a:latin typeface="Arial"/>
                <a:cs typeface="Arial"/>
              </a:rPr>
              <a:t>DOM</a:t>
            </a:r>
            <a:r>
              <a:rPr sz="1395" kern="0" spc="3" dirty="0">
                <a:solidFill>
                  <a:srgbClr val="444444"/>
                </a:solidFill>
                <a:latin typeface="Arial"/>
                <a:cs typeface="Arial"/>
              </a:rPr>
              <a:t> </a:t>
            </a:r>
            <a:r>
              <a:rPr sz="1395" kern="0" spc="33" dirty="0">
                <a:solidFill>
                  <a:srgbClr val="444444"/>
                </a:solidFill>
                <a:latin typeface="Arial"/>
                <a:cs typeface="Arial"/>
              </a:rPr>
              <a:t>is</a:t>
            </a:r>
            <a:r>
              <a:rPr sz="1395" kern="0" spc="6" dirty="0">
                <a:solidFill>
                  <a:srgbClr val="444444"/>
                </a:solidFill>
                <a:latin typeface="Arial"/>
                <a:cs typeface="Arial"/>
              </a:rPr>
              <a:t> </a:t>
            </a:r>
            <a:r>
              <a:rPr sz="1395" kern="0" dirty="0">
                <a:solidFill>
                  <a:srgbClr val="444444"/>
                </a:solidFill>
                <a:latin typeface="Arial"/>
                <a:cs typeface="Arial"/>
              </a:rPr>
              <a:t>a</a:t>
            </a:r>
            <a:r>
              <a:rPr sz="1395" kern="0" spc="3" dirty="0">
                <a:solidFill>
                  <a:srgbClr val="444444"/>
                </a:solidFill>
                <a:latin typeface="Arial"/>
                <a:cs typeface="Arial"/>
              </a:rPr>
              <a:t> </a:t>
            </a:r>
            <a:r>
              <a:rPr sz="1395" kern="0" dirty="0">
                <a:solidFill>
                  <a:srgbClr val="444444"/>
                </a:solidFill>
                <a:latin typeface="Arial"/>
                <a:cs typeface="Arial"/>
              </a:rPr>
              <a:t>very</a:t>
            </a:r>
            <a:r>
              <a:rPr sz="1395" kern="0" spc="6" dirty="0">
                <a:solidFill>
                  <a:srgbClr val="444444"/>
                </a:solidFill>
                <a:latin typeface="Arial"/>
                <a:cs typeface="Arial"/>
              </a:rPr>
              <a:t> </a:t>
            </a:r>
            <a:r>
              <a:rPr sz="1395" kern="0" dirty="0">
                <a:solidFill>
                  <a:srgbClr val="444444"/>
                </a:solidFill>
                <a:latin typeface="Arial"/>
                <a:cs typeface="Arial"/>
              </a:rPr>
              <a:t>complex</a:t>
            </a:r>
            <a:r>
              <a:rPr sz="1395" kern="0" spc="3" dirty="0">
                <a:solidFill>
                  <a:srgbClr val="444444"/>
                </a:solidFill>
                <a:latin typeface="Arial"/>
                <a:cs typeface="Arial"/>
              </a:rPr>
              <a:t> </a:t>
            </a:r>
            <a:r>
              <a:rPr sz="1395" kern="0" spc="-6" dirty="0">
                <a:solidFill>
                  <a:srgbClr val="444444"/>
                </a:solidFill>
                <a:latin typeface="Arial"/>
                <a:cs typeface="Arial"/>
              </a:rPr>
              <a:t>API</a:t>
            </a:r>
            <a:r>
              <a:rPr sz="1395" kern="0" spc="6" dirty="0">
                <a:solidFill>
                  <a:srgbClr val="444444"/>
                </a:solidFill>
                <a:latin typeface="Arial"/>
                <a:cs typeface="Arial"/>
              </a:rPr>
              <a:t> </a:t>
            </a:r>
            <a:r>
              <a:rPr sz="1395" kern="0" spc="45" dirty="0">
                <a:solidFill>
                  <a:srgbClr val="444444"/>
                </a:solidFill>
                <a:latin typeface="Arial"/>
                <a:cs typeface="Arial"/>
              </a:rPr>
              <a:t>that</a:t>
            </a:r>
            <a:r>
              <a:rPr sz="1395" kern="0" spc="3" dirty="0">
                <a:solidFill>
                  <a:srgbClr val="444444"/>
                </a:solidFill>
                <a:latin typeface="Arial"/>
                <a:cs typeface="Arial"/>
              </a:rPr>
              <a:t> </a:t>
            </a:r>
            <a:r>
              <a:rPr sz="1395" kern="0" dirty="0">
                <a:solidFill>
                  <a:srgbClr val="444444"/>
                </a:solidFill>
                <a:latin typeface="Arial"/>
                <a:cs typeface="Arial"/>
              </a:rPr>
              <a:t>contains</a:t>
            </a:r>
            <a:r>
              <a:rPr sz="1395" kern="0" spc="6" dirty="0">
                <a:solidFill>
                  <a:srgbClr val="444444"/>
                </a:solidFill>
                <a:latin typeface="Arial"/>
                <a:cs typeface="Arial"/>
              </a:rPr>
              <a:t> </a:t>
            </a:r>
            <a:r>
              <a:rPr sz="1395" kern="0" spc="42" dirty="0">
                <a:solidFill>
                  <a:srgbClr val="444444"/>
                </a:solidFill>
                <a:latin typeface="Arial"/>
                <a:cs typeface="Arial"/>
              </a:rPr>
              <a:t>lots</a:t>
            </a:r>
            <a:r>
              <a:rPr sz="1395" kern="0" spc="6" dirty="0">
                <a:solidFill>
                  <a:srgbClr val="444444"/>
                </a:solidFill>
                <a:latin typeface="Arial"/>
                <a:cs typeface="Arial"/>
              </a:rPr>
              <a:t> </a:t>
            </a:r>
            <a:r>
              <a:rPr sz="1395" kern="0" spc="52" dirty="0">
                <a:solidFill>
                  <a:srgbClr val="444444"/>
                </a:solidFill>
                <a:latin typeface="Arial"/>
                <a:cs typeface="Arial"/>
              </a:rPr>
              <a:t>of</a:t>
            </a:r>
            <a:r>
              <a:rPr sz="1395" kern="0" spc="3" dirty="0">
                <a:solidFill>
                  <a:srgbClr val="444444"/>
                </a:solidFill>
                <a:latin typeface="Arial"/>
                <a:cs typeface="Arial"/>
              </a:rPr>
              <a:t> </a:t>
            </a:r>
            <a:r>
              <a:rPr sz="1395" kern="0" dirty="0">
                <a:solidFill>
                  <a:srgbClr val="444444"/>
                </a:solidFill>
                <a:latin typeface="Arial"/>
                <a:cs typeface="Arial"/>
              </a:rPr>
              <a:t>methods</a:t>
            </a:r>
            <a:r>
              <a:rPr sz="1395" kern="0" spc="6" dirty="0">
                <a:solidFill>
                  <a:srgbClr val="444444"/>
                </a:solidFill>
                <a:latin typeface="Arial"/>
                <a:cs typeface="Arial"/>
              </a:rPr>
              <a:t> </a:t>
            </a:r>
            <a:r>
              <a:rPr sz="1395" kern="0" spc="-15" dirty="0">
                <a:solidFill>
                  <a:srgbClr val="444444"/>
                </a:solidFill>
                <a:latin typeface="Arial"/>
                <a:cs typeface="Arial"/>
              </a:rPr>
              <a:t>and </a:t>
            </a:r>
            <a:r>
              <a:rPr sz="1395" kern="0" dirty="0">
                <a:solidFill>
                  <a:srgbClr val="444444"/>
                </a:solidFill>
                <a:latin typeface="Arial"/>
                <a:cs typeface="Arial"/>
              </a:rPr>
              <a:t>properties</a:t>
            </a:r>
            <a:r>
              <a:rPr sz="1395" kern="0" spc="-3" dirty="0">
                <a:solidFill>
                  <a:srgbClr val="444444"/>
                </a:solidFill>
                <a:latin typeface="Arial"/>
                <a:cs typeface="Arial"/>
              </a:rPr>
              <a:t> </a:t>
            </a:r>
            <a:r>
              <a:rPr sz="1395" kern="0" spc="52" dirty="0">
                <a:solidFill>
                  <a:srgbClr val="444444"/>
                </a:solidFill>
                <a:latin typeface="Arial"/>
                <a:cs typeface="Arial"/>
              </a:rPr>
              <a:t>to</a:t>
            </a:r>
            <a:r>
              <a:rPr sz="1395" kern="0" dirty="0">
                <a:solidFill>
                  <a:srgbClr val="444444"/>
                </a:solidFill>
                <a:latin typeface="Arial"/>
                <a:cs typeface="Arial"/>
              </a:rPr>
              <a:t> </a:t>
            </a:r>
            <a:r>
              <a:rPr sz="1395" kern="0" spc="30" dirty="0">
                <a:solidFill>
                  <a:srgbClr val="444444"/>
                </a:solidFill>
                <a:latin typeface="Arial"/>
                <a:cs typeface="Arial"/>
              </a:rPr>
              <a:t>interact</a:t>
            </a:r>
            <a:r>
              <a:rPr sz="1395" kern="0" dirty="0">
                <a:solidFill>
                  <a:srgbClr val="444444"/>
                </a:solidFill>
                <a:latin typeface="Arial"/>
                <a:cs typeface="Arial"/>
              </a:rPr>
              <a:t> </a:t>
            </a:r>
            <a:r>
              <a:rPr sz="1395" kern="0" spc="45" dirty="0">
                <a:solidFill>
                  <a:srgbClr val="444444"/>
                </a:solidFill>
                <a:latin typeface="Arial"/>
                <a:cs typeface="Arial"/>
              </a:rPr>
              <a:t>with</a:t>
            </a:r>
            <a:r>
              <a:rPr sz="1395" kern="0" dirty="0">
                <a:solidFill>
                  <a:srgbClr val="444444"/>
                </a:solidFill>
                <a:latin typeface="Arial"/>
                <a:cs typeface="Arial"/>
              </a:rPr>
              <a:t> the </a:t>
            </a:r>
            <a:r>
              <a:rPr sz="1395" kern="0" spc="-64" dirty="0">
                <a:solidFill>
                  <a:srgbClr val="444444"/>
                </a:solidFill>
                <a:latin typeface="Arial"/>
                <a:cs typeface="Arial"/>
              </a:rPr>
              <a:t>DOM</a:t>
            </a:r>
            <a:r>
              <a:rPr sz="1395" kern="0" dirty="0">
                <a:solidFill>
                  <a:srgbClr val="444444"/>
                </a:solidFill>
                <a:latin typeface="Arial"/>
                <a:cs typeface="Arial"/>
              </a:rPr>
              <a:t> </a:t>
            </a:r>
            <a:r>
              <a:rPr sz="1395" kern="0" spc="-12" dirty="0">
                <a:solidFill>
                  <a:srgbClr val="444444"/>
                </a:solidFill>
                <a:latin typeface="Arial"/>
                <a:cs typeface="Arial"/>
              </a:rPr>
              <a:t>tree</a:t>
            </a:r>
            <a:endParaRPr sz="1395" kern="0">
              <a:solidFill>
                <a:sysClr val="windowText" lastClr="000000"/>
              </a:solidFill>
              <a:latin typeface="Arial"/>
              <a:cs typeface="Arial"/>
            </a:endParaRPr>
          </a:p>
        </p:txBody>
      </p:sp>
      <p:grpSp>
        <p:nvGrpSpPr>
          <p:cNvPr id="31" name="object 31"/>
          <p:cNvGrpSpPr/>
          <p:nvPr/>
        </p:nvGrpSpPr>
        <p:grpSpPr>
          <a:xfrm>
            <a:off x="5500321" y="4881394"/>
            <a:ext cx="555648" cy="215251"/>
            <a:chOff x="9069730" y="8049779"/>
            <a:chExt cx="916305" cy="354965"/>
          </a:xfrm>
        </p:grpSpPr>
        <p:sp>
          <p:nvSpPr>
            <p:cNvPr id="32" name="object 32"/>
            <p:cNvSpPr/>
            <p:nvPr/>
          </p:nvSpPr>
          <p:spPr>
            <a:xfrm>
              <a:off x="9168090" y="8070720"/>
              <a:ext cx="796925" cy="213995"/>
            </a:xfrm>
            <a:custGeom>
              <a:avLst/>
              <a:gdLst/>
              <a:ahLst/>
              <a:cxnLst/>
              <a:rect l="l" t="t" r="r" b="b"/>
              <a:pathLst>
                <a:path w="796925" h="213995">
                  <a:moveTo>
                    <a:pt x="796400" y="4981"/>
                  </a:moveTo>
                  <a:lnTo>
                    <a:pt x="734928" y="1569"/>
                  </a:lnTo>
                  <a:lnTo>
                    <a:pt x="675383" y="0"/>
                  </a:lnTo>
                  <a:lnTo>
                    <a:pt x="617763" y="272"/>
                  </a:lnTo>
                  <a:lnTo>
                    <a:pt x="562070" y="2386"/>
                  </a:lnTo>
                  <a:lnTo>
                    <a:pt x="508302" y="6341"/>
                  </a:lnTo>
                  <a:lnTo>
                    <a:pt x="456459" y="12139"/>
                  </a:lnTo>
                  <a:lnTo>
                    <a:pt x="406543" y="19778"/>
                  </a:lnTo>
                  <a:lnTo>
                    <a:pt x="358553" y="29260"/>
                  </a:lnTo>
                  <a:lnTo>
                    <a:pt x="312488" y="40583"/>
                  </a:lnTo>
                  <a:lnTo>
                    <a:pt x="268349" y="53748"/>
                  </a:lnTo>
                  <a:lnTo>
                    <a:pt x="226136" y="68754"/>
                  </a:lnTo>
                  <a:lnTo>
                    <a:pt x="185849" y="85603"/>
                  </a:lnTo>
                  <a:lnTo>
                    <a:pt x="147487" y="104293"/>
                  </a:lnTo>
                  <a:lnTo>
                    <a:pt x="111052" y="124825"/>
                  </a:lnTo>
                  <a:lnTo>
                    <a:pt x="76542" y="147199"/>
                  </a:lnTo>
                  <a:lnTo>
                    <a:pt x="43958" y="171415"/>
                  </a:lnTo>
                  <a:lnTo>
                    <a:pt x="13300" y="197472"/>
                  </a:lnTo>
                  <a:lnTo>
                    <a:pt x="0" y="213665"/>
                  </a:lnTo>
                </a:path>
              </a:pathLst>
            </a:custGeom>
            <a:ln w="41883">
              <a:solidFill>
                <a:srgbClr val="F2425D"/>
              </a:solidFill>
            </a:ln>
          </p:spPr>
          <p:txBody>
            <a:bodyPr wrap="square" lIns="0" tIns="0" rIns="0" bIns="0" rtlCol="0"/>
            <a:lstStyle/>
            <a:p>
              <a:pPr defTabSz="554492"/>
              <a:endParaRPr sz="1092" kern="0">
                <a:solidFill>
                  <a:sysClr val="windowText" lastClr="000000"/>
                </a:solidFill>
              </a:endParaRPr>
            </a:p>
          </p:txBody>
        </p:sp>
        <p:sp>
          <p:nvSpPr>
            <p:cNvPr id="33" name="object 33"/>
            <p:cNvSpPr/>
            <p:nvPr/>
          </p:nvSpPr>
          <p:spPr>
            <a:xfrm>
              <a:off x="9069730" y="8212378"/>
              <a:ext cx="179705" cy="191770"/>
            </a:xfrm>
            <a:custGeom>
              <a:avLst/>
              <a:gdLst/>
              <a:ahLst/>
              <a:cxnLst/>
              <a:rect l="l" t="t" r="r" b="b"/>
              <a:pathLst>
                <a:path w="179704" h="191770">
                  <a:moveTo>
                    <a:pt x="43684" y="0"/>
                  </a:moveTo>
                  <a:lnTo>
                    <a:pt x="0" y="191760"/>
                  </a:lnTo>
                  <a:lnTo>
                    <a:pt x="179619" y="111652"/>
                  </a:lnTo>
                  <a:lnTo>
                    <a:pt x="43684"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sp>
        <p:nvSpPr>
          <p:cNvPr id="34" name="object 34"/>
          <p:cNvSpPr txBox="1"/>
          <p:nvPr/>
        </p:nvSpPr>
        <p:spPr>
          <a:xfrm>
            <a:off x="6130006" y="4803442"/>
            <a:ext cx="2220667" cy="176613"/>
          </a:xfrm>
          <a:prstGeom prst="rect">
            <a:avLst/>
          </a:prstGeom>
        </p:spPr>
        <p:txBody>
          <a:bodyPr vert="horz" wrap="square" lIns="0" tIns="8471" rIns="0" bIns="0" rtlCol="0">
            <a:spAutoFit/>
          </a:bodyPr>
          <a:lstStyle/>
          <a:p>
            <a:pPr marL="7701" defTabSz="554492">
              <a:spcBef>
                <a:spcPts val="67"/>
              </a:spcBef>
            </a:pPr>
            <a:r>
              <a:rPr sz="1092" kern="0" dirty="0">
                <a:solidFill>
                  <a:srgbClr val="F2425D"/>
                </a:solidFill>
                <a:latin typeface="Arial"/>
                <a:cs typeface="Arial"/>
              </a:rPr>
              <a:t>Application</a:t>
            </a:r>
            <a:r>
              <a:rPr sz="1092" kern="0" spc="170" dirty="0">
                <a:solidFill>
                  <a:srgbClr val="F2425D"/>
                </a:solidFill>
                <a:latin typeface="Arial"/>
                <a:cs typeface="Arial"/>
              </a:rPr>
              <a:t> </a:t>
            </a:r>
            <a:r>
              <a:rPr sz="1092" kern="0" dirty="0">
                <a:solidFill>
                  <a:srgbClr val="F2425D"/>
                </a:solidFill>
                <a:latin typeface="Arial"/>
                <a:cs typeface="Arial"/>
              </a:rPr>
              <a:t>Programming</a:t>
            </a:r>
            <a:r>
              <a:rPr sz="1092" kern="0" spc="170" dirty="0">
                <a:solidFill>
                  <a:srgbClr val="F2425D"/>
                </a:solidFill>
                <a:latin typeface="Arial"/>
                <a:cs typeface="Arial"/>
              </a:rPr>
              <a:t> </a:t>
            </a:r>
            <a:r>
              <a:rPr sz="1092" kern="0" spc="-6" dirty="0">
                <a:solidFill>
                  <a:srgbClr val="F2425D"/>
                </a:solidFill>
                <a:latin typeface="Arial"/>
                <a:cs typeface="Arial"/>
              </a:rPr>
              <a:t>Interface</a:t>
            </a:r>
            <a:endParaRPr sz="1092" kern="0">
              <a:solidFill>
                <a:sysClr val="windowText" lastClr="000000"/>
              </a:solidFill>
              <a:latin typeface="Arial"/>
              <a:cs typeface="Arial"/>
            </a:endParaRPr>
          </a:p>
        </p:txBody>
      </p:sp>
      <p:sp>
        <p:nvSpPr>
          <p:cNvPr id="35" name="object 35"/>
          <p:cNvSpPr txBox="1"/>
          <p:nvPr/>
        </p:nvSpPr>
        <p:spPr>
          <a:xfrm>
            <a:off x="3447810" y="5785908"/>
            <a:ext cx="4745151" cy="456931"/>
          </a:xfrm>
          <a:prstGeom prst="rect">
            <a:avLst/>
          </a:prstGeom>
          <a:solidFill>
            <a:srgbClr val="E7E7E7"/>
          </a:solidFill>
        </p:spPr>
        <p:txBody>
          <a:bodyPr vert="horz" wrap="square" lIns="0" tIns="109358" rIns="0" bIns="0" rtlCol="0">
            <a:spAutoFit/>
          </a:bodyPr>
          <a:lstStyle/>
          <a:p>
            <a:pPr marL="123606" defTabSz="554492">
              <a:spcBef>
                <a:spcPts val="861"/>
              </a:spcBef>
            </a:pPr>
            <a:r>
              <a:rPr sz="1001" kern="0" dirty="0">
                <a:solidFill>
                  <a:srgbClr val="444444"/>
                </a:solidFill>
                <a:latin typeface="Courier New"/>
                <a:cs typeface="Courier New"/>
              </a:rPr>
              <a:t>.querySelector()</a:t>
            </a:r>
            <a:r>
              <a:rPr sz="1001" kern="0" spc="-67" dirty="0">
                <a:solidFill>
                  <a:srgbClr val="444444"/>
                </a:solidFill>
                <a:latin typeface="Courier New"/>
                <a:cs typeface="Courier New"/>
              </a:rPr>
              <a:t> </a:t>
            </a:r>
            <a:r>
              <a:rPr sz="1001" kern="0" dirty="0">
                <a:solidFill>
                  <a:srgbClr val="444444"/>
                </a:solidFill>
                <a:latin typeface="Courier New"/>
                <a:cs typeface="Courier New"/>
              </a:rPr>
              <a:t>/</a:t>
            </a:r>
            <a:r>
              <a:rPr sz="1001" kern="0" spc="-67" dirty="0">
                <a:solidFill>
                  <a:srgbClr val="444444"/>
                </a:solidFill>
                <a:latin typeface="Courier New"/>
                <a:cs typeface="Courier New"/>
              </a:rPr>
              <a:t> </a:t>
            </a:r>
            <a:r>
              <a:rPr sz="1001" kern="0" dirty="0">
                <a:solidFill>
                  <a:srgbClr val="444444"/>
                </a:solidFill>
                <a:latin typeface="Courier New"/>
                <a:cs typeface="Courier New"/>
              </a:rPr>
              <a:t>.addEventListener()</a:t>
            </a:r>
            <a:r>
              <a:rPr sz="1001" kern="0" spc="-67" dirty="0">
                <a:solidFill>
                  <a:srgbClr val="444444"/>
                </a:solidFill>
                <a:latin typeface="Courier New"/>
                <a:cs typeface="Courier New"/>
              </a:rPr>
              <a:t> </a:t>
            </a:r>
            <a:r>
              <a:rPr sz="1001" kern="0" dirty="0">
                <a:solidFill>
                  <a:srgbClr val="444444"/>
                </a:solidFill>
                <a:latin typeface="Courier New"/>
                <a:cs typeface="Courier New"/>
              </a:rPr>
              <a:t>/</a:t>
            </a:r>
            <a:r>
              <a:rPr sz="1001" kern="0" spc="-67" dirty="0">
                <a:solidFill>
                  <a:srgbClr val="444444"/>
                </a:solidFill>
                <a:latin typeface="Courier New"/>
                <a:cs typeface="Courier New"/>
              </a:rPr>
              <a:t> </a:t>
            </a:r>
            <a:r>
              <a:rPr sz="1001" kern="0" dirty="0">
                <a:solidFill>
                  <a:srgbClr val="444444"/>
                </a:solidFill>
                <a:latin typeface="Courier New"/>
                <a:cs typeface="Courier New"/>
              </a:rPr>
              <a:t>.createElement()</a:t>
            </a:r>
            <a:r>
              <a:rPr sz="1001" kern="0" spc="-67" dirty="0">
                <a:solidFill>
                  <a:srgbClr val="444444"/>
                </a:solidFill>
                <a:latin typeface="Courier New"/>
                <a:cs typeface="Courier New"/>
              </a:rPr>
              <a:t> </a:t>
            </a:r>
            <a:r>
              <a:rPr sz="1001" kern="0" spc="-30" dirty="0">
                <a:solidFill>
                  <a:srgbClr val="444444"/>
                </a:solidFill>
                <a:latin typeface="Courier New"/>
                <a:cs typeface="Courier New"/>
              </a:rPr>
              <a:t>/</a:t>
            </a:r>
            <a:endParaRPr sz="1001" kern="0">
              <a:solidFill>
                <a:sysClr val="windowText" lastClr="000000"/>
              </a:solidFill>
              <a:latin typeface="Courier New"/>
              <a:cs typeface="Courier New"/>
            </a:endParaRPr>
          </a:p>
          <a:p>
            <a:pPr marL="123606" defTabSz="554492">
              <a:spcBef>
                <a:spcPts val="297"/>
              </a:spcBef>
            </a:pPr>
            <a:r>
              <a:rPr sz="1001" kern="0" dirty="0">
                <a:solidFill>
                  <a:srgbClr val="444444"/>
                </a:solidFill>
                <a:latin typeface="Courier New"/>
                <a:cs typeface="Courier New"/>
              </a:rPr>
              <a:t>.innerHTML</a:t>
            </a:r>
            <a:r>
              <a:rPr sz="1001" kern="0" spc="-36" dirty="0">
                <a:solidFill>
                  <a:srgbClr val="444444"/>
                </a:solidFill>
                <a:latin typeface="Courier New"/>
                <a:cs typeface="Courier New"/>
              </a:rPr>
              <a:t> </a:t>
            </a:r>
            <a:r>
              <a:rPr sz="1001" kern="0" dirty="0">
                <a:solidFill>
                  <a:srgbClr val="444444"/>
                </a:solidFill>
                <a:latin typeface="Courier New"/>
                <a:cs typeface="Courier New"/>
              </a:rPr>
              <a:t>/</a:t>
            </a:r>
            <a:r>
              <a:rPr sz="1001" kern="0" spc="-33" dirty="0">
                <a:solidFill>
                  <a:srgbClr val="444444"/>
                </a:solidFill>
                <a:latin typeface="Courier New"/>
                <a:cs typeface="Courier New"/>
              </a:rPr>
              <a:t> </a:t>
            </a:r>
            <a:r>
              <a:rPr sz="1001" kern="0" dirty="0">
                <a:solidFill>
                  <a:srgbClr val="444444"/>
                </a:solidFill>
                <a:latin typeface="Courier New"/>
                <a:cs typeface="Courier New"/>
              </a:rPr>
              <a:t>.textContent</a:t>
            </a:r>
            <a:r>
              <a:rPr sz="1001" kern="0" spc="-36" dirty="0">
                <a:solidFill>
                  <a:srgbClr val="444444"/>
                </a:solidFill>
                <a:latin typeface="Courier New"/>
                <a:cs typeface="Courier New"/>
              </a:rPr>
              <a:t> </a:t>
            </a:r>
            <a:r>
              <a:rPr sz="1001" kern="0" dirty="0">
                <a:solidFill>
                  <a:srgbClr val="444444"/>
                </a:solidFill>
                <a:latin typeface="Courier New"/>
                <a:cs typeface="Courier New"/>
              </a:rPr>
              <a:t>/</a:t>
            </a:r>
            <a:r>
              <a:rPr sz="1001" kern="0" spc="-33" dirty="0">
                <a:solidFill>
                  <a:srgbClr val="444444"/>
                </a:solidFill>
                <a:latin typeface="Courier New"/>
                <a:cs typeface="Courier New"/>
              </a:rPr>
              <a:t> </a:t>
            </a:r>
            <a:r>
              <a:rPr sz="1001" kern="0" dirty="0">
                <a:solidFill>
                  <a:srgbClr val="444444"/>
                </a:solidFill>
                <a:latin typeface="Courier New"/>
                <a:cs typeface="Courier New"/>
              </a:rPr>
              <a:t>.children</a:t>
            </a:r>
            <a:r>
              <a:rPr sz="1001" kern="0" spc="-36" dirty="0">
                <a:solidFill>
                  <a:srgbClr val="444444"/>
                </a:solidFill>
                <a:latin typeface="Courier New"/>
                <a:cs typeface="Courier New"/>
              </a:rPr>
              <a:t> </a:t>
            </a:r>
            <a:r>
              <a:rPr sz="1001" kern="0" dirty="0">
                <a:solidFill>
                  <a:srgbClr val="444444"/>
                </a:solidFill>
                <a:latin typeface="Courier New"/>
                <a:cs typeface="Courier New"/>
              </a:rPr>
              <a:t>/</a:t>
            </a:r>
            <a:r>
              <a:rPr sz="1001" kern="0" spc="-33" dirty="0">
                <a:solidFill>
                  <a:srgbClr val="444444"/>
                </a:solidFill>
                <a:latin typeface="Courier New"/>
                <a:cs typeface="Courier New"/>
              </a:rPr>
              <a:t> </a:t>
            </a:r>
            <a:r>
              <a:rPr sz="1001" kern="0" dirty="0">
                <a:solidFill>
                  <a:srgbClr val="444444"/>
                </a:solidFill>
                <a:latin typeface="Courier New"/>
                <a:cs typeface="Courier New"/>
              </a:rPr>
              <a:t>etc</a:t>
            </a:r>
            <a:r>
              <a:rPr sz="1001" kern="0" spc="-36" dirty="0">
                <a:solidFill>
                  <a:srgbClr val="444444"/>
                </a:solidFill>
                <a:latin typeface="Courier New"/>
                <a:cs typeface="Courier New"/>
              </a:rPr>
              <a:t> </a:t>
            </a:r>
            <a:r>
              <a:rPr sz="1001" kern="0" spc="-15" dirty="0">
                <a:solidFill>
                  <a:srgbClr val="444444"/>
                </a:solidFill>
                <a:latin typeface="Courier New"/>
                <a:cs typeface="Courier New"/>
              </a:rPr>
              <a:t>...</a:t>
            </a:r>
            <a:endParaRPr sz="1001" kern="0">
              <a:solidFill>
                <a:sysClr val="windowText" lastClr="000000"/>
              </a:solidFill>
              <a:latin typeface="Courier New"/>
              <a:cs typeface="Courier New"/>
            </a:endParaRPr>
          </a:p>
        </p:txBody>
      </p:sp>
      <p:grpSp>
        <p:nvGrpSpPr>
          <p:cNvPr id="36" name="object 36"/>
          <p:cNvGrpSpPr/>
          <p:nvPr/>
        </p:nvGrpSpPr>
        <p:grpSpPr>
          <a:xfrm>
            <a:off x="10428390" y="5323168"/>
            <a:ext cx="427037" cy="517527"/>
            <a:chOff x="17196482" y="8778298"/>
            <a:chExt cx="704215" cy="853440"/>
          </a:xfrm>
        </p:grpSpPr>
        <p:sp>
          <p:nvSpPr>
            <p:cNvPr id="37" name="object 37"/>
            <p:cNvSpPr/>
            <p:nvPr/>
          </p:nvSpPr>
          <p:spPr>
            <a:xfrm>
              <a:off x="17284010" y="8933238"/>
              <a:ext cx="595630" cy="677545"/>
            </a:xfrm>
            <a:custGeom>
              <a:avLst/>
              <a:gdLst/>
              <a:ahLst/>
              <a:cxnLst/>
              <a:rect l="l" t="t" r="r" b="b"/>
              <a:pathLst>
                <a:path w="595630" h="677545">
                  <a:moveTo>
                    <a:pt x="595328" y="677355"/>
                  </a:moveTo>
                  <a:lnTo>
                    <a:pt x="541938" y="665977"/>
                  </a:lnTo>
                  <a:lnTo>
                    <a:pt x="491037" y="652343"/>
                  </a:lnTo>
                  <a:lnTo>
                    <a:pt x="442624" y="636451"/>
                  </a:lnTo>
                  <a:lnTo>
                    <a:pt x="396700" y="618302"/>
                  </a:lnTo>
                  <a:lnTo>
                    <a:pt x="353265" y="597896"/>
                  </a:lnTo>
                  <a:lnTo>
                    <a:pt x="312319" y="575232"/>
                  </a:lnTo>
                  <a:lnTo>
                    <a:pt x="273862" y="550312"/>
                  </a:lnTo>
                  <a:lnTo>
                    <a:pt x="237894" y="523134"/>
                  </a:lnTo>
                  <a:lnTo>
                    <a:pt x="204414" y="493699"/>
                  </a:lnTo>
                  <a:lnTo>
                    <a:pt x="173423" y="462007"/>
                  </a:lnTo>
                  <a:lnTo>
                    <a:pt x="144922" y="428057"/>
                  </a:lnTo>
                  <a:lnTo>
                    <a:pt x="118909" y="391851"/>
                  </a:lnTo>
                  <a:lnTo>
                    <a:pt x="95384" y="353387"/>
                  </a:lnTo>
                  <a:lnTo>
                    <a:pt x="74349" y="312666"/>
                  </a:lnTo>
                  <a:lnTo>
                    <a:pt x="55803" y="269687"/>
                  </a:lnTo>
                  <a:lnTo>
                    <a:pt x="39745" y="224452"/>
                  </a:lnTo>
                  <a:lnTo>
                    <a:pt x="26176" y="176959"/>
                  </a:lnTo>
                  <a:lnTo>
                    <a:pt x="15097" y="127209"/>
                  </a:lnTo>
                  <a:lnTo>
                    <a:pt x="6506" y="75202"/>
                  </a:lnTo>
                  <a:lnTo>
                    <a:pt x="403" y="20938"/>
                  </a:lnTo>
                  <a:lnTo>
                    <a:pt x="0" y="0"/>
                  </a:lnTo>
                </a:path>
              </a:pathLst>
            </a:custGeom>
            <a:ln w="41883">
              <a:solidFill>
                <a:srgbClr val="F2425D"/>
              </a:solidFill>
            </a:ln>
          </p:spPr>
          <p:txBody>
            <a:bodyPr wrap="square" lIns="0" tIns="0" rIns="0" bIns="0" rtlCol="0"/>
            <a:lstStyle/>
            <a:p>
              <a:pPr defTabSz="554492"/>
              <a:endParaRPr sz="1092" kern="0">
                <a:solidFill>
                  <a:sysClr val="windowText" lastClr="000000"/>
                </a:solidFill>
              </a:endParaRPr>
            </a:p>
          </p:txBody>
        </p:sp>
        <p:sp>
          <p:nvSpPr>
            <p:cNvPr id="38" name="object 38"/>
            <p:cNvSpPr/>
            <p:nvPr/>
          </p:nvSpPr>
          <p:spPr>
            <a:xfrm>
              <a:off x="17196482" y="8778298"/>
              <a:ext cx="175895" cy="177800"/>
            </a:xfrm>
            <a:custGeom>
              <a:avLst/>
              <a:gdLst/>
              <a:ahLst/>
              <a:cxnLst/>
              <a:rect l="l" t="t" r="r" b="b"/>
              <a:pathLst>
                <a:path w="175894" h="177800">
                  <a:moveTo>
                    <a:pt x="84541" y="0"/>
                  </a:moveTo>
                  <a:lnTo>
                    <a:pt x="0" y="177574"/>
                  </a:lnTo>
                  <a:lnTo>
                    <a:pt x="175879" y="174182"/>
                  </a:lnTo>
                  <a:lnTo>
                    <a:pt x="84541"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sp>
        <p:nvSpPr>
          <p:cNvPr id="39" name="object 39"/>
          <p:cNvSpPr txBox="1"/>
          <p:nvPr/>
        </p:nvSpPr>
        <p:spPr>
          <a:xfrm>
            <a:off x="10934305" y="5511156"/>
            <a:ext cx="859849" cy="572867"/>
          </a:xfrm>
          <a:prstGeom prst="rect">
            <a:avLst/>
          </a:prstGeom>
        </p:spPr>
        <p:txBody>
          <a:bodyPr vert="horz" wrap="square" lIns="0" tIns="7701" rIns="0" bIns="0" rtlCol="0">
            <a:spAutoFit/>
          </a:bodyPr>
          <a:lstStyle/>
          <a:p>
            <a:pPr marL="7701" marR="3081" defTabSz="554492">
              <a:lnSpc>
                <a:spcPct val="108500"/>
              </a:lnSpc>
              <a:spcBef>
                <a:spcPts val="61"/>
              </a:spcBef>
            </a:pPr>
            <a:r>
              <a:rPr sz="1152" kern="0" dirty="0">
                <a:solidFill>
                  <a:srgbClr val="F2425D"/>
                </a:solidFill>
                <a:latin typeface="Arial"/>
                <a:cs typeface="Arial"/>
              </a:rPr>
              <a:t>“Types”</a:t>
            </a:r>
            <a:r>
              <a:rPr sz="1152" kern="0" spc="-69" dirty="0">
                <a:solidFill>
                  <a:srgbClr val="F2425D"/>
                </a:solidFill>
                <a:latin typeface="Arial"/>
                <a:cs typeface="Arial"/>
              </a:rPr>
              <a:t> </a:t>
            </a:r>
            <a:r>
              <a:rPr sz="1152" kern="0" spc="27" dirty="0">
                <a:solidFill>
                  <a:srgbClr val="F2425D"/>
                </a:solidFill>
                <a:latin typeface="Arial"/>
                <a:cs typeface="Arial"/>
              </a:rPr>
              <a:t>of </a:t>
            </a:r>
            <a:r>
              <a:rPr sz="1152" kern="0" spc="-58" dirty="0">
                <a:solidFill>
                  <a:srgbClr val="F2425D"/>
                </a:solidFill>
                <a:latin typeface="Arial"/>
                <a:cs typeface="Arial"/>
              </a:rPr>
              <a:t>DOM</a:t>
            </a:r>
            <a:r>
              <a:rPr sz="1152" kern="0" spc="-30" dirty="0">
                <a:solidFill>
                  <a:srgbClr val="F2425D"/>
                </a:solidFill>
                <a:latin typeface="Arial"/>
                <a:cs typeface="Arial"/>
              </a:rPr>
              <a:t> </a:t>
            </a:r>
            <a:r>
              <a:rPr sz="1152" kern="0" spc="-6" dirty="0">
                <a:solidFill>
                  <a:srgbClr val="F2425D"/>
                </a:solidFill>
                <a:latin typeface="Arial"/>
                <a:cs typeface="Arial"/>
              </a:rPr>
              <a:t>objects </a:t>
            </a:r>
            <a:r>
              <a:rPr sz="1152" kern="0" dirty="0">
                <a:solidFill>
                  <a:srgbClr val="F2425D"/>
                </a:solidFill>
                <a:latin typeface="Arial"/>
                <a:cs typeface="Arial"/>
              </a:rPr>
              <a:t>(next</a:t>
            </a:r>
            <a:r>
              <a:rPr sz="1152" kern="0" spc="12" dirty="0">
                <a:solidFill>
                  <a:srgbClr val="F2425D"/>
                </a:solidFill>
                <a:latin typeface="Arial"/>
                <a:cs typeface="Arial"/>
              </a:rPr>
              <a:t> </a:t>
            </a:r>
            <a:r>
              <a:rPr sz="1152" kern="0" spc="-6" dirty="0">
                <a:solidFill>
                  <a:srgbClr val="F2425D"/>
                </a:solidFill>
                <a:latin typeface="Arial"/>
                <a:cs typeface="Arial"/>
              </a:rPr>
              <a:t>slide)</a:t>
            </a:r>
            <a:endParaRPr sz="1152" kern="0">
              <a:solidFill>
                <a:sysClr val="windowText" lastClr="000000"/>
              </a:solidFill>
              <a:latin typeface="Arial"/>
              <a:cs typeface="Arial"/>
            </a:endParaRPr>
          </a:p>
        </p:txBody>
      </p:sp>
      <p:pic>
        <p:nvPicPr>
          <p:cNvPr id="40" name="object 40"/>
          <p:cNvPicPr/>
          <p:nvPr/>
        </p:nvPicPr>
        <p:blipFill>
          <a:blip r:embed="rId9" cstate="print"/>
          <a:stretch>
            <a:fillRect/>
          </a:stretch>
        </p:blipFill>
        <p:spPr>
          <a:xfrm>
            <a:off x="9290270" y="3594261"/>
            <a:ext cx="2553771" cy="1575377"/>
          </a:xfrm>
          <a:prstGeom prst="rect">
            <a:avLst/>
          </a:prstGeom>
        </p:spPr>
      </p:pic>
      <p:grpSp>
        <p:nvGrpSpPr>
          <p:cNvPr id="41" name="object 41"/>
          <p:cNvGrpSpPr/>
          <p:nvPr/>
        </p:nvGrpSpPr>
        <p:grpSpPr>
          <a:xfrm>
            <a:off x="899496" y="5427935"/>
            <a:ext cx="427037" cy="517527"/>
            <a:chOff x="1482630" y="8951067"/>
            <a:chExt cx="704215" cy="853440"/>
          </a:xfrm>
        </p:grpSpPr>
        <p:sp>
          <p:nvSpPr>
            <p:cNvPr id="42" name="object 42"/>
            <p:cNvSpPr/>
            <p:nvPr/>
          </p:nvSpPr>
          <p:spPr>
            <a:xfrm>
              <a:off x="1570165" y="9106007"/>
              <a:ext cx="595630" cy="677545"/>
            </a:xfrm>
            <a:custGeom>
              <a:avLst/>
              <a:gdLst/>
              <a:ahLst/>
              <a:cxnLst/>
              <a:rect l="l" t="t" r="r" b="b"/>
              <a:pathLst>
                <a:path w="595630" h="677545">
                  <a:moveTo>
                    <a:pt x="595328" y="677355"/>
                  </a:moveTo>
                  <a:lnTo>
                    <a:pt x="541938" y="665977"/>
                  </a:lnTo>
                  <a:lnTo>
                    <a:pt x="491037" y="652343"/>
                  </a:lnTo>
                  <a:lnTo>
                    <a:pt x="442624" y="636451"/>
                  </a:lnTo>
                  <a:lnTo>
                    <a:pt x="396700" y="618302"/>
                  </a:lnTo>
                  <a:lnTo>
                    <a:pt x="353265" y="597896"/>
                  </a:lnTo>
                  <a:lnTo>
                    <a:pt x="312319" y="575232"/>
                  </a:lnTo>
                  <a:lnTo>
                    <a:pt x="273862" y="550312"/>
                  </a:lnTo>
                  <a:lnTo>
                    <a:pt x="237894" y="523134"/>
                  </a:lnTo>
                  <a:lnTo>
                    <a:pt x="204414" y="493699"/>
                  </a:lnTo>
                  <a:lnTo>
                    <a:pt x="173423" y="462007"/>
                  </a:lnTo>
                  <a:lnTo>
                    <a:pt x="144922" y="428057"/>
                  </a:lnTo>
                  <a:lnTo>
                    <a:pt x="118909" y="391851"/>
                  </a:lnTo>
                  <a:lnTo>
                    <a:pt x="95384" y="353387"/>
                  </a:lnTo>
                  <a:lnTo>
                    <a:pt x="74349" y="312666"/>
                  </a:lnTo>
                  <a:lnTo>
                    <a:pt x="55803" y="269687"/>
                  </a:lnTo>
                  <a:lnTo>
                    <a:pt x="39745" y="224452"/>
                  </a:lnTo>
                  <a:lnTo>
                    <a:pt x="26176" y="176959"/>
                  </a:lnTo>
                  <a:lnTo>
                    <a:pt x="15097" y="127209"/>
                  </a:lnTo>
                  <a:lnTo>
                    <a:pt x="6506" y="75202"/>
                  </a:lnTo>
                  <a:lnTo>
                    <a:pt x="403" y="20938"/>
                  </a:lnTo>
                  <a:lnTo>
                    <a:pt x="0" y="0"/>
                  </a:lnTo>
                </a:path>
              </a:pathLst>
            </a:custGeom>
            <a:ln w="41883">
              <a:solidFill>
                <a:srgbClr val="F2425D"/>
              </a:solidFill>
            </a:ln>
          </p:spPr>
          <p:txBody>
            <a:bodyPr wrap="square" lIns="0" tIns="0" rIns="0" bIns="0" rtlCol="0"/>
            <a:lstStyle/>
            <a:p>
              <a:pPr defTabSz="554492"/>
              <a:endParaRPr sz="1092" kern="0">
                <a:solidFill>
                  <a:sysClr val="windowText" lastClr="000000"/>
                </a:solidFill>
              </a:endParaRPr>
            </a:p>
          </p:txBody>
        </p:sp>
        <p:sp>
          <p:nvSpPr>
            <p:cNvPr id="43" name="object 43"/>
            <p:cNvSpPr/>
            <p:nvPr/>
          </p:nvSpPr>
          <p:spPr>
            <a:xfrm>
              <a:off x="1482630" y="8951067"/>
              <a:ext cx="175895" cy="177800"/>
            </a:xfrm>
            <a:custGeom>
              <a:avLst/>
              <a:gdLst/>
              <a:ahLst/>
              <a:cxnLst/>
              <a:rect l="l" t="t" r="r" b="b"/>
              <a:pathLst>
                <a:path w="175894" h="177800">
                  <a:moveTo>
                    <a:pt x="84546" y="0"/>
                  </a:moveTo>
                  <a:lnTo>
                    <a:pt x="0" y="177574"/>
                  </a:lnTo>
                  <a:lnTo>
                    <a:pt x="175878" y="174182"/>
                  </a:lnTo>
                  <a:lnTo>
                    <a:pt x="84546"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grpSp>
        <p:nvGrpSpPr>
          <p:cNvPr id="44" name="object 44"/>
          <p:cNvGrpSpPr/>
          <p:nvPr/>
        </p:nvGrpSpPr>
        <p:grpSpPr>
          <a:xfrm>
            <a:off x="468231" y="3324314"/>
            <a:ext cx="2131717" cy="1861402"/>
            <a:chOff x="771442" y="5482040"/>
            <a:chExt cx="3515360" cy="3069590"/>
          </a:xfrm>
        </p:grpSpPr>
        <p:pic>
          <p:nvPicPr>
            <p:cNvPr id="45" name="object 45"/>
            <p:cNvPicPr/>
            <p:nvPr/>
          </p:nvPicPr>
          <p:blipFill>
            <a:blip r:embed="rId10" cstate="print"/>
            <a:stretch>
              <a:fillRect/>
            </a:stretch>
          </p:blipFill>
          <p:spPr>
            <a:xfrm>
              <a:off x="771442" y="5482040"/>
              <a:ext cx="3515166" cy="3069079"/>
            </a:xfrm>
            <a:prstGeom prst="rect">
              <a:avLst/>
            </a:prstGeom>
          </p:spPr>
        </p:pic>
        <p:sp>
          <p:nvSpPr>
            <p:cNvPr id="46" name="object 46"/>
            <p:cNvSpPr/>
            <p:nvPr/>
          </p:nvSpPr>
          <p:spPr>
            <a:xfrm>
              <a:off x="2644022" y="6265381"/>
              <a:ext cx="1154430" cy="560705"/>
            </a:xfrm>
            <a:custGeom>
              <a:avLst/>
              <a:gdLst/>
              <a:ahLst/>
              <a:cxnLst/>
              <a:rect l="l" t="t" r="r" b="b"/>
              <a:pathLst>
                <a:path w="1154429" h="560704">
                  <a:moveTo>
                    <a:pt x="985775" y="81864"/>
                  </a:moveTo>
                  <a:lnTo>
                    <a:pt x="1033862" y="108287"/>
                  </a:lnTo>
                  <a:lnTo>
                    <a:pt x="1073934" y="136754"/>
                  </a:lnTo>
                  <a:lnTo>
                    <a:pt x="1105992" y="166894"/>
                  </a:lnTo>
                  <a:lnTo>
                    <a:pt x="1130035" y="198334"/>
                  </a:lnTo>
                  <a:lnTo>
                    <a:pt x="1154078" y="263632"/>
                  </a:lnTo>
                  <a:lnTo>
                    <a:pt x="1154078" y="296745"/>
                  </a:lnTo>
                  <a:lnTo>
                    <a:pt x="1130035" y="362043"/>
                  </a:lnTo>
                  <a:lnTo>
                    <a:pt x="1105992" y="393484"/>
                  </a:lnTo>
                  <a:lnTo>
                    <a:pt x="1073934" y="423624"/>
                  </a:lnTo>
                  <a:lnTo>
                    <a:pt x="1033862" y="452091"/>
                  </a:lnTo>
                  <a:lnTo>
                    <a:pt x="985775" y="478513"/>
                  </a:lnTo>
                  <a:lnTo>
                    <a:pt x="944540" y="496705"/>
                  </a:lnTo>
                  <a:lnTo>
                    <a:pt x="900736" y="512624"/>
                  </a:lnTo>
                  <a:lnTo>
                    <a:pt x="854704" y="526268"/>
                  </a:lnTo>
                  <a:lnTo>
                    <a:pt x="806789" y="537638"/>
                  </a:lnTo>
                  <a:lnTo>
                    <a:pt x="757332" y="546734"/>
                  </a:lnTo>
                  <a:lnTo>
                    <a:pt x="706676" y="553556"/>
                  </a:lnTo>
                  <a:lnTo>
                    <a:pt x="655164" y="558104"/>
                  </a:lnTo>
                  <a:lnTo>
                    <a:pt x="603137" y="560378"/>
                  </a:lnTo>
                  <a:lnTo>
                    <a:pt x="550940" y="560378"/>
                  </a:lnTo>
                  <a:lnTo>
                    <a:pt x="498914" y="558104"/>
                  </a:lnTo>
                  <a:lnTo>
                    <a:pt x="447401" y="553556"/>
                  </a:lnTo>
                  <a:lnTo>
                    <a:pt x="396745" y="546734"/>
                  </a:lnTo>
                  <a:lnTo>
                    <a:pt x="347288" y="537638"/>
                  </a:lnTo>
                  <a:lnTo>
                    <a:pt x="299373" y="526268"/>
                  </a:lnTo>
                  <a:lnTo>
                    <a:pt x="253342" y="512624"/>
                  </a:lnTo>
                  <a:lnTo>
                    <a:pt x="209537" y="496705"/>
                  </a:lnTo>
                  <a:lnTo>
                    <a:pt x="168302" y="478513"/>
                  </a:lnTo>
                  <a:lnTo>
                    <a:pt x="120216" y="452091"/>
                  </a:lnTo>
                  <a:lnTo>
                    <a:pt x="80144" y="423624"/>
                  </a:lnTo>
                  <a:lnTo>
                    <a:pt x="48086" y="393484"/>
                  </a:lnTo>
                  <a:lnTo>
                    <a:pt x="24043" y="362043"/>
                  </a:lnTo>
                  <a:lnTo>
                    <a:pt x="0" y="296745"/>
                  </a:lnTo>
                  <a:lnTo>
                    <a:pt x="0" y="263632"/>
                  </a:lnTo>
                  <a:lnTo>
                    <a:pt x="24043" y="198334"/>
                  </a:lnTo>
                  <a:lnTo>
                    <a:pt x="48086" y="166894"/>
                  </a:lnTo>
                  <a:lnTo>
                    <a:pt x="80144" y="136754"/>
                  </a:lnTo>
                  <a:lnTo>
                    <a:pt x="120216" y="108287"/>
                  </a:lnTo>
                  <a:lnTo>
                    <a:pt x="168302" y="81864"/>
                  </a:lnTo>
                  <a:lnTo>
                    <a:pt x="209537" y="63672"/>
                  </a:lnTo>
                  <a:lnTo>
                    <a:pt x="253342" y="47754"/>
                  </a:lnTo>
                  <a:lnTo>
                    <a:pt x="299373" y="34110"/>
                  </a:lnTo>
                  <a:lnTo>
                    <a:pt x="347288" y="22740"/>
                  </a:lnTo>
                  <a:lnTo>
                    <a:pt x="396745" y="13644"/>
                  </a:lnTo>
                  <a:lnTo>
                    <a:pt x="447401" y="6822"/>
                  </a:lnTo>
                  <a:lnTo>
                    <a:pt x="498914" y="2274"/>
                  </a:lnTo>
                  <a:lnTo>
                    <a:pt x="550940" y="0"/>
                  </a:lnTo>
                  <a:lnTo>
                    <a:pt x="603137" y="0"/>
                  </a:lnTo>
                  <a:lnTo>
                    <a:pt x="655164" y="2274"/>
                  </a:lnTo>
                  <a:lnTo>
                    <a:pt x="706676" y="6822"/>
                  </a:lnTo>
                  <a:lnTo>
                    <a:pt x="757332" y="13644"/>
                  </a:lnTo>
                  <a:lnTo>
                    <a:pt x="806789" y="22740"/>
                  </a:lnTo>
                  <a:lnTo>
                    <a:pt x="854704" y="34110"/>
                  </a:lnTo>
                  <a:lnTo>
                    <a:pt x="900736" y="47754"/>
                  </a:lnTo>
                  <a:lnTo>
                    <a:pt x="944540" y="63672"/>
                  </a:lnTo>
                  <a:lnTo>
                    <a:pt x="985775" y="81864"/>
                  </a:lnTo>
                  <a:close/>
                </a:path>
              </a:pathLst>
            </a:custGeom>
            <a:ln w="52354">
              <a:solidFill>
                <a:srgbClr val="F3425C"/>
              </a:solidFill>
            </a:ln>
          </p:spPr>
          <p:txBody>
            <a:bodyPr wrap="square" lIns="0" tIns="0" rIns="0" bIns="0" rtlCol="0"/>
            <a:lstStyle/>
            <a:p>
              <a:pPr defTabSz="554492"/>
              <a:endParaRPr sz="1092" kern="0">
                <a:solidFill>
                  <a:sysClr val="windowText" lastClr="000000"/>
                </a:solidFill>
              </a:endParaRPr>
            </a:p>
          </p:txBody>
        </p:sp>
      </p:grpSp>
      <p:sp>
        <p:nvSpPr>
          <p:cNvPr id="47" name="object 47"/>
          <p:cNvSpPr txBox="1"/>
          <p:nvPr/>
        </p:nvSpPr>
        <p:spPr>
          <a:xfrm>
            <a:off x="1405414" y="5821650"/>
            <a:ext cx="631506" cy="184680"/>
          </a:xfrm>
          <a:prstGeom prst="rect">
            <a:avLst/>
          </a:prstGeom>
        </p:spPr>
        <p:txBody>
          <a:bodyPr vert="horz" wrap="square" lIns="0" tIns="7316" rIns="0" bIns="0" rtlCol="0">
            <a:spAutoFit/>
          </a:bodyPr>
          <a:lstStyle/>
          <a:p>
            <a:pPr marL="7701" defTabSz="554492">
              <a:spcBef>
                <a:spcPts val="58"/>
              </a:spcBef>
            </a:pPr>
            <a:r>
              <a:rPr sz="1152" kern="0" spc="-58" dirty="0">
                <a:solidFill>
                  <a:srgbClr val="F2425D"/>
                </a:solidFill>
                <a:latin typeface="Arial"/>
                <a:cs typeface="Arial"/>
              </a:rPr>
              <a:t>DOM</a:t>
            </a:r>
            <a:r>
              <a:rPr sz="1152" kern="0" spc="-30" dirty="0">
                <a:solidFill>
                  <a:srgbClr val="F2425D"/>
                </a:solidFill>
                <a:latin typeface="Arial"/>
                <a:cs typeface="Arial"/>
              </a:rPr>
              <a:t> </a:t>
            </a:r>
            <a:r>
              <a:rPr sz="1152" kern="0" spc="-12" dirty="0">
                <a:solidFill>
                  <a:srgbClr val="F2425D"/>
                </a:solidFill>
                <a:latin typeface="Arial"/>
                <a:cs typeface="Arial"/>
              </a:rPr>
              <a:t>tree</a:t>
            </a:r>
            <a:endParaRPr sz="1152" kern="0">
              <a:solidFill>
                <a:sysClr val="windowText" lastClr="000000"/>
              </a:solidFill>
              <a:latin typeface="Arial"/>
              <a:cs typeface="Arial"/>
            </a:endParaRPr>
          </a:p>
        </p:txBody>
      </p:sp>
      <p:sp>
        <p:nvSpPr>
          <p:cNvPr id="48" name="object 48"/>
          <p:cNvSpPr txBox="1"/>
          <p:nvPr/>
        </p:nvSpPr>
        <p:spPr>
          <a:xfrm>
            <a:off x="1755439" y="3494468"/>
            <a:ext cx="454761" cy="191630"/>
          </a:xfrm>
          <a:prstGeom prst="rect">
            <a:avLst/>
          </a:prstGeom>
        </p:spPr>
        <p:txBody>
          <a:bodyPr vert="horz" wrap="square" lIns="0" tIns="9627" rIns="0" bIns="0" rtlCol="0">
            <a:spAutoFit/>
          </a:bodyPr>
          <a:lstStyle/>
          <a:p>
            <a:pPr marL="7701" defTabSz="554492">
              <a:spcBef>
                <a:spcPts val="76"/>
              </a:spcBef>
            </a:pPr>
            <a:r>
              <a:rPr sz="1182" b="1" kern="0" spc="-30" dirty="0">
                <a:solidFill>
                  <a:srgbClr val="F2425D"/>
                </a:solidFill>
                <a:latin typeface="Arial"/>
                <a:cs typeface="Arial"/>
              </a:rPr>
              <a:t>Nodes</a:t>
            </a:r>
            <a:endParaRPr sz="1182" kern="0">
              <a:solidFill>
                <a:sysClr val="windowText" lastClr="000000"/>
              </a:solidFill>
              <a:latin typeface="Arial"/>
              <a:cs typeface="Arial"/>
            </a:endParaRPr>
          </a:p>
        </p:txBody>
      </p:sp>
      <p:sp>
        <p:nvSpPr>
          <p:cNvPr id="49" name="object 49"/>
          <p:cNvSpPr/>
          <p:nvPr/>
        </p:nvSpPr>
        <p:spPr>
          <a:xfrm>
            <a:off x="969137" y="3539669"/>
            <a:ext cx="700047" cy="340012"/>
          </a:xfrm>
          <a:custGeom>
            <a:avLst/>
            <a:gdLst/>
            <a:ahLst/>
            <a:cxnLst/>
            <a:rect l="l" t="t" r="r" b="b"/>
            <a:pathLst>
              <a:path w="1154430" h="560704">
                <a:moveTo>
                  <a:pt x="985775" y="81864"/>
                </a:moveTo>
                <a:lnTo>
                  <a:pt x="1033862" y="108287"/>
                </a:lnTo>
                <a:lnTo>
                  <a:pt x="1073934" y="136754"/>
                </a:lnTo>
                <a:lnTo>
                  <a:pt x="1105992" y="166894"/>
                </a:lnTo>
                <a:lnTo>
                  <a:pt x="1130035" y="198334"/>
                </a:lnTo>
                <a:lnTo>
                  <a:pt x="1154078" y="263632"/>
                </a:lnTo>
                <a:lnTo>
                  <a:pt x="1154078" y="296745"/>
                </a:lnTo>
                <a:lnTo>
                  <a:pt x="1130035" y="362043"/>
                </a:lnTo>
                <a:lnTo>
                  <a:pt x="1105992" y="393484"/>
                </a:lnTo>
                <a:lnTo>
                  <a:pt x="1073934" y="423624"/>
                </a:lnTo>
                <a:lnTo>
                  <a:pt x="1033862" y="452091"/>
                </a:lnTo>
                <a:lnTo>
                  <a:pt x="985775" y="478513"/>
                </a:lnTo>
                <a:lnTo>
                  <a:pt x="944540" y="496705"/>
                </a:lnTo>
                <a:lnTo>
                  <a:pt x="900736" y="512624"/>
                </a:lnTo>
                <a:lnTo>
                  <a:pt x="854704" y="526268"/>
                </a:lnTo>
                <a:lnTo>
                  <a:pt x="806789" y="537638"/>
                </a:lnTo>
                <a:lnTo>
                  <a:pt x="757332" y="546734"/>
                </a:lnTo>
                <a:lnTo>
                  <a:pt x="706676" y="553556"/>
                </a:lnTo>
                <a:lnTo>
                  <a:pt x="655164" y="558104"/>
                </a:lnTo>
                <a:lnTo>
                  <a:pt x="603137" y="560378"/>
                </a:lnTo>
                <a:lnTo>
                  <a:pt x="550940" y="560378"/>
                </a:lnTo>
                <a:lnTo>
                  <a:pt x="498914" y="558104"/>
                </a:lnTo>
                <a:lnTo>
                  <a:pt x="447401" y="553556"/>
                </a:lnTo>
                <a:lnTo>
                  <a:pt x="396745" y="546734"/>
                </a:lnTo>
                <a:lnTo>
                  <a:pt x="347288" y="537638"/>
                </a:lnTo>
                <a:lnTo>
                  <a:pt x="299373" y="526268"/>
                </a:lnTo>
                <a:lnTo>
                  <a:pt x="253342" y="512624"/>
                </a:lnTo>
                <a:lnTo>
                  <a:pt x="209537" y="496705"/>
                </a:lnTo>
                <a:lnTo>
                  <a:pt x="168302" y="478513"/>
                </a:lnTo>
                <a:lnTo>
                  <a:pt x="120216" y="452091"/>
                </a:lnTo>
                <a:lnTo>
                  <a:pt x="80144" y="423624"/>
                </a:lnTo>
                <a:lnTo>
                  <a:pt x="48086" y="393484"/>
                </a:lnTo>
                <a:lnTo>
                  <a:pt x="24043" y="362043"/>
                </a:lnTo>
                <a:lnTo>
                  <a:pt x="0" y="296745"/>
                </a:lnTo>
                <a:lnTo>
                  <a:pt x="0" y="263632"/>
                </a:lnTo>
                <a:lnTo>
                  <a:pt x="24043" y="198334"/>
                </a:lnTo>
                <a:lnTo>
                  <a:pt x="48086" y="166894"/>
                </a:lnTo>
                <a:lnTo>
                  <a:pt x="80144" y="136754"/>
                </a:lnTo>
                <a:lnTo>
                  <a:pt x="120216" y="108287"/>
                </a:lnTo>
                <a:lnTo>
                  <a:pt x="168302" y="81864"/>
                </a:lnTo>
                <a:lnTo>
                  <a:pt x="209537" y="63672"/>
                </a:lnTo>
                <a:lnTo>
                  <a:pt x="253342" y="47754"/>
                </a:lnTo>
                <a:lnTo>
                  <a:pt x="299373" y="34110"/>
                </a:lnTo>
                <a:lnTo>
                  <a:pt x="347288" y="22740"/>
                </a:lnTo>
                <a:lnTo>
                  <a:pt x="396745" y="13644"/>
                </a:lnTo>
                <a:lnTo>
                  <a:pt x="447401" y="6822"/>
                </a:lnTo>
                <a:lnTo>
                  <a:pt x="498914" y="2274"/>
                </a:lnTo>
                <a:lnTo>
                  <a:pt x="550940" y="0"/>
                </a:lnTo>
                <a:lnTo>
                  <a:pt x="603137" y="0"/>
                </a:lnTo>
                <a:lnTo>
                  <a:pt x="655164" y="2274"/>
                </a:lnTo>
                <a:lnTo>
                  <a:pt x="706676" y="6822"/>
                </a:lnTo>
                <a:lnTo>
                  <a:pt x="757332" y="13644"/>
                </a:lnTo>
                <a:lnTo>
                  <a:pt x="806789" y="22740"/>
                </a:lnTo>
                <a:lnTo>
                  <a:pt x="854704" y="34110"/>
                </a:lnTo>
                <a:lnTo>
                  <a:pt x="900736" y="47754"/>
                </a:lnTo>
                <a:lnTo>
                  <a:pt x="944540" y="63672"/>
                </a:lnTo>
                <a:lnTo>
                  <a:pt x="985775" y="81864"/>
                </a:lnTo>
                <a:close/>
              </a:path>
            </a:pathLst>
          </a:custGeom>
          <a:ln w="52354">
            <a:solidFill>
              <a:srgbClr val="F3425C"/>
            </a:solidFill>
          </a:ln>
        </p:spPr>
        <p:txBody>
          <a:bodyPr wrap="square" lIns="0" tIns="0" rIns="0" bIns="0" rtlCol="0"/>
          <a:lstStyle/>
          <a:p>
            <a:pPr defTabSz="554492"/>
            <a:endParaRPr sz="1092" kern="0">
              <a:solidFill>
                <a:sysClr val="windowText" lastClr="000000"/>
              </a:solidFill>
            </a:endParaRPr>
          </a:p>
        </p:txBody>
      </p:sp>
    </p:spTree>
    <p:extLst>
      <p:ext uri="{BB962C8B-B14F-4D97-AF65-F5344CB8AC3E}">
        <p14:creationId xmlns:p14="http://schemas.microsoft.com/office/powerpoint/2010/main" val="1871026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8" y="0"/>
            <a:ext cx="12191144" cy="825442"/>
          </a:xfrm>
          <a:prstGeom prst="rect">
            <a:avLst/>
          </a:prstGeom>
        </p:spPr>
      </p:pic>
      <p:sp>
        <p:nvSpPr>
          <p:cNvPr id="3" name="object 3"/>
          <p:cNvSpPr txBox="1">
            <a:spLocks noGrp="1"/>
          </p:cNvSpPr>
          <p:nvPr>
            <p:ph type="title"/>
          </p:nvPr>
        </p:nvSpPr>
        <p:spPr>
          <a:xfrm>
            <a:off x="366275" y="157387"/>
            <a:ext cx="8178736" cy="380695"/>
          </a:xfrm>
          <a:prstGeom prst="rect">
            <a:avLst/>
          </a:prstGeom>
        </p:spPr>
        <p:txBody>
          <a:bodyPr vert="horz" wrap="square" lIns="0" tIns="7316" rIns="0" bIns="0" rtlCol="0">
            <a:spAutoFit/>
          </a:bodyPr>
          <a:lstStyle/>
          <a:p>
            <a:pPr marL="7701">
              <a:spcBef>
                <a:spcPts val="58"/>
              </a:spcBef>
              <a:tabLst>
                <a:tab pos="739708" algn="l"/>
                <a:tab pos="1360816" algn="l"/>
                <a:tab pos="2016965" algn="l"/>
                <a:tab pos="2566837" algn="l"/>
                <a:tab pos="2935343" algn="l"/>
                <a:tab pos="4482145" algn="l"/>
                <a:tab pos="5481771" algn="l"/>
                <a:tab pos="6102494" algn="l"/>
              </a:tabLst>
            </a:pPr>
            <a:r>
              <a:rPr sz="2426" dirty="0"/>
              <a:t>HOW	THE	DOM</a:t>
            </a:r>
            <a:r>
              <a:rPr lang="en-US" sz="2426" dirty="0"/>
              <a:t> </a:t>
            </a:r>
            <a:r>
              <a:rPr sz="2426" dirty="0"/>
              <a:t>API</a:t>
            </a:r>
            <a:r>
              <a:rPr lang="en-US" sz="2426" dirty="0"/>
              <a:t> </a:t>
            </a:r>
            <a:r>
              <a:rPr sz="2426" dirty="0"/>
              <a:t>IS	ORGANIZED</a:t>
            </a:r>
            <a:r>
              <a:rPr lang="en-US" sz="2426" dirty="0"/>
              <a:t> </a:t>
            </a:r>
            <a:r>
              <a:rPr sz="2426" dirty="0"/>
              <a:t>BEHIND</a:t>
            </a:r>
            <a:r>
              <a:rPr lang="en-US" sz="2426" dirty="0"/>
              <a:t> </a:t>
            </a:r>
            <a:r>
              <a:rPr sz="2426" dirty="0"/>
              <a:t>THE</a:t>
            </a:r>
            <a:r>
              <a:rPr lang="en-US" sz="2426" dirty="0"/>
              <a:t> </a:t>
            </a:r>
            <a:r>
              <a:rPr sz="2426" dirty="0"/>
              <a:t>SCENES</a:t>
            </a:r>
          </a:p>
        </p:txBody>
      </p:sp>
      <p:pic>
        <p:nvPicPr>
          <p:cNvPr id="4" name="object 4"/>
          <p:cNvPicPr/>
          <p:nvPr/>
        </p:nvPicPr>
        <p:blipFill>
          <a:blip r:embed="rId3" cstate="print"/>
          <a:stretch>
            <a:fillRect/>
          </a:stretch>
        </p:blipFill>
        <p:spPr>
          <a:xfrm>
            <a:off x="325562" y="1090490"/>
            <a:ext cx="1947463" cy="498637"/>
          </a:xfrm>
          <a:prstGeom prst="rect">
            <a:avLst/>
          </a:prstGeom>
        </p:spPr>
      </p:pic>
      <p:sp>
        <p:nvSpPr>
          <p:cNvPr id="5" name="object 5"/>
          <p:cNvSpPr txBox="1"/>
          <p:nvPr/>
        </p:nvSpPr>
        <p:spPr>
          <a:xfrm>
            <a:off x="5040570" y="2402772"/>
            <a:ext cx="1462475" cy="384104"/>
          </a:xfrm>
          <a:prstGeom prst="rect">
            <a:avLst/>
          </a:prstGeom>
          <a:solidFill>
            <a:srgbClr val="F4DB1D"/>
          </a:solidFill>
        </p:spPr>
        <p:txBody>
          <a:bodyPr vert="horz" wrap="square" lIns="0" tIns="158647" rIns="0" bIns="0" rtlCol="0">
            <a:spAutoFit/>
          </a:bodyPr>
          <a:lstStyle/>
          <a:p>
            <a:pPr algn="ctr" defTabSz="554492">
              <a:spcBef>
                <a:spcPts val="1249"/>
              </a:spcBef>
            </a:pPr>
            <a:r>
              <a:rPr sz="1455" b="1" kern="0" spc="-12" dirty="0">
                <a:solidFill>
                  <a:srgbClr val="444444"/>
                </a:solidFill>
                <a:latin typeface="Arial"/>
                <a:cs typeface="Arial"/>
              </a:rPr>
              <a:t>Node</a:t>
            </a:r>
            <a:endParaRPr sz="1455" kern="0">
              <a:solidFill>
                <a:sysClr val="windowText" lastClr="000000"/>
              </a:solidFill>
              <a:latin typeface="Arial"/>
              <a:cs typeface="Arial"/>
            </a:endParaRPr>
          </a:p>
        </p:txBody>
      </p:sp>
      <p:sp>
        <p:nvSpPr>
          <p:cNvPr id="6" name="object 6"/>
          <p:cNvSpPr txBox="1"/>
          <p:nvPr/>
        </p:nvSpPr>
        <p:spPr>
          <a:xfrm>
            <a:off x="9744988" y="6364356"/>
            <a:ext cx="2194097" cy="222839"/>
          </a:xfrm>
          <a:prstGeom prst="rect">
            <a:avLst/>
          </a:prstGeom>
        </p:spPr>
        <p:txBody>
          <a:bodyPr vert="horz" wrap="square" lIns="0" tIns="8086" rIns="0" bIns="0" rtlCol="0">
            <a:spAutoFit/>
          </a:bodyPr>
          <a:lstStyle/>
          <a:p>
            <a:pPr marL="7701" defTabSz="554492">
              <a:spcBef>
                <a:spcPts val="64"/>
              </a:spcBef>
            </a:pPr>
            <a:r>
              <a:rPr sz="1395" b="1" kern="0" spc="-12" dirty="0">
                <a:solidFill>
                  <a:srgbClr val="444444"/>
                </a:solidFill>
                <a:latin typeface="Arial"/>
                <a:cs typeface="Arial"/>
              </a:rPr>
              <a:t>(THIS</a:t>
            </a:r>
            <a:r>
              <a:rPr sz="1395" b="1" kern="0" spc="-61" dirty="0">
                <a:solidFill>
                  <a:srgbClr val="444444"/>
                </a:solidFill>
                <a:latin typeface="Arial"/>
                <a:cs typeface="Arial"/>
              </a:rPr>
              <a:t> </a:t>
            </a:r>
            <a:r>
              <a:rPr sz="1395" b="1" kern="0" dirty="0">
                <a:solidFill>
                  <a:srgbClr val="444444"/>
                </a:solidFill>
                <a:latin typeface="Arial"/>
                <a:cs typeface="Arial"/>
              </a:rPr>
              <a:t>IS</a:t>
            </a:r>
            <a:r>
              <a:rPr sz="1395" b="1" kern="0" spc="-45" dirty="0">
                <a:solidFill>
                  <a:srgbClr val="444444"/>
                </a:solidFill>
                <a:latin typeface="Arial"/>
                <a:cs typeface="Arial"/>
              </a:rPr>
              <a:t> </a:t>
            </a:r>
            <a:r>
              <a:rPr sz="1395" b="1" kern="0" spc="-79" dirty="0">
                <a:solidFill>
                  <a:srgbClr val="444444"/>
                </a:solidFill>
                <a:latin typeface="Arial"/>
                <a:cs typeface="Arial"/>
              </a:rPr>
              <a:t>NOT</a:t>
            </a:r>
            <a:r>
              <a:rPr sz="1395" b="1" kern="0" spc="-39" dirty="0">
                <a:solidFill>
                  <a:srgbClr val="444444"/>
                </a:solidFill>
                <a:latin typeface="Arial"/>
                <a:cs typeface="Arial"/>
              </a:rPr>
              <a:t> </a:t>
            </a:r>
            <a:r>
              <a:rPr sz="1395" b="1" kern="0" spc="-124" dirty="0">
                <a:solidFill>
                  <a:srgbClr val="444444"/>
                </a:solidFill>
                <a:latin typeface="Arial"/>
                <a:cs typeface="Arial"/>
              </a:rPr>
              <a:t>A</a:t>
            </a:r>
            <a:r>
              <a:rPr sz="1395" b="1" kern="0" spc="-39" dirty="0">
                <a:solidFill>
                  <a:srgbClr val="444444"/>
                </a:solidFill>
                <a:latin typeface="Arial"/>
                <a:cs typeface="Arial"/>
              </a:rPr>
              <a:t> </a:t>
            </a:r>
            <a:r>
              <a:rPr sz="1395" b="1" kern="0" spc="-58" dirty="0">
                <a:solidFill>
                  <a:srgbClr val="444444"/>
                </a:solidFill>
                <a:latin typeface="Arial"/>
                <a:cs typeface="Arial"/>
              </a:rPr>
              <a:t>DOM</a:t>
            </a:r>
            <a:r>
              <a:rPr sz="1395" b="1" kern="0" spc="-39" dirty="0">
                <a:solidFill>
                  <a:srgbClr val="444444"/>
                </a:solidFill>
                <a:latin typeface="Arial"/>
                <a:cs typeface="Arial"/>
              </a:rPr>
              <a:t> </a:t>
            </a:r>
            <a:r>
              <a:rPr sz="1395" b="1" kern="0" spc="-61" dirty="0">
                <a:solidFill>
                  <a:srgbClr val="444444"/>
                </a:solidFill>
                <a:latin typeface="Arial"/>
                <a:cs typeface="Arial"/>
              </a:rPr>
              <a:t>TREE)</a:t>
            </a:r>
            <a:endParaRPr sz="1395" kern="0">
              <a:solidFill>
                <a:sysClr val="windowText" lastClr="000000"/>
              </a:solidFill>
              <a:latin typeface="Arial"/>
              <a:cs typeface="Arial"/>
            </a:endParaRPr>
          </a:p>
        </p:txBody>
      </p:sp>
      <p:sp>
        <p:nvSpPr>
          <p:cNvPr id="7" name="object 7"/>
          <p:cNvSpPr txBox="1"/>
          <p:nvPr/>
        </p:nvSpPr>
        <p:spPr>
          <a:xfrm>
            <a:off x="5856462" y="1318358"/>
            <a:ext cx="1462475" cy="384104"/>
          </a:xfrm>
          <a:prstGeom prst="rect">
            <a:avLst/>
          </a:prstGeom>
          <a:solidFill>
            <a:srgbClr val="38464D"/>
          </a:solidFill>
        </p:spPr>
        <p:txBody>
          <a:bodyPr vert="horz" wrap="square" lIns="0" tIns="158647" rIns="0" bIns="0" rtlCol="0">
            <a:spAutoFit/>
          </a:bodyPr>
          <a:lstStyle/>
          <a:p>
            <a:pPr marL="235659" defTabSz="554492">
              <a:spcBef>
                <a:spcPts val="1249"/>
              </a:spcBef>
            </a:pPr>
            <a:r>
              <a:rPr sz="1455" kern="0" spc="-6" dirty="0">
                <a:solidFill>
                  <a:srgbClr val="FFFFFF"/>
                </a:solidFill>
                <a:latin typeface="Arial"/>
                <a:cs typeface="Arial"/>
              </a:rPr>
              <a:t>EventTarget</a:t>
            </a:r>
            <a:endParaRPr sz="1455" kern="0">
              <a:solidFill>
                <a:sysClr val="windowText" lastClr="000000"/>
              </a:solidFill>
              <a:latin typeface="Arial"/>
              <a:cs typeface="Arial"/>
            </a:endParaRPr>
          </a:p>
        </p:txBody>
      </p:sp>
      <p:grpSp>
        <p:nvGrpSpPr>
          <p:cNvPr id="8" name="object 8"/>
          <p:cNvGrpSpPr/>
          <p:nvPr/>
        </p:nvGrpSpPr>
        <p:grpSpPr>
          <a:xfrm>
            <a:off x="6027552" y="1978624"/>
            <a:ext cx="299195" cy="299195"/>
            <a:chOff x="9939174" y="3262897"/>
            <a:chExt cx="493395" cy="493395"/>
          </a:xfrm>
        </p:grpSpPr>
        <p:sp>
          <p:nvSpPr>
            <p:cNvPr id="9" name="object 9"/>
            <p:cNvSpPr/>
            <p:nvPr/>
          </p:nvSpPr>
          <p:spPr>
            <a:xfrm>
              <a:off x="10117612" y="3299545"/>
              <a:ext cx="278130" cy="278130"/>
            </a:xfrm>
            <a:custGeom>
              <a:avLst/>
              <a:gdLst/>
              <a:ahLst/>
              <a:cxnLst/>
              <a:rect l="l" t="t" r="r" b="b"/>
              <a:pathLst>
                <a:path w="278129" h="278129">
                  <a:moveTo>
                    <a:pt x="277841" y="0"/>
                  </a:moveTo>
                  <a:lnTo>
                    <a:pt x="25914" y="251927"/>
                  </a:lnTo>
                  <a:lnTo>
                    <a:pt x="0" y="277841"/>
                  </a:lnTo>
                </a:path>
              </a:pathLst>
            </a:custGeom>
            <a:ln w="73296">
              <a:solidFill>
                <a:srgbClr val="444444"/>
              </a:solidFill>
            </a:ln>
          </p:spPr>
          <p:txBody>
            <a:bodyPr wrap="square" lIns="0" tIns="0" rIns="0" bIns="0" rtlCol="0"/>
            <a:lstStyle/>
            <a:p>
              <a:pPr defTabSz="554492"/>
              <a:endParaRPr sz="1092" kern="0">
                <a:solidFill>
                  <a:sysClr val="windowText" lastClr="000000"/>
                </a:solidFill>
              </a:endParaRPr>
            </a:p>
          </p:txBody>
        </p:sp>
        <p:sp>
          <p:nvSpPr>
            <p:cNvPr id="10" name="object 10"/>
            <p:cNvSpPr/>
            <p:nvPr/>
          </p:nvSpPr>
          <p:spPr>
            <a:xfrm>
              <a:off x="9939174" y="3449296"/>
              <a:ext cx="306705" cy="306705"/>
            </a:xfrm>
            <a:custGeom>
              <a:avLst/>
              <a:gdLst/>
              <a:ahLst/>
              <a:cxnLst/>
              <a:rect l="l" t="t" r="r" b="b"/>
              <a:pathLst>
                <a:path w="306704" h="306704">
                  <a:moveTo>
                    <a:pt x="102175" y="0"/>
                  </a:moveTo>
                  <a:lnTo>
                    <a:pt x="0" y="306527"/>
                  </a:lnTo>
                  <a:lnTo>
                    <a:pt x="306527" y="204351"/>
                  </a:lnTo>
                  <a:lnTo>
                    <a:pt x="102175" y="0"/>
                  </a:lnTo>
                  <a:close/>
                </a:path>
              </a:pathLst>
            </a:custGeom>
            <a:solidFill>
              <a:srgbClr val="444444"/>
            </a:solidFill>
          </p:spPr>
          <p:txBody>
            <a:bodyPr wrap="square" lIns="0" tIns="0" rIns="0" bIns="0" rtlCol="0"/>
            <a:lstStyle/>
            <a:p>
              <a:pPr defTabSz="554492"/>
              <a:endParaRPr sz="1092" kern="0">
                <a:solidFill>
                  <a:sysClr val="windowText" lastClr="000000"/>
                </a:solidFill>
              </a:endParaRPr>
            </a:p>
          </p:txBody>
        </p:sp>
      </p:grpSp>
      <p:sp>
        <p:nvSpPr>
          <p:cNvPr id="11" name="object 11"/>
          <p:cNvSpPr txBox="1"/>
          <p:nvPr/>
        </p:nvSpPr>
        <p:spPr>
          <a:xfrm>
            <a:off x="6672355" y="2402772"/>
            <a:ext cx="1462475" cy="384104"/>
          </a:xfrm>
          <a:prstGeom prst="rect">
            <a:avLst/>
          </a:prstGeom>
          <a:solidFill>
            <a:srgbClr val="38464D"/>
          </a:solidFill>
        </p:spPr>
        <p:txBody>
          <a:bodyPr vert="horz" wrap="square" lIns="0" tIns="158647" rIns="0" bIns="0" rtlCol="0">
            <a:spAutoFit/>
          </a:bodyPr>
          <a:lstStyle/>
          <a:p>
            <a:pPr marL="400467" defTabSz="554492">
              <a:spcBef>
                <a:spcPts val="1249"/>
              </a:spcBef>
            </a:pPr>
            <a:r>
              <a:rPr sz="1455" kern="0" spc="-6" dirty="0">
                <a:solidFill>
                  <a:srgbClr val="FFFFFF"/>
                </a:solidFill>
                <a:latin typeface="Arial"/>
                <a:cs typeface="Arial"/>
              </a:rPr>
              <a:t>Window</a:t>
            </a:r>
            <a:endParaRPr sz="1455" kern="0">
              <a:solidFill>
                <a:sysClr val="windowText" lastClr="000000"/>
              </a:solidFill>
              <a:latin typeface="Arial"/>
              <a:cs typeface="Arial"/>
            </a:endParaRPr>
          </a:p>
        </p:txBody>
      </p:sp>
      <p:grpSp>
        <p:nvGrpSpPr>
          <p:cNvPr id="12" name="object 12"/>
          <p:cNvGrpSpPr/>
          <p:nvPr/>
        </p:nvGrpSpPr>
        <p:grpSpPr>
          <a:xfrm>
            <a:off x="6848689" y="1978624"/>
            <a:ext cx="299195" cy="299195"/>
            <a:chOff x="11293289" y="3262897"/>
            <a:chExt cx="493395" cy="493395"/>
          </a:xfrm>
        </p:grpSpPr>
        <p:sp>
          <p:nvSpPr>
            <p:cNvPr id="13" name="object 13"/>
            <p:cNvSpPr/>
            <p:nvPr/>
          </p:nvSpPr>
          <p:spPr>
            <a:xfrm>
              <a:off x="11329937" y="3299545"/>
              <a:ext cx="278130" cy="278130"/>
            </a:xfrm>
            <a:custGeom>
              <a:avLst/>
              <a:gdLst/>
              <a:ahLst/>
              <a:cxnLst/>
              <a:rect l="l" t="t" r="r" b="b"/>
              <a:pathLst>
                <a:path w="278129" h="278129">
                  <a:moveTo>
                    <a:pt x="0" y="0"/>
                  </a:moveTo>
                  <a:lnTo>
                    <a:pt x="251927" y="251927"/>
                  </a:lnTo>
                  <a:lnTo>
                    <a:pt x="277841" y="277841"/>
                  </a:lnTo>
                </a:path>
              </a:pathLst>
            </a:custGeom>
            <a:ln w="73296">
              <a:solidFill>
                <a:srgbClr val="444444"/>
              </a:solidFill>
            </a:ln>
          </p:spPr>
          <p:txBody>
            <a:bodyPr wrap="square" lIns="0" tIns="0" rIns="0" bIns="0" rtlCol="0"/>
            <a:lstStyle/>
            <a:p>
              <a:pPr defTabSz="554492"/>
              <a:endParaRPr sz="1092" kern="0">
                <a:solidFill>
                  <a:sysClr val="windowText" lastClr="000000"/>
                </a:solidFill>
              </a:endParaRPr>
            </a:p>
          </p:txBody>
        </p:sp>
        <p:sp>
          <p:nvSpPr>
            <p:cNvPr id="14" name="object 14"/>
            <p:cNvSpPr/>
            <p:nvPr/>
          </p:nvSpPr>
          <p:spPr>
            <a:xfrm>
              <a:off x="11479692" y="3449296"/>
              <a:ext cx="306705" cy="306705"/>
            </a:xfrm>
            <a:custGeom>
              <a:avLst/>
              <a:gdLst/>
              <a:ahLst/>
              <a:cxnLst/>
              <a:rect l="l" t="t" r="r" b="b"/>
              <a:pathLst>
                <a:path w="306704" h="306704">
                  <a:moveTo>
                    <a:pt x="204349" y="0"/>
                  </a:moveTo>
                  <a:lnTo>
                    <a:pt x="0" y="204351"/>
                  </a:lnTo>
                  <a:lnTo>
                    <a:pt x="306524" y="306527"/>
                  </a:lnTo>
                  <a:lnTo>
                    <a:pt x="204349" y="0"/>
                  </a:lnTo>
                  <a:close/>
                </a:path>
              </a:pathLst>
            </a:custGeom>
            <a:solidFill>
              <a:srgbClr val="444444"/>
            </a:solidFill>
          </p:spPr>
          <p:txBody>
            <a:bodyPr wrap="square" lIns="0" tIns="0" rIns="0" bIns="0" rtlCol="0"/>
            <a:lstStyle/>
            <a:p>
              <a:pPr defTabSz="554492"/>
              <a:endParaRPr sz="1092" kern="0">
                <a:solidFill>
                  <a:sysClr val="windowText" lastClr="000000"/>
                </a:solidFill>
              </a:endParaRPr>
            </a:p>
          </p:txBody>
        </p:sp>
      </p:grpSp>
      <p:grpSp>
        <p:nvGrpSpPr>
          <p:cNvPr id="15" name="object 15"/>
          <p:cNvGrpSpPr/>
          <p:nvPr/>
        </p:nvGrpSpPr>
        <p:grpSpPr>
          <a:xfrm>
            <a:off x="3209610" y="4191008"/>
            <a:ext cx="175589" cy="345788"/>
            <a:chOff x="5292179" y="6911282"/>
            <a:chExt cx="289560" cy="570230"/>
          </a:xfrm>
        </p:grpSpPr>
        <p:sp>
          <p:nvSpPr>
            <p:cNvPr id="16" name="object 16"/>
            <p:cNvSpPr/>
            <p:nvPr/>
          </p:nvSpPr>
          <p:spPr>
            <a:xfrm>
              <a:off x="5436677" y="6911282"/>
              <a:ext cx="0" cy="318135"/>
            </a:xfrm>
            <a:custGeom>
              <a:avLst/>
              <a:gdLst/>
              <a:ahLst/>
              <a:cxnLst/>
              <a:rect l="l" t="t" r="r" b="b"/>
              <a:pathLst>
                <a:path h="318134">
                  <a:moveTo>
                    <a:pt x="0" y="0"/>
                  </a:moveTo>
                  <a:lnTo>
                    <a:pt x="0" y="281084"/>
                  </a:lnTo>
                  <a:lnTo>
                    <a:pt x="0" y="317732"/>
                  </a:lnTo>
                </a:path>
              </a:pathLst>
            </a:custGeom>
            <a:ln w="73296">
              <a:solidFill>
                <a:srgbClr val="444444"/>
              </a:solidFill>
            </a:ln>
          </p:spPr>
          <p:txBody>
            <a:bodyPr wrap="square" lIns="0" tIns="0" rIns="0" bIns="0" rtlCol="0"/>
            <a:lstStyle/>
            <a:p>
              <a:pPr defTabSz="554492"/>
              <a:endParaRPr sz="1092" kern="0">
                <a:solidFill>
                  <a:sysClr val="windowText" lastClr="000000"/>
                </a:solidFill>
              </a:endParaRPr>
            </a:p>
          </p:txBody>
        </p:sp>
        <p:sp>
          <p:nvSpPr>
            <p:cNvPr id="17" name="object 17"/>
            <p:cNvSpPr/>
            <p:nvPr/>
          </p:nvSpPr>
          <p:spPr>
            <a:xfrm>
              <a:off x="5292179" y="7192366"/>
              <a:ext cx="289560" cy="289560"/>
            </a:xfrm>
            <a:custGeom>
              <a:avLst/>
              <a:gdLst/>
              <a:ahLst/>
              <a:cxnLst/>
              <a:rect l="l" t="t" r="r" b="b"/>
              <a:pathLst>
                <a:path w="289560" h="289559">
                  <a:moveTo>
                    <a:pt x="288996" y="0"/>
                  </a:moveTo>
                  <a:lnTo>
                    <a:pt x="0" y="0"/>
                  </a:lnTo>
                  <a:lnTo>
                    <a:pt x="144498" y="288996"/>
                  </a:lnTo>
                  <a:lnTo>
                    <a:pt x="288996" y="0"/>
                  </a:lnTo>
                  <a:close/>
                </a:path>
              </a:pathLst>
            </a:custGeom>
            <a:solidFill>
              <a:srgbClr val="444444"/>
            </a:solidFill>
          </p:spPr>
          <p:txBody>
            <a:bodyPr wrap="square" lIns="0" tIns="0" rIns="0" bIns="0" rtlCol="0"/>
            <a:lstStyle/>
            <a:p>
              <a:pPr defTabSz="554492"/>
              <a:endParaRPr sz="1092" kern="0">
                <a:solidFill>
                  <a:sysClr val="windowText" lastClr="000000"/>
                </a:solidFill>
              </a:endParaRPr>
            </a:p>
          </p:txBody>
        </p:sp>
      </p:grpSp>
      <p:sp>
        <p:nvSpPr>
          <p:cNvPr id="18" name="object 18"/>
          <p:cNvSpPr txBox="1"/>
          <p:nvPr/>
        </p:nvSpPr>
        <p:spPr>
          <a:xfrm>
            <a:off x="2566120" y="4635494"/>
            <a:ext cx="1462475" cy="384104"/>
          </a:xfrm>
          <a:prstGeom prst="rect">
            <a:avLst/>
          </a:prstGeom>
          <a:solidFill>
            <a:srgbClr val="38464D"/>
          </a:solidFill>
        </p:spPr>
        <p:txBody>
          <a:bodyPr vert="horz" wrap="square" lIns="0" tIns="158647" rIns="0" bIns="0" rtlCol="0">
            <a:spAutoFit/>
          </a:bodyPr>
          <a:lstStyle/>
          <a:p>
            <a:pPr marL="142859" defTabSz="554492">
              <a:spcBef>
                <a:spcPts val="1249"/>
              </a:spcBef>
            </a:pPr>
            <a:r>
              <a:rPr sz="1455" kern="0" spc="-6" dirty="0">
                <a:solidFill>
                  <a:srgbClr val="FFFFFF"/>
                </a:solidFill>
                <a:latin typeface="Arial"/>
                <a:cs typeface="Arial"/>
              </a:rPr>
              <a:t>HTMLElement</a:t>
            </a:r>
            <a:endParaRPr sz="1455" kern="0">
              <a:solidFill>
                <a:sysClr val="windowText" lastClr="000000"/>
              </a:solidFill>
              <a:latin typeface="Arial"/>
              <a:cs typeface="Arial"/>
            </a:endParaRPr>
          </a:p>
        </p:txBody>
      </p:sp>
      <p:sp>
        <p:nvSpPr>
          <p:cNvPr id="19" name="object 19"/>
          <p:cNvSpPr txBox="1"/>
          <p:nvPr/>
        </p:nvSpPr>
        <p:spPr>
          <a:xfrm>
            <a:off x="907582" y="5705160"/>
            <a:ext cx="1970375" cy="384104"/>
          </a:xfrm>
          <a:prstGeom prst="rect">
            <a:avLst/>
          </a:prstGeom>
          <a:solidFill>
            <a:srgbClr val="38464D"/>
          </a:solidFill>
        </p:spPr>
        <p:txBody>
          <a:bodyPr vert="horz" wrap="square" lIns="0" tIns="158647" rIns="0" bIns="0" rtlCol="0">
            <a:spAutoFit/>
          </a:bodyPr>
          <a:lstStyle/>
          <a:p>
            <a:pPr marL="117445" defTabSz="554492">
              <a:spcBef>
                <a:spcPts val="1249"/>
              </a:spcBef>
            </a:pPr>
            <a:r>
              <a:rPr sz="1455" kern="0" spc="-6" dirty="0">
                <a:solidFill>
                  <a:srgbClr val="FFFFFF"/>
                </a:solidFill>
                <a:latin typeface="Arial"/>
                <a:cs typeface="Arial"/>
              </a:rPr>
              <a:t>HTMLButtonElement</a:t>
            </a:r>
            <a:endParaRPr sz="1455" kern="0">
              <a:solidFill>
                <a:sysClr val="windowText" lastClr="000000"/>
              </a:solidFill>
              <a:latin typeface="Arial"/>
              <a:cs typeface="Arial"/>
            </a:endParaRPr>
          </a:p>
        </p:txBody>
      </p:sp>
      <p:sp>
        <p:nvSpPr>
          <p:cNvPr id="20" name="object 20"/>
          <p:cNvSpPr txBox="1"/>
          <p:nvPr/>
        </p:nvSpPr>
        <p:spPr>
          <a:xfrm>
            <a:off x="3716694" y="5705160"/>
            <a:ext cx="1970375" cy="384104"/>
          </a:xfrm>
          <a:prstGeom prst="rect">
            <a:avLst/>
          </a:prstGeom>
          <a:solidFill>
            <a:srgbClr val="38464D"/>
          </a:solidFill>
        </p:spPr>
        <p:txBody>
          <a:bodyPr vert="horz" wrap="square" lIns="0" tIns="158647" rIns="0" bIns="0" rtlCol="0">
            <a:spAutoFit/>
          </a:bodyPr>
          <a:lstStyle/>
          <a:p>
            <a:pPr marL="265694" defTabSz="554492">
              <a:spcBef>
                <a:spcPts val="1249"/>
              </a:spcBef>
            </a:pPr>
            <a:r>
              <a:rPr sz="1455" kern="0" spc="-6" dirty="0">
                <a:solidFill>
                  <a:srgbClr val="FFFFFF"/>
                </a:solidFill>
                <a:latin typeface="Arial"/>
                <a:cs typeface="Arial"/>
              </a:rPr>
              <a:t>HTMLDivElement</a:t>
            </a:r>
            <a:endParaRPr sz="1455" kern="0">
              <a:solidFill>
                <a:sysClr val="windowText" lastClr="000000"/>
              </a:solidFill>
              <a:latin typeface="Arial"/>
              <a:cs typeface="Arial"/>
            </a:endParaRPr>
          </a:p>
        </p:txBody>
      </p:sp>
      <p:sp>
        <p:nvSpPr>
          <p:cNvPr id="21" name="object 21"/>
          <p:cNvSpPr txBox="1"/>
          <p:nvPr/>
        </p:nvSpPr>
        <p:spPr>
          <a:xfrm>
            <a:off x="3123229" y="5617589"/>
            <a:ext cx="348098" cy="469373"/>
          </a:xfrm>
          <a:prstGeom prst="rect">
            <a:avLst/>
          </a:prstGeom>
        </p:spPr>
        <p:txBody>
          <a:bodyPr vert="horz" wrap="square" lIns="0" tIns="7316" rIns="0" bIns="0" rtlCol="0">
            <a:spAutoFit/>
          </a:bodyPr>
          <a:lstStyle/>
          <a:p>
            <a:pPr marL="7701" defTabSz="554492">
              <a:spcBef>
                <a:spcPts val="58"/>
              </a:spcBef>
            </a:pPr>
            <a:r>
              <a:rPr sz="3002" b="1" kern="0" spc="15" dirty="0">
                <a:solidFill>
                  <a:srgbClr val="444444"/>
                </a:solidFill>
                <a:latin typeface="Arial"/>
                <a:cs typeface="Arial"/>
              </a:rPr>
              <a:t>...</a:t>
            </a:r>
            <a:endParaRPr sz="3002" kern="0">
              <a:solidFill>
                <a:sysClr val="windowText" lastClr="000000"/>
              </a:solidFill>
              <a:latin typeface="Arial"/>
              <a:cs typeface="Arial"/>
            </a:endParaRPr>
          </a:p>
        </p:txBody>
      </p:sp>
      <p:grpSp>
        <p:nvGrpSpPr>
          <p:cNvPr id="22" name="object 22"/>
          <p:cNvGrpSpPr/>
          <p:nvPr/>
        </p:nvGrpSpPr>
        <p:grpSpPr>
          <a:xfrm>
            <a:off x="2546724" y="5288386"/>
            <a:ext cx="299195" cy="299195"/>
            <a:chOff x="4199030" y="8720940"/>
            <a:chExt cx="493395" cy="493395"/>
          </a:xfrm>
        </p:grpSpPr>
        <p:sp>
          <p:nvSpPr>
            <p:cNvPr id="23" name="object 23"/>
            <p:cNvSpPr/>
            <p:nvPr/>
          </p:nvSpPr>
          <p:spPr>
            <a:xfrm>
              <a:off x="4377467" y="8757588"/>
              <a:ext cx="278130" cy="278130"/>
            </a:xfrm>
            <a:custGeom>
              <a:avLst/>
              <a:gdLst/>
              <a:ahLst/>
              <a:cxnLst/>
              <a:rect l="l" t="t" r="r" b="b"/>
              <a:pathLst>
                <a:path w="278129" h="278129">
                  <a:moveTo>
                    <a:pt x="277841" y="0"/>
                  </a:moveTo>
                  <a:lnTo>
                    <a:pt x="25914" y="251927"/>
                  </a:lnTo>
                  <a:lnTo>
                    <a:pt x="0" y="277841"/>
                  </a:lnTo>
                </a:path>
              </a:pathLst>
            </a:custGeom>
            <a:ln w="73296">
              <a:solidFill>
                <a:srgbClr val="444444"/>
              </a:solidFill>
            </a:ln>
          </p:spPr>
          <p:txBody>
            <a:bodyPr wrap="square" lIns="0" tIns="0" rIns="0" bIns="0" rtlCol="0"/>
            <a:lstStyle/>
            <a:p>
              <a:pPr defTabSz="554492"/>
              <a:endParaRPr sz="1092" kern="0">
                <a:solidFill>
                  <a:sysClr val="windowText" lastClr="000000"/>
                </a:solidFill>
              </a:endParaRPr>
            </a:p>
          </p:txBody>
        </p:sp>
        <p:sp>
          <p:nvSpPr>
            <p:cNvPr id="24" name="object 24"/>
            <p:cNvSpPr/>
            <p:nvPr/>
          </p:nvSpPr>
          <p:spPr>
            <a:xfrm>
              <a:off x="4199030" y="8907341"/>
              <a:ext cx="306705" cy="306705"/>
            </a:xfrm>
            <a:custGeom>
              <a:avLst/>
              <a:gdLst/>
              <a:ahLst/>
              <a:cxnLst/>
              <a:rect l="l" t="t" r="r" b="b"/>
              <a:pathLst>
                <a:path w="306704" h="306704">
                  <a:moveTo>
                    <a:pt x="102175" y="0"/>
                  </a:moveTo>
                  <a:lnTo>
                    <a:pt x="0" y="306526"/>
                  </a:lnTo>
                  <a:lnTo>
                    <a:pt x="306526" y="204350"/>
                  </a:lnTo>
                  <a:lnTo>
                    <a:pt x="102175" y="0"/>
                  </a:lnTo>
                  <a:close/>
                </a:path>
              </a:pathLst>
            </a:custGeom>
            <a:solidFill>
              <a:srgbClr val="444444"/>
            </a:solidFill>
          </p:spPr>
          <p:txBody>
            <a:bodyPr wrap="square" lIns="0" tIns="0" rIns="0" bIns="0" rtlCol="0"/>
            <a:lstStyle/>
            <a:p>
              <a:pPr defTabSz="554492"/>
              <a:endParaRPr sz="1092" kern="0">
                <a:solidFill>
                  <a:sysClr val="windowText" lastClr="000000"/>
                </a:solidFill>
              </a:endParaRPr>
            </a:p>
          </p:txBody>
        </p:sp>
      </p:grpSp>
      <p:grpSp>
        <p:nvGrpSpPr>
          <p:cNvPr id="25" name="object 25"/>
          <p:cNvGrpSpPr/>
          <p:nvPr/>
        </p:nvGrpSpPr>
        <p:grpSpPr>
          <a:xfrm>
            <a:off x="3748833" y="5288386"/>
            <a:ext cx="299195" cy="299195"/>
            <a:chOff x="6181397" y="8720940"/>
            <a:chExt cx="493395" cy="493395"/>
          </a:xfrm>
        </p:grpSpPr>
        <p:sp>
          <p:nvSpPr>
            <p:cNvPr id="26" name="object 26"/>
            <p:cNvSpPr/>
            <p:nvPr/>
          </p:nvSpPr>
          <p:spPr>
            <a:xfrm>
              <a:off x="6218045" y="8757588"/>
              <a:ext cx="278130" cy="278130"/>
            </a:xfrm>
            <a:custGeom>
              <a:avLst/>
              <a:gdLst/>
              <a:ahLst/>
              <a:cxnLst/>
              <a:rect l="l" t="t" r="r" b="b"/>
              <a:pathLst>
                <a:path w="278129" h="278129">
                  <a:moveTo>
                    <a:pt x="0" y="0"/>
                  </a:moveTo>
                  <a:lnTo>
                    <a:pt x="251927" y="251927"/>
                  </a:lnTo>
                  <a:lnTo>
                    <a:pt x="277841" y="277841"/>
                  </a:lnTo>
                </a:path>
              </a:pathLst>
            </a:custGeom>
            <a:ln w="73296">
              <a:solidFill>
                <a:srgbClr val="444444"/>
              </a:solidFill>
            </a:ln>
          </p:spPr>
          <p:txBody>
            <a:bodyPr wrap="square" lIns="0" tIns="0" rIns="0" bIns="0" rtlCol="0"/>
            <a:lstStyle/>
            <a:p>
              <a:pPr defTabSz="554492"/>
              <a:endParaRPr sz="1092" kern="0">
                <a:solidFill>
                  <a:sysClr val="windowText" lastClr="000000"/>
                </a:solidFill>
              </a:endParaRPr>
            </a:p>
          </p:txBody>
        </p:sp>
        <p:sp>
          <p:nvSpPr>
            <p:cNvPr id="27" name="object 27"/>
            <p:cNvSpPr/>
            <p:nvPr/>
          </p:nvSpPr>
          <p:spPr>
            <a:xfrm>
              <a:off x="6367797" y="8907341"/>
              <a:ext cx="306705" cy="306705"/>
            </a:xfrm>
            <a:custGeom>
              <a:avLst/>
              <a:gdLst/>
              <a:ahLst/>
              <a:cxnLst/>
              <a:rect l="l" t="t" r="r" b="b"/>
              <a:pathLst>
                <a:path w="306704" h="306704">
                  <a:moveTo>
                    <a:pt x="204350" y="0"/>
                  </a:moveTo>
                  <a:lnTo>
                    <a:pt x="0" y="204350"/>
                  </a:lnTo>
                  <a:lnTo>
                    <a:pt x="306526" y="306526"/>
                  </a:lnTo>
                  <a:lnTo>
                    <a:pt x="204350" y="0"/>
                  </a:lnTo>
                  <a:close/>
                </a:path>
              </a:pathLst>
            </a:custGeom>
            <a:solidFill>
              <a:srgbClr val="444444"/>
            </a:solidFill>
          </p:spPr>
          <p:txBody>
            <a:bodyPr wrap="square" lIns="0" tIns="0" rIns="0" bIns="0" rtlCol="0"/>
            <a:lstStyle/>
            <a:p>
              <a:pPr defTabSz="554492"/>
              <a:endParaRPr sz="1092" kern="0">
                <a:solidFill>
                  <a:sysClr val="windowText" lastClr="000000"/>
                </a:solidFill>
              </a:endParaRPr>
            </a:p>
          </p:txBody>
        </p:sp>
      </p:grpSp>
      <p:grpSp>
        <p:nvGrpSpPr>
          <p:cNvPr id="28" name="object 28"/>
          <p:cNvGrpSpPr/>
          <p:nvPr/>
        </p:nvGrpSpPr>
        <p:grpSpPr>
          <a:xfrm>
            <a:off x="3036733" y="5291720"/>
            <a:ext cx="521377" cy="328845"/>
            <a:chOff x="5007092" y="8726438"/>
            <a:chExt cx="859790" cy="542290"/>
          </a:xfrm>
        </p:grpSpPr>
        <p:sp>
          <p:nvSpPr>
            <p:cNvPr id="29" name="object 29"/>
            <p:cNvSpPr/>
            <p:nvPr/>
          </p:nvSpPr>
          <p:spPr>
            <a:xfrm>
              <a:off x="5123718" y="8763086"/>
              <a:ext cx="118110" cy="261620"/>
            </a:xfrm>
            <a:custGeom>
              <a:avLst/>
              <a:gdLst/>
              <a:ahLst/>
              <a:cxnLst/>
              <a:rect l="l" t="t" r="r" b="b"/>
              <a:pathLst>
                <a:path w="118110" h="261620">
                  <a:moveTo>
                    <a:pt x="117906" y="0"/>
                  </a:moveTo>
                  <a:lnTo>
                    <a:pt x="15077" y="227813"/>
                  </a:lnTo>
                  <a:lnTo>
                    <a:pt x="0" y="261216"/>
                  </a:lnTo>
                </a:path>
              </a:pathLst>
            </a:custGeom>
            <a:ln w="73296">
              <a:solidFill>
                <a:srgbClr val="444444"/>
              </a:solidFill>
            </a:ln>
          </p:spPr>
          <p:txBody>
            <a:bodyPr wrap="square" lIns="0" tIns="0" rIns="0" bIns="0" rtlCol="0"/>
            <a:lstStyle/>
            <a:p>
              <a:pPr defTabSz="554492"/>
              <a:endParaRPr sz="1092" kern="0">
                <a:solidFill>
                  <a:sysClr val="windowText" lastClr="000000"/>
                </a:solidFill>
              </a:endParaRPr>
            </a:p>
          </p:txBody>
        </p:sp>
        <p:sp>
          <p:nvSpPr>
            <p:cNvPr id="30" name="object 30"/>
            <p:cNvSpPr/>
            <p:nvPr/>
          </p:nvSpPr>
          <p:spPr>
            <a:xfrm>
              <a:off x="5007092" y="8931453"/>
              <a:ext cx="263525" cy="323215"/>
            </a:xfrm>
            <a:custGeom>
              <a:avLst/>
              <a:gdLst/>
              <a:ahLst/>
              <a:cxnLst/>
              <a:rect l="l" t="t" r="r" b="b"/>
              <a:pathLst>
                <a:path w="263525" h="323215">
                  <a:moveTo>
                    <a:pt x="0" y="0"/>
                  </a:moveTo>
                  <a:lnTo>
                    <a:pt x="12807" y="322852"/>
                  </a:lnTo>
                  <a:lnTo>
                    <a:pt x="263406" y="118894"/>
                  </a:lnTo>
                  <a:lnTo>
                    <a:pt x="0" y="0"/>
                  </a:lnTo>
                  <a:close/>
                </a:path>
              </a:pathLst>
            </a:custGeom>
            <a:solidFill>
              <a:srgbClr val="444444"/>
            </a:solidFill>
          </p:spPr>
          <p:txBody>
            <a:bodyPr wrap="square" lIns="0" tIns="0" rIns="0" bIns="0" rtlCol="0"/>
            <a:lstStyle/>
            <a:p>
              <a:pPr defTabSz="554492"/>
              <a:endParaRPr sz="1092" kern="0">
                <a:solidFill>
                  <a:sysClr val="windowText" lastClr="000000"/>
                </a:solidFill>
              </a:endParaRPr>
            </a:p>
          </p:txBody>
        </p:sp>
        <p:sp>
          <p:nvSpPr>
            <p:cNvPr id="31" name="object 31"/>
            <p:cNvSpPr/>
            <p:nvPr/>
          </p:nvSpPr>
          <p:spPr>
            <a:xfrm>
              <a:off x="5631729" y="8763086"/>
              <a:ext cx="118110" cy="261620"/>
            </a:xfrm>
            <a:custGeom>
              <a:avLst/>
              <a:gdLst/>
              <a:ahLst/>
              <a:cxnLst/>
              <a:rect l="l" t="t" r="r" b="b"/>
              <a:pathLst>
                <a:path w="118110" h="261620">
                  <a:moveTo>
                    <a:pt x="0" y="0"/>
                  </a:moveTo>
                  <a:lnTo>
                    <a:pt x="102829" y="227813"/>
                  </a:lnTo>
                  <a:lnTo>
                    <a:pt x="117906" y="261216"/>
                  </a:lnTo>
                </a:path>
              </a:pathLst>
            </a:custGeom>
            <a:ln w="73296">
              <a:solidFill>
                <a:srgbClr val="444444"/>
              </a:solidFill>
            </a:ln>
          </p:spPr>
          <p:txBody>
            <a:bodyPr wrap="square" lIns="0" tIns="0" rIns="0" bIns="0" rtlCol="0"/>
            <a:lstStyle/>
            <a:p>
              <a:pPr defTabSz="554492"/>
              <a:endParaRPr sz="1092" kern="0">
                <a:solidFill>
                  <a:sysClr val="windowText" lastClr="000000"/>
                </a:solidFill>
              </a:endParaRPr>
            </a:p>
          </p:txBody>
        </p:sp>
        <p:sp>
          <p:nvSpPr>
            <p:cNvPr id="32" name="object 32"/>
            <p:cNvSpPr/>
            <p:nvPr/>
          </p:nvSpPr>
          <p:spPr>
            <a:xfrm>
              <a:off x="5602856" y="8931453"/>
              <a:ext cx="263525" cy="323215"/>
            </a:xfrm>
            <a:custGeom>
              <a:avLst/>
              <a:gdLst/>
              <a:ahLst/>
              <a:cxnLst/>
              <a:rect l="l" t="t" r="r" b="b"/>
              <a:pathLst>
                <a:path w="263525" h="323215">
                  <a:moveTo>
                    <a:pt x="263405" y="0"/>
                  </a:moveTo>
                  <a:lnTo>
                    <a:pt x="0" y="118894"/>
                  </a:lnTo>
                  <a:lnTo>
                    <a:pt x="250597" y="322854"/>
                  </a:lnTo>
                  <a:lnTo>
                    <a:pt x="263405" y="0"/>
                  </a:lnTo>
                  <a:close/>
                </a:path>
              </a:pathLst>
            </a:custGeom>
            <a:solidFill>
              <a:srgbClr val="444444"/>
            </a:solidFill>
          </p:spPr>
          <p:txBody>
            <a:bodyPr wrap="square" lIns="0" tIns="0" rIns="0" bIns="0" rtlCol="0"/>
            <a:lstStyle/>
            <a:p>
              <a:pPr defTabSz="554492"/>
              <a:endParaRPr sz="1092" kern="0">
                <a:solidFill>
                  <a:sysClr val="windowText" lastClr="000000"/>
                </a:solidFill>
              </a:endParaRPr>
            </a:p>
          </p:txBody>
        </p:sp>
        <p:sp>
          <p:nvSpPr>
            <p:cNvPr id="33" name="object 33"/>
            <p:cNvSpPr/>
            <p:nvPr/>
          </p:nvSpPr>
          <p:spPr>
            <a:xfrm>
              <a:off x="5440009" y="8763086"/>
              <a:ext cx="0" cy="253365"/>
            </a:xfrm>
            <a:custGeom>
              <a:avLst/>
              <a:gdLst/>
              <a:ahLst/>
              <a:cxnLst/>
              <a:rect l="l" t="t" r="r" b="b"/>
              <a:pathLst>
                <a:path h="253365">
                  <a:moveTo>
                    <a:pt x="0" y="0"/>
                  </a:moveTo>
                  <a:lnTo>
                    <a:pt x="0" y="216223"/>
                  </a:lnTo>
                  <a:lnTo>
                    <a:pt x="0" y="252871"/>
                  </a:lnTo>
                </a:path>
              </a:pathLst>
            </a:custGeom>
            <a:ln w="73296">
              <a:solidFill>
                <a:srgbClr val="444444"/>
              </a:solidFill>
            </a:ln>
          </p:spPr>
          <p:txBody>
            <a:bodyPr wrap="square" lIns="0" tIns="0" rIns="0" bIns="0" rtlCol="0"/>
            <a:lstStyle/>
            <a:p>
              <a:pPr defTabSz="554492"/>
              <a:endParaRPr sz="1092" kern="0">
                <a:solidFill>
                  <a:sysClr val="windowText" lastClr="000000"/>
                </a:solidFill>
              </a:endParaRPr>
            </a:p>
          </p:txBody>
        </p:sp>
        <p:sp>
          <p:nvSpPr>
            <p:cNvPr id="34" name="object 34"/>
            <p:cNvSpPr/>
            <p:nvPr/>
          </p:nvSpPr>
          <p:spPr>
            <a:xfrm>
              <a:off x="5295510" y="8979310"/>
              <a:ext cx="289560" cy="289560"/>
            </a:xfrm>
            <a:custGeom>
              <a:avLst/>
              <a:gdLst/>
              <a:ahLst/>
              <a:cxnLst/>
              <a:rect l="l" t="t" r="r" b="b"/>
              <a:pathLst>
                <a:path w="289560" h="289559">
                  <a:moveTo>
                    <a:pt x="288996" y="0"/>
                  </a:moveTo>
                  <a:lnTo>
                    <a:pt x="0" y="0"/>
                  </a:lnTo>
                  <a:lnTo>
                    <a:pt x="144498" y="288996"/>
                  </a:lnTo>
                  <a:lnTo>
                    <a:pt x="288996" y="0"/>
                  </a:lnTo>
                  <a:close/>
                </a:path>
              </a:pathLst>
            </a:custGeom>
            <a:solidFill>
              <a:srgbClr val="444444"/>
            </a:solidFill>
          </p:spPr>
          <p:txBody>
            <a:bodyPr wrap="square" lIns="0" tIns="0" rIns="0" bIns="0" rtlCol="0"/>
            <a:lstStyle/>
            <a:p>
              <a:pPr defTabSz="554492"/>
              <a:endParaRPr sz="1092" kern="0">
                <a:solidFill>
                  <a:sysClr val="windowText" lastClr="000000"/>
                </a:solidFill>
              </a:endParaRPr>
            </a:p>
          </p:txBody>
        </p:sp>
      </p:grpSp>
      <p:sp>
        <p:nvSpPr>
          <p:cNvPr id="35" name="object 35"/>
          <p:cNvSpPr txBox="1"/>
          <p:nvPr/>
        </p:nvSpPr>
        <p:spPr>
          <a:xfrm>
            <a:off x="7484495" y="3542641"/>
            <a:ext cx="1462475" cy="384104"/>
          </a:xfrm>
          <a:prstGeom prst="rect">
            <a:avLst/>
          </a:prstGeom>
          <a:solidFill>
            <a:srgbClr val="38464D"/>
          </a:solidFill>
        </p:spPr>
        <p:txBody>
          <a:bodyPr vert="horz" wrap="square" lIns="0" tIns="158647" rIns="0" bIns="0" rtlCol="0">
            <a:spAutoFit/>
          </a:bodyPr>
          <a:lstStyle/>
          <a:p>
            <a:pPr marL="304971" defTabSz="554492">
              <a:spcBef>
                <a:spcPts val="1249"/>
              </a:spcBef>
            </a:pPr>
            <a:r>
              <a:rPr sz="1455" kern="0" spc="-6" dirty="0">
                <a:solidFill>
                  <a:srgbClr val="FFFFFF"/>
                </a:solidFill>
                <a:latin typeface="Arial"/>
                <a:cs typeface="Arial"/>
              </a:rPr>
              <a:t>Document</a:t>
            </a:r>
            <a:endParaRPr sz="1455" kern="0">
              <a:solidFill>
                <a:sysClr val="windowText" lastClr="000000"/>
              </a:solidFill>
              <a:latin typeface="Arial"/>
              <a:cs typeface="Arial"/>
            </a:endParaRPr>
          </a:p>
        </p:txBody>
      </p:sp>
      <p:grpSp>
        <p:nvGrpSpPr>
          <p:cNvPr id="36" name="object 36"/>
          <p:cNvGrpSpPr/>
          <p:nvPr/>
        </p:nvGrpSpPr>
        <p:grpSpPr>
          <a:xfrm>
            <a:off x="5966807" y="3029931"/>
            <a:ext cx="1486734" cy="434353"/>
            <a:chOff x="9839000" y="4996581"/>
            <a:chExt cx="2451735" cy="716280"/>
          </a:xfrm>
        </p:grpSpPr>
        <p:sp>
          <p:nvSpPr>
            <p:cNvPr id="37" name="object 37"/>
            <p:cNvSpPr/>
            <p:nvPr/>
          </p:nvSpPr>
          <p:spPr>
            <a:xfrm>
              <a:off x="10448911" y="5033229"/>
              <a:ext cx="1603375" cy="554990"/>
            </a:xfrm>
            <a:custGeom>
              <a:avLst/>
              <a:gdLst/>
              <a:ahLst/>
              <a:cxnLst/>
              <a:rect l="l" t="t" r="r" b="b"/>
              <a:pathLst>
                <a:path w="1603375" h="554989">
                  <a:moveTo>
                    <a:pt x="0" y="0"/>
                  </a:moveTo>
                  <a:lnTo>
                    <a:pt x="1568130" y="542630"/>
                  </a:lnTo>
                  <a:lnTo>
                    <a:pt x="1602763" y="554614"/>
                  </a:lnTo>
                </a:path>
              </a:pathLst>
            </a:custGeom>
            <a:ln w="73296">
              <a:solidFill>
                <a:srgbClr val="444444"/>
              </a:solidFill>
            </a:ln>
          </p:spPr>
          <p:txBody>
            <a:bodyPr wrap="square" lIns="0" tIns="0" rIns="0" bIns="0" rtlCol="0"/>
            <a:lstStyle/>
            <a:p>
              <a:pPr defTabSz="554492"/>
              <a:endParaRPr sz="1092" kern="0">
                <a:solidFill>
                  <a:sysClr val="windowText" lastClr="000000"/>
                </a:solidFill>
              </a:endParaRPr>
            </a:p>
          </p:txBody>
        </p:sp>
        <p:sp>
          <p:nvSpPr>
            <p:cNvPr id="38" name="object 38"/>
            <p:cNvSpPr/>
            <p:nvPr/>
          </p:nvSpPr>
          <p:spPr>
            <a:xfrm>
              <a:off x="11969792" y="5439306"/>
              <a:ext cx="320675" cy="273685"/>
            </a:xfrm>
            <a:custGeom>
              <a:avLst/>
              <a:gdLst/>
              <a:ahLst/>
              <a:cxnLst/>
              <a:rect l="l" t="t" r="r" b="b"/>
              <a:pathLst>
                <a:path w="320675" h="273685">
                  <a:moveTo>
                    <a:pt x="94499" y="0"/>
                  </a:moveTo>
                  <a:lnTo>
                    <a:pt x="0" y="273106"/>
                  </a:lnTo>
                  <a:lnTo>
                    <a:pt x="320356" y="231058"/>
                  </a:lnTo>
                  <a:lnTo>
                    <a:pt x="94499" y="0"/>
                  </a:lnTo>
                  <a:close/>
                </a:path>
              </a:pathLst>
            </a:custGeom>
            <a:solidFill>
              <a:srgbClr val="444444"/>
            </a:solidFill>
          </p:spPr>
          <p:txBody>
            <a:bodyPr wrap="square" lIns="0" tIns="0" rIns="0" bIns="0" rtlCol="0"/>
            <a:lstStyle/>
            <a:p>
              <a:pPr defTabSz="554492"/>
              <a:endParaRPr sz="1092" kern="0">
                <a:solidFill>
                  <a:sysClr val="windowText" lastClr="000000"/>
                </a:solidFill>
              </a:endParaRPr>
            </a:p>
          </p:txBody>
        </p:sp>
        <p:sp>
          <p:nvSpPr>
            <p:cNvPr id="39" name="object 39"/>
            <p:cNvSpPr/>
            <p:nvPr/>
          </p:nvSpPr>
          <p:spPr>
            <a:xfrm>
              <a:off x="9875648" y="5087821"/>
              <a:ext cx="382905" cy="382905"/>
            </a:xfrm>
            <a:custGeom>
              <a:avLst/>
              <a:gdLst/>
              <a:ahLst/>
              <a:cxnLst/>
              <a:rect l="l" t="t" r="r" b="b"/>
              <a:pathLst>
                <a:path w="382904" h="382904">
                  <a:moveTo>
                    <a:pt x="0" y="0"/>
                  </a:moveTo>
                  <a:lnTo>
                    <a:pt x="356927" y="356927"/>
                  </a:lnTo>
                  <a:lnTo>
                    <a:pt x="382841" y="382841"/>
                  </a:lnTo>
                </a:path>
              </a:pathLst>
            </a:custGeom>
            <a:ln w="73296">
              <a:solidFill>
                <a:srgbClr val="444444"/>
              </a:solidFill>
            </a:ln>
          </p:spPr>
          <p:txBody>
            <a:bodyPr wrap="square" lIns="0" tIns="0" rIns="0" bIns="0" rtlCol="0"/>
            <a:lstStyle/>
            <a:p>
              <a:pPr defTabSz="554492"/>
              <a:endParaRPr sz="1092" kern="0">
                <a:solidFill>
                  <a:sysClr val="windowText" lastClr="000000"/>
                </a:solidFill>
              </a:endParaRPr>
            </a:p>
          </p:txBody>
        </p:sp>
        <p:sp>
          <p:nvSpPr>
            <p:cNvPr id="40" name="object 40"/>
            <p:cNvSpPr/>
            <p:nvPr/>
          </p:nvSpPr>
          <p:spPr>
            <a:xfrm>
              <a:off x="10130400" y="5342574"/>
              <a:ext cx="306705" cy="306705"/>
            </a:xfrm>
            <a:custGeom>
              <a:avLst/>
              <a:gdLst/>
              <a:ahLst/>
              <a:cxnLst/>
              <a:rect l="l" t="t" r="r" b="b"/>
              <a:pathLst>
                <a:path w="306704" h="306704">
                  <a:moveTo>
                    <a:pt x="204350" y="0"/>
                  </a:moveTo>
                  <a:lnTo>
                    <a:pt x="0" y="204350"/>
                  </a:lnTo>
                  <a:lnTo>
                    <a:pt x="306526" y="306526"/>
                  </a:lnTo>
                  <a:lnTo>
                    <a:pt x="204350" y="0"/>
                  </a:lnTo>
                  <a:close/>
                </a:path>
              </a:pathLst>
            </a:custGeom>
            <a:solidFill>
              <a:srgbClr val="444444"/>
            </a:solidFill>
          </p:spPr>
          <p:txBody>
            <a:bodyPr wrap="square" lIns="0" tIns="0" rIns="0" bIns="0" rtlCol="0"/>
            <a:lstStyle/>
            <a:p>
              <a:pPr defTabSz="554492"/>
              <a:endParaRPr sz="1092" kern="0">
                <a:solidFill>
                  <a:sysClr val="windowText" lastClr="000000"/>
                </a:solidFill>
              </a:endParaRPr>
            </a:p>
          </p:txBody>
        </p:sp>
      </p:grpSp>
      <p:sp>
        <p:nvSpPr>
          <p:cNvPr id="41" name="object 41"/>
          <p:cNvSpPr txBox="1"/>
          <p:nvPr/>
        </p:nvSpPr>
        <p:spPr>
          <a:xfrm>
            <a:off x="7383340" y="1172884"/>
            <a:ext cx="1947657" cy="471693"/>
          </a:xfrm>
          <a:prstGeom prst="rect">
            <a:avLst/>
          </a:prstGeom>
          <a:solidFill>
            <a:srgbClr val="E7E7E7"/>
          </a:solidFill>
        </p:spPr>
        <p:txBody>
          <a:bodyPr vert="horz" wrap="square" lIns="0" tIns="98577" rIns="0" bIns="0" rtlCol="0">
            <a:spAutoFit/>
          </a:bodyPr>
          <a:lstStyle/>
          <a:p>
            <a:pPr marL="101272" defTabSz="554492">
              <a:spcBef>
                <a:spcPts val="776"/>
              </a:spcBef>
            </a:pPr>
            <a:r>
              <a:rPr sz="1001" kern="0" spc="-6" dirty="0">
                <a:solidFill>
                  <a:srgbClr val="444444"/>
                </a:solidFill>
                <a:latin typeface="Courier New"/>
                <a:cs typeface="Courier New"/>
              </a:rPr>
              <a:t>.addEventListener()</a:t>
            </a:r>
            <a:endParaRPr sz="1001" kern="0">
              <a:solidFill>
                <a:sysClr val="windowText" lastClr="000000"/>
              </a:solidFill>
              <a:latin typeface="Courier New"/>
              <a:cs typeface="Courier New"/>
            </a:endParaRPr>
          </a:p>
          <a:p>
            <a:pPr marL="101272" defTabSz="554492">
              <a:spcBef>
                <a:spcPts val="473"/>
              </a:spcBef>
            </a:pPr>
            <a:r>
              <a:rPr sz="1001" kern="0" spc="-6" dirty="0">
                <a:solidFill>
                  <a:srgbClr val="444444"/>
                </a:solidFill>
                <a:latin typeface="Courier New"/>
                <a:cs typeface="Courier New"/>
              </a:rPr>
              <a:t>.removeEventListener()</a:t>
            </a:r>
            <a:endParaRPr sz="1001" kern="0">
              <a:solidFill>
                <a:sysClr val="windowText" lastClr="000000"/>
              </a:solidFill>
              <a:latin typeface="Courier New"/>
              <a:cs typeface="Courier New"/>
            </a:endParaRPr>
          </a:p>
        </p:txBody>
      </p:sp>
      <p:sp>
        <p:nvSpPr>
          <p:cNvPr id="42" name="object 42"/>
          <p:cNvSpPr txBox="1"/>
          <p:nvPr/>
        </p:nvSpPr>
        <p:spPr>
          <a:xfrm>
            <a:off x="8199473" y="2315468"/>
            <a:ext cx="1252615" cy="793013"/>
          </a:xfrm>
          <a:prstGeom prst="rect">
            <a:avLst/>
          </a:prstGeom>
          <a:solidFill>
            <a:srgbClr val="E7E7E7"/>
          </a:solidFill>
        </p:spPr>
        <p:txBody>
          <a:bodyPr vert="horz" wrap="square" lIns="0" tIns="75858" rIns="0" bIns="0" rtlCol="0">
            <a:spAutoFit/>
          </a:bodyPr>
          <a:lstStyle/>
          <a:p>
            <a:pPr marL="101272" marR="124375" defTabSz="554492">
              <a:lnSpc>
                <a:spcPct val="119100"/>
              </a:lnSpc>
              <a:spcBef>
                <a:spcPts val="597"/>
              </a:spcBef>
            </a:pPr>
            <a:r>
              <a:rPr sz="1001" b="1" kern="0" spc="-49" dirty="0">
                <a:solidFill>
                  <a:srgbClr val="444444"/>
                </a:solidFill>
                <a:latin typeface="Arial"/>
                <a:cs typeface="Arial"/>
              </a:rPr>
              <a:t>Global</a:t>
            </a:r>
            <a:r>
              <a:rPr sz="1001" b="1" kern="0" spc="-15" dirty="0">
                <a:solidFill>
                  <a:srgbClr val="444444"/>
                </a:solidFill>
                <a:latin typeface="Arial"/>
                <a:cs typeface="Arial"/>
              </a:rPr>
              <a:t> </a:t>
            </a:r>
            <a:r>
              <a:rPr sz="1001" b="1" kern="0" spc="-36" dirty="0">
                <a:solidFill>
                  <a:srgbClr val="444444"/>
                </a:solidFill>
                <a:latin typeface="Arial"/>
                <a:cs typeface="Arial"/>
              </a:rPr>
              <a:t>object</a:t>
            </a:r>
            <a:r>
              <a:rPr sz="1001" kern="0" spc="-36" dirty="0">
                <a:solidFill>
                  <a:srgbClr val="444444"/>
                </a:solidFill>
                <a:latin typeface="Arial"/>
                <a:cs typeface="Arial"/>
              </a:rPr>
              <a:t>,</a:t>
            </a:r>
            <a:r>
              <a:rPr sz="1001" kern="0" spc="-15" dirty="0">
                <a:solidFill>
                  <a:srgbClr val="444444"/>
                </a:solidFill>
                <a:latin typeface="Arial"/>
                <a:cs typeface="Arial"/>
              </a:rPr>
              <a:t> </a:t>
            </a:r>
            <a:r>
              <a:rPr sz="1001" kern="0" spc="18" dirty="0">
                <a:solidFill>
                  <a:srgbClr val="444444"/>
                </a:solidFill>
                <a:latin typeface="Arial"/>
                <a:cs typeface="Arial"/>
              </a:rPr>
              <a:t>lots </a:t>
            </a:r>
            <a:r>
              <a:rPr sz="1001" kern="0" spc="36" dirty="0">
                <a:solidFill>
                  <a:srgbClr val="444444"/>
                </a:solidFill>
                <a:latin typeface="Arial"/>
                <a:cs typeface="Arial"/>
              </a:rPr>
              <a:t>of</a:t>
            </a:r>
            <a:r>
              <a:rPr sz="1001" kern="0" spc="30" dirty="0">
                <a:solidFill>
                  <a:srgbClr val="444444"/>
                </a:solidFill>
                <a:latin typeface="Arial"/>
                <a:cs typeface="Arial"/>
              </a:rPr>
              <a:t> </a:t>
            </a:r>
            <a:r>
              <a:rPr sz="1001" kern="0" dirty="0">
                <a:solidFill>
                  <a:srgbClr val="444444"/>
                </a:solidFill>
                <a:latin typeface="Arial"/>
                <a:cs typeface="Arial"/>
              </a:rPr>
              <a:t>methods</a:t>
            </a:r>
            <a:r>
              <a:rPr sz="1001" kern="0" spc="30" dirty="0">
                <a:solidFill>
                  <a:srgbClr val="444444"/>
                </a:solidFill>
                <a:latin typeface="Arial"/>
                <a:cs typeface="Arial"/>
              </a:rPr>
              <a:t> </a:t>
            </a:r>
            <a:r>
              <a:rPr sz="1001" kern="0" spc="-15" dirty="0">
                <a:solidFill>
                  <a:srgbClr val="444444"/>
                </a:solidFill>
                <a:latin typeface="Arial"/>
                <a:cs typeface="Arial"/>
              </a:rPr>
              <a:t>and </a:t>
            </a:r>
            <a:r>
              <a:rPr sz="1001" kern="0" dirty="0">
                <a:solidFill>
                  <a:srgbClr val="444444"/>
                </a:solidFill>
                <a:latin typeface="Arial"/>
                <a:cs typeface="Arial"/>
              </a:rPr>
              <a:t>properties,</a:t>
            </a:r>
            <a:r>
              <a:rPr sz="1001" kern="0" spc="-21" dirty="0">
                <a:solidFill>
                  <a:srgbClr val="444444"/>
                </a:solidFill>
                <a:latin typeface="Arial"/>
                <a:cs typeface="Arial"/>
              </a:rPr>
              <a:t> </a:t>
            </a:r>
            <a:r>
              <a:rPr sz="1001" kern="0" spc="-12" dirty="0">
                <a:solidFill>
                  <a:srgbClr val="444444"/>
                </a:solidFill>
                <a:latin typeface="Arial"/>
                <a:cs typeface="Arial"/>
              </a:rPr>
              <a:t>many </a:t>
            </a:r>
            <a:r>
              <a:rPr sz="1001" kern="0" dirty="0">
                <a:solidFill>
                  <a:srgbClr val="444444"/>
                </a:solidFill>
                <a:latin typeface="Arial"/>
                <a:cs typeface="Arial"/>
              </a:rPr>
              <a:t>unrelated</a:t>
            </a:r>
            <a:r>
              <a:rPr sz="1001" kern="0" spc="-3" dirty="0">
                <a:solidFill>
                  <a:srgbClr val="444444"/>
                </a:solidFill>
                <a:latin typeface="Arial"/>
                <a:cs typeface="Arial"/>
              </a:rPr>
              <a:t> </a:t>
            </a:r>
            <a:r>
              <a:rPr sz="1001" kern="0" spc="36" dirty="0">
                <a:solidFill>
                  <a:srgbClr val="444444"/>
                </a:solidFill>
                <a:latin typeface="Arial"/>
                <a:cs typeface="Arial"/>
              </a:rPr>
              <a:t>to</a:t>
            </a:r>
            <a:r>
              <a:rPr sz="1001" kern="0" spc="-3" dirty="0">
                <a:solidFill>
                  <a:srgbClr val="444444"/>
                </a:solidFill>
                <a:latin typeface="Arial"/>
                <a:cs typeface="Arial"/>
              </a:rPr>
              <a:t> </a:t>
            </a:r>
            <a:r>
              <a:rPr sz="1001" kern="0" spc="-15" dirty="0">
                <a:solidFill>
                  <a:srgbClr val="444444"/>
                </a:solidFill>
                <a:latin typeface="Arial"/>
                <a:cs typeface="Arial"/>
              </a:rPr>
              <a:t>DOM</a:t>
            </a:r>
            <a:endParaRPr sz="1001" kern="0">
              <a:solidFill>
                <a:sysClr val="windowText" lastClr="000000"/>
              </a:solidFill>
              <a:latin typeface="Arial"/>
              <a:cs typeface="Arial"/>
            </a:endParaRPr>
          </a:p>
        </p:txBody>
      </p:sp>
      <p:sp>
        <p:nvSpPr>
          <p:cNvPr id="43" name="object 43"/>
          <p:cNvSpPr txBox="1"/>
          <p:nvPr/>
        </p:nvSpPr>
        <p:spPr>
          <a:xfrm>
            <a:off x="3506212" y="1834489"/>
            <a:ext cx="1462475" cy="907966"/>
          </a:xfrm>
          <a:prstGeom prst="rect">
            <a:avLst/>
          </a:prstGeom>
          <a:solidFill>
            <a:srgbClr val="E7E7E7"/>
          </a:solidFill>
        </p:spPr>
        <p:txBody>
          <a:bodyPr vert="horz" wrap="square" lIns="0" tIns="98577" rIns="0" bIns="0" rtlCol="0">
            <a:spAutoFit/>
          </a:bodyPr>
          <a:lstStyle/>
          <a:p>
            <a:pPr marL="101272" defTabSz="554492">
              <a:spcBef>
                <a:spcPts val="776"/>
              </a:spcBef>
            </a:pPr>
            <a:r>
              <a:rPr sz="1001" kern="0" spc="-6" dirty="0">
                <a:solidFill>
                  <a:srgbClr val="444444"/>
                </a:solidFill>
                <a:latin typeface="Courier New"/>
                <a:cs typeface="Courier New"/>
              </a:rPr>
              <a:t>.textContent</a:t>
            </a:r>
            <a:endParaRPr sz="1001" kern="0">
              <a:solidFill>
                <a:sysClr val="windowText" lastClr="000000"/>
              </a:solidFill>
              <a:latin typeface="Courier New"/>
              <a:cs typeface="Courier New"/>
            </a:endParaRPr>
          </a:p>
          <a:p>
            <a:pPr marL="101272" defTabSz="554492">
              <a:spcBef>
                <a:spcPts val="473"/>
              </a:spcBef>
            </a:pPr>
            <a:r>
              <a:rPr sz="1001" kern="0" spc="-6" dirty="0">
                <a:solidFill>
                  <a:srgbClr val="444444"/>
                </a:solidFill>
                <a:latin typeface="Courier New"/>
                <a:cs typeface="Courier New"/>
              </a:rPr>
              <a:t>.childNodes</a:t>
            </a:r>
            <a:endParaRPr sz="1001" kern="0">
              <a:solidFill>
                <a:sysClr val="windowText" lastClr="000000"/>
              </a:solidFill>
              <a:latin typeface="Courier New"/>
              <a:cs typeface="Courier New"/>
            </a:endParaRPr>
          </a:p>
          <a:p>
            <a:pPr marL="101272" defTabSz="554492">
              <a:spcBef>
                <a:spcPts val="476"/>
              </a:spcBef>
            </a:pPr>
            <a:r>
              <a:rPr sz="1001" kern="0" spc="-6" dirty="0">
                <a:solidFill>
                  <a:srgbClr val="444444"/>
                </a:solidFill>
                <a:latin typeface="Courier New"/>
                <a:cs typeface="Courier New"/>
              </a:rPr>
              <a:t>.parentNode</a:t>
            </a:r>
            <a:endParaRPr sz="1001" kern="0">
              <a:solidFill>
                <a:sysClr val="windowText" lastClr="000000"/>
              </a:solidFill>
              <a:latin typeface="Courier New"/>
              <a:cs typeface="Courier New"/>
            </a:endParaRPr>
          </a:p>
          <a:p>
            <a:pPr marL="101272" defTabSz="554492">
              <a:spcBef>
                <a:spcPts val="473"/>
              </a:spcBef>
            </a:pPr>
            <a:r>
              <a:rPr sz="1001" kern="0" spc="-6" dirty="0">
                <a:solidFill>
                  <a:srgbClr val="444444"/>
                </a:solidFill>
                <a:latin typeface="Courier New"/>
                <a:cs typeface="Courier New"/>
              </a:rPr>
              <a:t>.cloneNode()</a:t>
            </a:r>
            <a:endParaRPr sz="1001" kern="0">
              <a:solidFill>
                <a:sysClr val="windowText" lastClr="000000"/>
              </a:solidFill>
              <a:latin typeface="Courier New"/>
              <a:cs typeface="Courier New"/>
            </a:endParaRPr>
          </a:p>
        </p:txBody>
      </p:sp>
      <p:sp>
        <p:nvSpPr>
          <p:cNvPr id="44" name="object 44"/>
          <p:cNvSpPr/>
          <p:nvPr/>
        </p:nvSpPr>
        <p:spPr>
          <a:xfrm>
            <a:off x="638627" y="1819588"/>
            <a:ext cx="1851390" cy="2701998"/>
          </a:xfrm>
          <a:custGeom>
            <a:avLst/>
            <a:gdLst/>
            <a:ahLst/>
            <a:cxnLst/>
            <a:rect l="l" t="t" r="r" b="b"/>
            <a:pathLst>
              <a:path w="3053079" h="4455795">
                <a:moveTo>
                  <a:pt x="3052494" y="0"/>
                </a:moveTo>
                <a:lnTo>
                  <a:pt x="0" y="0"/>
                </a:lnTo>
                <a:lnTo>
                  <a:pt x="0" y="4455361"/>
                </a:lnTo>
                <a:lnTo>
                  <a:pt x="3052494" y="4455361"/>
                </a:lnTo>
                <a:lnTo>
                  <a:pt x="3052494" y="0"/>
                </a:lnTo>
                <a:close/>
              </a:path>
            </a:pathLst>
          </a:custGeom>
          <a:solidFill>
            <a:srgbClr val="E7E7E7"/>
          </a:solidFill>
        </p:spPr>
        <p:txBody>
          <a:bodyPr wrap="square" lIns="0" tIns="0" rIns="0" bIns="0" rtlCol="0"/>
          <a:lstStyle/>
          <a:p>
            <a:pPr defTabSz="554492"/>
            <a:endParaRPr sz="1092" kern="0">
              <a:solidFill>
                <a:sysClr val="windowText" lastClr="000000"/>
              </a:solidFill>
            </a:endParaRPr>
          </a:p>
        </p:txBody>
      </p:sp>
      <p:sp>
        <p:nvSpPr>
          <p:cNvPr id="45" name="object 45"/>
          <p:cNvSpPr txBox="1"/>
          <p:nvPr/>
        </p:nvSpPr>
        <p:spPr>
          <a:xfrm>
            <a:off x="638627" y="1819587"/>
            <a:ext cx="1851390" cy="2653059"/>
          </a:xfrm>
          <a:prstGeom prst="rect">
            <a:avLst/>
          </a:prstGeom>
        </p:spPr>
        <p:txBody>
          <a:bodyPr vert="horz" wrap="square" lIns="0" tIns="98577" rIns="0" bIns="0" rtlCol="0">
            <a:spAutoFit/>
          </a:bodyPr>
          <a:lstStyle/>
          <a:p>
            <a:pPr marL="101272" defTabSz="554492">
              <a:spcBef>
                <a:spcPts val="776"/>
              </a:spcBef>
            </a:pPr>
            <a:r>
              <a:rPr sz="1001" kern="0" spc="-6" dirty="0">
                <a:solidFill>
                  <a:srgbClr val="444444"/>
                </a:solidFill>
                <a:latin typeface="Courier New"/>
                <a:cs typeface="Courier New"/>
              </a:rPr>
              <a:t>.innerHTML</a:t>
            </a:r>
            <a:endParaRPr sz="1001" kern="0">
              <a:solidFill>
                <a:sysClr val="windowText" lastClr="000000"/>
              </a:solidFill>
              <a:latin typeface="Courier New"/>
              <a:cs typeface="Courier New"/>
            </a:endParaRPr>
          </a:p>
          <a:p>
            <a:pPr marL="101272" defTabSz="554492">
              <a:spcBef>
                <a:spcPts val="473"/>
              </a:spcBef>
            </a:pPr>
            <a:r>
              <a:rPr sz="1001" kern="0" spc="-6" dirty="0">
                <a:solidFill>
                  <a:srgbClr val="444444"/>
                </a:solidFill>
                <a:latin typeface="Courier New"/>
                <a:cs typeface="Courier New"/>
              </a:rPr>
              <a:t>.classList</a:t>
            </a:r>
            <a:endParaRPr sz="1001" kern="0">
              <a:solidFill>
                <a:sysClr val="windowText" lastClr="000000"/>
              </a:solidFill>
              <a:latin typeface="Courier New"/>
              <a:cs typeface="Courier New"/>
            </a:endParaRPr>
          </a:p>
          <a:p>
            <a:pPr marL="101272" defTabSz="554492">
              <a:spcBef>
                <a:spcPts val="476"/>
              </a:spcBef>
            </a:pPr>
            <a:r>
              <a:rPr sz="1001" kern="0" spc="-6" dirty="0">
                <a:solidFill>
                  <a:srgbClr val="444444"/>
                </a:solidFill>
                <a:latin typeface="Courier New"/>
                <a:cs typeface="Courier New"/>
              </a:rPr>
              <a:t>.children</a:t>
            </a:r>
            <a:endParaRPr sz="1001" kern="0">
              <a:solidFill>
                <a:sysClr val="windowText" lastClr="000000"/>
              </a:solidFill>
              <a:latin typeface="Courier New"/>
              <a:cs typeface="Courier New"/>
            </a:endParaRPr>
          </a:p>
          <a:p>
            <a:pPr marL="101272" defTabSz="554492">
              <a:spcBef>
                <a:spcPts val="473"/>
              </a:spcBef>
            </a:pPr>
            <a:r>
              <a:rPr sz="1001" kern="0" spc="-6" dirty="0">
                <a:solidFill>
                  <a:srgbClr val="444444"/>
                </a:solidFill>
                <a:latin typeface="Courier New"/>
                <a:cs typeface="Courier New"/>
              </a:rPr>
              <a:t>.parentElement</a:t>
            </a:r>
            <a:endParaRPr sz="1001" kern="0">
              <a:solidFill>
                <a:sysClr val="windowText" lastClr="000000"/>
              </a:solidFill>
              <a:latin typeface="Courier New"/>
              <a:cs typeface="Courier New"/>
            </a:endParaRPr>
          </a:p>
          <a:p>
            <a:pPr marL="101272" defTabSz="554492">
              <a:spcBef>
                <a:spcPts val="473"/>
              </a:spcBef>
            </a:pPr>
            <a:r>
              <a:rPr sz="1001" kern="0" spc="-6" dirty="0">
                <a:solidFill>
                  <a:srgbClr val="444444"/>
                </a:solidFill>
                <a:latin typeface="Courier New"/>
                <a:cs typeface="Courier New"/>
              </a:rPr>
              <a:t>.append()</a:t>
            </a:r>
            <a:endParaRPr sz="1001" kern="0">
              <a:solidFill>
                <a:sysClr val="windowText" lastClr="000000"/>
              </a:solidFill>
              <a:latin typeface="Courier New"/>
              <a:cs typeface="Courier New"/>
            </a:endParaRPr>
          </a:p>
          <a:p>
            <a:pPr marL="101272" defTabSz="554492">
              <a:spcBef>
                <a:spcPts val="476"/>
              </a:spcBef>
            </a:pPr>
            <a:r>
              <a:rPr sz="1001" kern="0" spc="-6" dirty="0">
                <a:solidFill>
                  <a:srgbClr val="444444"/>
                </a:solidFill>
                <a:latin typeface="Courier New"/>
                <a:cs typeface="Courier New"/>
              </a:rPr>
              <a:t>.remove()</a:t>
            </a:r>
            <a:endParaRPr sz="1001" kern="0">
              <a:solidFill>
                <a:sysClr val="windowText" lastClr="000000"/>
              </a:solidFill>
              <a:latin typeface="Courier New"/>
              <a:cs typeface="Courier New"/>
            </a:endParaRPr>
          </a:p>
          <a:p>
            <a:pPr marL="101272" defTabSz="554492">
              <a:spcBef>
                <a:spcPts val="473"/>
              </a:spcBef>
            </a:pPr>
            <a:r>
              <a:rPr sz="1001" kern="0" spc="-6" dirty="0">
                <a:solidFill>
                  <a:srgbClr val="444444"/>
                </a:solidFill>
                <a:latin typeface="Courier New"/>
                <a:cs typeface="Courier New"/>
              </a:rPr>
              <a:t>.insertAdjacentHTML()</a:t>
            </a:r>
            <a:endParaRPr sz="1001" kern="0">
              <a:solidFill>
                <a:sysClr val="windowText" lastClr="000000"/>
              </a:solidFill>
              <a:latin typeface="Courier New"/>
              <a:cs typeface="Courier New"/>
            </a:endParaRPr>
          </a:p>
          <a:p>
            <a:pPr marL="101272" defTabSz="554492">
              <a:spcBef>
                <a:spcPts val="476"/>
              </a:spcBef>
            </a:pPr>
            <a:r>
              <a:rPr sz="1001" kern="0" spc="-6" dirty="0">
                <a:solidFill>
                  <a:srgbClr val="444444"/>
                </a:solidFill>
                <a:latin typeface="Courier New"/>
                <a:cs typeface="Courier New"/>
              </a:rPr>
              <a:t>.querySelector()</a:t>
            </a:r>
            <a:endParaRPr sz="1001" kern="0">
              <a:solidFill>
                <a:sysClr val="windowText" lastClr="000000"/>
              </a:solidFill>
              <a:latin typeface="Courier New"/>
              <a:cs typeface="Courier New"/>
            </a:endParaRPr>
          </a:p>
          <a:p>
            <a:pPr marL="101272" defTabSz="554492">
              <a:spcBef>
                <a:spcPts val="473"/>
              </a:spcBef>
            </a:pPr>
            <a:r>
              <a:rPr sz="1001" kern="0" spc="-6" dirty="0">
                <a:solidFill>
                  <a:srgbClr val="444444"/>
                </a:solidFill>
                <a:latin typeface="Courier New"/>
                <a:cs typeface="Courier New"/>
              </a:rPr>
              <a:t>.closest()</a:t>
            </a:r>
            <a:endParaRPr sz="1001" kern="0">
              <a:solidFill>
                <a:sysClr val="windowText" lastClr="000000"/>
              </a:solidFill>
              <a:latin typeface="Courier New"/>
              <a:cs typeface="Courier New"/>
            </a:endParaRPr>
          </a:p>
          <a:p>
            <a:pPr marL="101272" defTabSz="554492">
              <a:spcBef>
                <a:spcPts val="473"/>
              </a:spcBef>
            </a:pPr>
            <a:r>
              <a:rPr sz="1001" kern="0" spc="-6" dirty="0">
                <a:solidFill>
                  <a:srgbClr val="444444"/>
                </a:solidFill>
                <a:latin typeface="Courier New"/>
                <a:cs typeface="Courier New"/>
              </a:rPr>
              <a:t>.matches()</a:t>
            </a:r>
            <a:endParaRPr sz="1001" kern="0">
              <a:solidFill>
                <a:sysClr val="windowText" lastClr="000000"/>
              </a:solidFill>
              <a:latin typeface="Courier New"/>
              <a:cs typeface="Courier New"/>
            </a:endParaRPr>
          </a:p>
          <a:p>
            <a:pPr marL="101272" defTabSz="554492">
              <a:spcBef>
                <a:spcPts val="476"/>
              </a:spcBef>
            </a:pPr>
            <a:r>
              <a:rPr sz="1001" kern="0" spc="-6" dirty="0">
                <a:solidFill>
                  <a:srgbClr val="444444"/>
                </a:solidFill>
                <a:latin typeface="Courier New"/>
                <a:cs typeface="Courier New"/>
              </a:rPr>
              <a:t>.scrollIntoView()</a:t>
            </a:r>
            <a:endParaRPr sz="1001" kern="0">
              <a:solidFill>
                <a:sysClr val="windowText" lastClr="000000"/>
              </a:solidFill>
              <a:latin typeface="Courier New"/>
              <a:cs typeface="Courier New"/>
            </a:endParaRPr>
          </a:p>
          <a:p>
            <a:pPr marL="101272" defTabSz="554492">
              <a:spcBef>
                <a:spcPts val="473"/>
              </a:spcBef>
            </a:pPr>
            <a:r>
              <a:rPr sz="1001" kern="0" spc="-6" dirty="0">
                <a:solidFill>
                  <a:srgbClr val="444444"/>
                </a:solidFill>
                <a:latin typeface="Courier New"/>
                <a:cs typeface="Courier New"/>
              </a:rPr>
              <a:t>.setAttribute()</a:t>
            </a:r>
            <a:endParaRPr sz="1001" kern="0">
              <a:solidFill>
                <a:sysClr val="windowText" lastClr="000000"/>
              </a:solidFill>
              <a:latin typeface="Courier New"/>
              <a:cs typeface="Courier New"/>
            </a:endParaRPr>
          </a:p>
        </p:txBody>
      </p:sp>
      <p:grpSp>
        <p:nvGrpSpPr>
          <p:cNvPr id="46" name="object 46"/>
          <p:cNvGrpSpPr/>
          <p:nvPr/>
        </p:nvGrpSpPr>
        <p:grpSpPr>
          <a:xfrm>
            <a:off x="9769865" y="1519283"/>
            <a:ext cx="175589" cy="4556469"/>
            <a:chOff x="16110525" y="2505409"/>
            <a:chExt cx="289560" cy="7513955"/>
          </a:xfrm>
        </p:grpSpPr>
        <p:sp>
          <p:nvSpPr>
            <p:cNvPr id="47" name="object 47"/>
            <p:cNvSpPr/>
            <p:nvPr/>
          </p:nvSpPr>
          <p:spPr>
            <a:xfrm>
              <a:off x="16255023" y="2505409"/>
              <a:ext cx="0" cy="7261225"/>
            </a:xfrm>
            <a:custGeom>
              <a:avLst/>
              <a:gdLst/>
              <a:ahLst/>
              <a:cxnLst/>
              <a:rect l="l" t="t" r="r" b="b"/>
              <a:pathLst>
                <a:path h="7261225">
                  <a:moveTo>
                    <a:pt x="0" y="0"/>
                  </a:moveTo>
                  <a:lnTo>
                    <a:pt x="0" y="7224340"/>
                  </a:lnTo>
                  <a:lnTo>
                    <a:pt x="0" y="7260988"/>
                  </a:lnTo>
                </a:path>
              </a:pathLst>
            </a:custGeom>
            <a:ln w="73296">
              <a:solidFill>
                <a:srgbClr val="F2425C"/>
              </a:solidFill>
            </a:ln>
          </p:spPr>
          <p:txBody>
            <a:bodyPr wrap="square" lIns="0" tIns="0" rIns="0" bIns="0" rtlCol="0"/>
            <a:lstStyle/>
            <a:p>
              <a:pPr defTabSz="554492"/>
              <a:endParaRPr sz="1092" kern="0">
                <a:solidFill>
                  <a:sysClr val="windowText" lastClr="000000"/>
                </a:solidFill>
              </a:endParaRPr>
            </a:p>
          </p:txBody>
        </p:sp>
        <p:sp>
          <p:nvSpPr>
            <p:cNvPr id="48" name="object 48"/>
            <p:cNvSpPr/>
            <p:nvPr/>
          </p:nvSpPr>
          <p:spPr>
            <a:xfrm>
              <a:off x="16110525" y="9729750"/>
              <a:ext cx="289560" cy="289560"/>
            </a:xfrm>
            <a:custGeom>
              <a:avLst/>
              <a:gdLst/>
              <a:ahLst/>
              <a:cxnLst/>
              <a:rect l="l" t="t" r="r" b="b"/>
              <a:pathLst>
                <a:path w="289559" h="289559">
                  <a:moveTo>
                    <a:pt x="288996" y="0"/>
                  </a:moveTo>
                  <a:lnTo>
                    <a:pt x="0" y="0"/>
                  </a:lnTo>
                  <a:lnTo>
                    <a:pt x="144498" y="288996"/>
                  </a:lnTo>
                  <a:lnTo>
                    <a:pt x="288996" y="0"/>
                  </a:lnTo>
                  <a:close/>
                </a:path>
              </a:pathLst>
            </a:custGeom>
            <a:solidFill>
              <a:srgbClr val="F2425C"/>
            </a:solidFill>
          </p:spPr>
          <p:txBody>
            <a:bodyPr wrap="square" lIns="0" tIns="0" rIns="0" bIns="0" rtlCol="0"/>
            <a:lstStyle/>
            <a:p>
              <a:pPr defTabSz="554492"/>
              <a:endParaRPr sz="1092" kern="0">
                <a:solidFill>
                  <a:sysClr val="windowText" lastClr="000000"/>
                </a:solidFill>
              </a:endParaRPr>
            </a:p>
          </p:txBody>
        </p:sp>
      </p:grpSp>
      <p:sp>
        <p:nvSpPr>
          <p:cNvPr id="49" name="object 49"/>
          <p:cNvSpPr txBox="1"/>
          <p:nvPr/>
        </p:nvSpPr>
        <p:spPr>
          <a:xfrm>
            <a:off x="10029569" y="2845373"/>
            <a:ext cx="1407796" cy="768430"/>
          </a:xfrm>
          <a:prstGeom prst="rect">
            <a:avLst/>
          </a:prstGeom>
        </p:spPr>
        <p:txBody>
          <a:bodyPr vert="horz" wrap="square" lIns="0" tIns="7316" rIns="0" bIns="0" rtlCol="0">
            <a:spAutoFit/>
          </a:bodyPr>
          <a:lstStyle/>
          <a:p>
            <a:pPr marL="7701" marR="3081" algn="ctr" defTabSz="554492">
              <a:lnSpc>
                <a:spcPct val="121600"/>
              </a:lnSpc>
              <a:spcBef>
                <a:spcPts val="58"/>
              </a:spcBef>
            </a:pPr>
            <a:r>
              <a:rPr sz="1395" b="1" kern="0" spc="-73" dirty="0">
                <a:solidFill>
                  <a:srgbClr val="F2425B"/>
                </a:solidFill>
                <a:latin typeface="Arial"/>
                <a:cs typeface="Arial"/>
              </a:rPr>
              <a:t>INHERITANCE</a:t>
            </a:r>
            <a:r>
              <a:rPr sz="1395" b="1" kern="0" spc="12" dirty="0">
                <a:solidFill>
                  <a:srgbClr val="F2425B"/>
                </a:solidFill>
                <a:latin typeface="Arial"/>
                <a:cs typeface="Arial"/>
              </a:rPr>
              <a:t> </a:t>
            </a:r>
            <a:r>
              <a:rPr sz="1395" b="1" kern="0" spc="-69" dirty="0">
                <a:solidFill>
                  <a:srgbClr val="F2425B"/>
                </a:solidFill>
                <a:latin typeface="Arial"/>
                <a:cs typeface="Arial"/>
              </a:rPr>
              <a:t>OF </a:t>
            </a:r>
            <a:r>
              <a:rPr sz="1395" b="1" kern="0" spc="-61" dirty="0">
                <a:solidFill>
                  <a:srgbClr val="F2425B"/>
                </a:solidFill>
                <a:latin typeface="Arial"/>
                <a:cs typeface="Arial"/>
              </a:rPr>
              <a:t>METHODS</a:t>
            </a:r>
            <a:r>
              <a:rPr sz="1395" b="1" kern="0" spc="-24" dirty="0">
                <a:solidFill>
                  <a:srgbClr val="F2425B"/>
                </a:solidFill>
                <a:latin typeface="Arial"/>
                <a:cs typeface="Arial"/>
              </a:rPr>
              <a:t> </a:t>
            </a:r>
            <a:r>
              <a:rPr sz="1395" b="1" kern="0" spc="-15" dirty="0">
                <a:solidFill>
                  <a:srgbClr val="F2425B"/>
                </a:solidFill>
                <a:latin typeface="Arial"/>
                <a:cs typeface="Arial"/>
              </a:rPr>
              <a:t>AND PROPERTIES</a:t>
            </a:r>
            <a:endParaRPr sz="1395" kern="0">
              <a:solidFill>
                <a:sysClr val="windowText" lastClr="000000"/>
              </a:solidFill>
              <a:latin typeface="Arial"/>
              <a:cs typeface="Arial"/>
            </a:endParaRPr>
          </a:p>
        </p:txBody>
      </p:sp>
      <p:sp>
        <p:nvSpPr>
          <p:cNvPr id="50" name="object 50"/>
          <p:cNvSpPr txBox="1"/>
          <p:nvPr/>
        </p:nvSpPr>
        <p:spPr>
          <a:xfrm>
            <a:off x="10125072" y="4011139"/>
            <a:ext cx="1643456" cy="1207728"/>
          </a:xfrm>
          <a:prstGeom prst="rect">
            <a:avLst/>
          </a:prstGeom>
        </p:spPr>
        <p:txBody>
          <a:bodyPr vert="horz" wrap="square" lIns="0" tIns="8471" rIns="0" bIns="0" rtlCol="0">
            <a:spAutoFit/>
          </a:bodyPr>
          <a:lstStyle/>
          <a:p>
            <a:pPr marL="7701" defTabSz="554492">
              <a:spcBef>
                <a:spcPts val="67"/>
              </a:spcBef>
            </a:pPr>
            <a:r>
              <a:rPr sz="1092" b="1" kern="0" spc="-6" dirty="0">
                <a:solidFill>
                  <a:srgbClr val="F2425D"/>
                </a:solidFill>
                <a:latin typeface="Arial"/>
                <a:cs typeface="Arial"/>
              </a:rPr>
              <a:t>Example:</a:t>
            </a:r>
            <a:endParaRPr sz="1092" kern="0">
              <a:solidFill>
                <a:sysClr val="windowText" lastClr="000000"/>
              </a:solidFill>
              <a:latin typeface="Arial"/>
              <a:cs typeface="Arial"/>
            </a:endParaRPr>
          </a:p>
          <a:p>
            <a:pPr marL="7701" marR="187911" defTabSz="554492">
              <a:lnSpc>
                <a:spcPct val="110900"/>
              </a:lnSpc>
              <a:spcBef>
                <a:spcPts val="897"/>
              </a:spcBef>
            </a:pPr>
            <a:r>
              <a:rPr sz="1092" kern="0" dirty="0">
                <a:solidFill>
                  <a:srgbClr val="F2425D"/>
                </a:solidFill>
                <a:latin typeface="Arial"/>
                <a:cs typeface="Arial"/>
              </a:rPr>
              <a:t>Any</a:t>
            </a:r>
            <a:r>
              <a:rPr sz="1092" kern="0" spc="-30" dirty="0">
                <a:solidFill>
                  <a:srgbClr val="F2425D"/>
                </a:solidFill>
                <a:latin typeface="Arial"/>
                <a:cs typeface="Arial"/>
              </a:rPr>
              <a:t> </a:t>
            </a:r>
            <a:r>
              <a:rPr sz="1092" kern="0" dirty="0">
                <a:solidFill>
                  <a:srgbClr val="F2425D"/>
                </a:solidFill>
                <a:latin typeface="Courier New"/>
                <a:cs typeface="Courier New"/>
              </a:rPr>
              <a:t>HTMLElement</a:t>
            </a:r>
            <a:r>
              <a:rPr sz="1092" kern="0" spc="-382" dirty="0">
                <a:solidFill>
                  <a:srgbClr val="F2425D"/>
                </a:solidFill>
                <a:latin typeface="Courier New"/>
                <a:cs typeface="Courier New"/>
              </a:rPr>
              <a:t> </a:t>
            </a:r>
            <a:r>
              <a:rPr sz="1092" kern="0" spc="21" dirty="0">
                <a:solidFill>
                  <a:srgbClr val="F2425D"/>
                </a:solidFill>
                <a:latin typeface="Arial"/>
                <a:cs typeface="Arial"/>
              </a:rPr>
              <a:t>will </a:t>
            </a:r>
            <a:r>
              <a:rPr sz="1092" kern="0" dirty="0">
                <a:solidFill>
                  <a:srgbClr val="F2425D"/>
                </a:solidFill>
                <a:latin typeface="Arial"/>
                <a:cs typeface="Arial"/>
              </a:rPr>
              <a:t>have</a:t>
            </a:r>
            <a:r>
              <a:rPr sz="1092" kern="0" spc="-15" dirty="0">
                <a:solidFill>
                  <a:srgbClr val="F2425D"/>
                </a:solidFill>
                <a:latin typeface="Arial"/>
                <a:cs typeface="Arial"/>
              </a:rPr>
              <a:t> </a:t>
            </a:r>
            <a:r>
              <a:rPr sz="1092" kern="0" dirty="0">
                <a:solidFill>
                  <a:srgbClr val="F2425D"/>
                </a:solidFill>
                <a:latin typeface="Arial"/>
                <a:cs typeface="Arial"/>
              </a:rPr>
              <a:t>access</a:t>
            </a:r>
            <a:r>
              <a:rPr sz="1092" kern="0" spc="-15" dirty="0">
                <a:solidFill>
                  <a:srgbClr val="F2425D"/>
                </a:solidFill>
                <a:latin typeface="Arial"/>
                <a:cs typeface="Arial"/>
              </a:rPr>
              <a:t> </a:t>
            </a:r>
            <a:r>
              <a:rPr sz="1092" kern="0" spc="27" dirty="0">
                <a:solidFill>
                  <a:srgbClr val="F2425D"/>
                </a:solidFill>
                <a:latin typeface="Arial"/>
                <a:cs typeface="Arial"/>
              </a:rPr>
              <a:t>to</a:t>
            </a:r>
            <a:endParaRPr sz="1092" kern="0">
              <a:solidFill>
                <a:sysClr val="windowText" lastClr="000000"/>
              </a:solidFill>
              <a:latin typeface="Arial"/>
              <a:cs typeface="Arial"/>
            </a:endParaRPr>
          </a:p>
          <a:p>
            <a:pPr marL="7701" defTabSz="554492">
              <a:spcBef>
                <a:spcPts val="142"/>
              </a:spcBef>
            </a:pPr>
            <a:r>
              <a:rPr sz="1092" kern="0" spc="-6" dirty="0">
                <a:solidFill>
                  <a:srgbClr val="F2425D"/>
                </a:solidFill>
                <a:latin typeface="Courier New"/>
                <a:cs typeface="Courier New"/>
              </a:rPr>
              <a:t>.addEventListener()</a:t>
            </a:r>
            <a:r>
              <a:rPr sz="1092" kern="0" spc="-6" dirty="0">
                <a:solidFill>
                  <a:srgbClr val="F2425D"/>
                </a:solidFill>
                <a:latin typeface="Arial"/>
                <a:cs typeface="Arial"/>
              </a:rPr>
              <a:t>,</a:t>
            </a:r>
            <a:endParaRPr sz="1092" kern="0">
              <a:solidFill>
                <a:sysClr val="windowText" lastClr="000000"/>
              </a:solidFill>
              <a:latin typeface="Arial"/>
              <a:cs typeface="Arial"/>
            </a:endParaRPr>
          </a:p>
          <a:p>
            <a:pPr marL="7701" defTabSz="554492">
              <a:spcBef>
                <a:spcPts val="88"/>
              </a:spcBef>
            </a:pPr>
            <a:r>
              <a:rPr sz="1092" kern="0" spc="-6" dirty="0">
                <a:solidFill>
                  <a:srgbClr val="F2425D"/>
                </a:solidFill>
                <a:latin typeface="Courier New"/>
                <a:cs typeface="Courier New"/>
              </a:rPr>
              <a:t>.cloneNode()</a:t>
            </a:r>
            <a:endParaRPr sz="1092" kern="0">
              <a:solidFill>
                <a:sysClr val="windowText" lastClr="000000"/>
              </a:solidFill>
              <a:latin typeface="Courier New"/>
              <a:cs typeface="Courier New"/>
            </a:endParaRPr>
          </a:p>
          <a:p>
            <a:pPr marL="7701" defTabSz="554492">
              <a:spcBef>
                <a:spcPts val="143"/>
              </a:spcBef>
            </a:pPr>
            <a:r>
              <a:rPr sz="1092" kern="0" dirty="0">
                <a:solidFill>
                  <a:srgbClr val="F2425D"/>
                </a:solidFill>
                <a:latin typeface="Arial"/>
                <a:cs typeface="Arial"/>
              </a:rPr>
              <a:t>or</a:t>
            </a:r>
            <a:r>
              <a:rPr sz="1092" kern="0" spc="-18" dirty="0">
                <a:solidFill>
                  <a:srgbClr val="F2425D"/>
                </a:solidFill>
                <a:latin typeface="Arial"/>
                <a:cs typeface="Arial"/>
              </a:rPr>
              <a:t> </a:t>
            </a:r>
            <a:r>
              <a:rPr sz="1092" kern="0" dirty="0">
                <a:solidFill>
                  <a:srgbClr val="F2425D"/>
                </a:solidFill>
                <a:latin typeface="Courier New"/>
                <a:cs typeface="Courier New"/>
              </a:rPr>
              <a:t>.closest()</a:t>
            </a:r>
            <a:r>
              <a:rPr sz="1092" kern="0" spc="-367" dirty="0">
                <a:solidFill>
                  <a:srgbClr val="F2425D"/>
                </a:solidFill>
                <a:latin typeface="Courier New"/>
                <a:cs typeface="Courier New"/>
              </a:rPr>
              <a:t> </a:t>
            </a:r>
            <a:r>
              <a:rPr sz="1092" kern="0" spc="-6" dirty="0">
                <a:solidFill>
                  <a:srgbClr val="F2425D"/>
                </a:solidFill>
                <a:latin typeface="Arial"/>
                <a:cs typeface="Arial"/>
              </a:rPr>
              <a:t>methods.</a:t>
            </a:r>
            <a:endParaRPr sz="1092" kern="0">
              <a:solidFill>
                <a:sysClr val="windowText" lastClr="000000"/>
              </a:solidFill>
              <a:latin typeface="Arial"/>
              <a:cs typeface="Arial"/>
            </a:endParaRPr>
          </a:p>
        </p:txBody>
      </p:sp>
      <p:sp>
        <p:nvSpPr>
          <p:cNvPr id="51" name="object 51"/>
          <p:cNvSpPr txBox="1"/>
          <p:nvPr/>
        </p:nvSpPr>
        <p:spPr>
          <a:xfrm>
            <a:off x="4205578" y="3550679"/>
            <a:ext cx="1462475" cy="384104"/>
          </a:xfrm>
          <a:prstGeom prst="rect">
            <a:avLst/>
          </a:prstGeom>
          <a:solidFill>
            <a:srgbClr val="38464D"/>
          </a:solidFill>
        </p:spPr>
        <p:txBody>
          <a:bodyPr vert="horz" wrap="square" lIns="0" tIns="158647" rIns="0" bIns="0" rtlCol="0">
            <a:spAutoFit/>
          </a:bodyPr>
          <a:lstStyle/>
          <a:p>
            <a:pPr algn="ctr" defTabSz="554492">
              <a:spcBef>
                <a:spcPts val="1249"/>
              </a:spcBef>
            </a:pPr>
            <a:r>
              <a:rPr sz="1455" kern="0" spc="-12" dirty="0">
                <a:solidFill>
                  <a:srgbClr val="FFFFFF"/>
                </a:solidFill>
                <a:latin typeface="Arial"/>
                <a:cs typeface="Arial"/>
              </a:rPr>
              <a:t>Text</a:t>
            </a:r>
            <a:endParaRPr sz="1455" kern="0">
              <a:solidFill>
                <a:sysClr val="windowText" lastClr="000000"/>
              </a:solidFill>
              <a:latin typeface="Arial"/>
              <a:cs typeface="Arial"/>
            </a:endParaRPr>
          </a:p>
        </p:txBody>
      </p:sp>
      <p:grpSp>
        <p:nvGrpSpPr>
          <p:cNvPr id="52" name="object 52"/>
          <p:cNvGrpSpPr/>
          <p:nvPr/>
        </p:nvGrpSpPr>
        <p:grpSpPr>
          <a:xfrm>
            <a:off x="4047744" y="3029932"/>
            <a:ext cx="1529476" cy="467853"/>
            <a:chOff x="6674324" y="4996581"/>
            <a:chExt cx="2522220" cy="771525"/>
          </a:xfrm>
        </p:grpSpPr>
        <p:sp>
          <p:nvSpPr>
            <p:cNvPr id="53" name="object 53"/>
            <p:cNvSpPr/>
            <p:nvPr/>
          </p:nvSpPr>
          <p:spPr>
            <a:xfrm>
              <a:off x="8776548" y="5087821"/>
              <a:ext cx="382905" cy="382905"/>
            </a:xfrm>
            <a:custGeom>
              <a:avLst/>
              <a:gdLst/>
              <a:ahLst/>
              <a:cxnLst/>
              <a:rect l="l" t="t" r="r" b="b"/>
              <a:pathLst>
                <a:path w="382904" h="382904">
                  <a:moveTo>
                    <a:pt x="382841" y="0"/>
                  </a:moveTo>
                  <a:lnTo>
                    <a:pt x="25914" y="356927"/>
                  </a:lnTo>
                  <a:lnTo>
                    <a:pt x="0" y="382841"/>
                  </a:lnTo>
                </a:path>
              </a:pathLst>
            </a:custGeom>
            <a:ln w="73296">
              <a:solidFill>
                <a:srgbClr val="444444"/>
              </a:solidFill>
            </a:ln>
          </p:spPr>
          <p:txBody>
            <a:bodyPr wrap="square" lIns="0" tIns="0" rIns="0" bIns="0" rtlCol="0"/>
            <a:lstStyle/>
            <a:p>
              <a:pPr defTabSz="554492"/>
              <a:endParaRPr sz="1092" kern="0">
                <a:solidFill>
                  <a:sysClr val="windowText" lastClr="000000"/>
                </a:solidFill>
              </a:endParaRPr>
            </a:p>
          </p:txBody>
        </p:sp>
        <p:sp>
          <p:nvSpPr>
            <p:cNvPr id="54" name="object 54"/>
            <p:cNvSpPr/>
            <p:nvPr/>
          </p:nvSpPr>
          <p:spPr>
            <a:xfrm>
              <a:off x="8598110" y="5342574"/>
              <a:ext cx="306705" cy="306705"/>
            </a:xfrm>
            <a:custGeom>
              <a:avLst/>
              <a:gdLst/>
              <a:ahLst/>
              <a:cxnLst/>
              <a:rect l="l" t="t" r="r" b="b"/>
              <a:pathLst>
                <a:path w="306704" h="306704">
                  <a:moveTo>
                    <a:pt x="102174" y="0"/>
                  </a:moveTo>
                  <a:lnTo>
                    <a:pt x="0" y="306526"/>
                  </a:lnTo>
                  <a:lnTo>
                    <a:pt x="306526" y="204350"/>
                  </a:lnTo>
                  <a:lnTo>
                    <a:pt x="102174" y="0"/>
                  </a:lnTo>
                  <a:close/>
                </a:path>
              </a:pathLst>
            </a:custGeom>
            <a:solidFill>
              <a:srgbClr val="444444"/>
            </a:solidFill>
          </p:spPr>
          <p:txBody>
            <a:bodyPr wrap="square" lIns="0" tIns="0" rIns="0" bIns="0" rtlCol="0"/>
            <a:lstStyle/>
            <a:p>
              <a:pPr defTabSz="554492"/>
              <a:endParaRPr sz="1092" kern="0">
                <a:solidFill>
                  <a:sysClr val="windowText" lastClr="000000"/>
                </a:solidFill>
              </a:endParaRPr>
            </a:p>
          </p:txBody>
        </p:sp>
        <p:sp>
          <p:nvSpPr>
            <p:cNvPr id="55" name="object 55"/>
            <p:cNvSpPr/>
            <p:nvPr/>
          </p:nvSpPr>
          <p:spPr>
            <a:xfrm>
              <a:off x="6911375" y="5033229"/>
              <a:ext cx="1674495" cy="611505"/>
            </a:xfrm>
            <a:custGeom>
              <a:avLst/>
              <a:gdLst/>
              <a:ahLst/>
              <a:cxnLst/>
              <a:rect l="l" t="t" r="r" b="b"/>
              <a:pathLst>
                <a:path w="1674495" h="611504">
                  <a:moveTo>
                    <a:pt x="1674168" y="0"/>
                  </a:moveTo>
                  <a:lnTo>
                    <a:pt x="34426" y="598513"/>
                  </a:lnTo>
                  <a:lnTo>
                    <a:pt x="0" y="611079"/>
                  </a:lnTo>
                </a:path>
              </a:pathLst>
            </a:custGeom>
            <a:ln w="73296">
              <a:solidFill>
                <a:srgbClr val="444444"/>
              </a:solidFill>
            </a:ln>
          </p:spPr>
          <p:txBody>
            <a:bodyPr wrap="square" lIns="0" tIns="0" rIns="0" bIns="0" rtlCol="0"/>
            <a:lstStyle/>
            <a:p>
              <a:pPr defTabSz="554492"/>
              <a:endParaRPr sz="1092" kern="0">
                <a:solidFill>
                  <a:sysClr val="windowText" lastClr="000000"/>
                </a:solidFill>
              </a:endParaRPr>
            </a:p>
          </p:txBody>
        </p:sp>
        <p:sp>
          <p:nvSpPr>
            <p:cNvPr id="56" name="object 56"/>
            <p:cNvSpPr/>
            <p:nvPr/>
          </p:nvSpPr>
          <p:spPr>
            <a:xfrm>
              <a:off x="6674324" y="5496004"/>
              <a:ext cx="321310" cy="271780"/>
            </a:xfrm>
            <a:custGeom>
              <a:avLst/>
              <a:gdLst/>
              <a:ahLst/>
              <a:cxnLst/>
              <a:rect l="l" t="t" r="r" b="b"/>
              <a:pathLst>
                <a:path w="321309" h="271779">
                  <a:moveTo>
                    <a:pt x="221932" y="0"/>
                  </a:moveTo>
                  <a:lnTo>
                    <a:pt x="0" y="234829"/>
                  </a:lnTo>
                  <a:lnTo>
                    <a:pt x="321022" y="271477"/>
                  </a:lnTo>
                  <a:lnTo>
                    <a:pt x="221932" y="0"/>
                  </a:lnTo>
                  <a:close/>
                </a:path>
              </a:pathLst>
            </a:custGeom>
            <a:solidFill>
              <a:srgbClr val="444444"/>
            </a:solidFill>
          </p:spPr>
          <p:txBody>
            <a:bodyPr wrap="square" lIns="0" tIns="0" rIns="0" bIns="0" rtlCol="0"/>
            <a:lstStyle/>
            <a:p>
              <a:pPr defTabSz="554492"/>
              <a:endParaRPr sz="1092" kern="0">
                <a:solidFill>
                  <a:sysClr val="windowText" lastClr="000000"/>
                </a:solidFill>
              </a:endParaRPr>
            </a:p>
          </p:txBody>
        </p:sp>
      </p:grpSp>
      <p:sp>
        <p:nvSpPr>
          <p:cNvPr id="57" name="object 57"/>
          <p:cNvSpPr txBox="1"/>
          <p:nvPr/>
        </p:nvSpPr>
        <p:spPr>
          <a:xfrm>
            <a:off x="5845037" y="3550679"/>
            <a:ext cx="1462475" cy="384104"/>
          </a:xfrm>
          <a:prstGeom prst="rect">
            <a:avLst/>
          </a:prstGeom>
          <a:solidFill>
            <a:srgbClr val="38464D"/>
          </a:solidFill>
        </p:spPr>
        <p:txBody>
          <a:bodyPr vert="horz" wrap="square" lIns="0" tIns="158647" rIns="0" bIns="0" rtlCol="0">
            <a:spAutoFit/>
          </a:bodyPr>
          <a:lstStyle/>
          <a:p>
            <a:pPr marL="327304" defTabSz="554492">
              <a:spcBef>
                <a:spcPts val="1249"/>
              </a:spcBef>
            </a:pPr>
            <a:r>
              <a:rPr sz="1455" kern="0" spc="-6" dirty="0">
                <a:solidFill>
                  <a:srgbClr val="FFFFFF"/>
                </a:solidFill>
                <a:latin typeface="Arial"/>
                <a:cs typeface="Arial"/>
              </a:rPr>
              <a:t>Comment</a:t>
            </a:r>
            <a:endParaRPr sz="1455" kern="0">
              <a:solidFill>
                <a:sysClr val="windowText" lastClr="000000"/>
              </a:solidFill>
              <a:latin typeface="Arial"/>
              <a:cs typeface="Arial"/>
            </a:endParaRPr>
          </a:p>
        </p:txBody>
      </p:sp>
      <p:sp>
        <p:nvSpPr>
          <p:cNvPr id="58" name="object 58"/>
          <p:cNvSpPr txBox="1"/>
          <p:nvPr/>
        </p:nvSpPr>
        <p:spPr>
          <a:xfrm>
            <a:off x="2566120" y="3550680"/>
            <a:ext cx="1462475" cy="384104"/>
          </a:xfrm>
          <a:prstGeom prst="rect">
            <a:avLst/>
          </a:prstGeom>
          <a:solidFill>
            <a:srgbClr val="38464D"/>
          </a:solidFill>
        </p:spPr>
        <p:txBody>
          <a:bodyPr vert="horz" wrap="square" lIns="0" tIns="158647" rIns="0" bIns="0" rtlCol="0">
            <a:spAutoFit/>
          </a:bodyPr>
          <a:lstStyle/>
          <a:p>
            <a:pPr marL="391995" defTabSz="554492">
              <a:spcBef>
                <a:spcPts val="1249"/>
              </a:spcBef>
            </a:pPr>
            <a:r>
              <a:rPr sz="1455" kern="0" spc="-6" dirty="0">
                <a:solidFill>
                  <a:srgbClr val="FFFFFF"/>
                </a:solidFill>
                <a:latin typeface="Arial"/>
                <a:cs typeface="Arial"/>
              </a:rPr>
              <a:t>Element</a:t>
            </a:r>
            <a:endParaRPr sz="1455" kern="0">
              <a:solidFill>
                <a:sysClr val="windowText" lastClr="000000"/>
              </a:solidFill>
              <a:latin typeface="Arial"/>
              <a:cs typeface="Arial"/>
            </a:endParaRPr>
          </a:p>
        </p:txBody>
      </p:sp>
      <p:sp>
        <p:nvSpPr>
          <p:cNvPr id="59" name="object 59"/>
          <p:cNvSpPr txBox="1"/>
          <p:nvPr/>
        </p:nvSpPr>
        <p:spPr>
          <a:xfrm>
            <a:off x="5906601" y="5681965"/>
            <a:ext cx="1358893" cy="552217"/>
          </a:xfrm>
          <a:prstGeom prst="rect">
            <a:avLst/>
          </a:prstGeom>
        </p:spPr>
        <p:txBody>
          <a:bodyPr vert="horz" wrap="square" lIns="0" tIns="7316" rIns="0" bIns="0" rtlCol="0">
            <a:spAutoFit/>
          </a:bodyPr>
          <a:lstStyle/>
          <a:p>
            <a:pPr marL="7701" marR="3081" defTabSz="554492">
              <a:lnSpc>
                <a:spcPct val="110800"/>
              </a:lnSpc>
              <a:spcBef>
                <a:spcPts val="58"/>
              </a:spcBef>
            </a:pPr>
            <a:r>
              <a:rPr sz="1092" b="1" kern="0" spc="-39" dirty="0">
                <a:solidFill>
                  <a:srgbClr val="444444"/>
                </a:solidFill>
                <a:latin typeface="Arial"/>
                <a:cs typeface="Arial"/>
              </a:rPr>
              <a:t>(One</a:t>
            </a:r>
            <a:r>
              <a:rPr sz="1092" b="1" kern="0" spc="-33" dirty="0">
                <a:solidFill>
                  <a:srgbClr val="444444"/>
                </a:solidFill>
                <a:latin typeface="Arial"/>
                <a:cs typeface="Arial"/>
              </a:rPr>
              <a:t> </a:t>
            </a:r>
            <a:r>
              <a:rPr sz="1092" b="1" kern="0" spc="-15" dirty="0">
                <a:solidFill>
                  <a:srgbClr val="444444"/>
                </a:solidFill>
                <a:latin typeface="Arial"/>
                <a:cs typeface="Arial"/>
              </a:rPr>
              <a:t>different</a:t>
            </a:r>
            <a:r>
              <a:rPr sz="1092" b="1" kern="0" spc="-30" dirty="0">
                <a:solidFill>
                  <a:srgbClr val="444444"/>
                </a:solidFill>
                <a:latin typeface="Arial"/>
                <a:cs typeface="Arial"/>
              </a:rPr>
              <a:t> </a:t>
            </a:r>
            <a:r>
              <a:rPr sz="1092" b="1" kern="0" spc="-27" dirty="0">
                <a:solidFill>
                  <a:srgbClr val="444444"/>
                </a:solidFill>
                <a:latin typeface="Arial"/>
                <a:cs typeface="Arial"/>
              </a:rPr>
              <a:t>type</a:t>
            </a:r>
            <a:r>
              <a:rPr sz="1092" b="1" kern="0" spc="-30" dirty="0">
                <a:solidFill>
                  <a:srgbClr val="444444"/>
                </a:solidFill>
                <a:latin typeface="Arial"/>
                <a:cs typeface="Arial"/>
              </a:rPr>
              <a:t> </a:t>
            </a:r>
            <a:r>
              <a:rPr sz="1092" b="1" kern="0" spc="-15" dirty="0">
                <a:solidFill>
                  <a:srgbClr val="444444"/>
                </a:solidFill>
                <a:latin typeface="Arial"/>
                <a:cs typeface="Arial"/>
              </a:rPr>
              <a:t>of </a:t>
            </a:r>
            <a:r>
              <a:rPr sz="1092" b="1" kern="0" dirty="0">
                <a:solidFill>
                  <a:srgbClr val="444444"/>
                </a:solidFill>
                <a:latin typeface="Courier New"/>
                <a:cs typeface="Courier New"/>
              </a:rPr>
              <a:t>HTMLElement</a:t>
            </a:r>
            <a:r>
              <a:rPr sz="1092" b="1" kern="0" spc="-382" dirty="0">
                <a:solidFill>
                  <a:srgbClr val="444444"/>
                </a:solidFill>
                <a:latin typeface="Courier New"/>
                <a:cs typeface="Courier New"/>
              </a:rPr>
              <a:t> </a:t>
            </a:r>
            <a:r>
              <a:rPr sz="1092" b="1" kern="0" spc="-15" dirty="0">
                <a:solidFill>
                  <a:srgbClr val="444444"/>
                </a:solidFill>
                <a:latin typeface="Arial"/>
                <a:cs typeface="Arial"/>
              </a:rPr>
              <a:t>per HTML</a:t>
            </a:r>
            <a:r>
              <a:rPr sz="1092" b="1" kern="0" spc="-61" dirty="0">
                <a:solidFill>
                  <a:srgbClr val="444444"/>
                </a:solidFill>
                <a:latin typeface="Arial"/>
                <a:cs typeface="Arial"/>
              </a:rPr>
              <a:t> </a:t>
            </a:r>
            <a:r>
              <a:rPr sz="1092" b="1" kern="0" spc="-6" dirty="0">
                <a:solidFill>
                  <a:srgbClr val="444444"/>
                </a:solidFill>
                <a:latin typeface="Arial"/>
                <a:cs typeface="Arial"/>
              </a:rPr>
              <a:t>element...)</a:t>
            </a:r>
            <a:endParaRPr sz="1092" kern="0">
              <a:solidFill>
                <a:sysClr val="windowText" lastClr="000000"/>
              </a:solidFill>
              <a:latin typeface="Arial"/>
              <a:cs typeface="Arial"/>
            </a:endParaRPr>
          </a:p>
        </p:txBody>
      </p:sp>
      <p:grpSp>
        <p:nvGrpSpPr>
          <p:cNvPr id="60" name="object 60"/>
          <p:cNvGrpSpPr/>
          <p:nvPr/>
        </p:nvGrpSpPr>
        <p:grpSpPr>
          <a:xfrm>
            <a:off x="5059242" y="1384920"/>
            <a:ext cx="594540" cy="914913"/>
            <a:chOff x="8342360" y="2283835"/>
            <a:chExt cx="980440" cy="1508760"/>
          </a:xfrm>
        </p:grpSpPr>
        <p:sp>
          <p:nvSpPr>
            <p:cNvPr id="61" name="object 61"/>
            <p:cNvSpPr/>
            <p:nvPr/>
          </p:nvSpPr>
          <p:spPr>
            <a:xfrm>
              <a:off x="8363302" y="2304776"/>
              <a:ext cx="871219" cy="1332865"/>
            </a:xfrm>
            <a:custGeom>
              <a:avLst/>
              <a:gdLst/>
              <a:ahLst/>
              <a:cxnLst/>
              <a:rect l="l" t="t" r="r" b="b"/>
              <a:pathLst>
                <a:path w="871220" h="1332864">
                  <a:moveTo>
                    <a:pt x="0" y="0"/>
                  </a:moveTo>
                  <a:lnTo>
                    <a:pt x="46198" y="14161"/>
                  </a:lnTo>
                  <a:lnTo>
                    <a:pt x="91138" y="29596"/>
                  </a:lnTo>
                  <a:lnTo>
                    <a:pt x="134822" y="46304"/>
                  </a:lnTo>
                  <a:lnTo>
                    <a:pt x="177248" y="64286"/>
                  </a:lnTo>
                  <a:lnTo>
                    <a:pt x="218417" y="83540"/>
                  </a:lnTo>
                  <a:lnTo>
                    <a:pt x="258328" y="104067"/>
                  </a:lnTo>
                  <a:lnTo>
                    <a:pt x="296983" y="125867"/>
                  </a:lnTo>
                  <a:lnTo>
                    <a:pt x="334380" y="148940"/>
                  </a:lnTo>
                  <a:lnTo>
                    <a:pt x="370519" y="173286"/>
                  </a:lnTo>
                  <a:lnTo>
                    <a:pt x="405402" y="198906"/>
                  </a:lnTo>
                  <a:lnTo>
                    <a:pt x="439027" y="225798"/>
                  </a:lnTo>
                  <a:lnTo>
                    <a:pt x="471394" y="253963"/>
                  </a:lnTo>
                  <a:lnTo>
                    <a:pt x="502505" y="283401"/>
                  </a:lnTo>
                  <a:lnTo>
                    <a:pt x="532358" y="314113"/>
                  </a:lnTo>
                  <a:lnTo>
                    <a:pt x="560954" y="346097"/>
                  </a:lnTo>
                  <a:lnTo>
                    <a:pt x="588292" y="379355"/>
                  </a:lnTo>
                  <a:lnTo>
                    <a:pt x="614373" y="413885"/>
                  </a:lnTo>
                  <a:lnTo>
                    <a:pt x="639197" y="449689"/>
                  </a:lnTo>
                  <a:lnTo>
                    <a:pt x="662764" y="486765"/>
                  </a:lnTo>
                  <a:lnTo>
                    <a:pt x="685073" y="525115"/>
                  </a:lnTo>
                  <a:lnTo>
                    <a:pt x="706125" y="564737"/>
                  </a:lnTo>
                  <a:lnTo>
                    <a:pt x="725920" y="605633"/>
                  </a:lnTo>
                  <a:lnTo>
                    <a:pt x="744457" y="647802"/>
                  </a:lnTo>
                  <a:lnTo>
                    <a:pt x="761737" y="691243"/>
                  </a:lnTo>
                  <a:lnTo>
                    <a:pt x="777760" y="735958"/>
                  </a:lnTo>
                  <a:lnTo>
                    <a:pt x="792525" y="781946"/>
                  </a:lnTo>
                  <a:lnTo>
                    <a:pt x="806033" y="829207"/>
                  </a:lnTo>
                  <a:lnTo>
                    <a:pt x="818284" y="877740"/>
                  </a:lnTo>
                  <a:lnTo>
                    <a:pt x="829278" y="927547"/>
                  </a:lnTo>
                  <a:lnTo>
                    <a:pt x="839014" y="978627"/>
                  </a:lnTo>
                  <a:lnTo>
                    <a:pt x="847493" y="1030980"/>
                  </a:lnTo>
                  <a:lnTo>
                    <a:pt x="854714" y="1084606"/>
                  </a:lnTo>
                  <a:lnTo>
                    <a:pt x="860679" y="1139505"/>
                  </a:lnTo>
                  <a:lnTo>
                    <a:pt x="865386" y="1195677"/>
                  </a:lnTo>
                  <a:lnTo>
                    <a:pt x="868835" y="1253122"/>
                  </a:lnTo>
                  <a:lnTo>
                    <a:pt x="871028" y="1311840"/>
                  </a:lnTo>
                  <a:lnTo>
                    <a:pt x="870944" y="1332782"/>
                  </a:lnTo>
                </a:path>
              </a:pathLst>
            </a:custGeom>
            <a:ln w="41883">
              <a:solidFill>
                <a:srgbClr val="F2425D"/>
              </a:solidFill>
            </a:ln>
          </p:spPr>
          <p:txBody>
            <a:bodyPr wrap="square" lIns="0" tIns="0" rIns="0" bIns="0" rtlCol="0"/>
            <a:lstStyle/>
            <a:p>
              <a:pPr defTabSz="554492"/>
              <a:endParaRPr sz="1092" kern="0">
                <a:solidFill>
                  <a:sysClr val="windowText" lastClr="000000"/>
                </a:solidFill>
              </a:endParaRPr>
            </a:p>
          </p:txBody>
        </p:sp>
        <p:sp>
          <p:nvSpPr>
            <p:cNvPr id="62" name="object 62"/>
            <p:cNvSpPr/>
            <p:nvPr/>
          </p:nvSpPr>
          <p:spPr>
            <a:xfrm>
              <a:off x="9146374" y="3616268"/>
              <a:ext cx="176530" cy="176530"/>
            </a:xfrm>
            <a:custGeom>
              <a:avLst/>
              <a:gdLst/>
              <a:ahLst/>
              <a:cxnLst/>
              <a:rect l="l" t="t" r="r" b="b"/>
              <a:pathLst>
                <a:path w="176529" h="176529">
                  <a:moveTo>
                    <a:pt x="0" y="0"/>
                  </a:moveTo>
                  <a:lnTo>
                    <a:pt x="87254" y="176259"/>
                  </a:lnTo>
                  <a:lnTo>
                    <a:pt x="175909" y="700"/>
                  </a:lnTo>
                  <a:lnTo>
                    <a:pt x="0"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sp>
        <p:nvSpPr>
          <p:cNvPr id="63" name="object 63"/>
          <p:cNvSpPr txBox="1"/>
          <p:nvPr/>
        </p:nvSpPr>
        <p:spPr>
          <a:xfrm>
            <a:off x="3870864" y="1190541"/>
            <a:ext cx="1113222" cy="365691"/>
          </a:xfrm>
          <a:prstGeom prst="rect">
            <a:avLst/>
          </a:prstGeom>
        </p:spPr>
        <p:txBody>
          <a:bodyPr vert="horz" wrap="square" lIns="0" tIns="7316" rIns="0" bIns="0" rtlCol="0">
            <a:spAutoFit/>
          </a:bodyPr>
          <a:lstStyle/>
          <a:p>
            <a:pPr marL="7701" marR="3081" defTabSz="554492">
              <a:lnSpc>
                <a:spcPct val="110700"/>
              </a:lnSpc>
              <a:spcBef>
                <a:spcPts val="58"/>
              </a:spcBef>
            </a:pPr>
            <a:r>
              <a:rPr sz="1092" kern="0" dirty="0">
                <a:solidFill>
                  <a:srgbClr val="F2425D"/>
                </a:solidFill>
                <a:latin typeface="Arial"/>
                <a:cs typeface="Arial"/>
              </a:rPr>
              <a:t>Represented</a:t>
            </a:r>
            <a:r>
              <a:rPr sz="1092" kern="0" spc="-58" dirty="0">
                <a:solidFill>
                  <a:srgbClr val="F2425D"/>
                </a:solidFill>
                <a:latin typeface="Arial"/>
                <a:cs typeface="Arial"/>
              </a:rPr>
              <a:t> </a:t>
            </a:r>
            <a:r>
              <a:rPr sz="1092" kern="0" spc="-15" dirty="0">
                <a:solidFill>
                  <a:srgbClr val="F2425D"/>
                </a:solidFill>
                <a:latin typeface="Arial"/>
                <a:cs typeface="Arial"/>
              </a:rPr>
              <a:t>by </a:t>
            </a:r>
            <a:r>
              <a:rPr sz="1092" kern="0" dirty="0">
                <a:solidFill>
                  <a:srgbClr val="F2425D"/>
                </a:solidFill>
                <a:latin typeface="Arial"/>
                <a:cs typeface="Arial"/>
              </a:rPr>
              <a:t>JavaScript</a:t>
            </a:r>
            <a:r>
              <a:rPr sz="1092" kern="0" spc="133" dirty="0">
                <a:solidFill>
                  <a:srgbClr val="F2425D"/>
                </a:solidFill>
                <a:latin typeface="Arial"/>
                <a:cs typeface="Arial"/>
              </a:rPr>
              <a:t> </a:t>
            </a:r>
            <a:r>
              <a:rPr sz="1092" kern="0" spc="-6" dirty="0">
                <a:solidFill>
                  <a:srgbClr val="F2425D"/>
                </a:solidFill>
                <a:latin typeface="Arial"/>
                <a:cs typeface="Arial"/>
              </a:rPr>
              <a:t>object</a:t>
            </a:r>
            <a:endParaRPr sz="1092" kern="0">
              <a:solidFill>
                <a:sysClr val="windowText" lastClr="000000"/>
              </a:solidFill>
              <a:latin typeface="Arial"/>
              <a:cs typeface="Arial"/>
            </a:endParaRPr>
          </a:p>
        </p:txBody>
      </p:sp>
      <p:sp>
        <p:nvSpPr>
          <p:cNvPr id="64" name="object 64"/>
          <p:cNvSpPr txBox="1"/>
          <p:nvPr/>
        </p:nvSpPr>
        <p:spPr>
          <a:xfrm>
            <a:off x="2657752" y="3256511"/>
            <a:ext cx="1272638" cy="176613"/>
          </a:xfrm>
          <a:prstGeom prst="rect">
            <a:avLst/>
          </a:prstGeom>
        </p:spPr>
        <p:txBody>
          <a:bodyPr vert="horz" wrap="square" lIns="0" tIns="8471" rIns="0" bIns="0" rtlCol="0">
            <a:spAutoFit/>
          </a:bodyPr>
          <a:lstStyle/>
          <a:p>
            <a:pPr marL="7701" defTabSz="554492">
              <a:spcBef>
                <a:spcPts val="67"/>
              </a:spcBef>
            </a:pPr>
            <a:r>
              <a:rPr sz="1092" b="1" kern="0" spc="-6" dirty="0">
                <a:solidFill>
                  <a:srgbClr val="444444"/>
                </a:solidFill>
                <a:latin typeface="Courier New"/>
                <a:cs typeface="Courier New"/>
              </a:rPr>
              <a:t>&lt;p&gt;</a:t>
            </a:r>
            <a:r>
              <a:rPr sz="1092" b="1" kern="0" spc="-6" dirty="0">
                <a:solidFill>
                  <a:srgbClr val="BBBBBB"/>
                </a:solidFill>
                <a:latin typeface="Courier New"/>
                <a:cs typeface="Courier New"/>
              </a:rPr>
              <a:t>Paragraph</a:t>
            </a:r>
            <a:r>
              <a:rPr sz="1092" b="1" kern="0" spc="-6" dirty="0">
                <a:solidFill>
                  <a:srgbClr val="444444"/>
                </a:solidFill>
                <a:latin typeface="Courier New"/>
                <a:cs typeface="Courier New"/>
              </a:rPr>
              <a:t>&lt;p&gt;</a:t>
            </a:r>
            <a:endParaRPr sz="1092" kern="0">
              <a:solidFill>
                <a:sysClr val="windowText" lastClr="000000"/>
              </a:solidFill>
              <a:latin typeface="Courier New"/>
              <a:cs typeface="Courier New"/>
            </a:endParaRPr>
          </a:p>
        </p:txBody>
      </p:sp>
      <p:sp>
        <p:nvSpPr>
          <p:cNvPr id="65" name="object 65"/>
          <p:cNvSpPr txBox="1"/>
          <p:nvPr/>
        </p:nvSpPr>
        <p:spPr>
          <a:xfrm>
            <a:off x="4328958" y="4209052"/>
            <a:ext cx="1272638" cy="176613"/>
          </a:xfrm>
          <a:prstGeom prst="rect">
            <a:avLst/>
          </a:prstGeom>
        </p:spPr>
        <p:txBody>
          <a:bodyPr vert="horz" wrap="square" lIns="0" tIns="8471" rIns="0" bIns="0" rtlCol="0">
            <a:spAutoFit/>
          </a:bodyPr>
          <a:lstStyle/>
          <a:p>
            <a:pPr marL="7701" defTabSz="554492">
              <a:spcBef>
                <a:spcPts val="67"/>
              </a:spcBef>
            </a:pPr>
            <a:r>
              <a:rPr sz="1092" b="1" kern="0" spc="-6" dirty="0">
                <a:solidFill>
                  <a:srgbClr val="BBBBBB"/>
                </a:solidFill>
                <a:latin typeface="Courier New"/>
                <a:cs typeface="Courier New"/>
              </a:rPr>
              <a:t>&lt;p&gt;</a:t>
            </a:r>
            <a:r>
              <a:rPr sz="1092" b="1" kern="0" spc="-6" dirty="0">
                <a:solidFill>
                  <a:srgbClr val="444444"/>
                </a:solidFill>
                <a:latin typeface="Courier New"/>
                <a:cs typeface="Courier New"/>
              </a:rPr>
              <a:t>Paragraph</a:t>
            </a:r>
            <a:r>
              <a:rPr sz="1092" b="1" kern="0" spc="-6" dirty="0">
                <a:solidFill>
                  <a:srgbClr val="BBBBBB"/>
                </a:solidFill>
                <a:latin typeface="Courier New"/>
                <a:cs typeface="Courier New"/>
              </a:rPr>
              <a:t>&lt;p&gt;</a:t>
            </a:r>
            <a:endParaRPr sz="1092" kern="0">
              <a:solidFill>
                <a:sysClr val="windowText" lastClr="000000"/>
              </a:solidFill>
              <a:latin typeface="Courier New"/>
              <a:cs typeface="Courier New"/>
            </a:endParaRPr>
          </a:p>
        </p:txBody>
      </p:sp>
      <p:sp>
        <p:nvSpPr>
          <p:cNvPr id="66" name="object 66"/>
          <p:cNvSpPr txBox="1"/>
          <p:nvPr/>
        </p:nvSpPr>
        <p:spPr>
          <a:xfrm>
            <a:off x="5948094" y="4209052"/>
            <a:ext cx="1189079" cy="176613"/>
          </a:xfrm>
          <a:prstGeom prst="rect">
            <a:avLst/>
          </a:prstGeom>
        </p:spPr>
        <p:txBody>
          <a:bodyPr vert="horz" wrap="square" lIns="0" tIns="8471" rIns="0" bIns="0" rtlCol="0">
            <a:spAutoFit/>
          </a:bodyPr>
          <a:lstStyle/>
          <a:p>
            <a:pPr marL="7701" defTabSz="554492">
              <a:spcBef>
                <a:spcPts val="67"/>
              </a:spcBef>
            </a:pPr>
            <a:r>
              <a:rPr sz="1092" b="1" kern="0" dirty="0">
                <a:solidFill>
                  <a:srgbClr val="BBBBBB"/>
                </a:solidFill>
                <a:latin typeface="Courier New"/>
                <a:cs typeface="Courier New"/>
              </a:rPr>
              <a:t>&lt;!--</a:t>
            </a:r>
            <a:r>
              <a:rPr sz="1092" b="1" kern="0" dirty="0">
                <a:solidFill>
                  <a:srgbClr val="444444"/>
                </a:solidFill>
                <a:latin typeface="Courier New"/>
                <a:cs typeface="Courier New"/>
              </a:rPr>
              <a:t>Comment</a:t>
            </a:r>
            <a:r>
              <a:rPr sz="1092" b="1" kern="0" dirty="0">
                <a:solidFill>
                  <a:srgbClr val="BBBBBB"/>
                </a:solidFill>
                <a:latin typeface="Courier New"/>
                <a:cs typeface="Courier New"/>
              </a:rPr>
              <a:t>--</a:t>
            </a:r>
            <a:r>
              <a:rPr sz="1092" b="1" kern="0" spc="-30" dirty="0">
                <a:solidFill>
                  <a:srgbClr val="BBBBBB"/>
                </a:solidFill>
                <a:latin typeface="Courier New"/>
                <a:cs typeface="Courier New"/>
              </a:rPr>
              <a:t>&gt;</a:t>
            </a:r>
            <a:endParaRPr sz="1092" kern="0">
              <a:solidFill>
                <a:sysClr val="windowText" lastClr="000000"/>
              </a:solidFill>
              <a:latin typeface="Courier New"/>
              <a:cs typeface="Courier New"/>
            </a:endParaRPr>
          </a:p>
        </p:txBody>
      </p:sp>
      <p:sp>
        <p:nvSpPr>
          <p:cNvPr id="67" name="object 67"/>
          <p:cNvSpPr/>
          <p:nvPr/>
        </p:nvSpPr>
        <p:spPr>
          <a:xfrm>
            <a:off x="7844438" y="4166877"/>
            <a:ext cx="1499441" cy="787457"/>
          </a:xfrm>
          <a:custGeom>
            <a:avLst/>
            <a:gdLst/>
            <a:ahLst/>
            <a:cxnLst/>
            <a:rect l="l" t="t" r="r" b="b"/>
            <a:pathLst>
              <a:path w="2472690" h="1298575">
                <a:moveTo>
                  <a:pt x="2472132" y="0"/>
                </a:moveTo>
                <a:lnTo>
                  <a:pt x="0" y="0"/>
                </a:lnTo>
                <a:lnTo>
                  <a:pt x="0" y="1298389"/>
                </a:lnTo>
                <a:lnTo>
                  <a:pt x="2472132" y="1298389"/>
                </a:lnTo>
                <a:lnTo>
                  <a:pt x="2472132" y="0"/>
                </a:lnTo>
                <a:close/>
              </a:path>
            </a:pathLst>
          </a:custGeom>
          <a:solidFill>
            <a:srgbClr val="E7E7E7"/>
          </a:solidFill>
        </p:spPr>
        <p:txBody>
          <a:bodyPr wrap="square" lIns="0" tIns="0" rIns="0" bIns="0" rtlCol="0"/>
          <a:lstStyle/>
          <a:p>
            <a:pPr defTabSz="554492"/>
            <a:endParaRPr sz="1092" kern="0">
              <a:solidFill>
                <a:sysClr val="windowText" lastClr="000000"/>
              </a:solidFill>
            </a:endParaRPr>
          </a:p>
        </p:txBody>
      </p:sp>
      <p:sp>
        <p:nvSpPr>
          <p:cNvPr id="68" name="object 68"/>
          <p:cNvSpPr txBox="1"/>
          <p:nvPr/>
        </p:nvSpPr>
        <p:spPr>
          <a:xfrm>
            <a:off x="7844438" y="4166878"/>
            <a:ext cx="1499441" cy="689829"/>
          </a:xfrm>
          <a:prstGeom prst="rect">
            <a:avLst/>
          </a:prstGeom>
        </p:spPr>
        <p:txBody>
          <a:bodyPr vert="horz" wrap="square" lIns="0" tIns="98577" rIns="0" bIns="0" rtlCol="0">
            <a:spAutoFit/>
          </a:bodyPr>
          <a:lstStyle/>
          <a:p>
            <a:pPr marL="101272" defTabSz="554492">
              <a:spcBef>
                <a:spcPts val="776"/>
              </a:spcBef>
            </a:pPr>
            <a:r>
              <a:rPr sz="1001" kern="0" spc="-6" dirty="0">
                <a:solidFill>
                  <a:srgbClr val="444444"/>
                </a:solidFill>
                <a:latin typeface="Courier New"/>
                <a:cs typeface="Courier New"/>
              </a:rPr>
              <a:t>.querySelector()</a:t>
            </a:r>
            <a:endParaRPr sz="1001" kern="0">
              <a:solidFill>
                <a:sysClr val="windowText" lastClr="000000"/>
              </a:solidFill>
              <a:latin typeface="Courier New"/>
              <a:cs typeface="Courier New"/>
            </a:endParaRPr>
          </a:p>
          <a:p>
            <a:pPr marL="101272" defTabSz="554492">
              <a:spcBef>
                <a:spcPts val="473"/>
              </a:spcBef>
            </a:pPr>
            <a:r>
              <a:rPr sz="1001" kern="0" spc="-6" dirty="0">
                <a:solidFill>
                  <a:srgbClr val="444444"/>
                </a:solidFill>
                <a:latin typeface="Courier New"/>
                <a:cs typeface="Courier New"/>
              </a:rPr>
              <a:t>.createElement()</a:t>
            </a:r>
            <a:endParaRPr sz="1001" kern="0">
              <a:solidFill>
                <a:sysClr val="windowText" lastClr="000000"/>
              </a:solidFill>
              <a:latin typeface="Courier New"/>
              <a:cs typeface="Courier New"/>
            </a:endParaRPr>
          </a:p>
          <a:p>
            <a:pPr marL="101272" defTabSz="554492">
              <a:spcBef>
                <a:spcPts val="476"/>
              </a:spcBef>
            </a:pPr>
            <a:r>
              <a:rPr sz="1001" kern="0" spc="-6" dirty="0">
                <a:solidFill>
                  <a:srgbClr val="444444"/>
                </a:solidFill>
                <a:latin typeface="Courier New"/>
                <a:cs typeface="Courier New"/>
              </a:rPr>
              <a:t>.getElementById()</a:t>
            </a:r>
            <a:endParaRPr sz="1001" kern="0">
              <a:solidFill>
                <a:sysClr val="windowText" lastClr="000000"/>
              </a:solidFill>
              <a:latin typeface="Courier New"/>
              <a:cs typeface="Courier New"/>
            </a:endParaRPr>
          </a:p>
        </p:txBody>
      </p:sp>
      <p:grpSp>
        <p:nvGrpSpPr>
          <p:cNvPr id="69" name="object 69"/>
          <p:cNvGrpSpPr/>
          <p:nvPr/>
        </p:nvGrpSpPr>
        <p:grpSpPr>
          <a:xfrm>
            <a:off x="290672" y="3455399"/>
            <a:ext cx="445135" cy="129767"/>
            <a:chOff x="478635" y="5698208"/>
            <a:chExt cx="734060" cy="213995"/>
          </a:xfrm>
        </p:grpSpPr>
        <p:sp>
          <p:nvSpPr>
            <p:cNvPr id="70" name="object 70"/>
            <p:cNvSpPr/>
            <p:nvPr/>
          </p:nvSpPr>
          <p:spPr>
            <a:xfrm>
              <a:off x="504812" y="5804956"/>
              <a:ext cx="520700" cy="1270"/>
            </a:xfrm>
            <a:custGeom>
              <a:avLst/>
              <a:gdLst/>
              <a:ahLst/>
              <a:cxnLst/>
              <a:rect l="l" t="t" r="r" b="b"/>
              <a:pathLst>
                <a:path w="520700" h="1270">
                  <a:moveTo>
                    <a:pt x="0" y="1106"/>
                  </a:moveTo>
                  <a:lnTo>
                    <a:pt x="494220" y="55"/>
                  </a:lnTo>
                  <a:lnTo>
                    <a:pt x="520397" y="0"/>
                  </a:lnTo>
                </a:path>
              </a:pathLst>
            </a:custGeom>
            <a:ln w="52354">
              <a:solidFill>
                <a:srgbClr val="F2425D"/>
              </a:solidFill>
            </a:ln>
          </p:spPr>
          <p:txBody>
            <a:bodyPr wrap="square" lIns="0" tIns="0" rIns="0" bIns="0" rtlCol="0"/>
            <a:lstStyle/>
            <a:p>
              <a:pPr defTabSz="554492"/>
              <a:endParaRPr sz="1092" kern="0">
                <a:solidFill>
                  <a:sysClr val="windowText" lastClr="000000"/>
                </a:solidFill>
              </a:endParaRPr>
            </a:p>
          </p:txBody>
        </p:sp>
        <p:sp>
          <p:nvSpPr>
            <p:cNvPr id="71" name="object 71"/>
            <p:cNvSpPr/>
            <p:nvPr/>
          </p:nvSpPr>
          <p:spPr>
            <a:xfrm>
              <a:off x="998805" y="5698208"/>
              <a:ext cx="213995" cy="213995"/>
            </a:xfrm>
            <a:custGeom>
              <a:avLst/>
              <a:gdLst/>
              <a:ahLst/>
              <a:cxnLst/>
              <a:rect l="l" t="t" r="r" b="b"/>
              <a:pathLst>
                <a:path w="213994" h="213995">
                  <a:moveTo>
                    <a:pt x="0" y="0"/>
                  </a:moveTo>
                  <a:lnTo>
                    <a:pt x="454" y="213605"/>
                  </a:lnTo>
                  <a:lnTo>
                    <a:pt x="213832" y="106348"/>
                  </a:lnTo>
                  <a:lnTo>
                    <a:pt x="0"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grpSp>
        <p:nvGrpSpPr>
          <p:cNvPr id="72" name="object 72"/>
          <p:cNvGrpSpPr/>
          <p:nvPr/>
        </p:nvGrpSpPr>
        <p:grpSpPr>
          <a:xfrm>
            <a:off x="7494870" y="4300766"/>
            <a:ext cx="445135" cy="129767"/>
            <a:chOff x="12358890" y="7092281"/>
            <a:chExt cx="734060" cy="213995"/>
          </a:xfrm>
        </p:grpSpPr>
        <p:sp>
          <p:nvSpPr>
            <p:cNvPr id="73" name="object 73"/>
            <p:cNvSpPr/>
            <p:nvPr/>
          </p:nvSpPr>
          <p:spPr>
            <a:xfrm>
              <a:off x="12385067" y="7199029"/>
              <a:ext cx="520700" cy="1270"/>
            </a:xfrm>
            <a:custGeom>
              <a:avLst/>
              <a:gdLst/>
              <a:ahLst/>
              <a:cxnLst/>
              <a:rect l="l" t="t" r="r" b="b"/>
              <a:pathLst>
                <a:path w="520700" h="1270">
                  <a:moveTo>
                    <a:pt x="0" y="1106"/>
                  </a:moveTo>
                  <a:lnTo>
                    <a:pt x="494220" y="55"/>
                  </a:lnTo>
                  <a:lnTo>
                    <a:pt x="520397" y="0"/>
                  </a:lnTo>
                </a:path>
              </a:pathLst>
            </a:custGeom>
            <a:ln w="52354">
              <a:solidFill>
                <a:srgbClr val="F2425D"/>
              </a:solidFill>
            </a:ln>
          </p:spPr>
          <p:txBody>
            <a:bodyPr wrap="square" lIns="0" tIns="0" rIns="0" bIns="0" rtlCol="0"/>
            <a:lstStyle/>
            <a:p>
              <a:pPr defTabSz="554492"/>
              <a:endParaRPr sz="1092" kern="0">
                <a:solidFill>
                  <a:sysClr val="windowText" lastClr="000000"/>
                </a:solidFill>
              </a:endParaRPr>
            </a:p>
          </p:txBody>
        </p:sp>
        <p:sp>
          <p:nvSpPr>
            <p:cNvPr id="74" name="object 74"/>
            <p:cNvSpPr/>
            <p:nvPr/>
          </p:nvSpPr>
          <p:spPr>
            <a:xfrm>
              <a:off x="12879063" y="7092281"/>
              <a:ext cx="213995" cy="213995"/>
            </a:xfrm>
            <a:custGeom>
              <a:avLst/>
              <a:gdLst/>
              <a:ahLst/>
              <a:cxnLst/>
              <a:rect l="l" t="t" r="r" b="b"/>
              <a:pathLst>
                <a:path w="213994" h="213995">
                  <a:moveTo>
                    <a:pt x="0" y="0"/>
                  </a:moveTo>
                  <a:lnTo>
                    <a:pt x="450" y="213606"/>
                  </a:lnTo>
                  <a:lnTo>
                    <a:pt x="213836" y="106348"/>
                  </a:lnTo>
                  <a:lnTo>
                    <a:pt x="0"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spTree>
    <p:extLst>
      <p:ext uri="{BB962C8B-B14F-4D97-AF65-F5344CB8AC3E}">
        <p14:creationId xmlns:p14="http://schemas.microsoft.com/office/powerpoint/2010/main" val="535002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017593" y="1372685"/>
            <a:ext cx="1115129" cy="4517451"/>
          </a:xfrm>
          <a:prstGeom prst="rect">
            <a:avLst/>
          </a:prstGeom>
        </p:spPr>
      </p:pic>
      <p:pic>
        <p:nvPicPr>
          <p:cNvPr id="3" name="object 3"/>
          <p:cNvPicPr/>
          <p:nvPr/>
        </p:nvPicPr>
        <p:blipFill>
          <a:blip r:embed="rId3" cstate="print"/>
          <a:stretch>
            <a:fillRect/>
          </a:stretch>
        </p:blipFill>
        <p:spPr>
          <a:xfrm>
            <a:off x="338261" y="1545842"/>
            <a:ext cx="2933077" cy="4171139"/>
          </a:xfrm>
          <a:prstGeom prst="rect">
            <a:avLst/>
          </a:prstGeom>
        </p:spPr>
      </p:pic>
      <p:sp>
        <p:nvSpPr>
          <p:cNvPr id="4" name="object 4"/>
          <p:cNvSpPr/>
          <p:nvPr/>
        </p:nvSpPr>
        <p:spPr>
          <a:xfrm>
            <a:off x="4151724" y="1454048"/>
            <a:ext cx="344633" cy="344633"/>
          </a:xfrm>
          <a:custGeom>
            <a:avLst/>
            <a:gdLst/>
            <a:ahLst/>
            <a:cxnLst/>
            <a:rect l="l" t="t" r="r" b="b"/>
            <a:pathLst>
              <a:path w="568325" h="568325">
                <a:moveTo>
                  <a:pt x="283999" y="0"/>
                </a:moveTo>
                <a:lnTo>
                  <a:pt x="240528" y="3327"/>
                </a:lnTo>
                <a:lnTo>
                  <a:pt x="197883" y="13309"/>
                </a:lnTo>
                <a:lnTo>
                  <a:pt x="156893" y="29945"/>
                </a:lnTo>
                <a:lnTo>
                  <a:pt x="118383" y="53236"/>
                </a:lnTo>
                <a:lnTo>
                  <a:pt x="83181" y="83181"/>
                </a:lnTo>
                <a:lnTo>
                  <a:pt x="53236" y="118383"/>
                </a:lnTo>
                <a:lnTo>
                  <a:pt x="29945" y="156893"/>
                </a:lnTo>
                <a:lnTo>
                  <a:pt x="13309" y="197883"/>
                </a:lnTo>
                <a:lnTo>
                  <a:pt x="3327" y="240528"/>
                </a:lnTo>
                <a:lnTo>
                  <a:pt x="0" y="283999"/>
                </a:lnTo>
                <a:lnTo>
                  <a:pt x="3327" y="327470"/>
                </a:lnTo>
                <a:lnTo>
                  <a:pt x="13309" y="370115"/>
                </a:lnTo>
                <a:lnTo>
                  <a:pt x="29945" y="411105"/>
                </a:lnTo>
                <a:lnTo>
                  <a:pt x="53236" y="449615"/>
                </a:lnTo>
                <a:lnTo>
                  <a:pt x="83181" y="484817"/>
                </a:lnTo>
                <a:lnTo>
                  <a:pt x="118383" y="514762"/>
                </a:lnTo>
                <a:lnTo>
                  <a:pt x="156893" y="538053"/>
                </a:lnTo>
                <a:lnTo>
                  <a:pt x="197883" y="554689"/>
                </a:lnTo>
                <a:lnTo>
                  <a:pt x="240528" y="564671"/>
                </a:lnTo>
                <a:lnTo>
                  <a:pt x="283999" y="567998"/>
                </a:lnTo>
                <a:lnTo>
                  <a:pt x="327470" y="564671"/>
                </a:lnTo>
                <a:lnTo>
                  <a:pt x="370115" y="554689"/>
                </a:lnTo>
                <a:lnTo>
                  <a:pt x="411105" y="538053"/>
                </a:lnTo>
                <a:lnTo>
                  <a:pt x="449615" y="514762"/>
                </a:lnTo>
                <a:lnTo>
                  <a:pt x="484817" y="484817"/>
                </a:lnTo>
                <a:lnTo>
                  <a:pt x="514763" y="449615"/>
                </a:lnTo>
                <a:lnTo>
                  <a:pt x="538054" y="411105"/>
                </a:lnTo>
                <a:lnTo>
                  <a:pt x="554690" y="370115"/>
                </a:lnTo>
                <a:lnTo>
                  <a:pt x="564672" y="327470"/>
                </a:lnTo>
                <a:lnTo>
                  <a:pt x="567999" y="283999"/>
                </a:lnTo>
                <a:lnTo>
                  <a:pt x="564672" y="240528"/>
                </a:lnTo>
                <a:lnTo>
                  <a:pt x="554690" y="197883"/>
                </a:lnTo>
                <a:lnTo>
                  <a:pt x="538054" y="156893"/>
                </a:lnTo>
                <a:lnTo>
                  <a:pt x="514763" y="118383"/>
                </a:lnTo>
                <a:lnTo>
                  <a:pt x="484817" y="83181"/>
                </a:lnTo>
                <a:lnTo>
                  <a:pt x="449615" y="53236"/>
                </a:lnTo>
                <a:lnTo>
                  <a:pt x="411105" y="29945"/>
                </a:lnTo>
                <a:lnTo>
                  <a:pt x="370115" y="13309"/>
                </a:lnTo>
                <a:lnTo>
                  <a:pt x="327470" y="3327"/>
                </a:lnTo>
                <a:lnTo>
                  <a:pt x="283999" y="0"/>
                </a:lnTo>
                <a:close/>
              </a:path>
            </a:pathLst>
          </a:custGeom>
          <a:solidFill>
            <a:srgbClr val="F4DB1D"/>
          </a:solidFill>
        </p:spPr>
        <p:txBody>
          <a:bodyPr wrap="square" lIns="0" tIns="0" rIns="0" bIns="0" rtlCol="0"/>
          <a:lstStyle/>
          <a:p>
            <a:pPr defTabSz="554492"/>
            <a:endParaRPr sz="1092" kern="0">
              <a:solidFill>
                <a:sysClr val="windowText" lastClr="000000"/>
              </a:solidFill>
            </a:endParaRPr>
          </a:p>
        </p:txBody>
      </p:sp>
      <p:sp>
        <p:nvSpPr>
          <p:cNvPr id="5" name="object 5"/>
          <p:cNvSpPr txBox="1"/>
          <p:nvPr/>
        </p:nvSpPr>
        <p:spPr>
          <a:xfrm>
            <a:off x="4265239" y="1509284"/>
            <a:ext cx="117445" cy="222839"/>
          </a:xfrm>
          <a:prstGeom prst="rect">
            <a:avLst/>
          </a:prstGeom>
        </p:spPr>
        <p:txBody>
          <a:bodyPr vert="horz" wrap="square" lIns="0" tIns="8086" rIns="0" bIns="0" rtlCol="0">
            <a:spAutoFit/>
          </a:bodyPr>
          <a:lstStyle/>
          <a:p>
            <a:pPr marL="7701" defTabSz="554492">
              <a:spcBef>
                <a:spcPts val="64"/>
              </a:spcBef>
            </a:pPr>
            <a:r>
              <a:rPr sz="1395" b="1" kern="0" spc="27" dirty="0">
                <a:solidFill>
                  <a:srgbClr val="444444"/>
                </a:solidFill>
                <a:latin typeface="Arial"/>
                <a:cs typeface="Arial"/>
              </a:rPr>
              <a:t>1</a:t>
            </a:r>
            <a:endParaRPr sz="1395" kern="0">
              <a:solidFill>
                <a:sysClr val="windowText" lastClr="000000"/>
              </a:solidFill>
              <a:latin typeface="Arial"/>
              <a:cs typeface="Arial"/>
            </a:endParaRPr>
          </a:p>
        </p:txBody>
      </p:sp>
      <p:sp>
        <p:nvSpPr>
          <p:cNvPr id="6" name="object 6"/>
          <p:cNvSpPr txBox="1"/>
          <p:nvPr/>
        </p:nvSpPr>
        <p:spPr>
          <a:xfrm>
            <a:off x="3755495" y="1934446"/>
            <a:ext cx="1137096" cy="537272"/>
          </a:xfrm>
          <a:prstGeom prst="rect">
            <a:avLst/>
          </a:prstGeom>
        </p:spPr>
        <p:txBody>
          <a:bodyPr vert="horz" wrap="square" lIns="0" tIns="6931" rIns="0" bIns="0" rtlCol="0">
            <a:spAutoFit/>
          </a:bodyPr>
          <a:lstStyle/>
          <a:p>
            <a:pPr marL="242205" marR="3081" indent="-234889" defTabSz="554492">
              <a:lnSpc>
                <a:spcPct val="113599"/>
              </a:lnSpc>
              <a:spcBef>
                <a:spcPts val="55"/>
              </a:spcBef>
            </a:pPr>
            <a:r>
              <a:rPr sz="1577" b="1" kern="0" spc="-67" dirty="0">
                <a:solidFill>
                  <a:srgbClr val="444444"/>
                </a:solidFill>
                <a:latin typeface="Arial"/>
                <a:cs typeface="Arial"/>
              </a:rPr>
              <a:t>CAPTURING </a:t>
            </a:r>
            <a:r>
              <a:rPr sz="1577" b="1" kern="0" spc="-6" dirty="0">
                <a:solidFill>
                  <a:srgbClr val="444444"/>
                </a:solidFill>
                <a:latin typeface="Arial"/>
                <a:cs typeface="Arial"/>
              </a:rPr>
              <a:t>PHASE</a:t>
            </a:r>
            <a:endParaRPr sz="1577" kern="0">
              <a:solidFill>
                <a:sysClr val="windowText" lastClr="000000"/>
              </a:solidFill>
              <a:latin typeface="Arial"/>
              <a:cs typeface="Arial"/>
            </a:endParaRPr>
          </a:p>
        </p:txBody>
      </p:sp>
      <p:sp>
        <p:nvSpPr>
          <p:cNvPr id="7" name="object 7"/>
          <p:cNvSpPr/>
          <p:nvPr/>
        </p:nvSpPr>
        <p:spPr>
          <a:xfrm>
            <a:off x="10654161" y="1454048"/>
            <a:ext cx="344633" cy="344633"/>
          </a:xfrm>
          <a:custGeom>
            <a:avLst/>
            <a:gdLst/>
            <a:ahLst/>
            <a:cxnLst/>
            <a:rect l="l" t="t" r="r" b="b"/>
            <a:pathLst>
              <a:path w="568325" h="568325">
                <a:moveTo>
                  <a:pt x="284001" y="0"/>
                </a:moveTo>
                <a:lnTo>
                  <a:pt x="240529" y="3327"/>
                </a:lnTo>
                <a:lnTo>
                  <a:pt x="197884" y="13309"/>
                </a:lnTo>
                <a:lnTo>
                  <a:pt x="156892" y="29945"/>
                </a:lnTo>
                <a:lnTo>
                  <a:pt x="118382" y="53236"/>
                </a:lnTo>
                <a:lnTo>
                  <a:pt x="83180" y="83181"/>
                </a:lnTo>
                <a:lnTo>
                  <a:pt x="53235" y="118383"/>
                </a:lnTo>
                <a:lnTo>
                  <a:pt x="29945" y="156893"/>
                </a:lnTo>
                <a:lnTo>
                  <a:pt x="13308" y="197883"/>
                </a:lnTo>
                <a:lnTo>
                  <a:pt x="3327" y="240528"/>
                </a:lnTo>
                <a:lnTo>
                  <a:pt x="0" y="283999"/>
                </a:lnTo>
                <a:lnTo>
                  <a:pt x="3327" y="327470"/>
                </a:lnTo>
                <a:lnTo>
                  <a:pt x="13308" y="370115"/>
                </a:lnTo>
                <a:lnTo>
                  <a:pt x="29945" y="411105"/>
                </a:lnTo>
                <a:lnTo>
                  <a:pt x="53235" y="449615"/>
                </a:lnTo>
                <a:lnTo>
                  <a:pt x="83180" y="484817"/>
                </a:lnTo>
                <a:lnTo>
                  <a:pt x="118382" y="514762"/>
                </a:lnTo>
                <a:lnTo>
                  <a:pt x="156892" y="538053"/>
                </a:lnTo>
                <a:lnTo>
                  <a:pt x="197884" y="554689"/>
                </a:lnTo>
                <a:lnTo>
                  <a:pt x="240529" y="564671"/>
                </a:lnTo>
                <a:lnTo>
                  <a:pt x="284001" y="567998"/>
                </a:lnTo>
                <a:lnTo>
                  <a:pt x="327474" y="564671"/>
                </a:lnTo>
                <a:lnTo>
                  <a:pt x="370119" y="554689"/>
                </a:lnTo>
                <a:lnTo>
                  <a:pt x="411110" y="538053"/>
                </a:lnTo>
                <a:lnTo>
                  <a:pt x="449620" y="514762"/>
                </a:lnTo>
                <a:lnTo>
                  <a:pt x="484822" y="484817"/>
                </a:lnTo>
                <a:lnTo>
                  <a:pt x="514767" y="449615"/>
                </a:lnTo>
                <a:lnTo>
                  <a:pt x="538058" y="411105"/>
                </a:lnTo>
                <a:lnTo>
                  <a:pt x="554694" y="370115"/>
                </a:lnTo>
                <a:lnTo>
                  <a:pt x="564676" y="327470"/>
                </a:lnTo>
                <a:lnTo>
                  <a:pt x="568003" y="283999"/>
                </a:lnTo>
                <a:lnTo>
                  <a:pt x="564676" y="240528"/>
                </a:lnTo>
                <a:lnTo>
                  <a:pt x="554694" y="197883"/>
                </a:lnTo>
                <a:lnTo>
                  <a:pt x="538058" y="156893"/>
                </a:lnTo>
                <a:lnTo>
                  <a:pt x="514767" y="118383"/>
                </a:lnTo>
                <a:lnTo>
                  <a:pt x="484822" y="83181"/>
                </a:lnTo>
                <a:lnTo>
                  <a:pt x="449620" y="53236"/>
                </a:lnTo>
                <a:lnTo>
                  <a:pt x="411110" y="29945"/>
                </a:lnTo>
                <a:lnTo>
                  <a:pt x="370119" y="13309"/>
                </a:lnTo>
                <a:lnTo>
                  <a:pt x="327474" y="3327"/>
                </a:lnTo>
                <a:lnTo>
                  <a:pt x="284001" y="0"/>
                </a:lnTo>
                <a:close/>
              </a:path>
            </a:pathLst>
          </a:custGeom>
          <a:solidFill>
            <a:srgbClr val="F4DB1D"/>
          </a:solidFill>
        </p:spPr>
        <p:txBody>
          <a:bodyPr wrap="square" lIns="0" tIns="0" rIns="0" bIns="0" rtlCol="0"/>
          <a:lstStyle/>
          <a:p>
            <a:pPr defTabSz="554492"/>
            <a:endParaRPr sz="1092" kern="0">
              <a:solidFill>
                <a:sysClr val="windowText" lastClr="000000"/>
              </a:solidFill>
            </a:endParaRPr>
          </a:p>
        </p:txBody>
      </p:sp>
      <p:sp>
        <p:nvSpPr>
          <p:cNvPr id="8" name="object 8"/>
          <p:cNvSpPr txBox="1"/>
          <p:nvPr/>
        </p:nvSpPr>
        <p:spPr>
          <a:xfrm>
            <a:off x="10767679" y="1509284"/>
            <a:ext cx="117445" cy="222839"/>
          </a:xfrm>
          <a:prstGeom prst="rect">
            <a:avLst/>
          </a:prstGeom>
        </p:spPr>
        <p:txBody>
          <a:bodyPr vert="horz" wrap="square" lIns="0" tIns="8086" rIns="0" bIns="0" rtlCol="0">
            <a:spAutoFit/>
          </a:bodyPr>
          <a:lstStyle/>
          <a:p>
            <a:pPr marL="7701" defTabSz="554492">
              <a:spcBef>
                <a:spcPts val="64"/>
              </a:spcBef>
            </a:pPr>
            <a:r>
              <a:rPr sz="1395" b="1" kern="0" spc="27" dirty="0">
                <a:solidFill>
                  <a:srgbClr val="444444"/>
                </a:solidFill>
                <a:latin typeface="Arial"/>
                <a:cs typeface="Arial"/>
              </a:rPr>
              <a:t>3</a:t>
            </a:r>
            <a:endParaRPr sz="1395" kern="0">
              <a:solidFill>
                <a:sysClr val="windowText" lastClr="000000"/>
              </a:solidFill>
              <a:latin typeface="Arial"/>
              <a:cs typeface="Arial"/>
            </a:endParaRPr>
          </a:p>
        </p:txBody>
      </p:sp>
      <p:sp>
        <p:nvSpPr>
          <p:cNvPr id="9" name="object 9"/>
          <p:cNvSpPr txBox="1"/>
          <p:nvPr/>
        </p:nvSpPr>
        <p:spPr>
          <a:xfrm>
            <a:off x="10328722" y="1934446"/>
            <a:ext cx="995392" cy="537272"/>
          </a:xfrm>
          <a:prstGeom prst="rect">
            <a:avLst/>
          </a:prstGeom>
        </p:spPr>
        <p:txBody>
          <a:bodyPr vert="horz" wrap="square" lIns="0" tIns="6931" rIns="0" bIns="0" rtlCol="0">
            <a:spAutoFit/>
          </a:bodyPr>
          <a:lstStyle/>
          <a:p>
            <a:pPr marL="171739" marR="3081" indent="-164422" defTabSz="554492">
              <a:lnSpc>
                <a:spcPct val="113599"/>
              </a:lnSpc>
              <a:spcBef>
                <a:spcPts val="55"/>
              </a:spcBef>
            </a:pPr>
            <a:r>
              <a:rPr sz="1577" b="1" kern="0" spc="-82" dirty="0">
                <a:solidFill>
                  <a:srgbClr val="444444"/>
                </a:solidFill>
                <a:latin typeface="Arial"/>
                <a:cs typeface="Arial"/>
              </a:rPr>
              <a:t>BUBBLING </a:t>
            </a:r>
            <a:r>
              <a:rPr sz="1577" b="1" kern="0" spc="-6" dirty="0">
                <a:solidFill>
                  <a:srgbClr val="444444"/>
                </a:solidFill>
                <a:latin typeface="Arial"/>
                <a:cs typeface="Arial"/>
              </a:rPr>
              <a:t>PHASE</a:t>
            </a:r>
            <a:endParaRPr sz="1577" kern="0">
              <a:solidFill>
                <a:sysClr val="windowText" lastClr="000000"/>
              </a:solidFill>
              <a:latin typeface="Arial"/>
              <a:cs typeface="Arial"/>
            </a:endParaRPr>
          </a:p>
        </p:txBody>
      </p:sp>
      <p:sp>
        <p:nvSpPr>
          <p:cNvPr id="10" name="object 10"/>
          <p:cNvSpPr/>
          <p:nvPr/>
        </p:nvSpPr>
        <p:spPr>
          <a:xfrm>
            <a:off x="4661311" y="6063574"/>
            <a:ext cx="344633" cy="344633"/>
          </a:xfrm>
          <a:custGeom>
            <a:avLst/>
            <a:gdLst/>
            <a:ahLst/>
            <a:cxnLst/>
            <a:rect l="l" t="t" r="r" b="b"/>
            <a:pathLst>
              <a:path w="568325" h="568325">
                <a:moveTo>
                  <a:pt x="283999" y="0"/>
                </a:moveTo>
                <a:lnTo>
                  <a:pt x="240528" y="3327"/>
                </a:lnTo>
                <a:lnTo>
                  <a:pt x="197883" y="13309"/>
                </a:lnTo>
                <a:lnTo>
                  <a:pt x="156893" y="29945"/>
                </a:lnTo>
                <a:lnTo>
                  <a:pt x="118383" y="53236"/>
                </a:lnTo>
                <a:lnTo>
                  <a:pt x="83181" y="83182"/>
                </a:lnTo>
                <a:lnTo>
                  <a:pt x="53236" y="118384"/>
                </a:lnTo>
                <a:lnTo>
                  <a:pt x="29945" y="156894"/>
                </a:lnTo>
                <a:lnTo>
                  <a:pt x="13309" y="197884"/>
                </a:lnTo>
                <a:lnTo>
                  <a:pt x="3327" y="240528"/>
                </a:lnTo>
                <a:lnTo>
                  <a:pt x="0" y="284000"/>
                </a:lnTo>
                <a:lnTo>
                  <a:pt x="3327" y="327471"/>
                </a:lnTo>
                <a:lnTo>
                  <a:pt x="13309" y="370115"/>
                </a:lnTo>
                <a:lnTo>
                  <a:pt x="29945" y="411106"/>
                </a:lnTo>
                <a:lnTo>
                  <a:pt x="53236" y="449615"/>
                </a:lnTo>
                <a:lnTo>
                  <a:pt x="83181" y="484818"/>
                </a:lnTo>
                <a:lnTo>
                  <a:pt x="118383" y="514763"/>
                </a:lnTo>
                <a:lnTo>
                  <a:pt x="156893" y="538054"/>
                </a:lnTo>
                <a:lnTo>
                  <a:pt x="197883" y="554690"/>
                </a:lnTo>
                <a:lnTo>
                  <a:pt x="240528" y="564672"/>
                </a:lnTo>
                <a:lnTo>
                  <a:pt x="283999" y="567999"/>
                </a:lnTo>
                <a:lnTo>
                  <a:pt x="327470" y="564672"/>
                </a:lnTo>
                <a:lnTo>
                  <a:pt x="370115" y="554690"/>
                </a:lnTo>
                <a:lnTo>
                  <a:pt x="411106" y="538054"/>
                </a:lnTo>
                <a:lnTo>
                  <a:pt x="449616" y="514763"/>
                </a:lnTo>
                <a:lnTo>
                  <a:pt x="484818" y="484818"/>
                </a:lnTo>
                <a:lnTo>
                  <a:pt x="514763" y="449615"/>
                </a:lnTo>
                <a:lnTo>
                  <a:pt x="538054" y="411106"/>
                </a:lnTo>
                <a:lnTo>
                  <a:pt x="554690" y="370115"/>
                </a:lnTo>
                <a:lnTo>
                  <a:pt x="564672" y="327471"/>
                </a:lnTo>
                <a:lnTo>
                  <a:pt x="567999" y="284000"/>
                </a:lnTo>
                <a:lnTo>
                  <a:pt x="564672" y="240528"/>
                </a:lnTo>
                <a:lnTo>
                  <a:pt x="554690" y="197884"/>
                </a:lnTo>
                <a:lnTo>
                  <a:pt x="538054" y="156894"/>
                </a:lnTo>
                <a:lnTo>
                  <a:pt x="514763" y="118384"/>
                </a:lnTo>
                <a:lnTo>
                  <a:pt x="484818" y="83182"/>
                </a:lnTo>
                <a:lnTo>
                  <a:pt x="449616" y="53236"/>
                </a:lnTo>
                <a:lnTo>
                  <a:pt x="411106" y="29945"/>
                </a:lnTo>
                <a:lnTo>
                  <a:pt x="370115" y="13309"/>
                </a:lnTo>
                <a:lnTo>
                  <a:pt x="327470" y="3327"/>
                </a:lnTo>
                <a:lnTo>
                  <a:pt x="283999" y="0"/>
                </a:lnTo>
                <a:close/>
              </a:path>
            </a:pathLst>
          </a:custGeom>
          <a:solidFill>
            <a:srgbClr val="F4DB1D"/>
          </a:solidFill>
        </p:spPr>
        <p:txBody>
          <a:bodyPr wrap="square" lIns="0" tIns="0" rIns="0" bIns="0" rtlCol="0"/>
          <a:lstStyle/>
          <a:p>
            <a:pPr defTabSz="554492"/>
            <a:endParaRPr sz="1092" kern="0">
              <a:solidFill>
                <a:sysClr val="windowText" lastClr="000000"/>
              </a:solidFill>
            </a:endParaRPr>
          </a:p>
        </p:txBody>
      </p:sp>
      <p:sp>
        <p:nvSpPr>
          <p:cNvPr id="11" name="object 11"/>
          <p:cNvSpPr txBox="1"/>
          <p:nvPr/>
        </p:nvSpPr>
        <p:spPr>
          <a:xfrm>
            <a:off x="4774827" y="6118810"/>
            <a:ext cx="117445" cy="222839"/>
          </a:xfrm>
          <a:prstGeom prst="rect">
            <a:avLst/>
          </a:prstGeom>
        </p:spPr>
        <p:txBody>
          <a:bodyPr vert="horz" wrap="square" lIns="0" tIns="8086" rIns="0" bIns="0" rtlCol="0">
            <a:spAutoFit/>
          </a:bodyPr>
          <a:lstStyle/>
          <a:p>
            <a:pPr marL="7701" defTabSz="554492">
              <a:spcBef>
                <a:spcPts val="64"/>
              </a:spcBef>
            </a:pPr>
            <a:r>
              <a:rPr sz="1395" b="1" kern="0" spc="27" dirty="0">
                <a:solidFill>
                  <a:srgbClr val="444444"/>
                </a:solidFill>
                <a:latin typeface="Arial"/>
                <a:cs typeface="Arial"/>
              </a:rPr>
              <a:t>2</a:t>
            </a:r>
            <a:endParaRPr sz="1395" kern="0">
              <a:solidFill>
                <a:sysClr val="windowText" lastClr="000000"/>
              </a:solidFill>
              <a:latin typeface="Arial"/>
              <a:cs typeface="Arial"/>
            </a:endParaRPr>
          </a:p>
        </p:txBody>
      </p:sp>
      <p:sp>
        <p:nvSpPr>
          <p:cNvPr id="12" name="object 12"/>
          <p:cNvSpPr txBox="1"/>
          <p:nvPr/>
        </p:nvSpPr>
        <p:spPr>
          <a:xfrm>
            <a:off x="5209452" y="6106371"/>
            <a:ext cx="1459010" cy="253194"/>
          </a:xfrm>
          <a:prstGeom prst="rect">
            <a:avLst/>
          </a:prstGeom>
        </p:spPr>
        <p:txBody>
          <a:bodyPr vert="horz" wrap="square" lIns="0" tIns="10397" rIns="0" bIns="0" rtlCol="0">
            <a:spAutoFit/>
          </a:bodyPr>
          <a:lstStyle/>
          <a:p>
            <a:pPr marL="7701" defTabSz="554492">
              <a:spcBef>
                <a:spcPts val="82"/>
              </a:spcBef>
            </a:pPr>
            <a:r>
              <a:rPr sz="1577" b="1" kern="0" spc="-121" dirty="0">
                <a:solidFill>
                  <a:srgbClr val="444444"/>
                </a:solidFill>
                <a:latin typeface="Arial"/>
                <a:cs typeface="Arial"/>
              </a:rPr>
              <a:t>TARGET</a:t>
            </a:r>
            <a:r>
              <a:rPr sz="1577" b="1" kern="0" spc="-15" dirty="0">
                <a:solidFill>
                  <a:srgbClr val="444444"/>
                </a:solidFill>
                <a:latin typeface="Arial"/>
                <a:cs typeface="Arial"/>
              </a:rPr>
              <a:t> </a:t>
            </a:r>
            <a:r>
              <a:rPr sz="1577" b="1" kern="0" spc="-49" dirty="0">
                <a:solidFill>
                  <a:srgbClr val="444444"/>
                </a:solidFill>
                <a:latin typeface="Arial"/>
                <a:cs typeface="Arial"/>
              </a:rPr>
              <a:t>PHASE</a:t>
            </a:r>
            <a:endParaRPr sz="1577" kern="0">
              <a:solidFill>
                <a:sysClr val="windowText" lastClr="000000"/>
              </a:solidFill>
              <a:latin typeface="Arial"/>
              <a:cs typeface="Arial"/>
            </a:endParaRPr>
          </a:p>
        </p:txBody>
      </p:sp>
      <p:grpSp>
        <p:nvGrpSpPr>
          <p:cNvPr id="13" name="object 13"/>
          <p:cNvGrpSpPr/>
          <p:nvPr/>
        </p:nvGrpSpPr>
        <p:grpSpPr>
          <a:xfrm>
            <a:off x="6613904" y="1701009"/>
            <a:ext cx="291494" cy="708519"/>
            <a:chOff x="10906111" y="2805090"/>
            <a:chExt cx="480695" cy="1168400"/>
          </a:xfrm>
        </p:grpSpPr>
        <p:sp>
          <p:nvSpPr>
            <p:cNvPr id="14" name="object 14"/>
            <p:cNvSpPr/>
            <p:nvPr/>
          </p:nvSpPr>
          <p:spPr>
            <a:xfrm>
              <a:off x="10932288" y="2831267"/>
              <a:ext cx="427355" cy="1029335"/>
            </a:xfrm>
            <a:custGeom>
              <a:avLst/>
              <a:gdLst/>
              <a:ahLst/>
              <a:cxnLst/>
              <a:rect l="l" t="t" r="r" b="b"/>
              <a:pathLst>
                <a:path w="427354" h="1029335">
                  <a:moveTo>
                    <a:pt x="426789" y="0"/>
                  </a:moveTo>
                  <a:lnTo>
                    <a:pt x="376665" y="31875"/>
                  </a:lnTo>
                  <a:lnTo>
                    <a:pt x="329669" y="63882"/>
                  </a:lnTo>
                  <a:lnTo>
                    <a:pt x="285800" y="96021"/>
                  </a:lnTo>
                  <a:lnTo>
                    <a:pt x="245058" y="128292"/>
                  </a:lnTo>
                  <a:lnTo>
                    <a:pt x="207444" y="160694"/>
                  </a:lnTo>
                  <a:lnTo>
                    <a:pt x="172957" y="193228"/>
                  </a:lnTo>
                  <a:lnTo>
                    <a:pt x="141597" y="225894"/>
                  </a:lnTo>
                  <a:lnTo>
                    <a:pt x="113364" y="258691"/>
                  </a:lnTo>
                  <a:lnTo>
                    <a:pt x="88259" y="291620"/>
                  </a:lnTo>
                  <a:lnTo>
                    <a:pt x="66281" y="324681"/>
                  </a:lnTo>
                  <a:lnTo>
                    <a:pt x="47431" y="357873"/>
                  </a:lnTo>
                  <a:lnTo>
                    <a:pt x="19111" y="424653"/>
                  </a:lnTo>
                  <a:lnTo>
                    <a:pt x="3301" y="491959"/>
                  </a:lnTo>
                  <a:lnTo>
                    <a:pt x="0" y="559792"/>
                  </a:lnTo>
                  <a:lnTo>
                    <a:pt x="3040" y="593906"/>
                  </a:lnTo>
                  <a:lnTo>
                    <a:pt x="18502" y="662529"/>
                  </a:lnTo>
                  <a:lnTo>
                    <a:pt x="46474" y="731679"/>
                  </a:lnTo>
                  <a:lnTo>
                    <a:pt x="65151" y="766451"/>
                  </a:lnTo>
                  <a:lnTo>
                    <a:pt x="86955" y="801355"/>
                  </a:lnTo>
                  <a:lnTo>
                    <a:pt x="111886" y="836391"/>
                  </a:lnTo>
                  <a:lnTo>
                    <a:pt x="139945" y="871558"/>
                  </a:lnTo>
                  <a:lnTo>
                    <a:pt x="171131" y="906857"/>
                  </a:lnTo>
                  <a:lnTo>
                    <a:pt x="205444" y="942288"/>
                  </a:lnTo>
                  <a:lnTo>
                    <a:pt x="242884" y="977851"/>
                  </a:lnTo>
                  <a:lnTo>
                    <a:pt x="283452" y="1013545"/>
                  </a:lnTo>
                  <a:lnTo>
                    <a:pt x="304372" y="1029324"/>
                  </a:lnTo>
                </a:path>
              </a:pathLst>
            </a:custGeom>
            <a:ln w="52354">
              <a:solidFill>
                <a:srgbClr val="F2425D"/>
              </a:solidFill>
            </a:ln>
          </p:spPr>
          <p:txBody>
            <a:bodyPr wrap="square" lIns="0" tIns="0" rIns="0" bIns="0" rtlCol="0"/>
            <a:lstStyle/>
            <a:p>
              <a:pPr defTabSz="554492"/>
              <a:endParaRPr sz="1092" kern="0">
                <a:solidFill>
                  <a:sysClr val="windowText" lastClr="000000"/>
                </a:solidFill>
              </a:endParaRPr>
            </a:p>
          </p:txBody>
        </p:sp>
        <p:sp>
          <p:nvSpPr>
            <p:cNvPr id="15" name="object 15"/>
            <p:cNvSpPr/>
            <p:nvPr/>
          </p:nvSpPr>
          <p:spPr>
            <a:xfrm>
              <a:off x="11151451" y="3759563"/>
              <a:ext cx="234950" cy="213995"/>
            </a:xfrm>
            <a:custGeom>
              <a:avLst/>
              <a:gdLst/>
              <a:ahLst/>
              <a:cxnLst/>
              <a:rect l="l" t="t" r="r" b="b"/>
              <a:pathLst>
                <a:path w="234950" h="213995">
                  <a:moveTo>
                    <a:pt x="128624" y="0"/>
                  </a:moveTo>
                  <a:lnTo>
                    <a:pt x="0" y="170531"/>
                  </a:lnTo>
                  <a:lnTo>
                    <a:pt x="234841" y="213898"/>
                  </a:lnTo>
                  <a:lnTo>
                    <a:pt x="128624"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grpSp>
        <p:nvGrpSpPr>
          <p:cNvPr id="16" name="object 16"/>
          <p:cNvGrpSpPr/>
          <p:nvPr/>
        </p:nvGrpSpPr>
        <p:grpSpPr>
          <a:xfrm>
            <a:off x="6613904" y="2487820"/>
            <a:ext cx="291494" cy="708519"/>
            <a:chOff x="10906111" y="4102599"/>
            <a:chExt cx="480695" cy="1168400"/>
          </a:xfrm>
        </p:grpSpPr>
        <p:sp>
          <p:nvSpPr>
            <p:cNvPr id="17" name="object 17"/>
            <p:cNvSpPr/>
            <p:nvPr/>
          </p:nvSpPr>
          <p:spPr>
            <a:xfrm>
              <a:off x="10932288" y="4128776"/>
              <a:ext cx="427355" cy="1029335"/>
            </a:xfrm>
            <a:custGeom>
              <a:avLst/>
              <a:gdLst/>
              <a:ahLst/>
              <a:cxnLst/>
              <a:rect l="l" t="t" r="r" b="b"/>
              <a:pathLst>
                <a:path w="427354" h="1029335">
                  <a:moveTo>
                    <a:pt x="426789" y="0"/>
                  </a:moveTo>
                  <a:lnTo>
                    <a:pt x="376665" y="31875"/>
                  </a:lnTo>
                  <a:lnTo>
                    <a:pt x="329669" y="63882"/>
                  </a:lnTo>
                  <a:lnTo>
                    <a:pt x="285800" y="96021"/>
                  </a:lnTo>
                  <a:lnTo>
                    <a:pt x="245058" y="128292"/>
                  </a:lnTo>
                  <a:lnTo>
                    <a:pt x="207444" y="160694"/>
                  </a:lnTo>
                  <a:lnTo>
                    <a:pt x="172957" y="193228"/>
                  </a:lnTo>
                  <a:lnTo>
                    <a:pt x="141597" y="225894"/>
                  </a:lnTo>
                  <a:lnTo>
                    <a:pt x="113364" y="258691"/>
                  </a:lnTo>
                  <a:lnTo>
                    <a:pt x="88259" y="291620"/>
                  </a:lnTo>
                  <a:lnTo>
                    <a:pt x="66281" y="324681"/>
                  </a:lnTo>
                  <a:lnTo>
                    <a:pt x="47431" y="357873"/>
                  </a:lnTo>
                  <a:lnTo>
                    <a:pt x="19111" y="424653"/>
                  </a:lnTo>
                  <a:lnTo>
                    <a:pt x="3301" y="491959"/>
                  </a:lnTo>
                  <a:lnTo>
                    <a:pt x="0" y="559792"/>
                  </a:lnTo>
                  <a:lnTo>
                    <a:pt x="3040" y="593906"/>
                  </a:lnTo>
                  <a:lnTo>
                    <a:pt x="18502" y="662529"/>
                  </a:lnTo>
                  <a:lnTo>
                    <a:pt x="46474" y="731679"/>
                  </a:lnTo>
                  <a:lnTo>
                    <a:pt x="65151" y="766451"/>
                  </a:lnTo>
                  <a:lnTo>
                    <a:pt x="86955" y="801355"/>
                  </a:lnTo>
                  <a:lnTo>
                    <a:pt x="111886" y="836391"/>
                  </a:lnTo>
                  <a:lnTo>
                    <a:pt x="139945" y="871558"/>
                  </a:lnTo>
                  <a:lnTo>
                    <a:pt x="171131" y="906857"/>
                  </a:lnTo>
                  <a:lnTo>
                    <a:pt x="205444" y="942288"/>
                  </a:lnTo>
                  <a:lnTo>
                    <a:pt x="242884" y="977851"/>
                  </a:lnTo>
                  <a:lnTo>
                    <a:pt x="283452" y="1013545"/>
                  </a:lnTo>
                  <a:lnTo>
                    <a:pt x="304372" y="1029324"/>
                  </a:lnTo>
                </a:path>
              </a:pathLst>
            </a:custGeom>
            <a:ln w="52354">
              <a:solidFill>
                <a:srgbClr val="F2425D"/>
              </a:solidFill>
            </a:ln>
          </p:spPr>
          <p:txBody>
            <a:bodyPr wrap="square" lIns="0" tIns="0" rIns="0" bIns="0" rtlCol="0"/>
            <a:lstStyle/>
            <a:p>
              <a:pPr defTabSz="554492"/>
              <a:endParaRPr sz="1092" kern="0">
                <a:solidFill>
                  <a:sysClr val="windowText" lastClr="000000"/>
                </a:solidFill>
              </a:endParaRPr>
            </a:p>
          </p:txBody>
        </p:sp>
        <p:sp>
          <p:nvSpPr>
            <p:cNvPr id="18" name="object 18"/>
            <p:cNvSpPr/>
            <p:nvPr/>
          </p:nvSpPr>
          <p:spPr>
            <a:xfrm>
              <a:off x="11151451" y="5057072"/>
              <a:ext cx="234950" cy="213995"/>
            </a:xfrm>
            <a:custGeom>
              <a:avLst/>
              <a:gdLst/>
              <a:ahLst/>
              <a:cxnLst/>
              <a:rect l="l" t="t" r="r" b="b"/>
              <a:pathLst>
                <a:path w="234950" h="213995">
                  <a:moveTo>
                    <a:pt x="128624" y="0"/>
                  </a:moveTo>
                  <a:lnTo>
                    <a:pt x="0" y="170531"/>
                  </a:lnTo>
                  <a:lnTo>
                    <a:pt x="234841" y="213898"/>
                  </a:lnTo>
                  <a:lnTo>
                    <a:pt x="128624"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grpSp>
        <p:nvGrpSpPr>
          <p:cNvPr id="19" name="object 19"/>
          <p:cNvGrpSpPr/>
          <p:nvPr/>
        </p:nvGrpSpPr>
        <p:grpSpPr>
          <a:xfrm>
            <a:off x="6613904" y="3274630"/>
            <a:ext cx="291494" cy="708519"/>
            <a:chOff x="10906111" y="5400108"/>
            <a:chExt cx="480695" cy="1168400"/>
          </a:xfrm>
        </p:grpSpPr>
        <p:sp>
          <p:nvSpPr>
            <p:cNvPr id="20" name="object 20"/>
            <p:cNvSpPr/>
            <p:nvPr/>
          </p:nvSpPr>
          <p:spPr>
            <a:xfrm>
              <a:off x="10932288" y="5426285"/>
              <a:ext cx="427355" cy="1029335"/>
            </a:xfrm>
            <a:custGeom>
              <a:avLst/>
              <a:gdLst/>
              <a:ahLst/>
              <a:cxnLst/>
              <a:rect l="l" t="t" r="r" b="b"/>
              <a:pathLst>
                <a:path w="427354" h="1029335">
                  <a:moveTo>
                    <a:pt x="426789" y="0"/>
                  </a:moveTo>
                  <a:lnTo>
                    <a:pt x="376665" y="31875"/>
                  </a:lnTo>
                  <a:lnTo>
                    <a:pt x="329669" y="63882"/>
                  </a:lnTo>
                  <a:lnTo>
                    <a:pt x="285800" y="96021"/>
                  </a:lnTo>
                  <a:lnTo>
                    <a:pt x="245058" y="128292"/>
                  </a:lnTo>
                  <a:lnTo>
                    <a:pt x="207444" y="160694"/>
                  </a:lnTo>
                  <a:lnTo>
                    <a:pt x="172957" y="193228"/>
                  </a:lnTo>
                  <a:lnTo>
                    <a:pt x="141597" y="225894"/>
                  </a:lnTo>
                  <a:lnTo>
                    <a:pt x="113364" y="258691"/>
                  </a:lnTo>
                  <a:lnTo>
                    <a:pt x="88259" y="291620"/>
                  </a:lnTo>
                  <a:lnTo>
                    <a:pt x="66281" y="324681"/>
                  </a:lnTo>
                  <a:lnTo>
                    <a:pt x="47431" y="357873"/>
                  </a:lnTo>
                  <a:lnTo>
                    <a:pt x="19111" y="424653"/>
                  </a:lnTo>
                  <a:lnTo>
                    <a:pt x="3301" y="491959"/>
                  </a:lnTo>
                  <a:lnTo>
                    <a:pt x="0" y="559792"/>
                  </a:lnTo>
                  <a:lnTo>
                    <a:pt x="3040" y="593906"/>
                  </a:lnTo>
                  <a:lnTo>
                    <a:pt x="18502" y="662529"/>
                  </a:lnTo>
                  <a:lnTo>
                    <a:pt x="46474" y="731679"/>
                  </a:lnTo>
                  <a:lnTo>
                    <a:pt x="65151" y="766451"/>
                  </a:lnTo>
                  <a:lnTo>
                    <a:pt x="86955" y="801355"/>
                  </a:lnTo>
                  <a:lnTo>
                    <a:pt x="111886" y="836391"/>
                  </a:lnTo>
                  <a:lnTo>
                    <a:pt x="139945" y="871558"/>
                  </a:lnTo>
                  <a:lnTo>
                    <a:pt x="171131" y="906857"/>
                  </a:lnTo>
                  <a:lnTo>
                    <a:pt x="205444" y="942288"/>
                  </a:lnTo>
                  <a:lnTo>
                    <a:pt x="242884" y="977851"/>
                  </a:lnTo>
                  <a:lnTo>
                    <a:pt x="283452" y="1013545"/>
                  </a:lnTo>
                  <a:lnTo>
                    <a:pt x="304372" y="1029324"/>
                  </a:lnTo>
                </a:path>
              </a:pathLst>
            </a:custGeom>
            <a:ln w="52354">
              <a:solidFill>
                <a:srgbClr val="F2425D"/>
              </a:solidFill>
            </a:ln>
          </p:spPr>
          <p:txBody>
            <a:bodyPr wrap="square" lIns="0" tIns="0" rIns="0" bIns="0" rtlCol="0"/>
            <a:lstStyle/>
            <a:p>
              <a:pPr defTabSz="554492"/>
              <a:endParaRPr sz="1092" kern="0">
                <a:solidFill>
                  <a:sysClr val="windowText" lastClr="000000"/>
                </a:solidFill>
              </a:endParaRPr>
            </a:p>
          </p:txBody>
        </p:sp>
        <p:sp>
          <p:nvSpPr>
            <p:cNvPr id="21" name="object 21"/>
            <p:cNvSpPr/>
            <p:nvPr/>
          </p:nvSpPr>
          <p:spPr>
            <a:xfrm>
              <a:off x="11151451" y="6354581"/>
              <a:ext cx="234950" cy="213995"/>
            </a:xfrm>
            <a:custGeom>
              <a:avLst/>
              <a:gdLst/>
              <a:ahLst/>
              <a:cxnLst/>
              <a:rect l="l" t="t" r="r" b="b"/>
              <a:pathLst>
                <a:path w="234950" h="213995">
                  <a:moveTo>
                    <a:pt x="128624" y="0"/>
                  </a:moveTo>
                  <a:lnTo>
                    <a:pt x="0" y="170531"/>
                  </a:lnTo>
                  <a:lnTo>
                    <a:pt x="234841" y="213898"/>
                  </a:lnTo>
                  <a:lnTo>
                    <a:pt x="128624"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grpSp>
        <p:nvGrpSpPr>
          <p:cNvPr id="22" name="object 22"/>
          <p:cNvGrpSpPr/>
          <p:nvPr/>
        </p:nvGrpSpPr>
        <p:grpSpPr>
          <a:xfrm>
            <a:off x="6613904" y="4061442"/>
            <a:ext cx="291494" cy="708519"/>
            <a:chOff x="10906111" y="6697619"/>
            <a:chExt cx="480695" cy="1168400"/>
          </a:xfrm>
        </p:grpSpPr>
        <p:sp>
          <p:nvSpPr>
            <p:cNvPr id="23" name="object 23"/>
            <p:cNvSpPr/>
            <p:nvPr/>
          </p:nvSpPr>
          <p:spPr>
            <a:xfrm>
              <a:off x="10932288" y="6723796"/>
              <a:ext cx="427355" cy="1029335"/>
            </a:xfrm>
            <a:custGeom>
              <a:avLst/>
              <a:gdLst/>
              <a:ahLst/>
              <a:cxnLst/>
              <a:rect l="l" t="t" r="r" b="b"/>
              <a:pathLst>
                <a:path w="427354" h="1029334">
                  <a:moveTo>
                    <a:pt x="426789" y="0"/>
                  </a:moveTo>
                  <a:lnTo>
                    <a:pt x="376665" y="31875"/>
                  </a:lnTo>
                  <a:lnTo>
                    <a:pt x="329669" y="63882"/>
                  </a:lnTo>
                  <a:lnTo>
                    <a:pt x="285800" y="96021"/>
                  </a:lnTo>
                  <a:lnTo>
                    <a:pt x="245058" y="128292"/>
                  </a:lnTo>
                  <a:lnTo>
                    <a:pt x="207444" y="160694"/>
                  </a:lnTo>
                  <a:lnTo>
                    <a:pt x="172957" y="193228"/>
                  </a:lnTo>
                  <a:lnTo>
                    <a:pt x="141597" y="225894"/>
                  </a:lnTo>
                  <a:lnTo>
                    <a:pt x="113364" y="258691"/>
                  </a:lnTo>
                  <a:lnTo>
                    <a:pt x="88259" y="291620"/>
                  </a:lnTo>
                  <a:lnTo>
                    <a:pt x="66281" y="324681"/>
                  </a:lnTo>
                  <a:lnTo>
                    <a:pt x="47431" y="357873"/>
                  </a:lnTo>
                  <a:lnTo>
                    <a:pt x="19111" y="424653"/>
                  </a:lnTo>
                  <a:lnTo>
                    <a:pt x="3301" y="491959"/>
                  </a:lnTo>
                  <a:lnTo>
                    <a:pt x="0" y="559792"/>
                  </a:lnTo>
                  <a:lnTo>
                    <a:pt x="3040" y="593906"/>
                  </a:lnTo>
                  <a:lnTo>
                    <a:pt x="18502" y="662529"/>
                  </a:lnTo>
                  <a:lnTo>
                    <a:pt x="46474" y="731679"/>
                  </a:lnTo>
                  <a:lnTo>
                    <a:pt x="65151" y="766451"/>
                  </a:lnTo>
                  <a:lnTo>
                    <a:pt x="86955" y="801355"/>
                  </a:lnTo>
                  <a:lnTo>
                    <a:pt x="111886" y="836391"/>
                  </a:lnTo>
                  <a:lnTo>
                    <a:pt x="139945" y="871558"/>
                  </a:lnTo>
                  <a:lnTo>
                    <a:pt x="171131" y="906857"/>
                  </a:lnTo>
                  <a:lnTo>
                    <a:pt x="205444" y="942288"/>
                  </a:lnTo>
                  <a:lnTo>
                    <a:pt x="242884" y="977851"/>
                  </a:lnTo>
                  <a:lnTo>
                    <a:pt x="283452" y="1013545"/>
                  </a:lnTo>
                  <a:lnTo>
                    <a:pt x="304372" y="1029324"/>
                  </a:lnTo>
                </a:path>
              </a:pathLst>
            </a:custGeom>
            <a:ln w="52354">
              <a:solidFill>
                <a:srgbClr val="F2425D"/>
              </a:solidFill>
            </a:ln>
          </p:spPr>
          <p:txBody>
            <a:bodyPr wrap="square" lIns="0" tIns="0" rIns="0" bIns="0" rtlCol="0"/>
            <a:lstStyle/>
            <a:p>
              <a:pPr defTabSz="554492"/>
              <a:endParaRPr sz="1092" kern="0">
                <a:solidFill>
                  <a:sysClr val="windowText" lastClr="000000"/>
                </a:solidFill>
              </a:endParaRPr>
            </a:p>
          </p:txBody>
        </p:sp>
        <p:sp>
          <p:nvSpPr>
            <p:cNvPr id="24" name="object 24"/>
            <p:cNvSpPr/>
            <p:nvPr/>
          </p:nvSpPr>
          <p:spPr>
            <a:xfrm>
              <a:off x="11151451" y="7652091"/>
              <a:ext cx="234950" cy="213995"/>
            </a:xfrm>
            <a:custGeom>
              <a:avLst/>
              <a:gdLst/>
              <a:ahLst/>
              <a:cxnLst/>
              <a:rect l="l" t="t" r="r" b="b"/>
              <a:pathLst>
                <a:path w="234950" h="213995">
                  <a:moveTo>
                    <a:pt x="128624" y="0"/>
                  </a:moveTo>
                  <a:lnTo>
                    <a:pt x="0" y="170531"/>
                  </a:lnTo>
                  <a:lnTo>
                    <a:pt x="234841" y="213898"/>
                  </a:lnTo>
                  <a:lnTo>
                    <a:pt x="128624"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grpSp>
        <p:nvGrpSpPr>
          <p:cNvPr id="25" name="object 25"/>
          <p:cNvGrpSpPr/>
          <p:nvPr/>
        </p:nvGrpSpPr>
        <p:grpSpPr>
          <a:xfrm>
            <a:off x="6613904" y="4848253"/>
            <a:ext cx="291494" cy="708519"/>
            <a:chOff x="10906111" y="7995128"/>
            <a:chExt cx="480695" cy="1168400"/>
          </a:xfrm>
        </p:grpSpPr>
        <p:sp>
          <p:nvSpPr>
            <p:cNvPr id="26" name="object 26"/>
            <p:cNvSpPr/>
            <p:nvPr/>
          </p:nvSpPr>
          <p:spPr>
            <a:xfrm>
              <a:off x="10932288" y="8021305"/>
              <a:ext cx="427355" cy="1029335"/>
            </a:xfrm>
            <a:custGeom>
              <a:avLst/>
              <a:gdLst/>
              <a:ahLst/>
              <a:cxnLst/>
              <a:rect l="l" t="t" r="r" b="b"/>
              <a:pathLst>
                <a:path w="427354" h="1029334">
                  <a:moveTo>
                    <a:pt x="426789" y="0"/>
                  </a:moveTo>
                  <a:lnTo>
                    <a:pt x="376665" y="31875"/>
                  </a:lnTo>
                  <a:lnTo>
                    <a:pt x="329669" y="63882"/>
                  </a:lnTo>
                  <a:lnTo>
                    <a:pt x="285800" y="96021"/>
                  </a:lnTo>
                  <a:lnTo>
                    <a:pt x="245058" y="128292"/>
                  </a:lnTo>
                  <a:lnTo>
                    <a:pt x="207444" y="160694"/>
                  </a:lnTo>
                  <a:lnTo>
                    <a:pt x="172957" y="193228"/>
                  </a:lnTo>
                  <a:lnTo>
                    <a:pt x="141597" y="225894"/>
                  </a:lnTo>
                  <a:lnTo>
                    <a:pt x="113364" y="258691"/>
                  </a:lnTo>
                  <a:lnTo>
                    <a:pt x="88259" y="291620"/>
                  </a:lnTo>
                  <a:lnTo>
                    <a:pt x="66281" y="324681"/>
                  </a:lnTo>
                  <a:lnTo>
                    <a:pt x="47431" y="357873"/>
                  </a:lnTo>
                  <a:lnTo>
                    <a:pt x="19111" y="424653"/>
                  </a:lnTo>
                  <a:lnTo>
                    <a:pt x="3301" y="491959"/>
                  </a:lnTo>
                  <a:lnTo>
                    <a:pt x="0" y="559792"/>
                  </a:lnTo>
                  <a:lnTo>
                    <a:pt x="3040" y="593906"/>
                  </a:lnTo>
                  <a:lnTo>
                    <a:pt x="18502" y="662529"/>
                  </a:lnTo>
                  <a:lnTo>
                    <a:pt x="46474" y="731679"/>
                  </a:lnTo>
                  <a:lnTo>
                    <a:pt x="65151" y="766451"/>
                  </a:lnTo>
                  <a:lnTo>
                    <a:pt x="86955" y="801355"/>
                  </a:lnTo>
                  <a:lnTo>
                    <a:pt x="111886" y="836391"/>
                  </a:lnTo>
                  <a:lnTo>
                    <a:pt x="139945" y="871558"/>
                  </a:lnTo>
                  <a:lnTo>
                    <a:pt x="171131" y="906857"/>
                  </a:lnTo>
                  <a:lnTo>
                    <a:pt x="205444" y="942288"/>
                  </a:lnTo>
                  <a:lnTo>
                    <a:pt x="242884" y="977851"/>
                  </a:lnTo>
                  <a:lnTo>
                    <a:pt x="283452" y="1013545"/>
                  </a:lnTo>
                  <a:lnTo>
                    <a:pt x="304372" y="1029324"/>
                  </a:lnTo>
                </a:path>
              </a:pathLst>
            </a:custGeom>
            <a:ln w="52354">
              <a:solidFill>
                <a:srgbClr val="F2425D"/>
              </a:solidFill>
            </a:ln>
          </p:spPr>
          <p:txBody>
            <a:bodyPr wrap="square" lIns="0" tIns="0" rIns="0" bIns="0" rtlCol="0"/>
            <a:lstStyle/>
            <a:p>
              <a:pPr defTabSz="554492"/>
              <a:endParaRPr sz="1092" kern="0">
                <a:solidFill>
                  <a:sysClr val="windowText" lastClr="000000"/>
                </a:solidFill>
              </a:endParaRPr>
            </a:p>
          </p:txBody>
        </p:sp>
        <p:sp>
          <p:nvSpPr>
            <p:cNvPr id="27" name="object 27"/>
            <p:cNvSpPr/>
            <p:nvPr/>
          </p:nvSpPr>
          <p:spPr>
            <a:xfrm>
              <a:off x="11151451" y="8949599"/>
              <a:ext cx="234950" cy="213995"/>
            </a:xfrm>
            <a:custGeom>
              <a:avLst/>
              <a:gdLst/>
              <a:ahLst/>
              <a:cxnLst/>
              <a:rect l="l" t="t" r="r" b="b"/>
              <a:pathLst>
                <a:path w="234950" h="213995">
                  <a:moveTo>
                    <a:pt x="128624" y="0"/>
                  </a:moveTo>
                  <a:lnTo>
                    <a:pt x="0" y="170533"/>
                  </a:lnTo>
                  <a:lnTo>
                    <a:pt x="234841" y="213899"/>
                  </a:lnTo>
                  <a:lnTo>
                    <a:pt x="128624"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grpSp>
        <p:nvGrpSpPr>
          <p:cNvPr id="28" name="object 28"/>
          <p:cNvGrpSpPr/>
          <p:nvPr/>
        </p:nvGrpSpPr>
        <p:grpSpPr>
          <a:xfrm>
            <a:off x="8245235" y="1703364"/>
            <a:ext cx="291494" cy="708519"/>
            <a:chOff x="13596298" y="2808974"/>
            <a:chExt cx="480695" cy="1168400"/>
          </a:xfrm>
        </p:grpSpPr>
        <p:sp>
          <p:nvSpPr>
            <p:cNvPr id="29" name="object 29"/>
            <p:cNvSpPr/>
            <p:nvPr/>
          </p:nvSpPr>
          <p:spPr>
            <a:xfrm>
              <a:off x="13623515" y="2921842"/>
              <a:ext cx="427355" cy="1029335"/>
            </a:xfrm>
            <a:custGeom>
              <a:avLst/>
              <a:gdLst/>
              <a:ahLst/>
              <a:cxnLst/>
              <a:rect l="l" t="t" r="r" b="b"/>
              <a:pathLst>
                <a:path w="427355" h="1029335">
                  <a:moveTo>
                    <a:pt x="0" y="1029324"/>
                  </a:moveTo>
                  <a:lnTo>
                    <a:pt x="50123" y="997449"/>
                  </a:lnTo>
                  <a:lnTo>
                    <a:pt x="97119" y="965441"/>
                  </a:lnTo>
                  <a:lnTo>
                    <a:pt x="140988" y="933302"/>
                  </a:lnTo>
                  <a:lnTo>
                    <a:pt x="181730" y="901032"/>
                  </a:lnTo>
                  <a:lnTo>
                    <a:pt x="219344" y="868629"/>
                  </a:lnTo>
                  <a:lnTo>
                    <a:pt x="253832" y="836096"/>
                  </a:lnTo>
                  <a:lnTo>
                    <a:pt x="285191" y="803430"/>
                  </a:lnTo>
                  <a:lnTo>
                    <a:pt x="313424" y="770633"/>
                  </a:lnTo>
                  <a:lnTo>
                    <a:pt x="338529" y="737704"/>
                  </a:lnTo>
                  <a:lnTo>
                    <a:pt x="360507" y="704643"/>
                  </a:lnTo>
                  <a:lnTo>
                    <a:pt x="379358" y="671451"/>
                  </a:lnTo>
                  <a:lnTo>
                    <a:pt x="407677" y="604671"/>
                  </a:lnTo>
                  <a:lnTo>
                    <a:pt x="423488" y="537365"/>
                  </a:lnTo>
                  <a:lnTo>
                    <a:pt x="426789" y="469532"/>
                  </a:lnTo>
                  <a:lnTo>
                    <a:pt x="423749" y="435418"/>
                  </a:lnTo>
                  <a:lnTo>
                    <a:pt x="408286" y="366795"/>
                  </a:lnTo>
                  <a:lnTo>
                    <a:pt x="380314" y="297645"/>
                  </a:lnTo>
                  <a:lnTo>
                    <a:pt x="361638" y="262872"/>
                  </a:lnTo>
                  <a:lnTo>
                    <a:pt x="339834" y="227968"/>
                  </a:lnTo>
                  <a:lnTo>
                    <a:pt x="314902" y="192933"/>
                  </a:lnTo>
                  <a:lnTo>
                    <a:pt x="286844" y="157765"/>
                  </a:lnTo>
                  <a:lnTo>
                    <a:pt x="255658" y="122466"/>
                  </a:lnTo>
                  <a:lnTo>
                    <a:pt x="221344" y="87036"/>
                  </a:lnTo>
                  <a:lnTo>
                    <a:pt x="183904" y="51473"/>
                  </a:lnTo>
                  <a:lnTo>
                    <a:pt x="143336" y="15779"/>
                  </a:lnTo>
                  <a:lnTo>
                    <a:pt x="122417" y="0"/>
                  </a:lnTo>
                </a:path>
              </a:pathLst>
            </a:custGeom>
            <a:ln w="52354">
              <a:solidFill>
                <a:srgbClr val="F2425D"/>
              </a:solidFill>
            </a:ln>
          </p:spPr>
          <p:txBody>
            <a:bodyPr wrap="square" lIns="0" tIns="0" rIns="0" bIns="0" rtlCol="0"/>
            <a:lstStyle/>
            <a:p>
              <a:pPr defTabSz="554492"/>
              <a:endParaRPr sz="1092" kern="0">
                <a:solidFill>
                  <a:sysClr val="windowText" lastClr="000000"/>
                </a:solidFill>
              </a:endParaRPr>
            </a:p>
          </p:txBody>
        </p:sp>
        <p:sp>
          <p:nvSpPr>
            <p:cNvPr id="30" name="object 30"/>
            <p:cNvSpPr/>
            <p:nvPr/>
          </p:nvSpPr>
          <p:spPr>
            <a:xfrm>
              <a:off x="13596298" y="2808974"/>
              <a:ext cx="234950" cy="213995"/>
            </a:xfrm>
            <a:custGeom>
              <a:avLst/>
              <a:gdLst/>
              <a:ahLst/>
              <a:cxnLst/>
              <a:rect l="l" t="t" r="r" b="b"/>
              <a:pathLst>
                <a:path w="234950" h="213994">
                  <a:moveTo>
                    <a:pt x="0" y="0"/>
                  </a:moveTo>
                  <a:lnTo>
                    <a:pt x="106216" y="213898"/>
                  </a:lnTo>
                  <a:lnTo>
                    <a:pt x="234841" y="43366"/>
                  </a:lnTo>
                  <a:lnTo>
                    <a:pt x="0"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grpSp>
        <p:nvGrpSpPr>
          <p:cNvPr id="31" name="object 31"/>
          <p:cNvGrpSpPr/>
          <p:nvPr/>
        </p:nvGrpSpPr>
        <p:grpSpPr>
          <a:xfrm>
            <a:off x="8245235" y="2490175"/>
            <a:ext cx="291494" cy="708519"/>
            <a:chOff x="13596298" y="4106483"/>
            <a:chExt cx="480695" cy="1168400"/>
          </a:xfrm>
        </p:grpSpPr>
        <p:sp>
          <p:nvSpPr>
            <p:cNvPr id="32" name="object 32"/>
            <p:cNvSpPr/>
            <p:nvPr/>
          </p:nvSpPr>
          <p:spPr>
            <a:xfrm>
              <a:off x="13623515" y="4219352"/>
              <a:ext cx="427355" cy="1029335"/>
            </a:xfrm>
            <a:custGeom>
              <a:avLst/>
              <a:gdLst/>
              <a:ahLst/>
              <a:cxnLst/>
              <a:rect l="l" t="t" r="r" b="b"/>
              <a:pathLst>
                <a:path w="427355" h="1029335">
                  <a:moveTo>
                    <a:pt x="0" y="1029324"/>
                  </a:moveTo>
                  <a:lnTo>
                    <a:pt x="50123" y="997449"/>
                  </a:lnTo>
                  <a:lnTo>
                    <a:pt x="97119" y="965441"/>
                  </a:lnTo>
                  <a:lnTo>
                    <a:pt x="140988" y="933302"/>
                  </a:lnTo>
                  <a:lnTo>
                    <a:pt x="181730" y="901032"/>
                  </a:lnTo>
                  <a:lnTo>
                    <a:pt x="219344" y="868629"/>
                  </a:lnTo>
                  <a:lnTo>
                    <a:pt x="253832" y="836096"/>
                  </a:lnTo>
                  <a:lnTo>
                    <a:pt x="285191" y="803430"/>
                  </a:lnTo>
                  <a:lnTo>
                    <a:pt x="313424" y="770633"/>
                  </a:lnTo>
                  <a:lnTo>
                    <a:pt x="338529" y="737704"/>
                  </a:lnTo>
                  <a:lnTo>
                    <a:pt x="360507" y="704643"/>
                  </a:lnTo>
                  <a:lnTo>
                    <a:pt x="379358" y="671451"/>
                  </a:lnTo>
                  <a:lnTo>
                    <a:pt x="407677" y="604671"/>
                  </a:lnTo>
                  <a:lnTo>
                    <a:pt x="423488" y="537365"/>
                  </a:lnTo>
                  <a:lnTo>
                    <a:pt x="426789" y="469532"/>
                  </a:lnTo>
                  <a:lnTo>
                    <a:pt x="423749" y="435418"/>
                  </a:lnTo>
                  <a:lnTo>
                    <a:pt x="408286" y="366795"/>
                  </a:lnTo>
                  <a:lnTo>
                    <a:pt x="380314" y="297645"/>
                  </a:lnTo>
                  <a:lnTo>
                    <a:pt x="361638" y="262872"/>
                  </a:lnTo>
                  <a:lnTo>
                    <a:pt x="339834" y="227968"/>
                  </a:lnTo>
                  <a:lnTo>
                    <a:pt x="314902" y="192933"/>
                  </a:lnTo>
                  <a:lnTo>
                    <a:pt x="286844" y="157765"/>
                  </a:lnTo>
                  <a:lnTo>
                    <a:pt x="255658" y="122466"/>
                  </a:lnTo>
                  <a:lnTo>
                    <a:pt x="221344" y="87036"/>
                  </a:lnTo>
                  <a:lnTo>
                    <a:pt x="183904" y="51473"/>
                  </a:lnTo>
                  <a:lnTo>
                    <a:pt x="143336" y="15779"/>
                  </a:lnTo>
                  <a:lnTo>
                    <a:pt x="122417" y="0"/>
                  </a:lnTo>
                </a:path>
              </a:pathLst>
            </a:custGeom>
            <a:ln w="52354">
              <a:solidFill>
                <a:srgbClr val="F2425D"/>
              </a:solidFill>
            </a:ln>
          </p:spPr>
          <p:txBody>
            <a:bodyPr wrap="square" lIns="0" tIns="0" rIns="0" bIns="0" rtlCol="0"/>
            <a:lstStyle/>
            <a:p>
              <a:pPr defTabSz="554492"/>
              <a:endParaRPr sz="1092" kern="0">
                <a:solidFill>
                  <a:sysClr val="windowText" lastClr="000000"/>
                </a:solidFill>
              </a:endParaRPr>
            </a:p>
          </p:txBody>
        </p:sp>
        <p:sp>
          <p:nvSpPr>
            <p:cNvPr id="33" name="object 33"/>
            <p:cNvSpPr/>
            <p:nvPr/>
          </p:nvSpPr>
          <p:spPr>
            <a:xfrm>
              <a:off x="13596298" y="4106483"/>
              <a:ext cx="234950" cy="213995"/>
            </a:xfrm>
            <a:custGeom>
              <a:avLst/>
              <a:gdLst/>
              <a:ahLst/>
              <a:cxnLst/>
              <a:rect l="l" t="t" r="r" b="b"/>
              <a:pathLst>
                <a:path w="234950" h="213995">
                  <a:moveTo>
                    <a:pt x="0" y="0"/>
                  </a:moveTo>
                  <a:lnTo>
                    <a:pt x="106216" y="213899"/>
                  </a:lnTo>
                  <a:lnTo>
                    <a:pt x="234841" y="43366"/>
                  </a:lnTo>
                  <a:lnTo>
                    <a:pt x="0"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grpSp>
        <p:nvGrpSpPr>
          <p:cNvPr id="34" name="object 34"/>
          <p:cNvGrpSpPr/>
          <p:nvPr/>
        </p:nvGrpSpPr>
        <p:grpSpPr>
          <a:xfrm>
            <a:off x="8245235" y="3276986"/>
            <a:ext cx="291494" cy="708519"/>
            <a:chOff x="13596298" y="5403992"/>
            <a:chExt cx="480695" cy="1168400"/>
          </a:xfrm>
        </p:grpSpPr>
        <p:sp>
          <p:nvSpPr>
            <p:cNvPr id="35" name="object 35"/>
            <p:cNvSpPr/>
            <p:nvPr/>
          </p:nvSpPr>
          <p:spPr>
            <a:xfrm>
              <a:off x="13623515" y="5516861"/>
              <a:ext cx="427355" cy="1029335"/>
            </a:xfrm>
            <a:custGeom>
              <a:avLst/>
              <a:gdLst/>
              <a:ahLst/>
              <a:cxnLst/>
              <a:rect l="l" t="t" r="r" b="b"/>
              <a:pathLst>
                <a:path w="427355" h="1029334">
                  <a:moveTo>
                    <a:pt x="0" y="1029324"/>
                  </a:moveTo>
                  <a:lnTo>
                    <a:pt x="50123" y="997449"/>
                  </a:lnTo>
                  <a:lnTo>
                    <a:pt x="97119" y="965441"/>
                  </a:lnTo>
                  <a:lnTo>
                    <a:pt x="140988" y="933302"/>
                  </a:lnTo>
                  <a:lnTo>
                    <a:pt x="181730" y="901032"/>
                  </a:lnTo>
                  <a:lnTo>
                    <a:pt x="219344" y="868629"/>
                  </a:lnTo>
                  <a:lnTo>
                    <a:pt x="253832" y="836096"/>
                  </a:lnTo>
                  <a:lnTo>
                    <a:pt x="285191" y="803430"/>
                  </a:lnTo>
                  <a:lnTo>
                    <a:pt x="313424" y="770633"/>
                  </a:lnTo>
                  <a:lnTo>
                    <a:pt x="338529" y="737704"/>
                  </a:lnTo>
                  <a:lnTo>
                    <a:pt x="360507" y="704643"/>
                  </a:lnTo>
                  <a:lnTo>
                    <a:pt x="379358" y="671451"/>
                  </a:lnTo>
                  <a:lnTo>
                    <a:pt x="407677" y="604671"/>
                  </a:lnTo>
                  <a:lnTo>
                    <a:pt x="423488" y="537365"/>
                  </a:lnTo>
                  <a:lnTo>
                    <a:pt x="426789" y="469532"/>
                  </a:lnTo>
                  <a:lnTo>
                    <a:pt x="423749" y="435418"/>
                  </a:lnTo>
                  <a:lnTo>
                    <a:pt x="408286" y="366795"/>
                  </a:lnTo>
                  <a:lnTo>
                    <a:pt x="380314" y="297645"/>
                  </a:lnTo>
                  <a:lnTo>
                    <a:pt x="361638" y="262872"/>
                  </a:lnTo>
                  <a:lnTo>
                    <a:pt x="339834" y="227968"/>
                  </a:lnTo>
                  <a:lnTo>
                    <a:pt x="314902" y="192933"/>
                  </a:lnTo>
                  <a:lnTo>
                    <a:pt x="286844" y="157765"/>
                  </a:lnTo>
                  <a:lnTo>
                    <a:pt x="255658" y="122466"/>
                  </a:lnTo>
                  <a:lnTo>
                    <a:pt x="221344" y="87036"/>
                  </a:lnTo>
                  <a:lnTo>
                    <a:pt x="183904" y="51473"/>
                  </a:lnTo>
                  <a:lnTo>
                    <a:pt x="143336" y="15779"/>
                  </a:lnTo>
                  <a:lnTo>
                    <a:pt x="122417" y="0"/>
                  </a:lnTo>
                </a:path>
              </a:pathLst>
            </a:custGeom>
            <a:ln w="52354">
              <a:solidFill>
                <a:srgbClr val="F2425D"/>
              </a:solidFill>
            </a:ln>
          </p:spPr>
          <p:txBody>
            <a:bodyPr wrap="square" lIns="0" tIns="0" rIns="0" bIns="0" rtlCol="0"/>
            <a:lstStyle/>
            <a:p>
              <a:pPr defTabSz="554492"/>
              <a:endParaRPr sz="1092" kern="0">
                <a:solidFill>
                  <a:sysClr val="windowText" lastClr="000000"/>
                </a:solidFill>
              </a:endParaRPr>
            </a:p>
          </p:txBody>
        </p:sp>
        <p:sp>
          <p:nvSpPr>
            <p:cNvPr id="36" name="object 36"/>
            <p:cNvSpPr/>
            <p:nvPr/>
          </p:nvSpPr>
          <p:spPr>
            <a:xfrm>
              <a:off x="13596298" y="5403992"/>
              <a:ext cx="234950" cy="213995"/>
            </a:xfrm>
            <a:custGeom>
              <a:avLst/>
              <a:gdLst/>
              <a:ahLst/>
              <a:cxnLst/>
              <a:rect l="l" t="t" r="r" b="b"/>
              <a:pathLst>
                <a:path w="234950" h="213995">
                  <a:moveTo>
                    <a:pt x="0" y="0"/>
                  </a:moveTo>
                  <a:lnTo>
                    <a:pt x="106216" y="213899"/>
                  </a:lnTo>
                  <a:lnTo>
                    <a:pt x="234841" y="43367"/>
                  </a:lnTo>
                  <a:lnTo>
                    <a:pt x="0"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grpSp>
        <p:nvGrpSpPr>
          <p:cNvPr id="37" name="object 37"/>
          <p:cNvGrpSpPr/>
          <p:nvPr/>
        </p:nvGrpSpPr>
        <p:grpSpPr>
          <a:xfrm>
            <a:off x="8245235" y="4063797"/>
            <a:ext cx="291494" cy="708519"/>
            <a:chOff x="13596298" y="6701502"/>
            <a:chExt cx="480695" cy="1168400"/>
          </a:xfrm>
        </p:grpSpPr>
        <p:sp>
          <p:nvSpPr>
            <p:cNvPr id="38" name="object 38"/>
            <p:cNvSpPr/>
            <p:nvPr/>
          </p:nvSpPr>
          <p:spPr>
            <a:xfrm>
              <a:off x="13623515" y="6814371"/>
              <a:ext cx="427355" cy="1029335"/>
            </a:xfrm>
            <a:custGeom>
              <a:avLst/>
              <a:gdLst/>
              <a:ahLst/>
              <a:cxnLst/>
              <a:rect l="l" t="t" r="r" b="b"/>
              <a:pathLst>
                <a:path w="427355" h="1029334">
                  <a:moveTo>
                    <a:pt x="0" y="1029324"/>
                  </a:moveTo>
                  <a:lnTo>
                    <a:pt x="50123" y="997449"/>
                  </a:lnTo>
                  <a:lnTo>
                    <a:pt x="97119" y="965441"/>
                  </a:lnTo>
                  <a:lnTo>
                    <a:pt x="140988" y="933302"/>
                  </a:lnTo>
                  <a:lnTo>
                    <a:pt x="181730" y="901032"/>
                  </a:lnTo>
                  <a:lnTo>
                    <a:pt x="219344" y="868629"/>
                  </a:lnTo>
                  <a:lnTo>
                    <a:pt x="253832" y="836096"/>
                  </a:lnTo>
                  <a:lnTo>
                    <a:pt x="285191" y="803430"/>
                  </a:lnTo>
                  <a:lnTo>
                    <a:pt x="313424" y="770633"/>
                  </a:lnTo>
                  <a:lnTo>
                    <a:pt x="338529" y="737704"/>
                  </a:lnTo>
                  <a:lnTo>
                    <a:pt x="360507" y="704643"/>
                  </a:lnTo>
                  <a:lnTo>
                    <a:pt x="379358" y="671451"/>
                  </a:lnTo>
                  <a:lnTo>
                    <a:pt x="407677" y="604671"/>
                  </a:lnTo>
                  <a:lnTo>
                    <a:pt x="423488" y="537365"/>
                  </a:lnTo>
                  <a:lnTo>
                    <a:pt x="426789" y="469532"/>
                  </a:lnTo>
                  <a:lnTo>
                    <a:pt x="423749" y="435418"/>
                  </a:lnTo>
                  <a:lnTo>
                    <a:pt x="408286" y="366795"/>
                  </a:lnTo>
                  <a:lnTo>
                    <a:pt x="380314" y="297645"/>
                  </a:lnTo>
                  <a:lnTo>
                    <a:pt x="361638" y="262872"/>
                  </a:lnTo>
                  <a:lnTo>
                    <a:pt x="339834" y="227968"/>
                  </a:lnTo>
                  <a:lnTo>
                    <a:pt x="314902" y="192933"/>
                  </a:lnTo>
                  <a:lnTo>
                    <a:pt x="286844" y="157765"/>
                  </a:lnTo>
                  <a:lnTo>
                    <a:pt x="255658" y="122466"/>
                  </a:lnTo>
                  <a:lnTo>
                    <a:pt x="221344" y="87036"/>
                  </a:lnTo>
                  <a:lnTo>
                    <a:pt x="183904" y="51473"/>
                  </a:lnTo>
                  <a:lnTo>
                    <a:pt x="143336" y="15779"/>
                  </a:lnTo>
                  <a:lnTo>
                    <a:pt x="122417" y="0"/>
                  </a:lnTo>
                </a:path>
              </a:pathLst>
            </a:custGeom>
            <a:ln w="52354">
              <a:solidFill>
                <a:srgbClr val="F2425D"/>
              </a:solidFill>
            </a:ln>
          </p:spPr>
          <p:txBody>
            <a:bodyPr wrap="square" lIns="0" tIns="0" rIns="0" bIns="0" rtlCol="0"/>
            <a:lstStyle/>
            <a:p>
              <a:pPr defTabSz="554492"/>
              <a:endParaRPr sz="1092" kern="0">
                <a:solidFill>
                  <a:sysClr val="windowText" lastClr="000000"/>
                </a:solidFill>
              </a:endParaRPr>
            </a:p>
          </p:txBody>
        </p:sp>
        <p:sp>
          <p:nvSpPr>
            <p:cNvPr id="39" name="object 39"/>
            <p:cNvSpPr/>
            <p:nvPr/>
          </p:nvSpPr>
          <p:spPr>
            <a:xfrm>
              <a:off x="13596298" y="6701502"/>
              <a:ext cx="234950" cy="213995"/>
            </a:xfrm>
            <a:custGeom>
              <a:avLst/>
              <a:gdLst/>
              <a:ahLst/>
              <a:cxnLst/>
              <a:rect l="l" t="t" r="r" b="b"/>
              <a:pathLst>
                <a:path w="234950" h="213995">
                  <a:moveTo>
                    <a:pt x="0" y="0"/>
                  </a:moveTo>
                  <a:lnTo>
                    <a:pt x="106216" y="213898"/>
                  </a:lnTo>
                  <a:lnTo>
                    <a:pt x="234841" y="43366"/>
                  </a:lnTo>
                  <a:lnTo>
                    <a:pt x="0"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grpSp>
        <p:nvGrpSpPr>
          <p:cNvPr id="40" name="object 40"/>
          <p:cNvGrpSpPr/>
          <p:nvPr/>
        </p:nvGrpSpPr>
        <p:grpSpPr>
          <a:xfrm>
            <a:off x="8245235" y="4850607"/>
            <a:ext cx="291494" cy="708519"/>
            <a:chOff x="13596298" y="7999011"/>
            <a:chExt cx="480695" cy="1168400"/>
          </a:xfrm>
        </p:grpSpPr>
        <p:sp>
          <p:nvSpPr>
            <p:cNvPr id="41" name="object 41"/>
            <p:cNvSpPr/>
            <p:nvPr/>
          </p:nvSpPr>
          <p:spPr>
            <a:xfrm>
              <a:off x="13623515" y="8111880"/>
              <a:ext cx="427355" cy="1029335"/>
            </a:xfrm>
            <a:custGeom>
              <a:avLst/>
              <a:gdLst/>
              <a:ahLst/>
              <a:cxnLst/>
              <a:rect l="l" t="t" r="r" b="b"/>
              <a:pathLst>
                <a:path w="427355" h="1029334">
                  <a:moveTo>
                    <a:pt x="0" y="1029324"/>
                  </a:moveTo>
                  <a:lnTo>
                    <a:pt x="50123" y="997449"/>
                  </a:lnTo>
                  <a:lnTo>
                    <a:pt x="97119" y="965441"/>
                  </a:lnTo>
                  <a:lnTo>
                    <a:pt x="140988" y="933302"/>
                  </a:lnTo>
                  <a:lnTo>
                    <a:pt x="181730" y="901032"/>
                  </a:lnTo>
                  <a:lnTo>
                    <a:pt x="219344" y="868629"/>
                  </a:lnTo>
                  <a:lnTo>
                    <a:pt x="253832" y="836096"/>
                  </a:lnTo>
                  <a:lnTo>
                    <a:pt x="285191" y="803430"/>
                  </a:lnTo>
                  <a:lnTo>
                    <a:pt x="313424" y="770633"/>
                  </a:lnTo>
                  <a:lnTo>
                    <a:pt x="338529" y="737704"/>
                  </a:lnTo>
                  <a:lnTo>
                    <a:pt x="360507" y="704643"/>
                  </a:lnTo>
                  <a:lnTo>
                    <a:pt x="379358" y="671451"/>
                  </a:lnTo>
                  <a:lnTo>
                    <a:pt x="407677" y="604671"/>
                  </a:lnTo>
                  <a:lnTo>
                    <a:pt x="423488" y="537365"/>
                  </a:lnTo>
                  <a:lnTo>
                    <a:pt x="426789" y="469532"/>
                  </a:lnTo>
                  <a:lnTo>
                    <a:pt x="423749" y="435418"/>
                  </a:lnTo>
                  <a:lnTo>
                    <a:pt x="408286" y="366795"/>
                  </a:lnTo>
                  <a:lnTo>
                    <a:pt x="380314" y="297645"/>
                  </a:lnTo>
                  <a:lnTo>
                    <a:pt x="361638" y="262872"/>
                  </a:lnTo>
                  <a:lnTo>
                    <a:pt x="339834" y="227968"/>
                  </a:lnTo>
                  <a:lnTo>
                    <a:pt x="314902" y="192933"/>
                  </a:lnTo>
                  <a:lnTo>
                    <a:pt x="286844" y="157765"/>
                  </a:lnTo>
                  <a:lnTo>
                    <a:pt x="255658" y="122466"/>
                  </a:lnTo>
                  <a:lnTo>
                    <a:pt x="221344" y="87036"/>
                  </a:lnTo>
                  <a:lnTo>
                    <a:pt x="183904" y="51473"/>
                  </a:lnTo>
                  <a:lnTo>
                    <a:pt x="143336" y="15779"/>
                  </a:lnTo>
                  <a:lnTo>
                    <a:pt x="122417" y="0"/>
                  </a:lnTo>
                </a:path>
              </a:pathLst>
            </a:custGeom>
            <a:ln w="52354">
              <a:solidFill>
                <a:srgbClr val="F2425D"/>
              </a:solidFill>
            </a:ln>
          </p:spPr>
          <p:txBody>
            <a:bodyPr wrap="square" lIns="0" tIns="0" rIns="0" bIns="0" rtlCol="0"/>
            <a:lstStyle/>
            <a:p>
              <a:pPr defTabSz="554492"/>
              <a:endParaRPr sz="1092" kern="0">
                <a:solidFill>
                  <a:sysClr val="windowText" lastClr="000000"/>
                </a:solidFill>
              </a:endParaRPr>
            </a:p>
          </p:txBody>
        </p:sp>
        <p:sp>
          <p:nvSpPr>
            <p:cNvPr id="42" name="object 42"/>
            <p:cNvSpPr/>
            <p:nvPr/>
          </p:nvSpPr>
          <p:spPr>
            <a:xfrm>
              <a:off x="13596298" y="7999011"/>
              <a:ext cx="234950" cy="213995"/>
            </a:xfrm>
            <a:custGeom>
              <a:avLst/>
              <a:gdLst/>
              <a:ahLst/>
              <a:cxnLst/>
              <a:rect l="l" t="t" r="r" b="b"/>
              <a:pathLst>
                <a:path w="234950" h="213995">
                  <a:moveTo>
                    <a:pt x="0" y="0"/>
                  </a:moveTo>
                  <a:lnTo>
                    <a:pt x="106216" y="213898"/>
                  </a:lnTo>
                  <a:lnTo>
                    <a:pt x="234841" y="43366"/>
                  </a:lnTo>
                  <a:lnTo>
                    <a:pt x="0"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sp>
        <p:nvSpPr>
          <p:cNvPr id="43" name="object 43"/>
          <p:cNvSpPr/>
          <p:nvPr/>
        </p:nvSpPr>
        <p:spPr>
          <a:xfrm>
            <a:off x="4850217" y="940938"/>
            <a:ext cx="1115147" cy="446675"/>
          </a:xfrm>
          <a:custGeom>
            <a:avLst/>
            <a:gdLst/>
            <a:ahLst/>
            <a:cxnLst/>
            <a:rect l="l" t="t" r="r" b="b"/>
            <a:pathLst>
              <a:path w="1838959" h="736600">
                <a:moveTo>
                  <a:pt x="1275949" y="0"/>
                </a:moveTo>
                <a:lnTo>
                  <a:pt x="562981" y="0"/>
                </a:lnTo>
                <a:lnTo>
                  <a:pt x="422842" y="822"/>
                </a:lnTo>
                <a:lnTo>
                  <a:pt x="366578" y="2776"/>
                </a:lnTo>
                <a:lnTo>
                  <a:pt x="318330" y="6580"/>
                </a:lnTo>
                <a:lnTo>
                  <a:pt x="277209" y="12853"/>
                </a:lnTo>
                <a:lnTo>
                  <a:pt x="199873" y="40758"/>
                </a:lnTo>
                <a:lnTo>
                  <a:pt x="160462" y="64236"/>
                </a:lnTo>
                <a:lnTo>
                  <a:pt x="124466" y="92264"/>
                </a:lnTo>
                <a:lnTo>
                  <a:pt x="92264" y="124466"/>
                </a:lnTo>
                <a:lnTo>
                  <a:pt x="64235" y="160462"/>
                </a:lnTo>
                <a:lnTo>
                  <a:pt x="40757" y="199874"/>
                </a:lnTo>
                <a:lnTo>
                  <a:pt x="22209" y="242323"/>
                </a:lnTo>
                <a:lnTo>
                  <a:pt x="5594" y="304331"/>
                </a:lnTo>
                <a:lnTo>
                  <a:pt x="0" y="368284"/>
                </a:lnTo>
                <a:lnTo>
                  <a:pt x="1403" y="400412"/>
                </a:lnTo>
                <a:lnTo>
                  <a:pt x="12540" y="463573"/>
                </a:lnTo>
                <a:lnTo>
                  <a:pt x="40757" y="536693"/>
                </a:lnTo>
                <a:lnTo>
                  <a:pt x="64235" y="576105"/>
                </a:lnTo>
                <a:lnTo>
                  <a:pt x="92264" y="612100"/>
                </a:lnTo>
                <a:lnTo>
                  <a:pt x="124466" y="644302"/>
                </a:lnTo>
                <a:lnTo>
                  <a:pt x="160462" y="672331"/>
                </a:lnTo>
                <a:lnTo>
                  <a:pt x="199873" y="695809"/>
                </a:lnTo>
                <a:lnTo>
                  <a:pt x="242322" y="714357"/>
                </a:lnTo>
                <a:lnTo>
                  <a:pt x="318330" y="729986"/>
                </a:lnTo>
                <a:lnTo>
                  <a:pt x="366578" y="733790"/>
                </a:lnTo>
                <a:lnTo>
                  <a:pt x="422842" y="735744"/>
                </a:lnTo>
                <a:lnTo>
                  <a:pt x="562981" y="736567"/>
                </a:lnTo>
                <a:lnTo>
                  <a:pt x="1275949" y="736567"/>
                </a:lnTo>
                <a:lnTo>
                  <a:pt x="1416089" y="735744"/>
                </a:lnTo>
                <a:lnTo>
                  <a:pt x="1472353" y="733790"/>
                </a:lnTo>
                <a:lnTo>
                  <a:pt x="1520600" y="729986"/>
                </a:lnTo>
                <a:lnTo>
                  <a:pt x="1561721" y="723714"/>
                </a:lnTo>
                <a:lnTo>
                  <a:pt x="1639057" y="695809"/>
                </a:lnTo>
                <a:lnTo>
                  <a:pt x="1678468" y="672331"/>
                </a:lnTo>
                <a:lnTo>
                  <a:pt x="1714464" y="644302"/>
                </a:lnTo>
                <a:lnTo>
                  <a:pt x="1746666" y="612100"/>
                </a:lnTo>
                <a:lnTo>
                  <a:pt x="1774695" y="576105"/>
                </a:lnTo>
                <a:lnTo>
                  <a:pt x="1798173" y="536693"/>
                </a:lnTo>
                <a:lnTo>
                  <a:pt x="1816721" y="494244"/>
                </a:lnTo>
                <a:lnTo>
                  <a:pt x="1833336" y="432235"/>
                </a:lnTo>
                <a:lnTo>
                  <a:pt x="1838931" y="368284"/>
                </a:lnTo>
                <a:lnTo>
                  <a:pt x="1837527" y="336155"/>
                </a:lnTo>
                <a:lnTo>
                  <a:pt x="1826390" y="272994"/>
                </a:lnTo>
                <a:lnTo>
                  <a:pt x="1798173" y="199874"/>
                </a:lnTo>
                <a:lnTo>
                  <a:pt x="1774695" y="160462"/>
                </a:lnTo>
                <a:lnTo>
                  <a:pt x="1746666" y="124466"/>
                </a:lnTo>
                <a:lnTo>
                  <a:pt x="1714464" y="92264"/>
                </a:lnTo>
                <a:lnTo>
                  <a:pt x="1678468" y="64236"/>
                </a:lnTo>
                <a:lnTo>
                  <a:pt x="1639057" y="40758"/>
                </a:lnTo>
                <a:lnTo>
                  <a:pt x="1596607" y="22210"/>
                </a:lnTo>
                <a:lnTo>
                  <a:pt x="1520600" y="6580"/>
                </a:lnTo>
                <a:lnTo>
                  <a:pt x="1472353" y="2776"/>
                </a:lnTo>
                <a:lnTo>
                  <a:pt x="1416089" y="822"/>
                </a:lnTo>
                <a:lnTo>
                  <a:pt x="1275949" y="0"/>
                </a:lnTo>
                <a:close/>
              </a:path>
            </a:pathLst>
          </a:custGeom>
          <a:solidFill>
            <a:srgbClr val="F4DC1C"/>
          </a:solidFill>
        </p:spPr>
        <p:txBody>
          <a:bodyPr wrap="square" lIns="0" tIns="0" rIns="0" bIns="0" rtlCol="0"/>
          <a:lstStyle/>
          <a:p>
            <a:pPr defTabSz="554492"/>
            <a:endParaRPr sz="1092" kern="0">
              <a:solidFill>
                <a:sysClr val="windowText" lastClr="000000"/>
              </a:solidFill>
            </a:endParaRPr>
          </a:p>
        </p:txBody>
      </p:sp>
      <p:sp>
        <p:nvSpPr>
          <p:cNvPr id="44" name="object 44"/>
          <p:cNvSpPr txBox="1"/>
          <p:nvPr/>
        </p:nvSpPr>
        <p:spPr>
          <a:xfrm>
            <a:off x="5007690" y="1059079"/>
            <a:ext cx="800549" cy="199825"/>
          </a:xfrm>
          <a:prstGeom prst="rect">
            <a:avLst/>
          </a:prstGeom>
        </p:spPr>
        <p:txBody>
          <a:bodyPr vert="horz" wrap="square" lIns="0" tIns="8471" rIns="0" bIns="0" rtlCol="0">
            <a:spAutoFit/>
          </a:bodyPr>
          <a:lstStyle/>
          <a:p>
            <a:pPr marL="7701" defTabSz="554492">
              <a:spcBef>
                <a:spcPts val="67"/>
              </a:spcBef>
            </a:pPr>
            <a:r>
              <a:rPr sz="1243" b="1" kern="0" spc="-42" dirty="0">
                <a:solidFill>
                  <a:srgbClr val="444444"/>
                </a:solidFill>
                <a:latin typeface="Arial"/>
                <a:cs typeface="Arial"/>
              </a:rPr>
              <a:t>Click</a:t>
            </a:r>
            <a:r>
              <a:rPr sz="1243" b="1" kern="0" spc="-36" dirty="0">
                <a:solidFill>
                  <a:srgbClr val="444444"/>
                </a:solidFill>
                <a:latin typeface="Arial"/>
                <a:cs typeface="Arial"/>
              </a:rPr>
              <a:t> </a:t>
            </a:r>
            <a:r>
              <a:rPr sz="1243" b="1" kern="0" spc="-24" dirty="0">
                <a:solidFill>
                  <a:srgbClr val="444444"/>
                </a:solidFill>
                <a:latin typeface="Arial"/>
                <a:cs typeface="Arial"/>
              </a:rPr>
              <a:t>event</a:t>
            </a:r>
            <a:endParaRPr sz="1243" kern="0">
              <a:solidFill>
                <a:sysClr val="windowText" lastClr="000000"/>
              </a:solidFill>
              <a:latin typeface="Arial"/>
              <a:cs typeface="Arial"/>
            </a:endParaRPr>
          </a:p>
        </p:txBody>
      </p:sp>
      <p:pic>
        <p:nvPicPr>
          <p:cNvPr id="45" name="object 45"/>
          <p:cNvPicPr/>
          <p:nvPr/>
        </p:nvPicPr>
        <p:blipFill>
          <a:blip r:embed="rId4" cstate="print"/>
          <a:stretch>
            <a:fillRect/>
          </a:stretch>
        </p:blipFill>
        <p:spPr>
          <a:xfrm>
            <a:off x="428" y="0"/>
            <a:ext cx="12191144" cy="825442"/>
          </a:xfrm>
          <a:prstGeom prst="rect">
            <a:avLst/>
          </a:prstGeom>
        </p:spPr>
      </p:pic>
      <p:sp>
        <p:nvSpPr>
          <p:cNvPr id="46" name="object 46"/>
          <p:cNvSpPr txBox="1">
            <a:spLocks noGrp="1"/>
          </p:cNvSpPr>
          <p:nvPr>
            <p:ph type="title"/>
          </p:nvPr>
        </p:nvSpPr>
        <p:spPr>
          <a:xfrm>
            <a:off x="366274" y="157387"/>
            <a:ext cx="4843177" cy="469373"/>
          </a:xfrm>
          <a:prstGeom prst="rect">
            <a:avLst/>
          </a:prstGeom>
        </p:spPr>
        <p:txBody>
          <a:bodyPr vert="horz" wrap="square" lIns="0" tIns="7316" rIns="0" bIns="0" rtlCol="0">
            <a:spAutoFit/>
          </a:bodyPr>
          <a:lstStyle/>
          <a:p>
            <a:pPr marL="7701">
              <a:spcBef>
                <a:spcPts val="58"/>
              </a:spcBef>
              <a:tabLst>
                <a:tab pos="1309218" algn="l"/>
                <a:tab pos="1946884" algn="l"/>
              </a:tabLst>
            </a:pPr>
            <a:r>
              <a:rPr dirty="0"/>
              <a:t>BUBBLING</a:t>
            </a:r>
            <a:r>
              <a:rPr lang="en-US" dirty="0"/>
              <a:t> </a:t>
            </a:r>
            <a:r>
              <a:rPr dirty="0"/>
              <a:t>AND</a:t>
            </a:r>
            <a:r>
              <a:rPr lang="en-US" dirty="0"/>
              <a:t> </a:t>
            </a:r>
            <a:r>
              <a:rPr dirty="0"/>
              <a:t>CAPTURING</a:t>
            </a:r>
          </a:p>
        </p:txBody>
      </p:sp>
      <p:pic>
        <p:nvPicPr>
          <p:cNvPr id="47" name="object 47"/>
          <p:cNvPicPr/>
          <p:nvPr/>
        </p:nvPicPr>
        <p:blipFill>
          <a:blip r:embed="rId5" cstate="print"/>
          <a:stretch>
            <a:fillRect/>
          </a:stretch>
        </p:blipFill>
        <p:spPr>
          <a:xfrm>
            <a:off x="2464628" y="3447808"/>
            <a:ext cx="550078" cy="550078"/>
          </a:xfrm>
          <a:prstGeom prst="rect">
            <a:avLst/>
          </a:prstGeom>
        </p:spPr>
      </p:pic>
      <p:grpSp>
        <p:nvGrpSpPr>
          <p:cNvPr id="48" name="object 48"/>
          <p:cNvGrpSpPr/>
          <p:nvPr/>
        </p:nvGrpSpPr>
        <p:grpSpPr>
          <a:xfrm>
            <a:off x="9839805" y="3075254"/>
            <a:ext cx="1973456" cy="1316536"/>
            <a:chOff x="16225862" y="5071322"/>
            <a:chExt cx="3254375" cy="2171065"/>
          </a:xfrm>
        </p:grpSpPr>
        <p:pic>
          <p:nvPicPr>
            <p:cNvPr id="49" name="object 49"/>
            <p:cNvPicPr/>
            <p:nvPr/>
          </p:nvPicPr>
          <p:blipFill>
            <a:blip r:embed="rId6" cstate="print"/>
            <a:stretch>
              <a:fillRect/>
            </a:stretch>
          </p:blipFill>
          <p:spPr>
            <a:xfrm>
              <a:off x="16225862" y="5071322"/>
              <a:ext cx="3253860" cy="1134033"/>
            </a:xfrm>
            <a:prstGeom prst="rect">
              <a:avLst/>
            </a:prstGeom>
          </p:spPr>
        </p:pic>
        <p:sp>
          <p:nvSpPr>
            <p:cNvPr id="50" name="object 50"/>
            <p:cNvSpPr/>
            <p:nvPr/>
          </p:nvSpPr>
          <p:spPr>
            <a:xfrm>
              <a:off x="17624667" y="5258510"/>
              <a:ext cx="1097280" cy="310515"/>
            </a:xfrm>
            <a:custGeom>
              <a:avLst/>
              <a:gdLst/>
              <a:ahLst/>
              <a:cxnLst/>
              <a:rect l="l" t="t" r="r" b="b"/>
              <a:pathLst>
                <a:path w="1097280" h="310514">
                  <a:moveTo>
                    <a:pt x="0" y="0"/>
                  </a:moveTo>
                  <a:lnTo>
                    <a:pt x="1096762" y="0"/>
                  </a:lnTo>
                  <a:lnTo>
                    <a:pt x="1096762" y="310011"/>
                  </a:lnTo>
                  <a:lnTo>
                    <a:pt x="0" y="310011"/>
                  </a:lnTo>
                  <a:lnTo>
                    <a:pt x="0" y="0"/>
                  </a:lnTo>
                  <a:close/>
                </a:path>
              </a:pathLst>
            </a:custGeom>
            <a:ln w="73296">
              <a:solidFill>
                <a:srgbClr val="77D16B"/>
              </a:solidFill>
            </a:ln>
          </p:spPr>
          <p:txBody>
            <a:bodyPr wrap="square" lIns="0" tIns="0" rIns="0" bIns="0" rtlCol="0"/>
            <a:lstStyle/>
            <a:p>
              <a:pPr defTabSz="554492"/>
              <a:endParaRPr sz="1092" kern="0">
                <a:solidFill>
                  <a:sysClr val="windowText" lastClr="000000"/>
                </a:solidFill>
              </a:endParaRPr>
            </a:p>
          </p:txBody>
        </p:sp>
        <p:sp>
          <p:nvSpPr>
            <p:cNvPr id="51" name="object 51"/>
            <p:cNvSpPr/>
            <p:nvPr/>
          </p:nvSpPr>
          <p:spPr>
            <a:xfrm>
              <a:off x="17852797" y="6048061"/>
              <a:ext cx="0" cy="241300"/>
            </a:xfrm>
            <a:custGeom>
              <a:avLst/>
              <a:gdLst/>
              <a:ahLst/>
              <a:cxnLst/>
              <a:rect l="l" t="t" r="r" b="b"/>
              <a:pathLst>
                <a:path h="241300">
                  <a:moveTo>
                    <a:pt x="0" y="0"/>
                  </a:moveTo>
                  <a:lnTo>
                    <a:pt x="0" y="209879"/>
                  </a:lnTo>
                  <a:lnTo>
                    <a:pt x="0" y="241291"/>
                  </a:lnTo>
                </a:path>
              </a:pathLst>
            </a:custGeom>
            <a:ln w="62825">
              <a:solidFill>
                <a:srgbClr val="F2425D"/>
              </a:solidFill>
            </a:ln>
          </p:spPr>
          <p:txBody>
            <a:bodyPr wrap="square" lIns="0" tIns="0" rIns="0" bIns="0" rtlCol="0"/>
            <a:lstStyle/>
            <a:p>
              <a:pPr defTabSz="554492"/>
              <a:endParaRPr sz="1092" kern="0">
                <a:solidFill>
                  <a:sysClr val="windowText" lastClr="000000"/>
                </a:solidFill>
              </a:endParaRPr>
            </a:p>
          </p:txBody>
        </p:sp>
        <p:pic>
          <p:nvPicPr>
            <p:cNvPr id="52" name="object 52"/>
            <p:cNvPicPr/>
            <p:nvPr/>
          </p:nvPicPr>
          <p:blipFill>
            <a:blip r:embed="rId7" cstate="print"/>
            <a:stretch>
              <a:fillRect/>
            </a:stretch>
          </p:blipFill>
          <p:spPr>
            <a:xfrm>
              <a:off x="17009890" y="6540313"/>
              <a:ext cx="1685812" cy="701549"/>
            </a:xfrm>
            <a:prstGeom prst="rect">
              <a:avLst/>
            </a:prstGeom>
          </p:spPr>
        </p:pic>
        <p:sp>
          <p:nvSpPr>
            <p:cNvPr id="53" name="object 53"/>
            <p:cNvSpPr/>
            <p:nvPr/>
          </p:nvSpPr>
          <p:spPr>
            <a:xfrm>
              <a:off x="17727146" y="6257940"/>
              <a:ext cx="251460" cy="251460"/>
            </a:xfrm>
            <a:custGeom>
              <a:avLst/>
              <a:gdLst/>
              <a:ahLst/>
              <a:cxnLst/>
              <a:rect l="l" t="t" r="r" b="b"/>
              <a:pathLst>
                <a:path w="251459" h="251459">
                  <a:moveTo>
                    <a:pt x="251301" y="0"/>
                  </a:moveTo>
                  <a:lnTo>
                    <a:pt x="0" y="0"/>
                  </a:lnTo>
                  <a:lnTo>
                    <a:pt x="125650" y="251301"/>
                  </a:lnTo>
                  <a:lnTo>
                    <a:pt x="251301"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grpSp>
        <p:nvGrpSpPr>
          <p:cNvPr id="54" name="object 54"/>
          <p:cNvGrpSpPr/>
          <p:nvPr/>
        </p:nvGrpSpPr>
        <p:grpSpPr>
          <a:xfrm>
            <a:off x="9839805" y="5032676"/>
            <a:ext cx="1973456" cy="1397784"/>
            <a:chOff x="16225862" y="8299255"/>
            <a:chExt cx="3254375" cy="2305050"/>
          </a:xfrm>
        </p:grpSpPr>
        <p:pic>
          <p:nvPicPr>
            <p:cNvPr id="55" name="object 55"/>
            <p:cNvPicPr/>
            <p:nvPr/>
          </p:nvPicPr>
          <p:blipFill>
            <a:blip r:embed="rId8" cstate="print"/>
            <a:stretch>
              <a:fillRect/>
            </a:stretch>
          </p:blipFill>
          <p:spPr>
            <a:xfrm>
              <a:off x="16225862" y="8299255"/>
              <a:ext cx="3253860" cy="1216533"/>
            </a:xfrm>
            <a:prstGeom prst="rect">
              <a:avLst/>
            </a:prstGeom>
          </p:spPr>
        </p:pic>
        <p:sp>
          <p:nvSpPr>
            <p:cNvPr id="56" name="object 56"/>
            <p:cNvSpPr/>
            <p:nvPr/>
          </p:nvSpPr>
          <p:spPr>
            <a:xfrm>
              <a:off x="17614197" y="8510203"/>
              <a:ext cx="581025" cy="310515"/>
            </a:xfrm>
            <a:custGeom>
              <a:avLst/>
              <a:gdLst/>
              <a:ahLst/>
              <a:cxnLst/>
              <a:rect l="l" t="t" r="r" b="b"/>
              <a:pathLst>
                <a:path w="581025" h="310515">
                  <a:moveTo>
                    <a:pt x="0" y="0"/>
                  </a:moveTo>
                  <a:lnTo>
                    <a:pt x="580981" y="0"/>
                  </a:lnTo>
                  <a:lnTo>
                    <a:pt x="580981" y="310011"/>
                  </a:lnTo>
                  <a:lnTo>
                    <a:pt x="0" y="310011"/>
                  </a:lnTo>
                  <a:lnTo>
                    <a:pt x="0" y="0"/>
                  </a:lnTo>
                  <a:close/>
                </a:path>
              </a:pathLst>
            </a:custGeom>
            <a:ln w="73296">
              <a:solidFill>
                <a:srgbClr val="FE575F"/>
              </a:solidFill>
            </a:ln>
          </p:spPr>
          <p:txBody>
            <a:bodyPr wrap="square" lIns="0" tIns="0" rIns="0" bIns="0" rtlCol="0"/>
            <a:lstStyle/>
            <a:p>
              <a:pPr defTabSz="554492"/>
              <a:endParaRPr sz="1092" kern="0">
                <a:solidFill>
                  <a:sysClr val="windowText" lastClr="000000"/>
                </a:solidFill>
              </a:endParaRPr>
            </a:p>
          </p:txBody>
        </p:sp>
        <p:sp>
          <p:nvSpPr>
            <p:cNvPr id="57" name="object 57"/>
            <p:cNvSpPr/>
            <p:nvPr/>
          </p:nvSpPr>
          <p:spPr>
            <a:xfrm>
              <a:off x="17904690" y="9399132"/>
              <a:ext cx="0" cy="241300"/>
            </a:xfrm>
            <a:custGeom>
              <a:avLst/>
              <a:gdLst/>
              <a:ahLst/>
              <a:cxnLst/>
              <a:rect l="l" t="t" r="r" b="b"/>
              <a:pathLst>
                <a:path h="241300">
                  <a:moveTo>
                    <a:pt x="0" y="0"/>
                  </a:moveTo>
                  <a:lnTo>
                    <a:pt x="0" y="209879"/>
                  </a:lnTo>
                  <a:lnTo>
                    <a:pt x="0" y="241291"/>
                  </a:lnTo>
                </a:path>
              </a:pathLst>
            </a:custGeom>
            <a:ln w="62825">
              <a:solidFill>
                <a:srgbClr val="F2425D"/>
              </a:solidFill>
            </a:ln>
          </p:spPr>
          <p:txBody>
            <a:bodyPr wrap="square" lIns="0" tIns="0" rIns="0" bIns="0" rtlCol="0"/>
            <a:lstStyle/>
            <a:p>
              <a:pPr defTabSz="554492"/>
              <a:endParaRPr sz="1092" kern="0">
                <a:solidFill>
                  <a:sysClr val="windowText" lastClr="000000"/>
                </a:solidFill>
              </a:endParaRPr>
            </a:p>
          </p:txBody>
        </p:sp>
        <p:pic>
          <p:nvPicPr>
            <p:cNvPr id="58" name="object 58"/>
            <p:cNvPicPr/>
            <p:nvPr/>
          </p:nvPicPr>
          <p:blipFill>
            <a:blip r:embed="rId7" cstate="print"/>
            <a:stretch>
              <a:fillRect/>
            </a:stretch>
          </p:blipFill>
          <p:spPr>
            <a:xfrm>
              <a:off x="17009890" y="9902197"/>
              <a:ext cx="1685812" cy="701549"/>
            </a:xfrm>
            <a:prstGeom prst="rect">
              <a:avLst/>
            </a:prstGeom>
          </p:spPr>
        </p:pic>
        <p:sp>
          <p:nvSpPr>
            <p:cNvPr id="59" name="object 59"/>
            <p:cNvSpPr/>
            <p:nvPr/>
          </p:nvSpPr>
          <p:spPr>
            <a:xfrm>
              <a:off x="17779040" y="9609012"/>
              <a:ext cx="251460" cy="251460"/>
            </a:xfrm>
            <a:custGeom>
              <a:avLst/>
              <a:gdLst/>
              <a:ahLst/>
              <a:cxnLst/>
              <a:rect l="l" t="t" r="r" b="b"/>
              <a:pathLst>
                <a:path w="251459" h="251459">
                  <a:moveTo>
                    <a:pt x="251301" y="0"/>
                  </a:moveTo>
                  <a:lnTo>
                    <a:pt x="0" y="0"/>
                  </a:lnTo>
                  <a:lnTo>
                    <a:pt x="125650" y="251301"/>
                  </a:lnTo>
                  <a:lnTo>
                    <a:pt x="251301"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sp>
        <p:nvSpPr>
          <p:cNvPr id="60" name="object 60"/>
          <p:cNvSpPr txBox="1"/>
          <p:nvPr/>
        </p:nvSpPr>
        <p:spPr>
          <a:xfrm>
            <a:off x="905605" y="6009249"/>
            <a:ext cx="1951892" cy="472070"/>
          </a:xfrm>
          <a:prstGeom prst="rect">
            <a:avLst/>
          </a:prstGeom>
        </p:spPr>
        <p:txBody>
          <a:bodyPr vert="horz" wrap="square" lIns="0" tIns="7701" rIns="0" bIns="0" rtlCol="0">
            <a:spAutoFit/>
          </a:bodyPr>
          <a:lstStyle/>
          <a:p>
            <a:pPr marL="352334" marR="3081" indent="-345017" defTabSz="554492">
              <a:lnSpc>
                <a:spcPct val="119500"/>
              </a:lnSpc>
              <a:spcBef>
                <a:spcPts val="61"/>
              </a:spcBef>
            </a:pPr>
            <a:r>
              <a:rPr sz="1304" b="1" kern="0" spc="-15" dirty="0">
                <a:solidFill>
                  <a:srgbClr val="444444"/>
                </a:solidFill>
                <a:latin typeface="Arial"/>
                <a:cs typeface="Arial"/>
              </a:rPr>
              <a:t>(THIS</a:t>
            </a:r>
            <a:r>
              <a:rPr sz="1304" b="1" kern="0" spc="-52" dirty="0">
                <a:solidFill>
                  <a:srgbClr val="444444"/>
                </a:solidFill>
                <a:latin typeface="Arial"/>
                <a:cs typeface="Arial"/>
              </a:rPr>
              <a:t> </a:t>
            </a:r>
            <a:r>
              <a:rPr sz="1304" b="1" kern="0" spc="-106" dirty="0">
                <a:solidFill>
                  <a:srgbClr val="444444"/>
                </a:solidFill>
                <a:latin typeface="Arial"/>
                <a:cs typeface="Arial"/>
              </a:rPr>
              <a:t>DOES</a:t>
            </a:r>
            <a:r>
              <a:rPr sz="1304" b="1" kern="0" spc="-36" dirty="0">
                <a:solidFill>
                  <a:srgbClr val="444444"/>
                </a:solidFill>
                <a:latin typeface="Arial"/>
                <a:cs typeface="Arial"/>
              </a:rPr>
              <a:t> </a:t>
            </a:r>
            <a:r>
              <a:rPr sz="1304" b="1" kern="0" spc="-82" dirty="0">
                <a:solidFill>
                  <a:srgbClr val="444444"/>
                </a:solidFill>
                <a:latin typeface="Arial"/>
                <a:cs typeface="Arial"/>
              </a:rPr>
              <a:t>NOT</a:t>
            </a:r>
            <a:r>
              <a:rPr sz="1304" b="1" kern="0" spc="-39" dirty="0">
                <a:solidFill>
                  <a:srgbClr val="444444"/>
                </a:solidFill>
                <a:latin typeface="Arial"/>
                <a:cs typeface="Arial"/>
              </a:rPr>
              <a:t> </a:t>
            </a:r>
            <a:r>
              <a:rPr sz="1304" b="1" kern="0" spc="-52" dirty="0">
                <a:solidFill>
                  <a:srgbClr val="444444"/>
                </a:solidFill>
                <a:latin typeface="Arial"/>
                <a:cs typeface="Arial"/>
              </a:rPr>
              <a:t>HAPPEN </a:t>
            </a:r>
            <a:r>
              <a:rPr sz="1304" b="1" kern="0" spc="-85" dirty="0">
                <a:solidFill>
                  <a:srgbClr val="444444"/>
                </a:solidFill>
                <a:latin typeface="Arial"/>
                <a:cs typeface="Arial"/>
              </a:rPr>
              <a:t>ON</a:t>
            </a:r>
            <a:r>
              <a:rPr sz="1304" b="1" kern="0" spc="-36" dirty="0">
                <a:solidFill>
                  <a:srgbClr val="444444"/>
                </a:solidFill>
                <a:latin typeface="Arial"/>
                <a:cs typeface="Arial"/>
              </a:rPr>
              <a:t> </a:t>
            </a:r>
            <a:r>
              <a:rPr sz="1304" b="1" i="1" kern="0" spc="69" dirty="0">
                <a:solidFill>
                  <a:srgbClr val="444444"/>
                </a:solidFill>
                <a:latin typeface="Calibri"/>
                <a:cs typeface="Calibri"/>
              </a:rPr>
              <a:t>ALL</a:t>
            </a:r>
            <a:r>
              <a:rPr sz="1304" b="1" i="1" kern="0" spc="33" dirty="0">
                <a:solidFill>
                  <a:srgbClr val="444444"/>
                </a:solidFill>
                <a:latin typeface="Calibri"/>
                <a:cs typeface="Calibri"/>
              </a:rPr>
              <a:t> </a:t>
            </a:r>
            <a:r>
              <a:rPr sz="1304" b="1" kern="0" spc="-6" dirty="0">
                <a:solidFill>
                  <a:srgbClr val="444444"/>
                </a:solidFill>
                <a:latin typeface="Arial"/>
                <a:cs typeface="Arial"/>
              </a:rPr>
              <a:t>EVENTS)</a:t>
            </a:r>
            <a:endParaRPr sz="1304" kern="0" dirty="0">
              <a:solidFill>
                <a:sysClr val="windowText" lastClr="000000"/>
              </a:solidFill>
              <a:latin typeface="Arial"/>
              <a:cs typeface="Arial"/>
            </a:endParaRPr>
          </a:p>
        </p:txBody>
      </p:sp>
    </p:spTree>
    <p:extLst>
      <p:ext uri="{BB962C8B-B14F-4D97-AF65-F5344CB8AC3E}">
        <p14:creationId xmlns:p14="http://schemas.microsoft.com/office/powerpoint/2010/main" val="2022131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object 45"/>
          <p:cNvPicPr/>
          <p:nvPr/>
        </p:nvPicPr>
        <p:blipFill>
          <a:blip r:embed="rId2" cstate="print"/>
          <a:stretch>
            <a:fillRect/>
          </a:stretch>
        </p:blipFill>
        <p:spPr>
          <a:xfrm>
            <a:off x="428" y="0"/>
            <a:ext cx="12191144" cy="825442"/>
          </a:xfrm>
          <a:prstGeom prst="rect">
            <a:avLst/>
          </a:prstGeom>
        </p:spPr>
      </p:pic>
      <p:sp>
        <p:nvSpPr>
          <p:cNvPr id="46" name="object 46"/>
          <p:cNvSpPr txBox="1">
            <a:spLocks noGrp="1"/>
          </p:cNvSpPr>
          <p:nvPr>
            <p:ph type="title"/>
          </p:nvPr>
        </p:nvSpPr>
        <p:spPr>
          <a:xfrm>
            <a:off x="366274" y="83681"/>
            <a:ext cx="4843177" cy="616785"/>
          </a:xfrm>
          <a:prstGeom prst="rect">
            <a:avLst/>
          </a:prstGeom>
        </p:spPr>
        <p:txBody>
          <a:bodyPr vert="horz" wrap="square" lIns="0" tIns="7316" rIns="0" bIns="0" rtlCol="0">
            <a:spAutoFit/>
          </a:bodyPr>
          <a:lstStyle/>
          <a:p>
            <a:pPr marL="7701">
              <a:spcBef>
                <a:spcPts val="58"/>
              </a:spcBef>
              <a:tabLst>
                <a:tab pos="1309218" algn="l"/>
                <a:tab pos="1946884" algn="l"/>
              </a:tabLst>
            </a:pPr>
            <a:r>
              <a:rPr lang="en-US" dirty="0">
                <a:solidFill>
                  <a:schemeClr val="bg1"/>
                </a:solidFill>
              </a:rPr>
              <a:t>TASKS</a:t>
            </a:r>
            <a:endParaRPr dirty="0">
              <a:solidFill>
                <a:schemeClr val="bg1"/>
              </a:solidFill>
            </a:endParaRPr>
          </a:p>
        </p:txBody>
      </p:sp>
      <p:sp>
        <p:nvSpPr>
          <p:cNvPr id="62" name="Rectangle 3">
            <a:extLst>
              <a:ext uri="{FF2B5EF4-FFF2-40B4-BE49-F238E27FC236}">
                <a16:creationId xmlns:a16="http://schemas.microsoft.com/office/drawing/2014/main" id="{33D61CD0-FB12-8873-EC13-A772FFD8E0FB}"/>
              </a:ext>
            </a:extLst>
          </p:cNvPr>
          <p:cNvSpPr>
            <a:spLocks noChangeArrowheads="1"/>
          </p:cNvSpPr>
          <p:nvPr/>
        </p:nvSpPr>
        <p:spPr bwMode="auto">
          <a:xfrm>
            <a:off x="1052074" y="41433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a:extLst>
              <a:ext uri="{FF2B5EF4-FFF2-40B4-BE49-F238E27FC236}">
                <a16:creationId xmlns:a16="http://schemas.microsoft.com/office/drawing/2014/main" id="{F3508B81-98DE-416F-ACCA-ACB8FF8F8D25}"/>
              </a:ext>
            </a:extLst>
          </p:cNvPr>
          <p:cNvSpPr/>
          <p:nvPr/>
        </p:nvSpPr>
        <p:spPr>
          <a:xfrm>
            <a:off x="533399" y="1095989"/>
            <a:ext cx="8539163" cy="4666021"/>
          </a:xfrm>
          <a:prstGeom prst="rect">
            <a:avLst/>
          </a:prstGeom>
        </p:spPr>
        <p:txBody>
          <a:bodyPr wrap="square">
            <a:spAutoFit/>
          </a:bodyPr>
          <a:lstStyle/>
          <a:p>
            <a:pPr marL="342900" lvl="0" indent="-342900" algn="just">
              <a:lnSpc>
                <a:spcPct val="115000"/>
              </a:lnSpc>
              <a:spcBef>
                <a:spcPts val="1200"/>
              </a:spcBef>
              <a:spcAft>
                <a:spcPts val="1000"/>
              </a:spcAft>
              <a:buFont typeface="+mj-lt"/>
              <a:buAutoNum type="arabicPeriod"/>
            </a:pPr>
            <a:r>
              <a:rPr lang="en-US" sz="2000" dirty="0">
                <a:latin typeface="Times New Roman" panose="02020603050405020304" pitchFamily="18" charset="0"/>
                <a:ea typeface="Calibri" panose="020F0502020204030204" pitchFamily="34" charset="0"/>
                <a:cs typeface="Arial" panose="020B0604020202020204" pitchFamily="34" charset="0"/>
              </a:rPr>
              <a:t>Use HTML Dom, to do the following:</a:t>
            </a:r>
            <a:endParaRPr lang="en-US" sz="20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gn="just">
              <a:lnSpc>
                <a:spcPct val="115000"/>
              </a:lnSpc>
              <a:spcBef>
                <a:spcPts val="1200"/>
              </a:spcBef>
              <a:spcAft>
                <a:spcPts val="1000"/>
              </a:spcAft>
              <a:buFont typeface="+mj-lt"/>
              <a:buAutoNum type="alphaLcPeriod"/>
            </a:pPr>
            <a:r>
              <a:rPr lang="en-US" sz="2000" dirty="0">
                <a:latin typeface="Times New Roman" panose="02020603050405020304" pitchFamily="18" charset="0"/>
                <a:ea typeface="Calibri" panose="020F0502020204030204" pitchFamily="34" charset="0"/>
                <a:cs typeface="Arial" panose="020B0604020202020204" pitchFamily="34" charset="0"/>
              </a:rPr>
              <a:t>Create image node (using </a:t>
            </a:r>
            <a:r>
              <a:rPr lang="en-US" sz="2000" dirty="0" err="1">
                <a:latin typeface="Times New Roman" panose="02020603050405020304" pitchFamily="18" charset="0"/>
                <a:ea typeface="Calibri" panose="020F0502020204030204" pitchFamily="34" charset="0"/>
                <a:cs typeface="Arial" panose="020B0604020202020204" pitchFamily="34" charset="0"/>
              </a:rPr>
              <a:t>document.createElement</a:t>
            </a:r>
            <a:r>
              <a:rPr lang="en-US" sz="2000" dirty="0">
                <a:latin typeface="Times New Roman" panose="02020603050405020304" pitchFamily="18" charset="0"/>
                <a:ea typeface="Calibri" panose="020F0502020204030204" pitchFamily="34" charset="0"/>
                <a:cs typeface="Arial" panose="020B0604020202020204" pitchFamily="34"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gn="just">
              <a:lnSpc>
                <a:spcPct val="115000"/>
              </a:lnSpc>
              <a:spcBef>
                <a:spcPts val="1200"/>
              </a:spcBef>
              <a:spcAft>
                <a:spcPts val="1000"/>
              </a:spcAft>
              <a:buFont typeface="+mj-lt"/>
              <a:buAutoNum type="alphaLcPeriod"/>
            </a:pPr>
            <a:r>
              <a:rPr lang="en-US" sz="2000" dirty="0">
                <a:latin typeface="Times New Roman" panose="02020603050405020304" pitchFamily="18" charset="0"/>
                <a:ea typeface="Calibri" panose="020F0502020204030204" pitchFamily="34" charset="0"/>
                <a:cs typeface="Arial" panose="020B0604020202020204" pitchFamily="34" charset="0"/>
              </a:rPr>
              <a:t>Set it source image (using </a:t>
            </a:r>
            <a:r>
              <a:rPr lang="en-US" sz="2000" dirty="0" err="1">
                <a:latin typeface="Times New Roman" panose="02020603050405020304" pitchFamily="18" charset="0"/>
                <a:ea typeface="Calibri" panose="020F0502020204030204" pitchFamily="34" charset="0"/>
                <a:cs typeface="Arial" panose="020B0604020202020204" pitchFamily="34" charset="0"/>
              </a:rPr>
              <a:t>setAttribute</a:t>
            </a:r>
            <a:r>
              <a:rPr lang="en-US" sz="2000" dirty="0">
                <a:latin typeface="Times New Roman" panose="02020603050405020304" pitchFamily="18" charset="0"/>
                <a:ea typeface="Calibri" panose="020F0502020204030204" pitchFamily="34" charset="0"/>
                <a:cs typeface="Arial" panose="020B0604020202020204" pitchFamily="34"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gn="just">
              <a:lnSpc>
                <a:spcPct val="115000"/>
              </a:lnSpc>
              <a:spcBef>
                <a:spcPts val="1200"/>
              </a:spcBef>
              <a:spcAft>
                <a:spcPts val="1000"/>
              </a:spcAft>
              <a:buFont typeface="+mj-lt"/>
              <a:buAutoNum type="alphaLcPeriod"/>
            </a:pPr>
            <a:r>
              <a:rPr lang="en-US" sz="2000" dirty="0">
                <a:latin typeface="Times New Roman" panose="02020603050405020304" pitchFamily="18" charset="0"/>
                <a:ea typeface="Calibri" panose="020F0502020204030204" pitchFamily="34" charset="0"/>
                <a:cs typeface="Arial" panose="020B0604020202020204" pitchFamily="34" charset="0"/>
              </a:rPr>
              <a:t>Append it to a div on the page (Try </a:t>
            </a:r>
            <a:r>
              <a:rPr lang="en-US" sz="2000" dirty="0" err="1">
                <a:latin typeface="Times New Roman" panose="02020603050405020304" pitchFamily="18" charset="0"/>
                <a:ea typeface="Calibri" panose="020F0502020204030204" pitchFamily="34" charset="0"/>
                <a:cs typeface="Arial" panose="020B0604020202020204" pitchFamily="34" charset="0"/>
              </a:rPr>
              <a:t>appendChild</a:t>
            </a:r>
            <a:r>
              <a:rPr lang="en-US" sz="2000" dirty="0">
                <a:latin typeface="Times New Roman" panose="02020603050405020304" pitchFamily="18" charset="0"/>
                <a:ea typeface="Calibri" panose="020F0502020204030204" pitchFamily="34" charset="0"/>
                <a:cs typeface="Arial" panose="020B0604020202020204" pitchFamily="34" charset="0"/>
              </a:rPr>
              <a:t>() and </a:t>
            </a:r>
            <a:r>
              <a:rPr lang="en-US" sz="2000" dirty="0" err="1">
                <a:latin typeface="Times New Roman" panose="02020603050405020304" pitchFamily="18" charset="0"/>
                <a:ea typeface="Calibri" panose="020F0502020204030204" pitchFamily="34" charset="0"/>
                <a:cs typeface="Arial" panose="020B0604020202020204" pitchFamily="34" charset="0"/>
              </a:rPr>
              <a:t>insertBefore</a:t>
            </a:r>
            <a:r>
              <a:rPr lang="en-US" sz="2000" dirty="0">
                <a:latin typeface="Times New Roman" panose="02020603050405020304" pitchFamily="18" charset="0"/>
                <a:ea typeface="Calibri" panose="020F0502020204030204" pitchFamily="34" charset="0"/>
                <a:cs typeface="Arial" panose="020B0604020202020204" pitchFamily="34" charset="0"/>
              </a:rPr>
              <a:t>(), what’s the difference)?</a:t>
            </a:r>
            <a:r>
              <a:rPr lang="ar-EG" sz="2000" dirty="0">
                <a:latin typeface="Calibri" panose="020F0502020204030204" pitchFamily="34"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gn="just">
              <a:lnSpc>
                <a:spcPct val="115000"/>
              </a:lnSpc>
              <a:spcBef>
                <a:spcPts val="1200"/>
              </a:spcBef>
              <a:spcAft>
                <a:spcPts val="1000"/>
              </a:spcAft>
              <a:buFont typeface="+mj-lt"/>
              <a:buAutoNum type="alphaLcPeriod"/>
            </a:pPr>
            <a:r>
              <a:rPr lang="en-US" sz="2000" dirty="0">
                <a:latin typeface="Times New Roman" panose="02020603050405020304" pitchFamily="18" charset="0"/>
                <a:ea typeface="Calibri" panose="020F0502020204030204" pitchFamily="34" charset="0"/>
                <a:cs typeface="Arial" panose="020B0604020202020204" pitchFamily="34" charset="0"/>
              </a:rPr>
              <a:t>After appending the image, alert the number of child nodes to the div (Use </a:t>
            </a:r>
            <a:r>
              <a:rPr lang="en-US" sz="2000" dirty="0" err="1">
                <a:latin typeface="Times New Roman" panose="02020603050405020304" pitchFamily="18" charset="0"/>
                <a:ea typeface="Calibri" panose="020F0502020204030204" pitchFamily="34" charset="0"/>
                <a:cs typeface="Arial" panose="020B0604020202020204" pitchFamily="34" charset="0"/>
              </a:rPr>
              <a:t>element.childNodes.length</a:t>
            </a:r>
            <a:r>
              <a:rPr lang="en-US" sz="2000" dirty="0">
                <a:latin typeface="Times New Roman" panose="02020603050405020304" pitchFamily="18" charset="0"/>
                <a:ea typeface="Calibri" panose="020F0502020204030204" pitchFamily="34" charset="0"/>
                <a:cs typeface="Arial" panose="020B0604020202020204" pitchFamily="34" charset="0"/>
              </a:rPr>
              <a:t>), what are the count of div child nodes? And Why?</a:t>
            </a:r>
            <a:endParaRPr lang="en-US" sz="20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gn="just">
              <a:lnSpc>
                <a:spcPct val="115000"/>
              </a:lnSpc>
              <a:spcBef>
                <a:spcPts val="1200"/>
              </a:spcBef>
              <a:spcAft>
                <a:spcPts val="1000"/>
              </a:spcAft>
              <a:buFont typeface="+mj-lt"/>
              <a:buAutoNum type="alphaLcPeriod"/>
            </a:pPr>
            <a:r>
              <a:rPr lang="en-US" sz="2000" dirty="0">
                <a:latin typeface="Times New Roman" panose="02020603050405020304" pitchFamily="18" charset="0"/>
                <a:ea typeface="Calibri" panose="020F0502020204030204" pitchFamily="34" charset="0"/>
                <a:cs typeface="Arial" panose="020B0604020202020204" pitchFamily="34" charset="0"/>
              </a:rPr>
              <a:t>Remove the added image (using </a:t>
            </a:r>
            <a:r>
              <a:rPr lang="en-US" sz="2000" dirty="0" err="1">
                <a:latin typeface="Times New Roman" panose="02020603050405020304" pitchFamily="18" charset="0"/>
                <a:ea typeface="Calibri" panose="020F0502020204030204" pitchFamily="34" charset="0"/>
                <a:cs typeface="Arial" panose="020B0604020202020204" pitchFamily="34" charset="0"/>
              </a:rPr>
              <a:t>removeChild</a:t>
            </a:r>
            <a:r>
              <a:rPr lang="en-US" sz="2000" dirty="0">
                <a:latin typeface="Times New Roman" panose="02020603050405020304" pitchFamily="18" charset="0"/>
                <a:ea typeface="Calibri" panose="020F0502020204030204" pitchFamily="34" charset="0"/>
                <a:cs typeface="Arial" panose="020B0604020202020204" pitchFamily="34" charset="0"/>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53924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object 45"/>
          <p:cNvPicPr/>
          <p:nvPr/>
        </p:nvPicPr>
        <p:blipFill>
          <a:blip r:embed="rId2" cstate="print"/>
          <a:stretch>
            <a:fillRect/>
          </a:stretch>
        </p:blipFill>
        <p:spPr>
          <a:xfrm>
            <a:off x="428" y="0"/>
            <a:ext cx="12191144" cy="825442"/>
          </a:xfrm>
          <a:prstGeom prst="rect">
            <a:avLst/>
          </a:prstGeom>
        </p:spPr>
      </p:pic>
      <p:sp>
        <p:nvSpPr>
          <p:cNvPr id="46" name="object 46"/>
          <p:cNvSpPr txBox="1">
            <a:spLocks noGrp="1"/>
          </p:cNvSpPr>
          <p:nvPr>
            <p:ph type="title"/>
          </p:nvPr>
        </p:nvSpPr>
        <p:spPr>
          <a:xfrm>
            <a:off x="366274" y="83681"/>
            <a:ext cx="4843177" cy="616785"/>
          </a:xfrm>
          <a:prstGeom prst="rect">
            <a:avLst/>
          </a:prstGeom>
        </p:spPr>
        <p:txBody>
          <a:bodyPr vert="horz" wrap="square" lIns="0" tIns="7316" rIns="0" bIns="0" rtlCol="0">
            <a:spAutoFit/>
          </a:bodyPr>
          <a:lstStyle/>
          <a:p>
            <a:pPr marL="7701">
              <a:spcBef>
                <a:spcPts val="58"/>
              </a:spcBef>
              <a:tabLst>
                <a:tab pos="1309218" algn="l"/>
                <a:tab pos="1946884" algn="l"/>
              </a:tabLst>
            </a:pPr>
            <a:r>
              <a:rPr lang="en-US" dirty="0">
                <a:solidFill>
                  <a:schemeClr val="bg1"/>
                </a:solidFill>
              </a:rPr>
              <a:t>TASKS</a:t>
            </a:r>
            <a:endParaRPr dirty="0">
              <a:solidFill>
                <a:schemeClr val="bg1"/>
              </a:solidFill>
            </a:endParaRPr>
          </a:p>
        </p:txBody>
      </p:sp>
      <p:sp>
        <p:nvSpPr>
          <p:cNvPr id="62" name="Rectangle 3">
            <a:extLst>
              <a:ext uri="{FF2B5EF4-FFF2-40B4-BE49-F238E27FC236}">
                <a16:creationId xmlns:a16="http://schemas.microsoft.com/office/drawing/2014/main" id="{33D61CD0-FB12-8873-EC13-A772FFD8E0FB}"/>
              </a:ext>
            </a:extLst>
          </p:cNvPr>
          <p:cNvSpPr>
            <a:spLocks noChangeArrowheads="1"/>
          </p:cNvSpPr>
          <p:nvPr/>
        </p:nvSpPr>
        <p:spPr bwMode="auto">
          <a:xfrm>
            <a:off x="1052074" y="41433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1">
            <a:extLst>
              <a:ext uri="{FF2B5EF4-FFF2-40B4-BE49-F238E27FC236}">
                <a16:creationId xmlns:a16="http://schemas.microsoft.com/office/drawing/2014/main" id="{8CD1BB93-57BA-410E-B4C1-41518808C204}"/>
              </a:ext>
            </a:extLst>
          </p:cNvPr>
          <p:cNvSpPr/>
          <p:nvPr/>
        </p:nvSpPr>
        <p:spPr>
          <a:xfrm>
            <a:off x="519112" y="1093424"/>
            <a:ext cx="11296651" cy="2189125"/>
          </a:xfrm>
          <a:prstGeom prst="rect">
            <a:avLst/>
          </a:prstGeom>
        </p:spPr>
        <p:txBody>
          <a:bodyPr wrap="square">
            <a:spAutoFit/>
          </a:bodyPr>
          <a:lstStyle/>
          <a:p>
            <a:pPr lvl="0">
              <a:lnSpc>
                <a:spcPct val="115000"/>
              </a:lnSpc>
            </a:pPr>
            <a:r>
              <a:rPr lang="en-US" sz="2400" dirty="0">
                <a:latin typeface="Times New Roman" panose="02020603050405020304" pitchFamily="18" charset="0"/>
                <a:ea typeface="Calibri" panose="020F0502020204030204" pitchFamily="34" charset="0"/>
                <a:cs typeface="Arial" panose="020B0604020202020204" pitchFamily="34" charset="0"/>
              </a:rPr>
              <a:t>2. Create an image like the following one, which has an image, image description text under the text and prev. and next buttons.</a:t>
            </a:r>
            <a:br>
              <a:rPr lang="en-US" sz="2400" dirty="0">
                <a:latin typeface="Times New Roman" panose="02020603050405020304" pitchFamily="18" charset="0"/>
                <a:ea typeface="Calibri" panose="020F0502020204030204" pitchFamily="34" charset="0"/>
                <a:cs typeface="Arial" panose="020B0604020202020204" pitchFamily="34" charset="0"/>
              </a:rPr>
            </a:br>
            <a:r>
              <a:rPr lang="en-US" sz="2400" dirty="0">
                <a:latin typeface="Times New Roman" panose="02020603050405020304" pitchFamily="18" charset="0"/>
                <a:ea typeface="Calibri" panose="020F0502020204030204" pitchFamily="34" charset="0"/>
                <a:cs typeface="Arial" panose="020B0604020202020204" pitchFamily="34" charset="0"/>
              </a:rPr>
              <a:t> (Use array to store images name, and another to store images description) [You may use one associative array, instead of 2 arrays].</a:t>
            </a:r>
            <a:endParaRPr lang="en-US" sz="24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gn="just">
              <a:lnSpc>
                <a:spcPct val="115000"/>
              </a:lnSpc>
              <a:spcBef>
                <a:spcPts val="0"/>
              </a:spcBef>
              <a:spcAft>
                <a:spcPts val="0"/>
              </a:spcAft>
              <a:buFont typeface="+mj-lt"/>
              <a:buAutoNum type="alphaLcPeriod"/>
            </a:pPr>
            <a:r>
              <a:rPr lang="en-US" sz="2400" dirty="0">
                <a:latin typeface="Times New Roman" panose="02020603050405020304" pitchFamily="18" charset="0"/>
                <a:ea typeface="Calibri" panose="020F0502020204030204" pitchFamily="34" charset="0"/>
                <a:cs typeface="Arial" panose="020B0604020202020204" pitchFamily="34" charset="0"/>
              </a:rPr>
              <a:t>Make next button display the next image, and prev. button display the prev. image.</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8528982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TotalTime>
  <Words>1117</Words>
  <Application>Microsoft Office PowerPoint</Application>
  <PresentationFormat>Widescreen</PresentationFormat>
  <Paragraphs>131</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Berlin Sans FB</vt:lpstr>
      <vt:lpstr>Calibri</vt:lpstr>
      <vt:lpstr>Courier New</vt:lpstr>
      <vt:lpstr>Symbol</vt:lpstr>
      <vt:lpstr>Times New Roman</vt:lpstr>
      <vt:lpstr>Wingdings</vt:lpstr>
      <vt:lpstr>1_Office Theme</vt:lpstr>
      <vt:lpstr>PowerPoint Presentation</vt:lpstr>
      <vt:lpstr>WHAT IS THE DOM?</vt:lpstr>
      <vt:lpstr>THE DOM TREE STRUCTURE</vt:lpstr>
      <vt:lpstr>DOM ! ==JAVASCRIPT</vt:lpstr>
      <vt:lpstr>REVIEW : WHAT IS THE DOM?</vt:lpstr>
      <vt:lpstr>HOW THE DOM API IS ORGANIZED BEHIND THE SCENES</vt:lpstr>
      <vt:lpstr>BUBBLING AND CAPTURING</vt:lpstr>
      <vt:lpstr>TASKS</vt:lpstr>
      <vt:lpstr>TASKS</vt:lpstr>
      <vt:lpstr>TASKS</vt:lpstr>
      <vt:lpstr>TASKS</vt:lpstr>
      <vt:lpstr>TASKS</vt:lpstr>
      <vt:lpstr>TASKS</vt:lpstr>
      <vt:lpstr>TASKS “BONUS”</vt:lpstr>
      <vt:lpstr>TASKS “BONUS”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Ryhab Farouq</dc:creator>
  <cp:lastModifiedBy>Rehab farouk elsayed</cp:lastModifiedBy>
  <cp:revision>19</cp:revision>
  <dcterms:created xsi:type="dcterms:W3CDTF">2023-03-17T11:25:56Z</dcterms:created>
  <dcterms:modified xsi:type="dcterms:W3CDTF">2023-12-06T10:30:59Z</dcterms:modified>
</cp:coreProperties>
</file>