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22"/>
  </p:notesMasterIdLst>
  <p:sldIdLst>
    <p:sldId id="256" r:id="rId2"/>
    <p:sldId id="279" r:id="rId3"/>
    <p:sldId id="258" r:id="rId4"/>
    <p:sldId id="259" r:id="rId5"/>
    <p:sldId id="260" r:id="rId6"/>
    <p:sldId id="288" r:id="rId7"/>
    <p:sldId id="261" r:id="rId8"/>
    <p:sldId id="286" r:id="rId9"/>
    <p:sldId id="287" r:id="rId10"/>
    <p:sldId id="263" r:id="rId11"/>
    <p:sldId id="262" r:id="rId12"/>
    <p:sldId id="265" r:id="rId13"/>
    <p:sldId id="266" r:id="rId14"/>
    <p:sldId id="267" r:id="rId15"/>
    <p:sldId id="268" r:id="rId16"/>
    <p:sldId id="290" r:id="rId17"/>
    <p:sldId id="271" r:id="rId18"/>
    <p:sldId id="291" r:id="rId19"/>
    <p:sldId id="276" r:id="rId20"/>
    <p:sldId id="289" r:id="rId21"/>
  </p:sldIdLst>
  <p:sldSz cx="9144000" cy="5143500" type="screen16x9"/>
  <p:notesSz cx="6858000" cy="9144000"/>
  <p:embeddedFontLst>
    <p:embeddedFont>
      <p:font typeface="Zen Dots" panose="020B0604020202020204" charset="0"/>
      <p:regular r:id="rId23"/>
    </p:embeddedFont>
    <p:embeddedFont>
      <p:font typeface="Anaheim" panose="020B0604020202020204" charset="0"/>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454">
          <p15:clr>
            <a:srgbClr val="9AA0A6"/>
          </p15:clr>
        </p15:guide>
        <p15:guide id="2" orient="horz" pos="602">
          <p15:clr>
            <a:srgbClr val="9AA0A6"/>
          </p15:clr>
        </p15:guide>
        <p15:guide id="3" orient="horz" pos="340">
          <p15:clr>
            <a:srgbClr val="9AA0A6"/>
          </p15:clr>
        </p15:guide>
        <p15:guide id="4" pos="5306">
          <p15:clr>
            <a:srgbClr val="9AA0A6"/>
          </p15:clr>
        </p15:guide>
        <p15:guide id="5" orient="horz" pos="290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73A9"/>
    <a:srgbClr val="B5738E"/>
    <a:srgbClr val="9A4496"/>
    <a:srgbClr val="CA72AF"/>
    <a:srgbClr val="D899B3"/>
    <a:srgbClr val="7EC8D4"/>
    <a:srgbClr val="6AA4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419FF3D-4DC9-417D-A93D-C25B69FA1449}">
  <a:tblStyle styleId="{3419FF3D-4DC9-417D-A93D-C25B69FA144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925" y="754"/>
      </p:cViewPr>
      <p:guideLst>
        <p:guide pos="454"/>
        <p:guide orient="horz" pos="602"/>
        <p:guide orient="horz" pos="340"/>
        <p:guide pos="5306"/>
        <p:guide orient="horz" pos="29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509670400765565"/>
          <c:y val="0.11131008409109998"/>
          <c:w val="0.73456010251317616"/>
          <c:h val="0.89430471111971943"/>
        </c:manualLayout>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2-211B-4F0B-95AD-6CAEF803A0A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5-211B-4F0B-95AD-6CAEF803A0A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4-211B-4F0B-95AD-6CAEF803A0A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3-211B-4F0B-95AD-6CAEF803A0A9}"/>
              </c:ext>
            </c:extLst>
          </c:dPt>
          <c:cat>
            <c:strRef>
              <c:f>Sheet1!$A$2:$A$5</c:f>
              <c:strCache>
                <c:ptCount val="4"/>
                <c:pt idx="0">
                  <c:v>attack time</c:v>
                </c:pt>
                <c:pt idx="1">
                  <c:v>release time</c:v>
                </c:pt>
                <c:pt idx="2">
                  <c:v>makeup gain</c:v>
                </c:pt>
                <c:pt idx="3">
                  <c:v>threshold</c:v>
                </c:pt>
              </c:strCache>
            </c:strRef>
          </c:cat>
          <c:val>
            <c:numRef>
              <c:f>Sheet1!$B$2:$B$5</c:f>
              <c:numCache>
                <c:formatCode>General</c:formatCode>
                <c:ptCount val="4"/>
                <c:pt idx="0">
                  <c:v>25</c:v>
                </c:pt>
                <c:pt idx="1">
                  <c:v>25</c:v>
                </c:pt>
                <c:pt idx="2">
                  <c:v>25</c:v>
                </c:pt>
                <c:pt idx="3">
                  <c:v>30</c:v>
                </c:pt>
              </c:numCache>
            </c:numRef>
          </c:val>
          <c:extLst>
            <c:ext xmlns:c16="http://schemas.microsoft.com/office/drawing/2014/chart" uri="{C3380CC4-5D6E-409C-BE32-E72D297353CC}">
              <c16:uniqueId val="{00000000-211B-4F0B-95AD-6CAEF803A0A9}"/>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ar-EG"/>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7"/>
        <p:cNvGrpSpPr/>
        <p:nvPr/>
      </p:nvGrpSpPr>
      <p:grpSpPr>
        <a:xfrm>
          <a:off x="0" y="0"/>
          <a:ext cx="0" cy="0"/>
          <a:chOff x="0" y="0"/>
          <a:chExt cx="0" cy="0"/>
        </a:xfrm>
      </p:grpSpPr>
      <p:sp>
        <p:nvSpPr>
          <p:cNvPr id="1258" name="Google Shape;12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9" name="Google Shape;1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6"/>
        <p:cNvGrpSpPr/>
        <p:nvPr/>
      </p:nvGrpSpPr>
      <p:grpSpPr>
        <a:xfrm>
          <a:off x="0" y="0"/>
          <a:ext cx="0" cy="0"/>
          <a:chOff x="0" y="0"/>
          <a:chExt cx="0" cy="0"/>
        </a:xfrm>
      </p:grpSpPr>
      <p:sp>
        <p:nvSpPr>
          <p:cNvPr id="1427" name="Google Shape;1427;ge129d2a63f_0_9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8" name="Google Shape;1428;ge129d2a63f_0_9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1"/>
        <p:cNvGrpSpPr/>
        <p:nvPr/>
      </p:nvGrpSpPr>
      <p:grpSpPr>
        <a:xfrm>
          <a:off x="0" y="0"/>
          <a:ext cx="0" cy="0"/>
          <a:chOff x="0" y="0"/>
          <a:chExt cx="0" cy="0"/>
        </a:xfrm>
      </p:grpSpPr>
      <p:sp>
        <p:nvSpPr>
          <p:cNvPr id="1422" name="Google Shape;1422;ge0d68fe5e7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3" name="Google Shape;1423;ge0d68fe5e7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2"/>
        <p:cNvGrpSpPr/>
        <p:nvPr/>
      </p:nvGrpSpPr>
      <p:grpSpPr>
        <a:xfrm>
          <a:off x="0" y="0"/>
          <a:ext cx="0" cy="0"/>
          <a:chOff x="0" y="0"/>
          <a:chExt cx="0" cy="0"/>
        </a:xfrm>
      </p:grpSpPr>
      <p:sp>
        <p:nvSpPr>
          <p:cNvPr id="1583" name="Google Shape;1583;ge129d2a63f_0_15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4" name="Google Shape;1584;ge129d2a63f_0_15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2"/>
        <p:cNvGrpSpPr/>
        <p:nvPr/>
      </p:nvGrpSpPr>
      <p:grpSpPr>
        <a:xfrm>
          <a:off x="0" y="0"/>
          <a:ext cx="0" cy="0"/>
          <a:chOff x="0" y="0"/>
          <a:chExt cx="0" cy="0"/>
        </a:xfrm>
      </p:grpSpPr>
      <p:sp>
        <p:nvSpPr>
          <p:cNvPr id="1713" name="Google Shape;1713;ge129d2a63f_0_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4" name="Google Shape;1714;ge129d2a63f_0_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8"/>
        <p:cNvGrpSpPr/>
        <p:nvPr/>
      </p:nvGrpSpPr>
      <p:grpSpPr>
        <a:xfrm>
          <a:off x="0" y="0"/>
          <a:ext cx="0" cy="0"/>
          <a:chOff x="0" y="0"/>
          <a:chExt cx="0" cy="0"/>
        </a:xfrm>
      </p:grpSpPr>
      <p:sp>
        <p:nvSpPr>
          <p:cNvPr id="1719" name="Google Shape;1719;ge129d2a63f_0_19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0" name="Google Shape;1720;ge129d2a63f_0_19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5"/>
        <p:cNvGrpSpPr/>
        <p:nvPr/>
      </p:nvGrpSpPr>
      <p:grpSpPr>
        <a:xfrm>
          <a:off x="0" y="0"/>
          <a:ext cx="0" cy="0"/>
          <a:chOff x="0" y="0"/>
          <a:chExt cx="0" cy="0"/>
        </a:xfrm>
      </p:grpSpPr>
      <p:sp>
        <p:nvSpPr>
          <p:cNvPr id="1866" name="Google Shape;1866;ge129d2a63f_0_2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7" name="Google Shape;1867;ge129d2a63f_0_2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7"/>
        <p:cNvGrpSpPr/>
        <p:nvPr/>
      </p:nvGrpSpPr>
      <p:grpSpPr>
        <a:xfrm>
          <a:off x="0" y="0"/>
          <a:ext cx="0" cy="0"/>
          <a:chOff x="0" y="0"/>
          <a:chExt cx="0" cy="0"/>
        </a:xfrm>
      </p:grpSpPr>
      <p:sp>
        <p:nvSpPr>
          <p:cNvPr id="1948" name="Google Shape;1948;ge129d2a63f_0_2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9" name="Google Shape;1949;ge129d2a63f_0_2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7"/>
        <p:cNvGrpSpPr/>
        <p:nvPr/>
      </p:nvGrpSpPr>
      <p:grpSpPr>
        <a:xfrm>
          <a:off x="0" y="0"/>
          <a:ext cx="0" cy="0"/>
          <a:chOff x="0" y="0"/>
          <a:chExt cx="0" cy="0"/>
        </a:xfrm>
      </p:grpSpPr>
      <p:sp>
        <p:nvSpPr>
          <p:cNvPr id="2368" name="Google Shape;2368;ge129d2a63f_0_34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9" name="Google Shape;2369;ge129d2a63f_0_34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7"/>
        <p:cNvGrpSpPr/>
        <p:nvPr/>
      </p:nvGrpSpPr>
      <p:grpSpPr>
        <a:xfrm>
          <a:off x="0" y="0"/>
          <a:ext cx="0" cy="0"/>
          <a:chOff x="0" y="0"/>
          <a:chExt cx="0" cy="0"/>
        </a:xfrm>
      </p:grpSpPr>
      <p:sp>
        <p:nvSpPr>
          <p:cNvPr id="2368" name="Google Shape;2368;ge129d2a63f_0_34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9" name="Google Shape;2369;ge129d2a63f_0_34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6968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7"/>
        <p:cNvGrpSpPr/>
        <p:nvPr/>
      </p:nvGrpSpPr>
      <p:grpSpPr>
        <a:xfrm>
          <a:off x="0" y="0"/>
          <a:ext cx="0" cy="0"/>
          <a:chOff x="0" y="0"/>
          <a:chExt cx="0" cy="0"/>
        </a:xfrm>
      </p:grpSpPr>
      <p:sp>
        <p:nvSpPr>
          <p:cNvPr id="2528" name="Google Shape;2528;ge129d2a63f_0_8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9" name="Google Shape;2529;ge129d2a63f_0_8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9"/>
        <p:cNvGrpSpPr/>
        <p:nvPr/>
      </p:nvGrpSpPr>
      <p:grpSpPr>
        <a:xfrm>
          <a:off x="0" y="0"/>
          <a:ext cx="0" cy="0"/>
          <a:chOff x="0" y="0"/>
          <a:chExt cx="0" cy="0"/>
        </a:xfrm>
      </p:grpSpPr>
      <p:sp>
        <p:nvSpPr>
          <p:cNvPr id="1270" name="Google Shape;1270;ge1d9017b4e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1" name="Google Shape;1271;ge1d9017b4e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7"/>
        <p:cNvGrpSpPr/>
        <p:nvPr/>
      </p:nvGrpSpPr>
      <p:grpSpPr>
        <a:xfrm>
          <a:off x="0" y="0"/>
          <a:ext cx="0" cy="0"/>
          <a:chOff x="0" y="0"/>
          <a:chExt cx="0" cy="0"/>
        </a:xfrm>
      </p:grpSpPr>
      <p:sp>
        <p:nvSpPr>
          <p:cNvPr id="1328" name="Google Shape;1328;ge1d9017b4e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9" name="Google Shape;1329;ge1d9017b4e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4"/>
        <p:cNvGrpSpPr/>
        <p:nvPr/>
      </p:nvGrpSpPr>
      <p:grpSpPr>
        <a:xfrm>
          <a:off x="0" y="0"/>
          <a:ext cx="0" cy="0"/>
          <a:chOff x="0" y="0"/>
          <a:chExt cx="0" cy="0"/>
        </a:xfrm>
      </p:grpSpPr>
      <p:sp>
        <p:nvSpPr>
          <p:cNvPr id="1335" name="Google Shape;1335;ge1d9017b4e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6" name="Google Shape;1336;ge1d9017b4e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4"/>
        <p:cNvGrpSpPr/>
        <p:nvPr/>
      </p:nvGrpSpPr>
      <p:grpSpPr>
        <a:xfrm>
          <a:off x="0" y="0"/>
          <a:ext cx="0" cy="0"/>
          <a:chOff x="0" y="0"/>
          <a:chExt cx="0" cy="0"/>
        </a:xfrm>
      </p:grpSpPr>
      <p:sp>
        <p:nvSpPr>
          <p:cNvPr id="1335" name="Google Shape;1335;ge1d9017b4e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6" name="Google Shape;1336;ge1d9017b4e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6756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6"/>
        <p:cNvGrpSpPr/>
        <p:nvPr/>
      </p:nvGrpSpPr>
      <p:grpSpPr>
        <a:xfrm>
          <a:off x="0" y="0"/>
          <a:ext cx="0" cy="0"/>
          <a:chOff x="0" y="0"/>
          <a:chExt cx="0" cy="0"/>
        </a:xfrm>
      </p:grpSpPr>
      <p:sp>
        <p:nvSpPr>
          <p:cNvPr id="1347" name="Google Shape;1347;ge0d68fe5e7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8" name="Google Shape;1348;ge0d68fe5e7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6"/>
        <p:cNvGrpSpPr/>
        <p:nvPr/>
      </p:nvGrpSpPr>
      <p:grpSpPr>
        <a:xfrm>
          <a:off x="0" y="0"/>
          <a:ext cx="0" cy="0"/>
          <a:chOff x="0" y="0"/>
          <a:chExt cx="0" cy="0"/>
        </a:xfrm>
      </p:grpSpPr>
      <p:sp>
        <p:nvSpPr>
          <p:cNvPr id="1347" name="Google Shape;1347;ge0d68fe5e7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8" name="Google Shape;1348;ge0d68fe5e7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72343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6"/>
        <p:cNvGrpSpPr/>
        <p:nvPr/>
      </p:nvGrpSpPr>
      <p:grpSpPr>
        <a:xfrm>
          <a:off x="0" y="0"/>
          <a:ext cx="0" cy="0"/>
          <a:chOff x="0" y="0"/>
          <a:chExt cx="0" cy="0"/>
        </a:xfrm>
      </p:grpSpPr>
      <p:sp>
        <p:nvSpPr>
          <p:cNvPr id="1347" name="Google Shape;1347;ge0d68fe5e7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8" name="Google Shape;1348;ge0d68fe5e7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0022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10" name="Google Shape;10;p2"/>
          <p:cNvGrpSpPr/>
          <p:nvPr/>
        </p:nvGrpSpPr>
        <p:grpSpPr>
          <a:xfrm>
            <a:off x="372025" y="321975"/>
            <a:ext cx="8400000" cy="4503300"/>
            <a:chOff x="372025" y="321975"/>
            <a:chExt cx="8400000" cy="4503300"/>
          </a:xfrm>
        </p:grpSpPr>
        <p:sp>
          <p:nvSpPr>
            <p:cNvPr id="11" name="Google Shape;11;p2"/>
            <p:cNvSpPr/>
            <p:nvPr/>
          </p:nvSpPr>
          <p:spPr>
            <a:xfrm>
              <a:off x="372375" y="324675"/>
              <a:ext cx="8394900" cy="45006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372025" y="321975"/>
              <a:ext cx="8400000" cy="4499700"/>
              <a:chOff x="372025" y="321975"/>
              <a:chExt cx="8400000" cy="4499700"/>
            </a:xfrm>
          </p:grpSpPr>
          <p:sp>
            <p:nvSpPr>
              <p:cNvPr id="13" name="Google Shape;13;p2"/>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537750" y="380900"/>
                <a:ext cx="100200" cy="100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 name="Google Shape;19;p2"/>
              <p:cNvCxnSpPr/>
              <p:nvPr/>
            </p:nvCxnSpPr>
            <p:spPr>
              <a:xfrm>
                <a:off x="7498375" y="431000"/>
                <a:ext cx="10395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20" name="Google Shape;20;p2"/>
          <p:cNvGrpSpPr/>
          <p:nvPr/>
        </p:nvGrpSpPr>
        <p:grpSpPr>
          <a:xfrm>
            <a:off x="371330" y="3441041"/>
            <a:ext cx="8400431" cy="1380780"/>
            <a:chOff x="4122825" y="2769975"/>
            <a:chExt cx="4390775" cy="1934950"/>
          </a:xfrm>
        </p:grpSpPr>
        <p:sp>
          <p:nvSpPr>
            <p:cNvPr id="21" name="Google Shape;21;p2"/>
            <p:cNvSpPr/>
            <p:nvPr/>
          </p:nvSpPr>
          <p:spPr>
            <a:xfrm>
              <a:off x="4122825" y="2769975"/>
              <a:ext cx="4390775" cy="1399600"/>
            </a:xfrm>
            <a:custGeom>
              <a:avLst/>
              <a:gdLst/>
              <a:ahLst/>
              <a:cxnLst/>
              <a:rect l="l" t="t" r="r" b="b"/>
              <a:pathLst>
                <a:path w="175631" h="55984" fill="none" extrusionOk="0">
                  <a:moveTo>
                    <a:pt x="175486" y="55983"/>
                  </a:moveTo>
                  <a:cubicBezTo>
                    <a:pt x="175594" y="55983"/>
                    <a:pt x="175630" y="55808"/>
                    <a:pt x="175534" y="55748"/>
                  </a:cubicBezTo>
                  <a:lnTo>
                    <a:pt x="87817" y="1"/>
                  </a:lnTo>
                  <a:lnTo>
                    <a:pt x="97" y="55748"/>
                  </a:lnTo>
                  <a:cubicBezTo>
                    <a:pt x="1" y="55810"/>
                    <a:pt x="37" y="55983"/>
                    <a:pt x="146" y="55983"/>
                  </a:cubicBez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419875" y="2769975"/>
              <a:ext cx="898375" cy="1934950"/>
            </a:xfrm>
            <a:custGeom>
              <a:avLst/>
              <a:gdLst/>
              <a:ahLst/>
              <a:cxnLst/>
              <a:rect l="l" t="t" r="r" b="b"/>
              <a:pathLst>
                <a:path w="35935" h="77398" fill="none" extrusionOk="0">
                  <a:moveTo>
                    <a:pt x="35935" y="1"/>
                  </a:moveTo>
                  <a:lnTo>
                    <a:pt x="0" y="77398"/>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355900" y="2769975"/>
              <a:ext cx="1962350" cy="1934950"/>
            </a:xfrm>
            <a:custGeom>
              <a:avLst/>
              <a:gdLst/>
              <a:ahLst/>
              <a:cxnLst/>
              <a:rect l="l" t="t" r="r" b="b"/>
              <a:pathLst>
                <a:path w="78494" h="77398" fill="none" extrusionOk="0">
                  <a:moveTo>
                    <a:pt x="0" y="77398"/>
                  </a:moveTo>
                  <a:lnTo>
                    <a:pt x="78494"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318225" y="2769975"/>
              <a:ext cx="898350" cy="1934950"/>
            </a:xfrm>
            <a:custGeom>
              <a:avLst/>
              <a:gdLst/>
              <a:ahLst/>
              <a:cxnLst/>
              <a:rect l="l" t="t" r="r" b="b"/>
              <a:pathLst>
                <a:path w="35934" h="77398" fill="none" extrusionOk="0">
                  <a:moveTo>
                    <a:pt x="1" y="1"/>
                  </a:moveTo>
                  <a:lnTo>
                    <a:pt x="35934" y="77398"/>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318225" y="2769975"/>
              <a:ext cx="1962350" cy="1934950"/>
            </a:xfrm>
            <a:custGeom>
              <a:avLst/>
              <a:gdLst/>
              <a:ahLst/>
              <a:cxnLst/>
              <a:rect l="l" t="t" r="r" b="b"/>
              <a:pathLst>
                <a:path w="78494" h="77398" fill="none" extrusionOk="0">
                  <a:moveTo>
                    <a:pt x="78493" y="77398"/>
                  </a:moveTo>
                  <a:lnTo>
                    <a:pt x="1"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123850" y="3851100"/>
              <a:ext cx="4389300" cy="25"/>
            </a:xfrm>
            <a:custGeom>
              <a:avLst/>
              <a:gdLst/>
              <a:ahLst/>
              <a:cxnLst/>
              <a:rect l="l" t="t" r="r" b="b"/>
              <a:pathLst>
                <a:path w="175572" h="1" fill="none" extrusionOk="0">
                  <a:moveTo>
                    <a:pt x="1" y="0"/>
                  </a:moveTo>
                  <a:lnTo>
                    <a:pt x="175571"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123850" y="4346500"/>
              <a:ext cx="4389300" cy="25"/>
            </a:xfrm>
            <a:custGeom>
              <a:avLst/>
              <a:gdLst/>
              <a:ahLst/>
              <a:cxnLst/>
              <a:rect l="l" t="t" r="r" b="b"/>
              <a:pathLst>
                <a:path w="175572" h="1" fill="none" extrusionOk="0">
                  <a:moveTo>
                    <a:pt x="1" y="1"/>
                  </a:moveTo>
                  <a:lnTo>
                    <a:pt x="175571"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123850" y="3557300"/>
              <a:ext cx="4388725" cy="25"/>
            </a:xfrm>
            <a:custGeom>
              <a:avLst/>
              <a:gdLst/>
              <a:ahLst/>
              <a:cxnLst/>
              <a:rect l="l" t="t" r="r" b="b"/>
              <a:pathLst>
                <a:path w="175549" h="1" fill="none" extrusionOk="0">
                  <a:moveTo>
                    <a:pt x="1" y="0"/>
                  </a:moveTo>
                  <a:lnTo>
                    <a:pt x="175549"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123850" y="3353425"/>
              <a:ext cx="4389300" cy="25"/>
            </a:xfrm>
            <a:custGeom>
              <a:avLst/>
              <a:gdLst/>
              <a:ahLst/>
              <a:cxnLst/>
              <a:rect l="l" t="t" r="r" b="b"/>
              <a:pathLst>
                <a:path w="175572" h="1" fill="none" extrusionOk="0">
                  <a:moveTo>
                    <a:pt x="1" y="0"/>
                  </a:moveTo>
                  <a:lnTo>
                    <a:pt x="175571"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123850" y="3194925"/>
              <a:ext cx="4389300" cy="25"/>
            </a:xfrm>
            <a:custGeom>
              <a:avLst/>
              <a:gdLst/>
              <a:ahLst/>
              <a:cxnLst/>
              <a:rect l="l" t="t" r="r" b="b"/>
              <a:pathLst>
                <a:path w="175572" h="1" fill="none" extrusionOk="0">
                  <a:moveTo>
                    <a:pt x="1" y="1"/>
                  </a:moveTo>
                  <a:lnTo>
                    <a:pt x="175571"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4123850" y="3079875"/>
              <a:ext cx="4388725" cy="25"/>
            </a:xfrm>
            <a:custGeom>
              <a:avLst/>
              <a:gdLst/>
              <a:ahLst/>
              <a:cxnLst/>
              <a:rect l="l" t="t" r="r" b="b"/>
              <a:pathLst>
                <a:path w="175549" h="1" fill="none" extrusionOk="0">
                  <a:moveTo>
                    <a:pt x="1" y="1"/>
                  </a:moveTo>
                  <a:lnTo>
                    <a:pt x="175549"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4123850" y="2976475"/>
              <a:ext cx="4389300" cy="25"/>
            </a:xfrm>
            <a:custGeom>
              <a:avLst/>
              <a:gdLst/>
              <a:ahLst/>
              <a:cxnLst/>
              <a:rect l="l" t="t" r="r" b="b"/>
              <a:pathLst>
                <a:path w="175572" h="1" fill="none" extrusionOk="0">
                  <a:moveTo>
                    <a:pt x="1" y="0"/>
                  </a:moveTo>
                  <a:lnTo>
                    <a:pt x="175571"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123850" y="2880100"/>
              <a:ext cx="4388725" cy="25"/>
            </a:xfrm>
            <a:custGeom>
              <a:avLst/>
              <a:gdLst/>
              <a:ahLst/>
              <a:cxnLst/>
              <a:rect l="l" t="t" r="r" b="b"/>
              <a:pathLst>
                <a:path w="175549" h="1" fill="none" extrusionOk="0">
                  <a:moveTo>
                    <a:pt x="1" y="0"/>
                  </a:moveTo>
                  <a:lnTo>
                    <a:pt x="175549"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123850" y="2769975"/>
              <a:ext cx="2194400" cy="979100"/>
            </a:xfrm>
            <a:custGeom>
              <a:avLst/>
              <a:gdLst/>
              <a:ahLst/>
              <a:cxnLst/>
              <a:rect l="l" t="t" r="r" b="b"/>
              <a:pathLst>
                <a:path w="87776" h="39164" fill="none" extrusionOk="0">
                  <a:moveTo>
                    <a:pt x="87776" y="1"/>
                  </a:moveTo>
                  <a:lnTo>
                    <a:pt x="1" y="39164"/>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4123850" y="2769975"/>
              <a:ext cx="2194400" cy="662050"/>
            </a:xfrm>
            <a:custGeom>
              <a:avLst/>
              <a:gdLst/>
              <a:ahLst/>
              <a:cxnLst/>
              <a:rect l="l" t="t" r="r" b="b"/>
              <a:pathLst>
                <a:path w="87776" h="26482" fill="none" extrusionOk="0">
                  <a:moveTo>
                    <a:pt x="87776" y="1"/>
                  </a:moveTo>
                  <a:lnTo>
                    <a:pt x="1" y="2648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123850" y="2769975"/>
              <a:ext cx="2194400" cy="407100"/>
            </a:xfrm>
            <a:custGeom>
              <a:avLst/>
              <a:gdLst/>
              <a:ahLst/>
              <a:cxnLst/>
              <a:rect l="l" t="t" r="r" b="b"/>
              <a:pathLst>
                <a:path w="87776" h="16284" fill="none" extrusionOk="0">
                  <a:moveTo>
                    <a:pt x="87776" y="1"/>
                  </a:moveTo>
                  <a:lnTo>
                    <a:pt x="1" y="16284"/>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4123850" y="2769975"/>
              <a:ext cx="2194400" cy="206525"/>
            </a:xfrm>
            <a:custGeom>
              <a:avLst/>
              <a:gdLst/>
              <a:ahLst/>
              <a:cxnLst/>
              <a:rect l="l" t="t" r="r" b="b"/>
              <a:pathLst>
                <a:path w="87776" h="8261" fill="none" extrusionOk="0">
                  <a:moveTo>
                    <a:pt x="87776" y="1"/>
                  </a:moveTo>
                  <a:lnTo>
                    <a:pt x="1" y="826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123850" y="2769975"/>
              <a:ext cx="2194400" cy="25"/>
            </a:xfrm>
            <a:custGeom>
              <a:avLst/>
              <a:gdLst/>
              <a:ahLst/>
              <a:cxnLst/>
              <a:rect l="l" t="t" r="r" b="b"/>
              <a:pathLst>
                <a:path w="87776" h="1" fill="none" extrusionOk="0">
                  <a:moveTo>
                    <a:pt x="87776" y="1"/>
                  </a:moveTo>
                  <a:lnTo>
                    <a:pt x="1"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6318700" y="2769975"/>
              <a:ext cx="2194450" cy="979100"/>
            </a:xfrm>
            <a:custGeom>
              <a:avLst/>
              <a:gdLst/>
              <a:ahLst/>
              <a:cxnLst/>
              <a:rect l="l" t="t" r="r" b="b"/>
              <a:pathLst>
                <a:path w="87778" h="39164" fill="none" extrusionOk="0">
                  <a:moveTo>
                    <a:pt x="1" y="1"/>
                  </a:moveTo>
                  <a:lnTo>
                    <a:pt x="87777" y="39164"/>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6318700" y="2769975"/>
              <a:ext cx="2194450" cy="662050"/>
            </a:xfrm>
            <a:custGeom>
              <a:avLst/>
              <a:gdLst/>
              <a:ahLst/>
              <a:cxnLst/>
              <a:rect l="l" t="t" r="r" b="b"/>
              <a:pathLst>
                <a:path w="87778" h="26482" fill="none" extrusionOk="0">
                  <a:moveTo>
                    <a:pt x="1" y="1"/>
                  </a:moveTo>
                  <a:lnTo>
                    <a:pt x="87777" y="2648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6318700" y="2769975"/>
              <a:ext cx="2194450" cy="407100"/>
            </a:xfrm>
            <a:custGeom>
              <a:avLst/>
              <a:gdLst/>
              <a:ahLst/>
              <a:cxnLst/>
              <a:rect l="l" t="t" r="r" b="b"/>
              <a:pathLst>
                <a:path w="87778" h="16284" fill="none" extrusionOk="0">
                  <a:moveTo>
                    <a:pt x="1" y="1"/>
                  </a:moveTo>
                  <a:lnTo>
                    <a:pt x="87777" y="16284"/>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318700" y="2769975"/>
              <a:ext cx="2194450" cy="206525"/>
            </a:xfrm>
            <a:custGeom>
              <a:avLst/>
              <a:gdLst/>
              <a:ahLst/>
              <a:cxnLst/>
              <a:rect l="l" t="t" r="r" b="b"/>
              <a:pathLst>
                <a:path w="87778" h="8261" fill="none" extrusionOk="0">
                  <a:moveTo>
                    <a:pt x="1" y="1"/>
                  </a:moveTo>
                  <a:lnTo>
                    <a:pt x="87777" y="826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6318700" y="2769975"/>
              <a:ext cx="2194450" cy="25"/>
            </a:xfrm>
            <a:custGeom>
              <a:avLst/>
              <a:gdLst/>
              <a:ahLst/>
              <a:cxnLst/>
              <a:rect l="l" t="t" r="r" b="b"/>
              <a:pathLst>
                <a:path w="87778" h="1" fill="none" extrusionOk="0">
                  <a:moveTo>
                    <a:pt x="1" y="1"/>
                  </a:moveTo>
                  <a:lnTo>
                    <a:pt x="87777"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4" name="Google Shape;44;p2"/>
          <p:cNvCxnSpPr/>
          <p:nvPr/>
        </p:nvCxnSpPr>
        <p:spPr>
          <a:xfrm>
            <a:off x="372000" y="2007600"/>
            <a:ext cx="1495500" cy="0"/>
          </a:xfrm>
          <a:prstGeom prst="straightConnector1">
            <a:avLst/>
          </a:prstGeom>
          <a:noFill/>
          <a:ln w="152400" cap="flat" cmpd="sng">
            <a:solidFill>
              <a:schemeClr val="dk2"/>
            </a:solidFill>
            <a:prstDash val="solid"/>
            <a:round/>
            <a:headEnd type="none" w="med" len="med"/>
            <a:tailEnd type="none" w="med" len="med"/>
          </a:ln>
        </p:spPr>
      </p:cxnSp>
      <p:cxnSp>
        <p:nvCxnSpPr>
          <p:cNvPr id="45" name="Google Shape;45;p2"/>
          <p:cNvCxnSpPr/>
          <p:nvPr/>
        </p:nvCxnSpPr>
        <p:spPr>
          <a:xfrm>
            <a:off x="7276500" y="2007600"/>
            <a:ext cx="1495500" cy="0"/>
          </a:xfrm>
          <a:prstGeom prst="straightConnector1">
            <a:avLst/>
          </a:prstGeom>
          <a:noFill/>
          <a:ln w="152400" cap="flat" cmpd="sng">
            <a:solidFill>
              <a:schemeClr val="dk2"/>
            </a:solidFill>
            <a:prstDash val="solid"/>
            <a:round/>
            <a:headEnd type="none" w="med" len="med"/>
            <a:tailEnd type="none" w="med" len="med"/>
          </a:ln>
        </p:spPr>
      </p:cxnSp>
      <p:grpSp>
        <p:nvGrpSpPr>
          <p:cNvPr id="46" name="Google Shape;46;p2"/>
          <p:cNvGrpSpPr/>
          <p:nvPr/>
        </p:nvGrpSpPr>
        <p:grpSpPr>
          <a:xfrm>
            <a:off x="4313685" y="2999817"/>
            <a:ext cx="530320" cy="530308"/>
            <a:chOff x="5720325" y="1250450"/>
            <a:chExt cx="1103225" cy="1103200"/>
          </a:xfrm>
        </p:grpSpPr>
        <p:sp>
          <p:nvSpPr>
            <p:cNvPr id="47" name="Google Shape;47;p2"/>
            <p:cNvSpPr/>
            <p:nvPr/>
          </p:nvSpPr>
          <p:spPr>
            <a:xfrm>
              <a:off x="5720325" y="1250450"/>
              <a:ext cx="1103225" cy="551600"/>
            </a:xfrm>
            <a:custGeom>
              <a:avLst/>
              <a:gdLst/>
              <a:ahLst/>
              <a:cxnLst/>
              <a:rect l="l" t="t" r="r" b="b"/>
              <a:pathLst>
                <a:path w="44129" h="22064" extrusionOk="0">
                  <a:moveTo>
                    <a:pt x="22064" y="0"/>
                  </a:moveTo>
                  <a:cubicBezTo>
                    <a:pt x="9879" y="0"/>
                    <a:pt x="1" y="9878"/>
                    <a:pt x="1" y="22064"/>
                  </a:cubicBezTo>
                  <a:lnTo>
                    <a:pt x="44128" y="22064"/>
                  </a:lnTo>
                  <a:cubicBezTo>
                    <a:pt x="44128" y="9878"/>
                    <a:pt x="34250" y="0"/>
                    <a:pt x="220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5822600" y="2122000"/>
              <a:ext cx="898725" cy="38425"/>
            </a:xfrm>
            <a:custGeom>
              <a:avLst/>
              <a:gdLst/>
              <a:ahLst/>
              <a:cxnLst/>
              <a:rect l="l" t="t" r="r" b="b"/>
              <a:pathLst>
                <a:path w="35949" h="1537" extrusionOk="0">
                  <a:moveTo>
                    <a:pt x="0" y="0"/>
                  </a:moveTo>
                  <a:cubicBezTo>
                    <a:pt x="378" y="531"/>
                    <a:pt x="780" y="1043"/>
                    <a:pt x="1203" y="1537"/>
                  </a:cubicBezTo>
                  <a:lnTo>
                    <a:pt x="34746" y="1537"/>
                  </a:lnTo>
                  <a:cubicBezTo>
                    <a:pt x="35168" y="1043"/>
                    <a:pt x="35570" y="531"/>
                    <a:pt x="359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5985075" y="2273275"/>
              <a:ext cx="573750" cy="29675"/>
            </a:xfrm>
            <a:custGeom>
              <a:avLst/>
              <a:gdLst/>
              <a:ahLst/>
              <a:cxnLst/>
              <a:rect l="l" t="t" r="r" b="b"/>
              <a:pathLst>
                <a:path w="22950" h="1187" extrusionOk="0">
                  <a:moveTo>
                    <a:pt x="1" y="0"/>
                  </a:moveTo>
                  <a:cubicBezTo>
                    <a:pt x="717" y="438"/>
                    <a:pt x="1460" y="833"/>
                    <a:pt x="2226" y="1187"/>
                  </a:cubicBezTo>
                  <a:lnTo>
                    <a:pt x="20725" y="1187"/>
                  </a:lnTo>
                  <a:cubicBezTo>
                    <a:pt x="21490" y="833"/>
                    <a:pt x="22233" y="435"/>
                    <a:pt x="229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5898675" y="2208175"/>
              <a:ext cx="746500" cy="28125"/>
            </a:xfrm>
            <a:custGeom>
              <a:avLst/>
              <a:gdLst/>
              <a:ahLst/>
              <a:cxnLst/>
              <a:rect l="l" t="t" r="r" b="b"/>
              <a:pathLst>
                <a:path w="29860" h="1125" extrusionOk="0">
                  <a:moveTo>
                    <a:pt x="1" y="0"/>
                  </a:moveTo>
                  <a:cubicBezTo>
                    <a:pt x="427" y="391"/>
                    <a:pt x="867" y="767"/>
                    <a:pt x="1323" y="1125"/>
                  </a:cubicBezTo>
                  <a:lnTo>
                    <a:pt x="28538" y="1125"/>
                  </a:lnTo>
                  <a:cubicBezTo>
                    <a:pt x="28994" y="767"/>
                    <a:pt x="29435" y="391"/>
                    <a:pt x="298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725875" y="1880175"/>
              <a:ext cx="1092175" cy="54600"/>
            </a:xfrm>
            <a:custGeom>
              <a:avLst/>
              <a:gdLst/>
              <a:ahLst/>
              <a:cxnLst/>
              <a:rect l="l" t="t" r="r" b="b"/>
              <a:pathLst>
                <a:path w="43687" h="2184" extrusionOk="0">
                  <a:moveTo>
                    <a:pt x="0" y="1"/>
                  </a:moveTo>
                  <a:cubicBezTo>
                    <a:pt x="106" y="741"/>
                    <a:pt x="246" y="1469"/>
                    <a:pt x="423" y="2184"/>
                  </a:cubicBezTo>
                  <a:lnTo>
                    <a:pt x="43264" y="2184"/>
                  </a:lnTo>
                  <a:cubicBezTo>
                    <a:pt x="43440" y="1468"/>
                    <a:pt x="43581" y="740"/>
                    <a:pt x="436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762450" y="2013750"/>
              <a:ext cx="1019000" cy="45250"/>
            </a:xfrm>
            <a:custGeom>
              <a:avLst/>
              <a:gdLst/>
              <a:ahLst/>
              <a:cxnLst/>
              <a:rect l="l" t="t" r="r" b="b"/>
              <a:pathLst>
                <a:path w="40760" h="1810" extrusionOk="0">
                  <a:moveTo>
                    <a:pt x="1" y="1"/>
                  </a:moveTo>
                  <a:cubicBezTo>
                    <a:pt x="257" y="620"/>
                    <a:pt x="542" y="1222"/>
                    <a:pt x="853" y="1810"/>
                  </a:cubicBezTo>
                  <a:lnTo>
                    <a:pt x="39908" y="1810"/>
                  </a:lnTo>
                  <a:cubicBezTo>
                    <a:pt x="40218" y="1222"/>
                    <a:pt x="40502" y="618"/>
                    <a:pt x="407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6109250" y="2329250"/>
              <a:ext cx="325425" cy="24400"/>
            </a:xfrm>
            <a:custGeom>
              <a:avLst/>
              <a:gdLst/>
              <a:ahLst/>
              <a:cxnLst/>
              <a:rect l="l" t="t" r="r" b="b"/>
              <a:pathLst>
                <a:path w="13017" h="976" extrusionOk="0">
                  <a:moveTo>
                    <a:pt x="1" y="1"/>
                  </a:moveTo>
                  <a:cubicBezTo>
                    <a:pt x="2058" y="636"/>
                    <a:pt x="4244" y="976"/>
                    <a:pt x="6509" y="976"/>
                  </a:cubicBezTo>
                  <a:cubicBezTo>
                    <a:pt x="8773" y="976"/>
                    <a:pt x="10959" y="634"/>
                    <a:pt x="130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2"/>
          <p:cNvSpPr txBox="1">
            <a:spLocks noGrp="1"/>
          </p:cNvSpPr>
          <p:nvPr>
            <p:ph type="ctrTitle"/>
          </p:nvPr>
        </p:nvSpPr>
        <p:spPr>
          <a:xfrm>
            <a:off x="1319275" y="590075"/>
            <a:ext cx="6505500" cy="24078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5200"/>
              <a:buNone/>
              <a:defRPr sz="5200">
                <a:solidFill>
                  <a:schemeClr val="lt2"/>
                </a:solidFill>
              </a:defRPr>
            </a:lvl1pPr>
            <a:lvl2pPr lvl="1" algn="ctr">
              <a:spcBef>
                <a:spcPts val="0"/>
              </a:spcBef>
              <a:spcAft>
                <a:spcPts val="0"/>
              </a:spcAft>
              <a:buClr>
                <a:schemeClr val="lt2"/>
              </a:buClr>
              <a:buSzPts val="5200"/>
              <a:buNone/>
              <a:defRPr sz="5200">
                <a:solidFill>
                  <a:schemeClr val="lt2"/>
                </a:solidFill>
              </a:defRPr>
            </a:lvl2pPr>
            <a:lvl3pPr lvl="2" algn="ctr">
              <a:spcBef>
                <a:spcPts val="0"/>
              </a:spcBef>
              <a:spcAft>
                <a:spcPts val="0"/>
              </a:spcAft>
              <a:buClr>
                <a:schemeClr val="lt2"/>
              </a:buClr>
              <a:buSzPts val="5200"/>
              <a:buNone/>
              <a:defRPr sz="5200">
                <a:solidFill>
                  <a:schemeClr val="lt2"/>
                </a:solidFill>
              </a:defRPr>
            </a:lvl3pPr>
            <a:lvl4pPr lvl="3" algn="ctr">
              <a:spcBef>
                <a:spcPts val="0"/>
              </a:spcBef>
              <a:spcAft>
                <a:spcPts val="0"/>
              </a:spcAft>
              <a:buClr>
                <a:schemeClr val="lt2"/>
              </a:buClr>
              <a:buSzPts val="5200"/>
              <a:buNone/>
              <a:defRPr sz="5200">
                <a:solidFill>
                  <a:schemeClr val="lt2"/>
                </a:solidFill>
              </a:defRPr>
            </a:lvl4pPr>
            <a:lvl5pPr lvl="4" algn="ctr">
              <a:spcBef>
                <a:spcPts val="0"/>
              </a:spcBef>
              <a:spcAft>
                <a:spcPts val="0"/>
              </a:spcAft>
              <a:buClr>
                <a:schemeClr val="lt2"/>
              </a:buClr>
              <a:buSzPts val="5200"/>
              <a:buNone/>
              <a:defRPr sz="5200">
                <a:solidFill>
                  <a:schemeClr val="lt2"/>
                </a:solidFill>
              </a:defRPr>
            </a:lvl5pPr>
            <a:lvl6pPr lvl="5" algn="ctr">
              <a:spcBef>
                <a:spcPts val="0"/>
              </a:spcBef>
              <a:spcAft>
                <a:spcPts val="0"/>
              </a:spcAft>
              <a:buClr>
                <a:schemeClr val="lt2"/>
              </a:buClr>
              <a:buSzPts val="5200"/>
              <a:buNone/>
              <a:defRPr sz="5200">
                <a:solidFill>
                  <a:schemeClr val="lt2"/>
                </a:solidFill>
              </a:defRPr>
            </a:lvl6pPr>
            <a:lvl7pPr lvl="6" algn="ctr">
              <a:spcBef>
                <a:spcPts val="0"/>
              </a:spcBef>
              <a:spcAft>
                <a:spcPts val="0"/>
              </a:spcAft>
              <a:buClr>
                <a:schemeClr val="lt2"/>
              </a:buClr>
              <a:buSzPts val="5200"/>
              <a:buNone/>
              <a:defRPr sz="5200">
                <a:solidFill>
                  <a:schemeClr val="lt2"/>
                </a:solidFill>
              </a:defRPr>
            </a:lvl7pPr>
            <a:lvl8pPr lvl="7" algn="ctr">
              <a:spcBef>
                <a:spcPts val="0"/>
              </a:spcBef>
              <a:spcAft>
                <a:spcPts val="0"/>
              </a:spcAft>
              <a:buClr>
                <a:schemeClr val="lt2"/>
              </a:buClr>
              <a:buSzPts val="5200"/>
              <a:buNone/>
              <a:defRPr sz="5200">
                <a:solidFill>
                  <a:schemeClr val="lt2"/>
                </a:solidFill>
              </a:defRPr>
            </a:lvl8pPr>
            <a:lvl9pPr lvl="8" algn="ctr">
              <a:spcBef>
                <a:spcPts val="0"/>
              </a:spcBef>
              <a:spcAft>
                <a:spcPts val="0"/>
              </a:spcAft>
              <a:buClr>
                <a:schemeClr val="lt2"/>
              </a:buClr>
              <a:buSzPts val="5200"/>
              <a:buNone/>
              <a:defRPr sz="5200">
                <a:solidFill>
                  <a:schemeClr val="lt2"/>
                </a:solidFill>
              </a:defRPr>
            </a:lvl9pPr>
          </a:lstStyle>
          <a:p>
            <a:endParaRPr/>
          </a:p>
        </p:txBody>
      </p:sp>
      <p:sp>
        <p:nvSpPr>
          <p:cNvPr id="55" name="Google Shape;55;p2"/>
          <p:cNvSpPr txBox="1">
            <a:spLocks noGrp="1"/>
          </p:cNvSpPr>
          <p:nvPr>
            <p:ph type="subTitle" idx="1"/>
          </p:nvPr>
        </p:nvSpPr>
        <p:spPr>
          <a:xfrm>
            <a:off x="2904775" y="3440920"/>
            <a:ext cx="3334500" cy="448200"/>
          </a:xfrm>
          <a:prstGeom prst="rect">
            <a:avLst/>
          </a:prstGeom>
          <a:solidFill>
            <a:schemeClr val="accent3"/>
          </a:solid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835"/>
        <p:cNvGrpSpPr/>
        <p:nvPr/>
      </p:nvGrpSpPr>
      <p:grpSpPr>
        <a:xfrm>
          <a:off x="0" y="0"/>
          <a:ext cx="0" cy="0"/>
          <a:chOff x="0" y="0"/>
          <a:chExt cx="0" cy="0"/>
        </a:xfrm>
      </p:grpSpPr>
      <p:grpSp>
        <p:nvGrpSpPr>
          <p:cNvPr id="836" name="Google Shape;836;p18"/>
          <p:cNvGrpSpPr/>
          <p:nvPr/>
        </p:nvGrpSpPr>
        <p:grpSpPr>
          <a:xfrm>
            <a:off x="818830" y="3790733"/>
            <a:ext cx="757775" cy="901643"/>
            <a:chOff x="1081548" y="3586708"/>
            <a:chExt cx="975133" cy="1160266"/>
          </a:xfrm>
        </p:grpSpPr>
        <p:sp>
          <p:nvSpPr>
            <p:cNvPr id="837" name="Google Shape;837;p18"/>
            <p:cNvSpPr/>
            <p:nvPr/>
          </p:nvSpPr>
          <p:spPr>
            <a:xfrm rot="448199">
              <a:off x="1199243" y="4572582"/>
              <a:ext cx="415099" cy="148037"/>
            </a:xfrm>
            <a:custGeom>
              <a:avLst/>
              <a:gdLst/>
              <a:ahLst/>
              <a:cxnLst/>
              <a:rect l="l" t="t" r="r" b="b"/>
              <a:pathLst>
                <a:path w="18787" h="6700" extrusionOk="0">
                  <a:moveTo>
                    <a:pt x="9393" y="0"/>
                  </a:moveTo>
                  <a:cubicBezTo>
                    <a:pt x="5040" y="0"/>
                    <a:pt x="1342" y="2801"/>
                    <a:pt x="0" y="6699"/>
                  </a:cubicBezTo>
                  <a:lnTo>
                    <a:pt x="18786" y="6699"/>
                  </a:lnTo>
                  <a:cubicBezTo>
                    <a:pt x="17443" y="2803"/>
                    <a:pt x="13748" y="0"/>
                    <a:pt x="93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8"/>
            <p:cNvSpPr/>
            <p:nvPr/>
          </p:nvSpPr>
          <p:spPr>
            <a:xfrm rot="448199">
              <a:off x="1455355" y="4141939"/>
              <a:ext cx="63236" cy="528844"/>
            </a:xfrm>
            <a:custGeom>
              <a:avLst/>
              <a:gdLst/>
              <a:ahLst/>
              <a:cxnLst/>
              <a:rect l="l" t="t" r="r" b="b"/>
              <a:pathLst>
                <a:path w="2862" h="23935" extrusionOk="0">
                  <a:moveTo>
                    <a:pt x="1431" y="0"/>
                  </a:moveTo>
                  <a:cubicBezTo>
                    <a:pt x="644" y="0"/>
                    <a:pt x="0" y="644"/>
                    <a:pt x="0" y="1431"/>
                  </a:cubicBezTo>
                  <a:lnTo>
                    <a:pt x="0" y="22504"/>
                  </a:lnTo>
                  <a:cubicBezTo>
                    <a:pt x="0" y="23291"/>
                    <a:pt x="644" y="23934"/>
                    <a:pt x="1431" y="23934"/>
                  </a:cubicBezTo>
                  <a:cubicBezTo>
                    <a:pt x="2216" y="23934"/>
                    <a:pt x="2860" y="23291"/>
                    <a:pt x="2861" y="22504"/>
                  </a:cubicBezTo>
                  <a:lnTo>
                    <a:pt x="2861" y="1431"/>
                  </a:lnTo>
                  <a:cubicBezTo>
                    <a:pt x="2861" y="644"/>
                    <a:pt x="2217" y="0"/>
                    <a:pt x="14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8"/>
            <p:cNvSpPr/>
            <p:nvPr/>
          </p:nvSpPr>
          <p:spPr>
            <a:xfrm rot="448199">
              <a:off x="1381310" y="3758307"/>
              <a:ext cx="437393" cy="437371"/>
            </a:xfrm>
            <a:custGeom>
              <a:avLst/>
              <a:gdLst/>
              <a:ahLst/>
              <a:cxnLst/>
              <a:rect l="l" t="t" r="r" b="b"/>
              <a:pathLst>
                <a:path w="19796" h="19795" extrusionOk="0">
                  <a:moveTo>
                    <a:pt x="9898" y="0"/>
                  </a:moveTo>
                  <a:cubicBezTo>
                    <a:pt x="7273" y="0"/>
                    <a:pt x="4755" y="1042"/>
                    <a:pt x="2900" y="2899"/>
                  </a:cubicBezTo>
                  <a:cubicBezTo>
                    <a:pt x="1043" y="4754"/>
                    <a:pt x="0" y="7272"/>
                    <a:pt x="0" y="9897"/>
                  </a:cubicBezTo>
                  <a:cubicBezTo>
                    <a:pt x="0" y="12522"/>
                    <a:pt x="1043" y="15039"/>
                    <a:pt x="2900" y="16896"/>
                  </a:cubicBezTo>
                  <a:cubicBezTo>
                    <a:pt x="4755" y="18752"/>
                    <a:pt x="7273" y="19794"/>
                    <a:pt x="9898" y="19794"/>
                  </a:cubicBezTo>
                  <a:cubicBezTo>
                    <a:pt x="12523" y="19794"/>
                    <a:pt x="15041" y="18752"/>
                    <a:pt x="16898" y="16896"/>
                  </a:cubicBezTo>
                  <a:cubicBezTo>
                    <a:pt x="18753" y="15039"/>
                    <a:pt x="19796" y="12522"/>
                    <a:pt x="19796" y="9897"/>
                  </a:cubicBezTo>
                  <a:cubicBezTo>
                    <a:pt x="19796" y="7272"/>
                    <a:pt x="18753" y="4754"/>
                    <a:pt x="16898" y="2899"/>
                  </a:cubicBezTo>
                  <a:cubicBezTo>
                    <a:pt x="15041" y="1042"/>
                    <a:pt x="12523" y="0"/>
                    <a:pt x="98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8"/>
            <p:cNvSpPr/>
            <p:nvPr/>
          </p:nvSpPr>
          <p:spPr>
            <a:xfrm rot="448199">
              <a:off x="1101491" y="3700859"/>
              <a:ext cx="732892" cy="354647"/>
            </a:xfrm>
            <a:custGeom>
              <a:avLst/>
              <a:gdLst/>
              <a:ahLst/>
              <a:cxnLst/>
              <a:rect l="l" t="t" r="r" b="b"/>
              <a:pathLst>
                <a:path w="33170" h="16051" extrusionOk="0">
                  <a:moveTo>
                    <a:pt x="8025" y="0"/>
                  </a:moveTo>
                  <a:cubicBezTo>
                    <a:pt x="3609" y="0"/>
                    <a:pt x="0" y="3612"/>
                    <a:pt x="0" y="8025"/>
                  </a:cubicBezTo>
                  <a:cubicBezTo>
                    <a:pt x="0" y="12440"/>
                    <a:pt x="3612" y="16051"/>
                    <a:pt x="8025" y="16051"/>
                  </a:cubicBezTo>
                  <a:lnTo>
                    <a:pt x="25144" y="16051"/>
                  </a:lnTo>
                  <a:cubicBezTo>
                    <a:pt x="29558" y="16051"/>
                    <a:pt x="33168" y="12440"/>
                    <a:pt x="33170" y="8025"/>
                  </a:cubicBezTo>
                  <a:cubicBezTo>
                    <a:pt x="33170" y="3611"/>
                    <a:pt x="29558" y="0"/>
                    <a:pt x="251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8"/>
            <p:cNvSpPr/>
            <p:nvPr/>
          </p:nvSpPr>
          <p:spPr>
            <a:xfrm rot="448199">
              <a:off x="1637174" y="3633965"/>
              <a:ext cx="359839" cy="941402"/>
            </a:xfrm>
            <a:custGeom>
              <a:avLst/>
              <a:gdLst/>
              <a:ahLst/>
              <a:cxnLst/>
              <a:rect l="l" t="t" r="r" b="b"/>
              <a:pathLst>
                <a:path w="16286" h="42607" extrusionOk="0">
                  <a:moveTo>
                    <a:pt x="5123" y="1"/>
                  </a:moveTo>
                  <a:cubicBezTo>
                    <a:pt x="3640" y="1"/>
                    <a:pt x="2314" y="734"/>
                    <a:pt x="1532" y="2714"/>
                  </a:cubicBezTo>
                  <a:cubicBezTo>
                    <a:pt x="533" y="5248"/>
                    <a:pt x="937" y="7974"/>
                    <a:pt x="1963" y="10433"/>
                  </a:cubicBezTo>
                  <a:cubicBezTo>
                    <a:pt x="2595" y="11944"/>
                    <a:pt x="3540" y="13347"/>
                    <a:pt x="4099" y="14884"/>
                  </a:cubicBezTo>
                  <a:cubicBezTo>
                    <a:pt x="4634" y="16347"/>
                    <a:pt x="4694" y="18011"/>
                    <a:pt x="4617" y="19549"/>
                  </a:cubicBezTo>
                  <a:cubicBezTo>
                    <a:pt x="4421" y="23536"/>
                    <a:pt x="1698" y="26787"/>
                    <a:pt x="943" y="30634"/>
                  </a:cubicBezTo>
                  <a:cubicBezTo>
                    <a:pt x="0" y="35417"/>
                    <a:pt x="667" y="41118"/>
                    <a:pt x="6283" y="42427"/>
                  </a:cubicBezTo>
                  <a:cubicBezTo>
                    <a:pt x="6807" y="42549"/>
                    <a:pt x="7317" y="42607"/>
                    <a:pt x="7811" y="42607"/>
                  </a:cubicBezTo>
                  <a:cubicBezTo>
                    <a:pt x="11663" y="42607"/>
                    <a:pt x="14500" y="39100"/>
                    <a:pt x="14500" y="35234"/>
                  </a:cubicBezTo>
                  <a:lnTo>
                    <a:pt x="14500" y="21554"/>
                  </a:lnTo>
                  <a:cubicBezTo>
                    <a:pt x="15637" y="19403"/>
                    <a:pt x="16285" y="16955"/>
                    <a:pt x="16285" y="14353"/>
                  </a:cubicBezTo>
                  <a:cubicBezTo>
                    <a:pt x="16285" y="9987"/>
                    <a:pt x="14391" y="5760"/>
                    <a:pt x="11136" y="2847"/>
                  </a:cubicBezTo>
                  <a:cubicBezTo>
                    <a:pt x="9514" y="1398"/>
                    <a:pt x="7169" y="1"/>
                    <a:pt x="51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8"/>
            <p:cNvSpPr/>
            <p:nvPr/>
          </p:nvSpPr>
          <p:spPr>
            <a:xfrm rot="448199">
              <a:off x="1091629" y="3870125"/>
              <a:ext cx="269780" cy="95870"/>
            </a:xfrm>
            <a:custGeom>
              <a:avLst/>
              <a:gdLst/>
              <a:ahLst/>
              <a:cxnLst/>
              <a:rect l="l" t="t" r="r" b="b"/>
              <a:pathLst>
                <a:path w="12210" h="4339" extrusionOk="0">
                  <a:moveTo>
                    <a:pt x="208" y="1"/>
                  </a:moveTo>
                  <a:cubicBezTo>
                    <a:pt x="93" y="1"/>
                    <a:pt x="0" y="92"/>
                    <a:pt x="0" y="208"/>
                  </a:cubicBezTo>
                  <a:cubicBezTo>
                    <a:pt x="0" y="323"/>
                    <a:pt x="93" y="414"/>
                    <a:pt x="208" y="414"/>
                  </a:cubicBezTo>
                  <a:lnTo>
                    <a:pt x="7089" y="414"/>
                  </a:lnTo>
                  <a:lnTo>
                    <a:pt x="11847" y="4292"/>
                  </a:lnTo>
                  <a:cubicBezTo>
                    <a:pt x="11885" y="4324"/>
                    <a:pt x="11931" y="4338"/>
                    <a:pt x="11978" y="4338"/>
                  </a:cubicBezTo>
                  <a:cubicBezTo>
                    <a:pt x="12038" y="4338"/>
                    <a:pt x="12097" y="4314"/>
                    <a:pt x="12138" y="4261"/>
                  </a:cubicBezTo>
                  <a:cubicBezTo>
                    <a:pt x="12210" y="4172"/>
                    <a:pt x="12197" y="4042"/>
                    <a:pt x="12108" y="3970"/>
                  </a:cubicBezTo>
                  <a:lnTo>
                    <a:pt x="7292" y="47"/>
                  </a:lnTo>
                  <a:cubicBezTo>
                    <a:pt x="7255" y="16"/>
                    <a:pt x="7210" y="1"/>
                    <a:pt x="71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8"/>
            <p:cNvSpPr/>
            <p:nvPr/>
          </p:nvSpPr>
          <p:spPr>
            <a:xfrm rot="448199">
              <a:off x="1330623" y="3968076"/>
              <a:ext cx="37473" cy="37473"/>
            </a:xfrm>
            <a:custGeom>
              <a:avLst/>
              <a:gdLst/>
              <a:ahLst/>
              <a:cxnLst/>
              <a:rect l="l" t="t" r="r" b="b"/>
              <a:pathLst>
                <a:path w="1696" h="1696" extrusionOk="0">
                  <a:moveTo>
                    <a:pt x="848" y="0"/>
                  </a:moveTo>
                  <a:cubicBezTo>
                    <a:pt x="382" y="0"/>
                    <a:pt x="0" y="381"/>
                    <a:pt x="0" y="847"/>
                  </a:cubicBezTo>
                  <a:cubicBezTo>
                    <a:pt x="0" y="1314"/>
                    <a:pt x="382" y="1695"/>
                    <a:pt x="848" y="1695"/>
                  </a:cubicBezTo>
                  <a:cubicBezTo>
                    <a:pt x="1315" y="1695"/>
                    <a:pt x="1695" y="1314"/>
                    <a:pt x="1695" y="847"/>
                  </a:cubicBezTo>
                  <a:cubicBezTo>
                    <a:pt x="1695" y="381"/>
                    <a:pt x="1315" y="0"/>
                    <a:pt x="8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8"/>
            <p:cNvSpPr/>
            <p:nvPr/>
          </p:nvSpPr>
          <p:spPr>
            <a:xfrm rot="448199">
              <a:off x="1121684" y="3771313"/>
              <a:ext cx="243730" cy="166795"/>
            </a:xfrm>
            <a:custGeom>
              <a:avLst/>
              <a:gdLst/>
              <a:ahLst/>
              <a:cxnLst/>
              <a:rect l="l" t="t" r="r" b="b"/>
              <a:pathLst>
                <a:path w="11031" h="7549" extrusionOk="0">
                  <a:moveTo>
                    <a:pt x="10820" y="1"/>
                  </a:moveTo>
                  <a:cubicBezTo>
                    <a:pt x="10713" y="1"/>
                    <a:pt x="10618" y="85"/>
                    <a:pt x="10612" y="197"/>
                  </a:cubicBezTo>
                  <a:lnTo>
                    <a:pt x="10439" y="3999"/>
                  </a:lnTo>
                  <a:lnTo>
                    <a:pt x="4083" y="7134"/>
                  </a:lnTo>
                  <a:lnTo>
                    <a:pt x="208" y="7134"/>
                  </a:lnTo>
                  <a:cubicBezTo>
                    <a:pt x="94" y="7134"/>
                    <a:pt x="1" y="7227"/>
                    <a:pt x="1" y="7341"/>
                  </a:cubicBezTo>
                  <a:cubicBezTo>
                    <a:pt x="1" y="7456"/>
                    <a:pt x="94" y="7549"/>
                    <a:pt x="208" y="7549"/>
                  </a:cubicBezTo>
                  <a:lnTo>
                    <a:pt x="4132" y="7549"/>
                  </a:lnTo>
                  <a:cubicBezTo>
                    <a:pt x="4162" y="7549"/>
                    <a:pt x="4195" y="7541"/>
                    <a:pt x="4224" y="7527"/>
                  </a:cubicBezTo>
                  <a:lnTo>
                    <a:pt x="10732" y="4317"/>
                  </a:lnTo>
                  <a:cubicBezTo>
                    <a:pt x="10798" y="4284"/>
                    <a:pt x="10843" y="4215"/>
                    <a:pt x="10847" y="4141"/>
                  </a:cubicBezTo>
                  <a:lnTo>
                    <a:pt x="11026" y="217"/>
                  </a:lnTo>
                  <a:cubicBezTo>
                    <a:pt x="11030" y="103"/>
                    <a:pt x="10943" y="7"/>
                    <a:pt x="10828" y="1"/>
                  </a:cubicBezTo>
                  <a:cubicBezTo>
                    <a:pt x="10826" y="1"/>
                    <a:pt x="10823" y="1"/>
                    <a:pt x="108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8"/>
            <p:cNvSpPr/>
            <p:nvPr/>
          </p:nvSpPr>
          <p:spPr>
            <a:xfrm rot="448199">
              <a:off x="1348743" y="3773242"/>
              <a:ext cx="29563" cy="29563"/>
            </a:xfrm>
            <a:custGeom>
              <a:avLst/>
              <a:gdLst/>
              <a:ahLst/>
              <a:cxnLst/>
              <a:rect l="l" t="t" r="r" b="b"/>
              <a:pathLst>
                <a:path w="1338" h="1338" extrusionOk="0">
                  <a:moveTo>
                    <a:pt x="668" y="0"/>
                  </a:moveTo>
                  <a:cubicBezTo>
                    <a:pt x="301" y="0"/>
                    <a:pt x="0" y="301"/>
                    <a:pt x="0" y="668"/>
                  </a:cubicBezTo>
                  <a:cubicBezTo>
                    <a:pt x="0" y="1038"/>
                    <a:pt x="301" y="1338"/>
                    <a:pt x="668" y="1338"/>
                  </a:cubicBezTo>
                  <a:cubicBezTo>
                    <a:pt x="1035" y="1338"/>
                    <a:pt x="1338" y="1036"/>
                    <a:pt x="1338" y="668"/>
                  </a:cubicBezTo>
                  <a:cubicBezTo>
                    <a:pt x="1338" y="301"/>
                    <a:pt x="1038" y="0"/>
                    <a:pt x="6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8"/>
            <p:cNvSpPr/>
            <p:nvPr/>
          </p:nvSpPr>
          <p:spPr>
            <a:xfrm rot="448199">
              <a:off x="1141995" y="3755918"/>
              <a:ext cx="451158" cy="184471"/>
            </a:xfrm>
            <a:custGeom>
              <a:avLst/>
              <a:gdLst/>
              <a:ahLst/>
              <a:cxnLst/>
              <a:rect l="l" t="t" r="r" b="b"/>
              <a:pathLst>
                <a:path w="20419" h="8349" extrusionOk="0">
                  <a:moveTo>
                    <a:pt x="0" y="0"/>
                  </a:moveTo>
                  <a:lnTo>
                    <a:pt x="0" y="414"/>
                  </a:lnTo>
                  <a:lnTo>
                    <a:pt x="3923" y="414"/>
                  </a:lnTo>
                  <a:lnTo>
                    <a:pt x="11323" y="8259"/>
                  </a:lnTo>
                  <a:lnTo>
                    <a:pt x="20415" y="8349"/>
                  </a:lnTo>
                  <a:lnTo>
                    <a:pt x="20418" y="7935"/>
                  </a:lnTo>
                  <a:lnTo>
                    <a:pt x="11503" y="7847"/>
                  </a:lnTo>
                  <a:lnTo>
                    <a:pt x="41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8"/>
            <p:cNvSpPr/>
            <p:nvPr/>
          </p:nvSpPr>
          <p:spPr>
            <a:xfrm rot="448199">
              <a:off x="1556068" y="3947692"/>
              <a:ext cx="33562" cy="33518"/>
            </a:xfrm>
            <a:custGeom>
              <a:avLst/>
              <a:gdLst/>
              <a:ahLst/>
              <a:cxnLst/>
              <a:rect l="l" t="t" r="r" b="b"/>
              <a:pathLst>
                <a:path w="1519" h="1517" extrusionOk="0">
                  <a:moveTo>
                    <a:pt x="760" y="1"/>
                  </a:moveTo>
                  <a:cubicBezTo>
                    <a:pt x="341" y="1"/>
                    <a:pt x="1" y="340"/>
                    <a:pt x="1" y="759"/>
                  </a:cubicBezTo>
                  <a:cubicBezTo>
                    <a:pt x="1" y="1178"/>
                    <a:pt x="341" y="1517"/>
                    <a:pt x="760" y="1517"/>
                  </a:cubicBezTo>
                  <a:cubicBezTo>
                    <a:pt x="1178" y="1517"/>
                    <a:pt x="1518" y="1178"/>
                    <a:pt x="1518" y="759"/>
                  </a:cubicBezTo>
                  <a:cubicBezTo>
                    <a:pt x="1518" y="340"/>
                    <a:pt x="1178" y="1"/>
                    <a:pt x="7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8"/>
            <p:cNvSpPr/>
            <p:nvPr/>
          </p:nvSpPr>
          <p:spPr>
            <a:xfrm rot="448199">
              <a:off x="1117365" y="3708388"/>
              <a:ext cx="103095" cy="116861"/>
            </a:xfrm>
            <a:custGeom>
              <a:avLst/>
              <a:gdLst/>
              <a:ahLst/>
              <a:cxnLst/>
              <a:rect l="l" t="t" r="r" b="b"/>
              <a:pathLst>
                <a:path w="4666" h="5289" extrusionOk="0">
                  <a:moveTo>
                    <a:pt x="4251" y="0"/>
                  </a:moveTo>
                  <a:lnTo>
                    <a:pt x="4251" y="4874"/>
                  </a:lnTo>
                  <a:lnTo>
                    <a:pt x="1" y="4874"/>
                  </a:lnTo>
                  <a:lnTo>
                    <a:pt x="1" y="5289"/>
                  </a:lnTo>
                  <a:lnTo>
                    <a:pt x="4666" y="5289"/>
                  </a:lnTo>
                  <a:lnTo>
                    <a:pt x="466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8"/>
            <p:cNvSpPr/>
            <p:nvPr/>
          </p:nvSpPr>
          <p:spPr>
            <a:xfrm rot="448199">
              <a:off x="1210047" y="3695309"/>
              <a:ext cx="27597" cy="27575"/>
            </a:xfrm>
            <a:custGeom>
              <a:avLst/>
              <a:gdLst/>
              <a:ahLst/>
              <a:cxnLst/>
              <a:rect l="l" t="t" r="r" b="b"/>
              <a:pathLst>
                <a:path w="1249" h="1248" extrusionOk="0">
                  <a:moveTo>
                    <a:pt x="624" y="0"/>
                  </a:moveTo>
                  <a:cubicBezTo>
                    <a:pt x="280" y="0"/>
                    <a:pt x="1" y="279"/>
                    <a:pt x="1" y="624"/>
                  </a:cubicBezTo>
                  <a:cubicBezTo>
                    <a:pt x="1" y="969"/>
                    <a:pt x="280" y="1248"/>
                    <a:pt x="624" y="1248"/>
                  </a:cubicBezTo>
                  <a:cubicBezTo>
                    <a:pt x="969" y="1248"/>
                    <a:pt x="1248" y="969"/>
                    <a:pt x="1248" y="624"/>
                  </a:cubicBezTo>
                  <a:cubicBezTo>
                    <a:pt x="1248" y="279"/>
                    <a:pt x="969" y="0"/>
                    <a:pt x="6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8"/>
            <p:cNvSpPr/>
            <p:nvPr/>
          </p:nvSpPr>
          <p:spPr>
            <a:xfrm rot="448199">
              <a:off x="1456382" y="3745409"/>
              <a:ext cx="72229" cy="254137"/>
            </a:xfrm>
            <a:custGeom>
              <a:avLst/>
              <a:gdLst/>
              <a:ahLst/>
              <a:cxnLst/>
              <a:rect l="l" t="t" r="r" b="b"/>
              <a:pathLst>
                <a:path w="3269" h="11502" extrusionOk="0">
                  <a:moveTo>
                    <a:pt x="2854" y="0"/>
                  </a:moveTo>
                  <a:lnTo>
                    <a:pt x="2854" y="2940"/>
                  </a:lnTo>
                  <a:lnTo>
                    <a:pt x="0" y="5526"/>
                  </a:lnTo>
                  <a:lnTo>
                    <a:pt x="0" y="11501"/>
                  </a:lnTo>
                  <a:lnTo>
                    <a:pt x="415" y="11501"/>
                  </a:lnTo>
                  <a:lnTo>
                    <a:pt x="415" y="5709"/>
                  </a:lnTo>
                  <a:lnTo>
                    <a:pt x="3269" y="3124"/>
                  </a:lnTo>
                  <a:lnTo>
                    <a:pt x="32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8"/>
            <p:cNvSpPr/>
            <p:nvPr/>
          </p:nvSpPr>
          <p:spPr>
            <a:xfrm rot="448199">
              <a:off x="1430645" y="3980801"/>
              <a:ext cx="31574" cy="31530"/>
            </a:xfrm>
            <a:custGeom>
              <a:avLst/>
              <a:gdLst/>
              <a:ahLst/>
              <a:cxnLst/>
              <a:rect l="l" t="t" r="r" b="b"/>
              <a:pathLst>
                <a:path w="1429" h="1427" extrusionOk="0">
                  <a:moveTo>
                    <a:pt x="715" y="1"/>
                  </a:moveTo>
                  <a:cubicBezTo>
                    <a:pt x="321" y="1"/>
                    <a:pt x="1" y="321"/>
                    <a:pt x="1" y="715"/>
                  </a:cubicBezTo>
                  <a:cubicBezTo>
                    <a:pt x="1" y="1108"/>
                    <a:pt x="321" y="1427"/>
                    <a:pt x="715" y="1427"/>
                  </a:cubicBezTo>
                  <a:cubicBezTo>
                    <a:pt x="1108" y="1427"/>
                    <a:pt x="1428" y="1108"/>
                    <a:pt x="1428" y="715"/>
                  </a:cubicBezTo>
                  <a:cubicBezTo>
                    <a:pt x="1428" y="321"/>
                    <a:pt x="1108" y="1"/>
                    <a:pt x="7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8"/>
            <p:cNvSpPr/>
            <p:nvPr/>
          </p:nvSpPr>
          <p:spPr>
            <a:xfrm rot="448199">
              <a:off x="1407896" y="3696379"/>
              <a:ext cx="163547" cy="188471"/>
            </a:xfrm>
            <a:custGeom>
              <a:avLst/>
              <a:gdLst/>
              <a:ahLst/>
              <a:cxnLst/>
              <a:rect l="l" t="t" r="r" b="b"/>
              <a:pathLst>
                <a:path w="7402" h="8530" extrusionOk="0">
                  <a:moveTo>
                    <a:pt x="305" y="1"/>
                  </a:moveTo>
                  <a:cubicBezTo>
                    <a:pt x="205" y="5"/>
                    <a:pt x="96" y="88"/>
                    <a:pt x="92" y="203"/>
                  </a:cubicBezTo>
                  <a:lnTo>
                    <a:pt x="3" y="3590"/>
                  </a:lnTo>
                  <a:cubicBezTo>
                    <a:pt x="0" y="3662"/>
                    <a:pt x="34" y="3729"/>
                    <a:pt x="93" y="3768"/>
                  </a:cubicBezTo>
                  <a:lnTo>
                    <a:pt x="7048" y="8494"/>
                  </a:lnTo>
                  <a:cubicBezTo>
                    <a:pt x="7084" y="8520"/>
                    <a:pt x="7124" y="8530"/>
                    <a:pt x="7164" y="8530"/>
                  </a:cubicBezTo>
                  <a:cubicBezTo>
                    <a:pt x="7230" y="8530"/>
                    <a:pt x="7294" y="8498"/>
                    <a:pt x="7337" y="8438"/>
                  </a:cubicBezTo>
                  <a:cubicBezTo>
                    <a:pt x="7402" y="8344"/>
                    <a:pt x="7377" y="8215"/>
                    <a:pt x="7281" y="8151"/>
                  </a:cubicBezTo>
                  <a:lnTo>
                    <a:pt x="421" y="3489"/>
                  </a:lnTo>
                  <a:lnTo>
                    <a:pt x="506" y="213"/>
                  </a:lnTo>
                  <a:cubicBezTo>
                    <a:pt x="508" y="98"/>
                    <a:pt x="419" y="4"/>
                    <a:pt x="3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8"/>
            <p:cNvSpPr/>
            <p:nvPr/>
          </p:nvSpPr>
          <p:spPr>
            <a:xfrm rot="448199">
              <a:off x="1541589" y="3876264"/>
              <a:ext cx="33518" cy="33518"/>
            </a:xfrm>
            <a:custGeom>
              <a:avLst/>
              <a:gdLst/>
              <a:ahLst/>
              <a:cxnLst/>
              <a:rect l="l" t="t" r="r" b="b"/>
              <a:pathLst>
                <a:path w="1517" h="1517" extrusionOk="0">
                  <a:moveTo>
                    <a:pt x="759" y="1"/>
                  </a:moveTo>
                  <a:cubicBezTo>
                    <a:pt x="340" y="1"/>
                    <a:pt x="1" y="340"/>
                    <a:pt x="1" y="759"/>
                  </a:cubicBezTo>
                  <a:cubicBezTo>
                    <a:pt x="1" y="1176"/>
                    <a:pt x="340" y="1517"/>
                    <a:pt x="759" y="1517"/>
                  </a:cubicBezTo>
                  <a:cubicBezTo>
                    <a:pt x="1177" y="1517"/>
                    <a:pt x="1517" y="1176"/>
                    <a:pt x="1517" y="759"/>
                  </a:cubicBezTo>
                  <a:cubicBezTo>
                    <a:pt x="1517" y="340"/>
                    <a:pt x="1177" y="1"/>
                    <a:pt x="7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8"/>
            <p:cNvSpPr/>
            <p:nvPr/>
          </p:nvSpPr>
          <p:spPr>
            <a:xfrm rot="448199">
              <a:off x="1306695" y="3694565"/>
              <a:ext cx="185841" cy="40058"/>
            </a:xfrm>
            <a:custGeom>
              <a:avLst/>
              <a:gdLst/>
              <a:ahLst/>
              <a:cxnLst/>
              <a:rect l="l" t="t" r="r" b="b"/>
              <a:pathLst>
                <a:path w="8411" h="1813" extrusionOk="0">
                  <a:moveTo>
                    <a:pt x="0" y="0"/>
                  </a:moveTo>
                  <a:lnTo>
                    <a:pt x="0" y="1813"/>
                  </a:lnTo>
                  <a:lnTo>
                    <a:pt x="8411" y="1813"/>
                  </a:lnTo>
                  <a:lnTo>
                    <a:pt x="8411" y="1397"/>
                  </a:lnTo>
                  <a:lnTo>
                    <a:pt x="415" y="1397"/>
                  </a:lnTo>
                  <a:lnTo>
                    <a:pt x="4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8"/>
            <p:cNvSpPr/>
            <p:nvPr/>
          </p:nvSpPr>
          <p:spPr>
            <a:xfrm rot="448199">
              <a:off x="1471933" y="3729510"/>
              <a:ext cx="25630" cy="25630"/>
            </a:xfrm>
            <a:custGeom>
              <a:avLst/>
              <a:gdLst/>
              <a:ahLst/>
              <a:cxnLst/>
              <a:rect l="l" t="t" r="r" b="b"/>
              <a:pathLst>
                <a:path w="1160" h="1160" extrusionOk="0">
                  <a:moveTo>
                    <a:pt x="580" y="0"/>
                  </a:moveTo>
                  <a:cubicBezTo>
                    <a:pt x="259" y="0"/>
                    <a:pt x="0" y="259"/>
                    <a:pt x="0" y="580"/>
                  </a:cubicBezTo>
                  <a:cubicBezTo>
                    <a:pt x="0" y="900"/>
                    <a:pt x="259" y="1159"/>
                    <a:pt x="580" y="1159"/>
                  </a:cubicBezTo>
                  <a:cubicBezTo>
                    <a:pt x="900" y="1159"/>
                    <a:pt x="1159" y="900"/>
                    <a:pt x="1159" y="580"/>
                  </a:cubicBezTo>
                  <a:cubicBezTo>
                    <a:pt x="1159" y="259"/>
                    <a:pt x="900" y="0"/>
                    <a:pt x="5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8"/>
            <p:cNvSpPr/>
            <p:nvPr/>
          </p:nvSpPr>
          <p:spPr>
            <a:xfrm rot="448199">
              <a:off x="1186301" y="4113114"/>
              <a:ext cx="141121" cy="83342"/>
            </a:xfrm>
            <a:custGeom>
              <a:avLst/>
              <a:gdLst/>
              <a:ahLst/>
              <a:cxnLst/>
              <a:rect l="l" t="t" r="r" b="b"/>
              <a:pathLst>
                <a:path w="6387" h="3772" extrusionOk="0">
                  <a:moveTo>
                    <a:pt x="6087" y="2981"/>
                  </a:moveTo>
                  <a:cubicBezTo>
                    <a:pt x="6091" y="2982"/>
                    <a:pt x="6095" y="2984"/>
                    <a:pt x="6095" y="2987"/>
                  </a:cubicBezTo>
                  <a:cubicBezTo>
                    <a:pt x="6092" y="2985"/>
                    <a:pt x="6089" y="2983"/>
                    <a:pt x="6087" y="2981"/>
                  </a:cubicBezTo>
                  <a:close/>
                  <a:moveTo>
                    <a:pt x="870" y="3159"/>
                  </a:moveTo>
                  <a:lnTo>
                    <a:pt x="870" y="3159"/>
                  </a:lnTo>
                  <a:cubicBezTo>
                    <a:pt x="870" y="3159"/>
                    <a:pt x="870" y="3159"/>
                    <a:pt x="870" y="3159"/>
                  </a:cubicBezTo>
                  <a:lnTo>
                    <a:pt x="870" y="3159"/>
                  </a:lnTo>
                  <a:close/>
                  <a:moveTo>
                    <a:pt x="3027" y="1"/>
                  </a:moveTo>
                  <a:cubicBezTo>
                    <a:pt x="2848" y="1"/>
                    <a:pt x="2691" y="144"/>
                    <a:pt x="2669" y="325"/>
                  </a:cubicBezTo>
                  <a:cubicBezTo>
                    <a:pt x="2660" y="392"/>
                    <a:pt x="2673" y="464"/>
                    <a:pt x="2700" y="524"/>
                  </a:cubicBezTo>
                  <a:cubicBezTo>
                    <a:pt x="2626" y="534"/>
                    <a:pt x="2553" y="552"/>
                    <a:pt x="2480" y="570"/>
                  </a:cubicBezTo>
                  <a:lnTo>
                    <a:pt x="2480" y="570"/>
                  </a:lnTo>
                  <a:cubicBezTo>
                    <a:pt x="2492" y="383"/>
                    <a:pt x="2356" y="219"/>
                    <a:pt x="2166" y="196"/>
                  </a:cubicBezTo>
                  <a:cubicBezTo>
                    <a:pt x="2152" y="195"/>
                    <a:pt x="2138" y="194"/>
                    <a:pt x="2124" y="194"/>
                  </a:cubicBezTo>
                  <a:cubicBezTo>
                    <a:pt x="1947" y="194"/>
                    <a:pt x="1793" y="326"/>
                    <a:pt x="1772" y="507"/>
                  </a:cubicBezTo>
                  <a:cubicBezTo>
                    <a:pt x="1757" y="618"/>
                    <a:pt x="1799" y="720"/>
                    <a:pt x="1870" y="796"/>
                  </a:cubicBezTo>
                  <a:cubicBezTo>
                    <a:pt x="1789" y="836"/>
                    <a:pt x="1706" y="926"/>
                    <a:pt x="1636" y="926"/>
                  </a:cubicBezTo>
                  <a:cubicBezTo>
                    <a:pt x="1617" y="778"/>
                    <a:pt x="1493" y="631"/>
                    <a:pt x="1322" y="611"/>
                  </a:cubicBezTo>
                  <a:cubicBezTo>
                    <a:pt x="1308" y="609"/>
                    <a:pt x="1294" y="609"/>
                    <a:pt x="1280" y="609"/>
                  </a:cubicBezTo>
                  <a:cubicBezTo>
                    <a:pt x="1103" y="609"/>
                    <a:pt x="947" y="741"/>
                    <a:pt x="925" y="921"/>
                  </a:cubicBezTo>
                  <a:cubicBezTo>
                    <a:pt x="906" y="1092"/>
                    <a:pt x="1008" y="1249"/>
                    <a:pt x="1164" y="1301"/>
                  </a:cubicBezTo>
                  <a:cubicBezTo>
                    <a:pt x="1099" y="1365"/>
                    <a:pt x="1036" y="1434"/>
                    <a:pt x="978" y="1504"/>
                  </a:cubicBezTo>
                  <a:cubicBezTo>
                    <a:pt x="922" y="1414"/>
                    <a:pt x="829" y="1349"/>
                    <a:pt x="716" y="1335"/>
                  </a:cubicBezTo>
                  <a:cubicBezTo>
                    <a:pt x="702" y="1333"/>
                    <a:pt x="689" y="1333"/>
                    <a:pt x="676" y="1333"/>
                  </a:cubicBezTo>
                  <a:cubicBezTo>
                    <a:pt x="504" y="1333"/>
                    <a:pt x="391" y="1472"/>
                    <a:pt x="370" y="1654"/>
                  </a:cubicBezTo>
                  <a:cubicBezTo>
                    <a:pt x="347" y="1847"/>
                    <a:pt x="355" y="2007"/>
                    <a:pt x="723" y="2056"/>
                  </a:cubicBezTo>
                  <a:cubicBezTo>
                    <a:pt x="501" y="2113"/>
                    <a:pt x="599" y="2209"/>
                    <a:pt x="566" y="2293"/>
                  </a:cubicBezTo>
                  <a:cubicBezTo>
                    <a:pt x="533" y="2278"/>
                    <a:pt x="471" y="2263"/>
                    <a:pt x="433" y="2258"/>
                  </a:cubicBezTo>
                  <a:cubicBezTo>
                    <a:pt x="418" y="2256"/>
                    <a:pt x="404" y="2255"/>
                    <a:pt x="390" y="2255"/>
                  </a:cubicBezTo>
                  <a:cubicBezTo>
                    <a:pt x="210" y="2255"/>
                    <a:pt x="46" y="2386"/>
                    <a:pt x="25" y="2567"/>
                  </a:cubicBezTo>
                  <a:cubicBezTo>
                    <a:pt x="1" y="2763"/>
                    <a:pt x="151" y="2934"/>
                    <a:pt x="347" y="2957"/>
                  </a:cubicBezTo>
                  <a:cubicBezTo>
                    <a:pt x="347" y="2957"/>
                    <a:pt x="348" y="2957"/>
                    <a:pt x="348" y="2957"/>
                  </a:cubicBezTo>
                  <a:cubicBezTo>
                    <a:pt x="352" y="2957"/>
                    <a:pt x="345" y="2952"/>
                    <a:pt x="364" y="2952"/>
                  </a:cubicBezTo>
                  <a:cubicBezTo>
                    <a:pt x="370" y="2952"/>
                    <a:pt x="379" y="2952"/>
                    <a:pt x="393" y="2954"/>
                  </a:cubicBezTo>
                  <a:lnTo>
                    <a:pt x="393" y="2954"/>
                  </a:lnTo>
                  <a:lnTo>
                    <a:pt x="391" y="2971"/>
                  </a:lnTo>
                  <a:cubicBezTo>
                    <a:pt x="384" y="3034"/>
                    <a:pt x="335" y="3094"/>
                    <a:pt x="341" y="3094"/>
                  </a:cubicBezTo>
                  <a:lnTo>
                    <a:pt x="870" y="3159"/>
                  </a:lnTo>
                  <a:lnTo>
                    <a:pt x="870" y="3159"/>
                  </a:lnTo>
                  <a:cubicBezTo>
                    <a:pt x="866" y="3158"/>
                    <a:pt x="873" y="3081"/>
                    <a:pt x="880" y="3030"/>
                  </a:cubicBezTo>
                  <a:cubicBezTo>
                    <a:pt x="1022" y="1874"/>
                    <a:pt x="2001" y="1037"/>
                    <a:pt x="3136" y="1037"/>
                  </a:cubicBezTo>
                  <a:cubicBezTo>
                    <a:pt x="3229" y="1037"/>
                    <a:pt x="3322" y="1043"/>
                    <a:pt x="3417" y="1055"/>
                  </a:cubicBezTo>
                  <a:cubicBezTo>
                    <a:pt x="4667" y="1206"/>
                    <a:pt x="5558" y="2322"/>
                    <a:pt x="5408" y="3572"/>
                  </a:cubicBezTo>
                  <a:cubicBezTo>
                    <a:pt x="5401" y="3623"/>
                    <a:pt x="5391" y="3706"/>
                    <a:pt x="5387" y="3707"/>
                  </a:cubicBezTo>
                  <a:lnTo>
                    <a:pt x="5387" y="3707"/>
                  </a:lnTo>
                  <a:lnTo>
                    <a:pt x="5387" y="3707"/>
                  </a:lnTo>
                  <a:lnTo>
                    <a:pt x="5387" y="3707"/>
                  </a:lnTo>
                  <a:cubicBezTo>
                    <a:pt x="5387" y="3707"/>
                    <a:pt x="5387" y="3707"/>
                    <a:pt x="5387" y="3707"/>
                  </a:cubicBezTo>
                  <a:cubicBezTo>
                    <a:pt x="5387" y="3707"/>
                    <a:pt x="5387" y="3707"/>
                    <a:pt x="5387" y="3707"/>
                  </a:cubicBezTo>
                  <a:lnTo>
                    <a:pt x="5387" y="3707"/>
                  </a:lnTo>
                  <a:lnTo>
                    <a:pt x="5916" y="3771"/>
                  </a:lnTo>
                  <a:cubicBezTo>
                    <a:pt x="5920" y="3771"/>
                    <a:pt x="5940" y="3738"/>
                    <a:pt x="5947" y="3682"/>
                  </a:cubicBezTo>
                  <a:lnTo>
                    <a:pt x="5954" y="3625"/>
                  </a:lnTo>
                  <a:lnTo>
                    <a:pt x="5954" y="3625"/>
                  </a:lnTo>
                  <a:cubicBezTo>
                    <a:pt x="5966" y="3626"/>
                    <a:pt x="5978" y="3627"/>
                    <a:pt x="5990" y="3627"/>
                  </a:cubicBezTo>
                  <a:cubicBezTo>
                    <a:pt x="6171" y="3627"/>
                    <a:pt x="6353" y="3522"/>
                    <a:pt x="6374" y="3345"/>
                  </a:cubicBezTo>
                  <a:cubicBezTo>
                    <a:pt x="6387" y="3150"/>
                    <a:pt x="6288" y="3006"/>
                    <a:pt x="6093" y="2980"/>
                  </a:cubicBezTo>
                  <a:cubicBezTo>
                    <a:pt x="6089" y="2980"/>
                    <a:pt x="6087" y="2979"/>
                    <a:pt x="6085" y="2979"/>
                  </a:cubicBezTo>
                  <a:lnTo>
                    <a:pt x="6085" y="2979"/>
                  </a:lnTo>
                  <a:cubicBezTo>
                    <a:pt x="5950" y="2868"/>
                    <a:pt x="5984" y="2779"/>
                    <a:pt x="5962" y="2685"/>
                  </a:cubicBezTo>
                  <a:lnTo>
                    <a:pt x="5962" y="2685"/>
                  </a:lnTo>
                  <a:cubicBezTo>
                    <a:pt x="5966" y="2685"/>
                    <a:pt x="5971" y="2686"/>
                    <a:pt x="5975" y="2686"/>
                  </a:cubicBezTo>
                  <a:cubicBezTo>
                    <a:pt x="6149" y="2686"/>
                    <a:pt x="6264" y="2550"/>
                    <a:pt x="6285" y="2369"/>
                  </a:cubicBezTo>
                  <a:cubicBezTo>
                    <a:pt x="6308" y="2173"/>
                    <a:pt x="6149" y="1994"/>
                    <a:pt x="5955" y="1971"/>
                  </a:cubicBezTo>
                  <a:cubicBezTo>
                    <a:pt x="5940" y="1970"/>
                    <a:pt x="5925" y="1969"/>
                    <a:pt x="5910" y="1969"/>
                  </a:cubicBezTo>
                  <a:cubicBezTo>
                    <a:pt x="5819" y="1969"/>
                    <a:pt x="5730" y="2002"/>
                    <a:pt x="5666" y="2057"/>
                  </a:cubicBezTo>
                  <a:lnTo>
                    <a:pt x="5656" y="2107"/>
                  </a:lnTo>
                  <a:cubicBezTo>
                    <a:pt x="5608" y="2013"/>
                    <a:pt x="5555" y="1884"/>
                    <a:pt x="5490" y="1884"/>
                  </a:cubicBezTo>
                  <a:cubicBezTo>
                    <a:pt x="5663" y="1662"/>
                    <a:pt x="5770" y="1685"/>
                    <a:pt x="5790" y="1525"/>
                  </a:cubicBezTo>
                  <a:cubicBezTo>
                    <a:pt x="5813" y="1329"/>
                    <a:pt x="5633" y="1120"/>
                    <a:pt x="5437" y="1097"/>
                  </a:cubicBezTo>
                  <a:cubicBezTo>
                    <a:pt x="5421" y="1096"/>
                    <a:pt x="5408" y="1095"/>
                    <a:pt x="5395" y="1095"/>
                  </a:cubicBezTo>
                  <a:cubicBezTo>
                    <a:pt x="5266" y="1095"/>
                    <a:pt x="5234" y="1182"/>
                    <a:pt x="5020" y="1299"/>
                  </a:cubicBezTo>
                  <a:lnTo>
                    <a:pt x="5020" y="1296"/>
                  </a:lnTo>
                  <a:cubicBezTo>
                    <a:pt x="5025" y="1258"/>
                    <a:pt x="4976" y="1213"/>
                    <a:pt x="4927" y="1172"/>
                  </a:cubicBezTo>
                  <a:cubicBezTo>
                    <a:pt x="4972" y="1120"/>
                    <a:pt x="5026" y="1056"/>
                    <a:pt x="5035" y="983"/>
                  </a:cubicBezTo>
                  <a:cubicBezTo>
                    <a:pt x="5058" y="788"/>
                    <a:pt x="4977" y="617"/>
                    <a:pt x="4783" y="592"/>
                  </a:cubicBezTo>
                  <a:cubicBezTo>
                    <a:pt x="4769" y="591"/>
                    <a:pt x="4755" y="590"/>
                    <a:pt x="4741" y="590"/>
                  </a:cubicBezTo>
                  <a:cubicBezTo>
                    <a:pt x="4603" y="590"/>
                    <a:pt x="4490" y="672"/>
                    <a:pt x="4478" y="798"/>
                  </a:cubicBezTo>
                  <a:lnTo>
                    <a:pt x="4478" y="799"/>
                  </a:lnTo>
                  <a:lnTo>
                    <a:pt x="4478" y="799"/>
                  </a:lnTo>
                  <a:cubicBezTo>
                    <a:pt x="4475" y="775"/>
                    <a:pt x="4304" y="681"/>
                    <a:pt x="4242" y="674"/>
                  </a:cubicBezTo>
                  <a:lnTo>
                    <a:pt x="4226" y="671"/>
                  </a:lnTo>
                  <a:lnTo>
                    <a:pt x="4226" y="671"/>
                  </a:lnTo>
                  <a:cubicBezTo>
                    <a:pt x="4227" y="671"/>
                    <a:pt x="4228" y="671"/>
                    <a:pt x="4229" y="671"/>
                  </a:cubicBezTo>
                  <a:cubicBezTo>
                    <a:pt x="4260" y="671"/>
                    <a:pt x="4281" y="580"/>
                    <a:pt x="4288" y="514"/>
                  </a:cubicBezTo>
                  <a:cubicBezTo>
                    <a:pt x="4311" y="319"/>
                    <a:pt x="4168" y="152"/>
                    <a:pt x="3970" y="126"/>
                  </a:cubicBezTo>
                  <a:cubicBezTo>
                    <a:pt x="3949" y="124"/>
                    <a:pt x="3928" y="122"/>
                    <a:pt x="3908" y="122"/>
                  </a:cubicBezTo>
                  <a:cubicBezTo>
                    <a:pt x="3740" y="122"/>
                    <a:pt x="3600" y="206"/>
                    <a:pt x="3577" y="382"/>
                  </a:cubicBezTo>
                  <a:cubicBezTo>
                    <a:pt x="3574" y="407"/>
                    <a:pt x="3574" y="409"/>
                    <a:pt x="3579" y="409"/>
                  </a:cubicBezTo>
                  <a:lnTo>
                    <a:pt x="3579" y="409"/>
                  </a:lnTo>
                  <a:cubicBezTo>
                    <a:pt x="3558" y="409"/>
                    <a:pt x="3538" y="411"/>
                    <a:pt x="3518" y="411"/>
                  </a:cubicBezTo>
                  <a:cubicBezTo>
                    <a:pt x="3508" y="411"/>
                    <a:pt x="3497" y="410"/>
                    <a:pt x="3487" y="409"/>
                  </a:cubicBezTo>
                  <a:cubicBezTo>
                    <a:pt x="3473" y="407"/>
                    <a:pt x="3459" y="407"/>
                    <a:pt x="3446" y="407"/>
                  </a:cubicBezTo>
                  <a:cubicBezTo>
                    <a:pt x="3419" y="407"/>
                    <a:pt x="3392" y="409"/>
                    <a:pt x="3367" y="409"/>
                  </a:cubicBezTo>
                  <a:cubicBezTo>
                    <a:pt x="3374" y="409"/>
                    <a:pt x="3377" y="404"/>
                    <a:pt x="3381" y="375"/>
                  </a:cubicBezTo>
                  <a:cubicBezTo>
                    <a:pt x="3404" y="180"/>
                    <a:pt x="3262" y="26"/>
                    <a:pt x="3066" y="3"/>
                  </a:cubicBezTo>
                  <a:cubicBezTo>
                    <a:pt x="3053" y="2"/>
                    <a:pt x="3040" y="1"/>
                    <a:pt x="30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8"/>
            <p:cNvSpPr/>
            <p:nvPr/>
          </p:nvSpPr>
          <p:spPr>
            <a:xfrm rot="448199">
              <a:off x="1226441" y="4149285"/>
              <a:ext cx="25652" cy="24437"/>
            </a:xfrm>
            <a:custGeom>
              <a:avLst/>
              <a:gdLst/>
              <a:ahLst/>
              <a:cxnLst/>
              <a:rect l="l" t="t" r="r" b="b"/>
              <a:pathLst>
                <a:path w="1161" h="1106" extrusionOk="0">
                  <a:moveTo>
                    <a:pt x="577" y="0"/>
                  </a:moveTo>
                  <a:cubicBezTo>
                    <a:pt x="297" y="0"/>
                    <a:pt x="58" y="213"/>
                    <a:pt x="30" y="498"/>
                  </a:cubicBezTo>
                  <a:cubicBezTo>
                    <a:pt x="0" y="801"/>
                    <a:pt x="222" y="1072"/>
                    <a:pt x="525" y="1103"/>
                  </a:cubicBezTo>
                  <a:cubicBezTo>
                    <a:pt x="544" y="1105"/>
                    <a:pt x="562" y="1106"/>
                    <a:pt x="580" y="1106"/>
                  </a:cubicBezTo>
                  <a:cubicBezTo>
                    <a:pt x="862" y="1106"/>
                    <a:pt x="1101" y="893"/>
                    <a:pt x="1130" y="607"/>
                  </a:cubicBezTo>
                  <a:cubicBezTo>
                    <a:pt x="1160" y="304"/>
                    <a:pt x="937" y="33"/>
                    <a:pt x="634" y="3"/>
                  </a:cubicBezTo>
                  <a:cubicBezTo>
                    <a:pt x="615" y="1"/>
                    <a:pt x="596" y="0"/>
                    <a:pt x="5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8"/>
            <p:cNvSpPr/>
            <p:nvPr/>
          </p:nvSpPr>
          <p:spPr>
            <a:xfrm rot="448199">
              <a:off x="1261483" y="4170774"/>
              <a:ext cx="25697" cy="24459"/>
            </a:xfrm>
            <a:custGeom>
              <a:avLst/>
              <a:gdLst/>
              <a:ahLst/>
              <a:cxnLst/>
              <a:rect l="l" t="t" r="r" b="b"/>
              <a:pathLst>
                <a:path w="1163" h="1107" extrusionOk="0">
                  <a:moveTo>
                    <a:pt x="578" y="0"/>
                  </a:moveTo>
                  <a:cubicBezTo>
                    <a:pt x="299" y="0"/>
                    <a:pt x="60" y="213"/>
                    <a:pt x="32" y="498"/>
                  </a:cubicBezTo>
                  <a:cubicBezTo>
                    <a:pt x="1" y="802"/>
                    <a:pt x="222" y="1072"/>
                    <a:pt x="527" y="1103"/>
                  </a:cubicBezTo>
                  <a:cubicBezTo>
                    <a:pt x="546" y="1105"/>
                    <a:pt x="564" y="1106"/>
                    <a:pt x="582" y="1106"/>
                  </a:cubicBezTo>
                  <a:cubicBezTo>
                    <a:pt x="862" y="1106"/>
                    <a:pt x="1103" y="893"/>
                    <a:pt x="1131" y="607"/>
                  </a:cubicBezTo>
                  <a:cubicBezTo>
                    <a:pt x="1162" y="304"/>
                    <a:pt x="941" y="33"/>
                    <a:pt x="636" y="3"/>
                  </a:cubicBezTo>
                  <a:cubicBezTo>
                    <a:pt x="617" y="1"/>
                    <a:pt x="597" y="0"/>
                    <a:pt x="5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8"/>
            <p:cNvSpPr/>
            <p:nvPr/>
          </p:nvSpPr>
          <p:spPr>
            <a:xfrm rot="448199">
              <a:off x="1278862" y="4219205"/>
              <a:ext cx="226982" cy="226982"/>
            </a:xfrm>
            <a:custGeom>
              <a:avLst/>
              <a:gdLst/>
              <a:ahLst/>
              <a:cxnLst/>
              <a:rect l="l" t="t" r="r" b="b"/>
              <a:pathLst>
                <a:path w="10273" h="10273" extrusionOk="0">
                  <a:moveTo>
                    <a:pt x="5139" y="1"/>
                  </a:moveTo>
                  <a:cubicBezTo>
                    <a:pt x="5138" y="1"/>
                    <a:pt x="5137" y="1"/>
                    <a:pt x="5136" y="1"/>
                  </a:cubicBezTo>
                  <a:cubicBezTo>
                    <a:pt x="2301" y="1"/>
                    <a:pt x="1" y="2300"/>
                    <a:pt x="1" y="5137"/>
                  </a:cubicBezTo>
                  <a:cubicBezTo>
                    <a:pt x="1" y="7972"/>
                    <a:pt x="2301" y="10272"/>
                    <a:pt x="5136" y="10272"/>
                  </a:cubicBezTo>
                  <a:cubicBezTo>
                    <a:pt x="7972" y="10272"/>
                    <a:pt x="10272" y="7972"/>
                    <a:pt x="10272" y="5137"/>
                  </a:cubicBezTo>
                  <a:cubicBezTo>
                    <a:pt x="10272" y="2299"/>
                    <a:pt x="7975" y="1"/>
                    <a:pt x="51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8"/>
            <p:cNvSpPr/>
            <p:nvPr/>
          </p:nvSpPr>
          <p:spPr>
            <a:xfrm rot="448199">
              <a:off x="1329218" y="4272717"/>
              <a:ext cx="122031" cy="122031"/>
            </a:xfrm>
            <a:custGeom>
              <a:avLst/>
              <a:gdLst/>
              <a:ahLst/>
              <a:cxnLst/>
              <a:rect l="l" t="t" r="r" b="b"/>
              <a:pathLst>
                <a:path w="5523" h="5523" extrusionOk="0">
                  <a:moveTo>
                    <a:pt x="2762" y="0"/>
                  </a:moveTo>
                  <a:cubicBezTo>
                    <a:pt x="1235" y="0"/>
                    <a:pt x="1" y="1236"/>
                    <a:pt x="1" y="2761"/>
                  </a:cubicBezTo>
                  <a:cubicBezTo>
                    <a:pt x="1" y="4286"/>
                    <a:pt x="1235" y="5522"/>
                    <a:pt x="2762" y="5522"/>
                  </a:cubicBezTo>
                  <a:cubicBezTo>
                    <a:pt x="4287" y="5522"/>
                    <a:pt x="5523" y="4286"/>
                    <a:pt x="5523" y="2761"/>
                  </a:cubicBezTo>
                  <a:cubicBezTo>
                    <a:pt x="5523" y="1236"/>
                    <a:pt x="4287" y="0"/>
                    <a:pt x="27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8"/>
            <p:cNvSpPr/>
            <p:nvPr/>
          </p:nvSpPr>
          <p:spPr>
            <a:xfrm rot="448199">
              <a:off x="1352837" y="4296357"/>
              <a:ext cx="74770" cy="74770"/>
            </a:xfrm>
            <a:custGeom>
              <a:avLst/>
              <a:gdLst/>
              <a:ahLst/>
              <a:cxnLst/>
              <a:rect l="l" t="t" r="r" b="b"/>
              <a:pathLst>
                <a:path w="3384" h="3384" extrusionOk="0">
                  <a:moveTo>
                    <a:pt x="1693" y="0"/>
                  </a:moveTo>
                  <a:cubicBezTo>
                    <a:pt x="759" y="0"/>
                    <a:pt x="0" y="756"/>
                    <a:pt x="0" y="1691"/>
                  </a:cubicBezTo>
                  <a:cubicBezTo>
                    <a:pt x="0" y="2625"/>
                    <a:pt x="757" y="3384"/>
                    <a:pt x="1693" y="3384"/>
                  </a:cubicBezTo>
                  <a:cubicBezTo>
                    <a:pt x="2625" y="3384"/>
                    <a:pt x="3384" y="2627"/>
                    <a:pt x="3384" y="1691"/>
                  </a:cubicBezTo>
                  <a:cubicBezTo>
                    <a:pt x="3384" y="756"/>
                    <a:pt x="2627" y="0"/>
                    <a:pt x="16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8"/>
            <p:cNvSpPr/>
            <p:nvPr/>
          </p:nvSpPr>
          <p:spPr>
            <a:xfrm rot="448199">
              <a:off x="1396860" y="4191294"/>
              <a:ext cx="24459" cy="55392"/>
            </a:xfrm>
            <a:custGeom>
              <a:avLst/>
              <a:gdLst/>
              <a:ahLst/>
              <a:cxnLst/>
              <a:rect l="l" t="t" r="r" b="b"/>
              <a:pathLst>
                <a:path w="1107" h="2507" extrusionOk="0">
                  <a:moveTo>
                    <a:pt x="536" y="0"/>
                  </a:moveTo>
                  <a:cubicBezTo>
                    <a:pt x="241" y="0"/>
                    <a:pt x="1" y="240"/>
                    <a:pt x="1" y="535"/>
                  </a:cubicBezTo>
                  <a:lnTo>
                    <a:pt x="1" y="1971"/>
                  </a:lnTo>
                  <a:cubicBezTo>
                    <a:pt x="1" y="2266"/>
                    <a:pt x="241" y="2506"/>
                    <a:pt x="536" y="2506"/>
                  </a:cubicBezTo>
                  <a:lnTo>
                    <a:pt x="572" y="2506"/>
                  </a:lnTo>
                  <a:cubicBezTo>
                    <a:pt x="866" y="2506"/>
                    <a:pt x="1107" y="2266"/>
                    <a:pt x="1107" y="1971"/>
                  </a:cubicBezTo>
                  <a:lnTo>
                    <a:pt x="1107" y="535"/>
                  </a:lnTo>
                  <a:cubicBezTo>
                    <a:pt x="1107" y="240"/>
                    <a:pt x="866" y="0"/>
                    <a:pt x="5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8"/>
            <p:cNvSpPr/>
            <p:nvPr/>
          </p:nvSpPr>
          <p:spPr>
            <a:xfrm rot="448199">
              <a:off x="1367875" y="4412341"/>
              <a:ext cx="24459" cy="55414"/>
            </a:xfrm>
            <a:custGeom>
              <a:avLst/>
              <a:gdLst/>
              <a:ahLst/>
              <a:cxnLst/>
              <a:rect l="l" t="t" r="r" b="b"/>
              <a:pathLst>
                <a:path w="1107" h="2508" extrusionOk="0">
                  <a:moveTo>
                    <a:pt x="536" y="1"/>
                  </a:moveTo>
                  <a:cubicBezTo>
                    <a:pt x="241" y="1"/>
                    <a:pt x="1" y="241"/>
                    <a:pt x="1" y="536"/>
                  </a:cubicBezTo>
                  <a:lnTo>
                    <a:pt x="1" y="1972"/>
                  </a:lnTo>
                  <a:cubicBezTo>
                    <a:pt x="1" y="2267"/>
                    <a:pt x="241" y="2507"/>
                    <a:pt x="536" y="2507"/>
                  </a:cubicBezTo>
                  <a:lnTo>
                    <a:pt x="572" y="2507"/>
                  </a:lnTo>
                  <a:cubicBezTo>
                    <a:pt x="866" y="2507"/>
                    <a:pt x="1107" y="2267"/>
                    <a:pt x="1107" y="1972"/>
                  </a:cubicBezTo>
                  <a:lnTo>
                    <a:pt x="1107" y="536"/>
                  </a:lnTo>
                  <a:cubicBezTo>
                    <a:pt x="1107" y="241"/>
                    <a:pt x="866" y="1"/>
                    <a:pt x="5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8"/>
            <p:cNvSpPr/>
            <p:nvPr/>
          </p:nvSpPr>
          <p:spPr>
            <a:xfrm rot="448199">
              <a:off x="1255994" y="4306080"/>
              <a:ext cx="55326" cy="24415"/>
            </a:xfrm>
            <a:custGeom>
              <a:avLst/>
              <a:gdLst/>
              <a:ahLst/>
              <a:cxnLst/>
              <a:rect l="l" t="t" r="r" b="b"/>
              <a:pathLst>
                <a:path w="2504" h="1105" extrusionOk="0">
                  <a:moveTo>
                    <a:pt x="521" y="0"/>
                  </a:moveTo>
                  <a:cubicBezTo>
                    <a:pt x="221" y="0"/>
                    <a:pt x="0" y="248"/>
                    <a:pt x="0" y="541"/>
                  </a:cubicBezTo>
                  <a:lnTo>
                    <a:pt x="0" y="581"/>
                  </a:lnTo>
                  <a:cubicBezTo>
                    <a:pt x="0" y="876"/>
                    <a:pt x="219" y="1105"/>
                    <a:pt x="521" y="1105"/>
                  </a:cubicBezTo>
                  <a:lnTo>
                    <a:pt x="1934" y="1105"/>
                  </a:lnTo>
                  <a:cubicBezTo>
                    <a:pt x="2235" y="1105"/>
                    <a:pt x="2504" y="876"/>
                    <a:pt x="2504" y="581"/>
                  </a:cubicBezTo>
                  <a:lnTo>
                    <a:pt x="2504" y="541"/>
                  </a:lnTo>
                  <a:cubicBezTo>
                    <a:pt x="2504" y="248"/>
                    <a:pt x="2236" y="0"/>
                    <a:pt x="19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8"/>
            <p:cNvSpPr/>
            <p:nvPr/>
          </p:nvSpPr>
          <p:spPr>
            <a:xfrm rot="448199">
              <a:off x="1476997" y="4335061"/>
              <a:ext cx="55370" cy="24415"/>
            </a:xfrm>
            <a:custGeom>
              <a:avLst/>
              <a:gdLst/>
              <a:ahLst/>
              <a:cxnLst/>
              <a:rect l="l" t="t" r="r" b="b"/>
              <a:pathLst>
                <a:path w="2506" h="1105" extrusionOk="0">
                  <a:moveTo>
                    <a:pt x="534" y="0"/>
                  </a:moveTo>
                  <a:cubicBezTo>
                    <a:pt x="239" y="0"/>
                    <a:pt x="0" y="239"/>
                    <a:pt x="0" y="534"/>
                  </a:cubicBezTo>
                  <a:lnTo>
                    <a:pt x="0" y="570"/>
                  </a:lnTo>
                  <a:cubicBezTo>
                    <a:pt x="0" y="866"/>
                    <a:pt x="239" y="1105"/>
                    <a:pt x="534" y="1105"/>
                  </a:cubicBezTo>
                  <a:lnTo>
                    <a:pt x="1970" y="1105"/>
                  </a:lnTo>
                  <a:cubicBezTo>
                    <a:pt x="2265" y="1105"/>
                    <a:pt x="2505" y="866"/>
                    <a:pt x="2505" y="570"/>
                  </a:cubicBezTo>
                  <a:lnTo>
                    <a:pt x="2505" y="534"/>
                  </a:lnTo>
                  <a:cubicBezTo>
                    <a:pt x="2505" y="239"/>
                    <a:pt x="2265" y="0"/>
                    <a:pt x="19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8"/>
            <p:cNvSpPr/>
            <p:nvPr/>
          </p:nvSpPr>
          <p:spPr>
            <a:xfrm rot="448199">
              <a:off x="1291632" y="4228239"/>
              <a:ext cx="48211" cy="45958"/>
            </a:xfrm>
            <a:custGeom>
              <a:avLst/>
              <a:gdLst/>
              <a:ahLst/>
              <a:cxnLst/>
              <a:rect l="l" t="t" r="r" b="b"/>
              <a:pathLst>
                <a:path w="2182" h="2080" extrusionOk="0">
                  <a:moveTo>
                    <a:pt x="587" y="0"/>
                  </a:moveTo>
                  <a:cubicBezTo>
                    <a:pt x="450" y="0"/>
                    <a:pt x="313" y="53"/>
                    <a:pt x="209" y="157"/>
                  </a:cubicBezTo>
                  <a:cubicBezTo>
                    <a:pt x="0" y="367"/>
                    <a:pt x="0" y="705"/>
                    <a:pt x="209" y="914"/>
                  </a:cubicBezTo>
                  <a:lnTo>
                    <a:pt x="1218" y="1922"/>
                  </a:lnTo>
                  <a:cubicBezTo>
                    <a:pt x="1322" y="2027"/>
                    <a:pt x="1459" y="2079"/>
                    <a:pt x="1596" y="2079"/>
                  </a:cubicBezTo>
                  <a:cubicBezTo>
                    <a:pt x="1733" y="2079"/>
                    <a:pt x="1870" y="2027"/>
                    <a:pt x="1974" y="1922"/>
                  </a:cubicBezTo>
                  <a:cubicBezTo>
                    <a:pt x="2182" y="1714"/>
                    <a:pt x="2182" y="1376"/>
                    <a:pt x="1974" y="1166"/>
                  </a:cubicBezTo>
                  <a:lnTo>
                    <a:pt x="966" y="157"/>
                  </a:lnTo>
                  <a:cubicBezTo>
                    <a:pt x="861" y="53"/>
                    <a:pt x="724" y="0"/>
                    <a:pt x="5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8"/>
            <p:cNvSpPr/>
            <p:nvPr/>
          </p:nvSpPr>
          <p:spPr>
            <a:xfrm rot="448199">
              <a:off x="1428283" y="4406158"/>
              <a:ext cx="48233" cy="45936"/>
            </a:xfrm>
            <a:custGeom>
              <a:avLst/>
              <a:gdLst/>
              <a:ahLst/>
              <a:cxnLst/>
              <a:rect l="l" t="t" r="r" b="b"/>
              <a:pathLst>
                <a:path w="2183" h="2079" extrusionOk="0">
                  <a:moveTo>
                    <a:pt x="588" y="0"/>
                  </a:moveTo>
                  <a:cubicBezTo>
                    <a:pt x="451" y="0"/>
                    <a:pt x="314" y="52"/>
                    <a:pt x="210" y="157"/>
                  </a:cubicBezTo>
                  <a:cubicBezTo>
                    <a:pt x="1" y="366"/>
                    <a:pt x="1" y="705"/>
                    <a:pt x="210" y="914"/>
                  </a:cubicBezTo>
                  <a:lnTo>
                    <a:pt x="1218" y="1922"/>
                  </a:lnTo>
                  <a:cubicBezTo>
                    <a:pt x="1323" y="2027"/>
                    <a:pt x="1459" y="2079"/>
                    <a:pt x="1596" y="2079"/>
                  </a:cubicBezTo>
                  <a:cubicBezTo>
                    <a:pt x="1733" y="2079"/>
                    <a:pt x="1870" y="2027"/>
                    <a:pt x="1975" y="1922"/>
                  </a:cubicBezTo>
                  <a:cubicBezTo>
                    <a:pt x="2183" y="1713"/>
                    <a:pt x="2183" y="1374"/>
                    <a:pt x="1975" y="1165"/>
                  </a:cubicBezTo>
                  <a:lnTo>
                    <a:pt x="967" y="157"/>
                  </a:lnTo>
                  <a:cubicBezTo>
                    <a:pt x="861" y="52"/>
                    <a:pt x="724" y="0"/>
                    <a:pt x="5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8"/>
            <p:cNvSpPr/>
            <p:nvPr/>
          </p:nvSpPr>
          <p:spPr>
            <a:xfrm rot="448199">
              <a:off x="1455848" y="4236536"/>
              <a:ext cx="48233" cy="45958"/>
            </a:xfrm>
            <a:custGeom>
              <a:avLst/>
              <a:gdLst/>
              <a:ahLst/>
              <a:cxnLst/>
              <a:rect l="l" t="t" r="r" b="b"/>
              <a:pathLst>
                <a:path w="2183" h="2080" extrusionOk="0">
                  <a:moveTo>
                    <a:pt x="1595" y="1"/>
                  </a:moveTo>
                  <a:cubicBezTo>
                    <a:pt x="1458" y="1"/>
                    <a:pt x="1321" y="53"/>
                    <a:pt x="1217" y="157"/>
                  </a:cubicBezTo>
                  <a:lnTo>
                    <a:pt x="208" y="1166"/>
                  </a:lnTo>
                  <a:cubicBezTo>
                    <a:pt x="1" y="1376"/>
                    <a:pt x="1" y="1714"/>
                    <a:pt x="208" y="1923"/>
                  </a:cubicBezTo>
                  <a:cubicBezTo>
                    <a:pt x="313" y="2027"/>
                    <a:pt x="450" y="2079"/>
                    <a:pt x="587" y="2079"/>
                  </a:cubicBezTo>
                  <a:cubicBezTo>
                    <a:pt x="724" y="2079"/>
                    <a:pt x="861" y="2027"/>
                    <a:pt x="965" y="1923"/>
                  </a:cubicBezTo>
                  <a:lnTo>
                    <a:pt x="1974" y="914"/>
                  </a:lnTo>
                  <a:cubicBezTo>
                    <a:pt x="2182" y="705"/>
                    <a:pt x="2182" y="368"/>
                    <a:pt x="1974" y="157"/>
                  </a:cubicBezTo>
                  <a:cubicBezTo>
                    <a:pt x="1869" y="53"/>
                    <a:pt x="1732" y="1"/>
                    <a:pt x="15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8"/>
            <p:cNvSpPr/>
            <p:nvPr/>
          </p:nvSpPr>
          <p:spPr>
            <a:xfrm rot="448199">
              <a:off x="1926942" y="4104648"/>
              <a:ext cx="98013" cy="218719"/>
            </a:xfrm>
            <a:custGeom>
              <a:avLst/>
              <a:gdLst/>
              <a:ahLst/>
              <a:cxnLst/>
              <a:rect l="l" t="t" r="r" b="b"/>
              <a:pathLst>
                <a:path w="4436" h="9899" extrusionOk="0">
                  <a:moveTo>
                    <a:pt x="1" y="1"/>
                  </a:moveTo>
                  <a:lnTo>
                    <a:pt x="447" y="9899"/>
                  </a:lnTo>
                  <a:lnTo>
                    <a:pt x="3056" y="8568"/>
                  </a:lnTo>
                  <a:cubicBezTo>
                    <a:pt x="4091" y="8040"/>
                    <a:pt x="4435" y="6734"/>
                    <a:pt x="3797" y="5764"/>
                  </a:cubicBez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8"/>
            <p:cNvSpPr/>
            <p:nvPr/>
          </p:nvSpPr>
          <p:spPr>
            <a:xfrm rot="448199">
              <a:off x="1788097" y="4048989"/>
              <a:ext cx="127798" cy="60629"/>
            </a:xfrm>
            <a:custGeom>
              <a:avLst/>
              <a:gdLst/>
              <a:ahLst/>
              <a:cxnLst/>
              <a:rect l="l" t="t" r="r" b="b"/>
              <a:pathLst>
                <a:path w="5784" h="2744" extrusionOk="0">
                  <a:moveTo>
                    <a:pt x="0" y="1"/>
                  </a:moveTo>
                  <a:cubicBezTo>
                    <a:pt x="1525" y="976"/>
                    <a:pt x="3077" y="1908"/>
                    <a:pt x="4679" y="2743"/>
                  </a:cubicBezTo>
                  <a:cubicBezTo>
                    <a:pt x="5362" y="2031"/>
                    <a:pt x="5784" y="1065"/>
                    <a:pt x="57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8"/>
            <p:cNvSpPr/>
            <p:nvPr/>
          </p:nvSpPr>
          <p:spPr>
            <a:xfrm rot="448199">
              <a:off x="1871179" y="4054391"/>
              <a:ext cx="44367" cy="60585"/>
            </a:xfrm>
            <a:custGeom>
              <a:avLst/>
              <a:gdLst/>
              <a:ahLst/>
              <a:cxnLst/>
              <a:rect l="l" t="t" r="r" b="b"/>
              <a:pathLst>
                <a:path w="2008" h="2742" extrusionOk="0">
                  <a:moveTo>
                    <a:pt x="1" y="0"/>
                  </a:moveTo>
                  <a:lnTo>
                    <a:pt x="1" y="2"/>
                  </a:lnTo>
                  <a:lnTo>
                    <a:pt x="1" y="2255"/>
                  </a:lnTo>
                  <a:cubicBezTo>
                    <a:pt x="301" y="2419"/>
                    <a:pt x="600" y="2584"/>
                    <a:pt x="903" y="2741"/>
                  </a:cubicBezTo>
                  <a:cubicBezTo>
                    <a:pt x="1586" y="2030"/>
                    <a:pt x="2008" y="1065"/>
                    <a:pt x="20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8"/>
            <p:cNvSpPr/>
            <p:nvPr/>
          </p:nvSpPr>
          <p:spPr>
            <a:xfrm rot="448199">
              <a:off x="1852976" y="4339552"/>
              <a:ext cx="102410" cy="91562"/>
            </a:xfrm>
            <a:custGeom>
              <a:avLst/>
              <a:gdLst/>
              <a:ahLst/>
              <a:cxnLst/>
              <a:rect l="l" t="t" r="r" b="b"/>
              <a:pathLst>
                <a:path w="4635" h="4144" extrusionOk="0">
                  <a:moveTo>
                    <a:pt x="3403" y="1"/>
                  </a:moveTo>
                  <a:cubicBezTo>
                    <a:pt x="3282" y="1"/>
                    <a:pt x="3152" y="52"/>
                    <a:pt x="3015" y="167"/>
                  </a:cubicBezTo>
                  <a:cubicBezTo>
                    <a:pt x="2938" y="231"/>
                    <a:pt x="2859" y="314"/>
                    <a:pt x="2779" y="420"/>
                  </a:cubicBezTo>
                  <a:cubicBezTo>
                    <a:pt x="1852" y="1640"/>
                    <a:pt x="926" y="2860"/>
                    <a:pt x="1" y="4081"/>
                  </a:cubicBezTo>
                  <a:cubicBezTo>
                    <a:pt x="399" y="4112"/>
                    <a:pt x="800" y="4144"/>
                    <a:pt x="1199" y="4144"/>
                  </a:cubicBezTo>
                  <a:cubicBezTo>
                    <a:pt x="1470" y="4144"/>
                    <a:pt x="1740" y="4129"/>
                    <a:pt x="2008" y="4091"/>
                  </a:cubicBezTo>
                  <a:cubicBezTo>
                    <a:pt x="2672" y="3996"/>
                    <a:pt x="3333" y="3740"/>
                    <a:pt x="3798" y="3257"/>
                  </a:cubicBezTo>
                  <a:cubicBezTo>
                    <a:pt x="4635" y="2387"/>
                    <a:pt x="4231" y="1"/>
                    <a:pt x="34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8"/>
            <p:cNvSpPr/>
            <p:nvPr/>
          </p:nvSpPr>
          <p:spPr>
            <a:xfrm rot="448199">
              <a:off x="1846512" y="4416594"/>
              <a:ext cx="123820" cy="35772"/>
            </a:xfrm>
            <a:custGeom>
              <a:avLst/>
              <a:gdLst/>
              <a:ahLst/>
              <a:cxnLst/>
              <a:rect l="l" t="t" r="r" b="b"/>
              <a:pathLst>
                <a:path w="5604" h="1619" extrusionOk="0">
                  <a:moveTo>
                    <a:pt x="2796" y="0"/>
                  </a:moveTo>
                  <a:cubicBezTo>
                    <a:pt x="2772" y="0"/>
                    <a:pt x="2749" y="1"/>
                    <a:pt x="2728" y="2"/>
                  </a:cubicBezTo>
                  <a:cubicBezTo>
                    <a:pt x="1810" y="74"/>
                    <a:pt x="916" y="533"/>
                    <a:pt x="0" y="550"/>
                  </a:cubicBezTo>
                  <a:cubicBezTo>
                    <a:pt x="9" y="550"/>
                    <a:pt x="18" y="550"/>
                    <a:pt x="26" y="550"/>
                  </a:cubicBezTo>
                  <a:cubicBezTo>
                    <a:pt x="1073" y="550"/>
                    <a:pt x="2183" y="1618"/>
                    <a:pt x="3346" y="1618"/>
                  </a:cubicBezTo>
                  <a:cubicBezTo>
                    <a:pt x="3574" y="1618"/>
                    <a:pt x="3803" y="1578"/>
                    <a:pt x="4034" y="1480"/>
                  </a:cubicBezTo>
                  <a:cubicBezTo>
                    <a:pt x="5604" y="818"/>
                    <a:pt x="3564" y="0"/>
                    <a:pt x="27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8"/>
            <p:cNvSpPr/>
            <p:nvPr/>
          </p:nvSpPr>
          <p:spPr>
            <a:xfrm rot="448199">
              <a:off x="1723523" y="3704850"/>
              <a:ext cx="25630" cy="25630"/>
            </a:xfrm>
            <a:custGeom>
              <a:avLst/>
              <a:gdLst/>
              <a:ahLst/>
              <a:cxnLst/>
              <a:rect l="l" t="t" r="r" b="b"/>
              <a:pathLst>
                <a:path w="1160" h="1160" extrusionOk="0">
                  <a:moveTo>
                    <a:pt x="580" y="1"/>
                  </a:moveTo>
                  <a:cubicBezTo>
                    <a:pt x="261" y="1"/>
                    <a:pt x="1" y="261"/>
                    <a:pt x="1" y="580"/>
                  </a:cubicBezTo>
                  <a:cubicBezTo>
                    <a:pt x="1" y="901"/>
                    <a:pt x="261" y="1160"/>
                    <a:pt x="580" y="1160"/>
                  </a:cubicBezTo>
                  <a:cubicBezTo>
                    <a:pt x="900" y="1160"/>
                    <a:pt x="1159" y="901"/>
                    <a:pt x="1159" y="580"/>
                  </a:cubicBezTo>
                  <a:cubicBezTo>
                    <a:pt x="1159" y="261"/>
                    <a:pt x="900" y="1"/>
                    <a:pt x="5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8"/>
            <p:cNvSpPr/>
            <p:nvPr/>
          </p:nvSpPr>
          <p:spPr>
            <a:xfrm rot="448199">
              <a:off x="1640860" y="4410073"/>
              <a:ext cx="36766" cy="33496"/>
            </a:xfrm>
            <a:custGeom>
              <a:avLst/>
              <a:gdLst/>
              <a:ahLst/>
              <a:cxnLst/>
              <a:rect l="l" t="t" r="r" b="b"/>
              <a:pathLst>
                <a:path w="1664" h="1516" extrusionOk="0">
                  <a:moveTo>
                    <a:pt x="832" y="1"/>
                  </a:moveTo>
                  <a:cubicBezTo>
                    <a:pt x="638" y="1"/>
                    <a:pt x="444" y="74"/>
                    <a:pt x="296" y="222"/>
                  </a:cubicBezTo>
                  <a:cubicBezTo>
                    <a:pt x="0" y="516"/>
                    <a:pt x="0" y="996"/>
                    <a:pt x="296" y="1293"/>
                  </a:cubicBezTo>
                  <a:cubicBezTo>
                    <a:pt x="444" y="1441"/>
                    <a:pt x="637" y="1515"/>
                    <a:pt x="831" y="1515"/>
                  </a:cubicBezTo>
                  <a:cubicBezTo>
                    <a:pt x="1025" y="1515"/>
                    <a:pt x="1219" y="1441"/>
                    <a:pt x="1368" y="1293"/>
                  </a:cubicBezTo>
                  <a:cubicBezTo>
                    <a:pt x="1664" y="997"/>
                    <a:pt x="1664" y="518"/>
                    <a:pt x="1368" y="222"/>
                  </a:cubicBezTo>
                  <a:cubicBezTo>
                    <a:pt x="1221" y="74"/>
                    <a:pt x="1026" y="1"/>
                    <a:pt x="8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8"/>
            <p:cNvSpPr/>
            <p:nvPr/>
          </p:nvSpPr>
          <p:spPr>
            <a:xfrm rot="448199">
              <a:off x="1722719" y="3761526"/>
              <a:ext cx="13854" cy="13854"/>
            </a:xfrm>
            <a:custGeom>
              <a:avLst/>
              <a:gdLst/>
              <a:ahLst/>
              <a:cxnLst/>
              <a:rect l="l" t="t" r="r" b="b"/>
              <a:pathLst>
                <a:path w="627" h="627" extrusionOk="0">
                  <a:moveTo>
                    <a:pt x="314" y="1"/>
                  </a:moveTo>
                  <a:cubicBezTo>
                    <a:pt x="140" y="1"/>
                    <a:pt x="0" y="141"/>
                    <a:pt x="0" y="313"/>
                  </a:cubicBezTo>
                  <a:cubicBezTo>
                    <a:pt x="0" y="487"/>
                    <a:pt x="142" y="626"/>
                    <a:pt x="314" y="626"/>
                  </a:cubicBezTo>
                  <a:cubicBezTo>
                    <a:pt x="487" y="626"/>
                    <a:pt x="627" y="484"/>
                    <a:pt x="627" y="313"/>
                  </a:cubicBezTo>
                  <a:cubicBezTo>
                    <a:pt x="627" y="141"/>
                    <a:pt x="487" y="2"/>
                    <a:pt x="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8"/>
            <p:cNvSpPr/>
            <p:nvPr/>
          </p:nvSpPr>
          <p:spPr>
            <a:xfrm rot="448199">
              <a:off x="1632416" y="4372046"/>
              <a:ext cx="19731" cy="19687"/>
            </a:xfrm>
            <a:custGeom>
              <a:avLst/>
              <a:gdLst/>
              <a:ahLst/>
              <a:cxnLst/>
              <a:rect l="l" t="t" r="r" b="b"/>
              <a:pathLst>
                <a:path w="893" h="891" extrusionOk="0">
                  <a:moveTo>
                    <a:pt x="447" y="0"/>
                  </a:moveTo>
                  <a:cubicBezTo>
                    <a:pt x="201" y="0"/>
                    <a:pt x="1" y="198"/>
                    <a:pt x="1" y="445"/>
                  </a:cubicBezTo>
                  <a:cubicBezTo>
                    <a:pt x="1" y="690"/>
                    <a:pt x="201" y="890"/>
                    <a:pt x="447" y="890"/>
                  </a:cubicBezTo>
                  <a:cubicBezTo>
                    <a:pt x="692" y="890"/>
                    <a:pt x="892" y="691"/>
                    <a:pt x="892" y="445"/>
                  </a:cubicBezTo>
                  <a:cubicBezTo>
                    <a:pt x="892" y="198"/>
                    <a:pt x="692" y="0"/>
                    <a:pt x="4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8"/>
            <p:cNvSpPr/>
            <p:nvPr/>
          </p:nvSpPr>
          <p:spPr>
            <a:xfrm rot="448199">
              <a:off x="1316783" y="3642236"/>
              <a:ext cx="428467" cy="32502"/>
            </a:xfrm>
            <a:custGeom>
              <a:avLst/>
              <a:gdLst/>
              <a:ahLst/>
              <a:cxnLst/>
              <a:rect l="l" t="t" r="r" b="b"/>
              <a:pathLst>
                <a:path w="19392" h="1471" extrusionOk="0">
                  <a:moveTo>
                    <a:pt x="736" y="0"/>
                  </a:moveTo>
                  <a:cubicBezTo>
                    <a:pt x="331" y="0"/>
                    <a:pt x="0" y="331"/>
                    <a:pt x="0" y="736"/>
                  </a:cubicBezTo>
                  <a:cubicBezTo>
                    <a:pt x="0" y="1139"/>
                    <a:pt x="331" y="1471"/>
                    <a:pt x="736" y="1471"/>
                  </a:cubicBezTo>
                  <a:lnTo>
                    <a:pt x="18656" y="1471"/>
                  </a:lnTo>
                  <a:cubicBezTo>
                    <a:pt x="19061" y="1471"/>
                    <a:pt x="19391" y="1139"/>
                    <a:pt x="19391" y="736"/>
                  </a:cubicBezTo>
                  <a:cubicBezTo>
                    <a:pt x="19391" y="331"/>
                    <a:pt x="19061" y="0"/>
                    <a:pt x="186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8"/>
            <p:cNvSpPr/>
            <p:nvPr/>
          </p:nvSpPr>
          <p:spPr>
            <a:xfrm rot="448199">
              <a:off x="1446906" y="3602934"/>
              <a:ext cx="251176" cy="23642"/>
            </a:xfrm>
            <a:custGeom>
              <a:avLst/>
              <a:gdLst/>
              <a:ahLst/>
              <a:cxnLst/>
              <a:rect l="l" t="t" r="r" b="b"/>
              <a:pathLst>
                <a:path w="11368" h="1070" extrusionOk="0">
                  <a:moveTo>
                    <a:pt x="536" y="1"/>
                  </a:moveTo>
                  <a:cubicBezTo>
                    <a:pt x="242" y="1"/>
                    <a:pt x="1" y="240"/>
                    <a:pt x="1" y="534"/>
                  </a:cubicBezTo>
                  <a:cubicBezTo>
                    <a:pt x="1" y="828"/>
                    <a:pt x="241" y="1069"/>
                    <a:pt x="536" y="1069"/>
                  </a:cubicBezTo>
                  <a:lnTo>
                    <a:pt x="10834" y="1069"/>
                  </a:lnTo>
                  <a:cubicBezTo>
                    <a:pt x="11127" y="1069"/>
                    <a:pt x="11367" y="828"/>
                    <a:pt x="11367" y="534"/>
                  </a:cubicBezTo>
                  <a:cubicBezTo>
                    <a:pt x="11367" y="241"/>
                    <a:pt x="11129" y="1"/>
                    <a:pt x="108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8"/>
            <p:cNvSpPr/>
            <p:nvPr/>
          </p:nvSpPr>
          <p:spPr>
            <a:xfrm rot="448199">
              <a:off x="1421805" y="4543099"/>
              <a:ext cx="86480" cy="86480"/>
            </a:xfrm>
            <a:custGeom>
              <a:avLst/>
              <a:gdLst/>
              <a:ahLst/>
              <a:cxnLst/>
              <a:rect l="l" t="t" r="r" b="b"/>
              <a:pathLst>
                <a:path w="3914" h="3914" extrusionOk="0">
                  <a:moveTo>
                    <a:pt x="1958" y="1"/>
                  </a:moveTo>
                  <a:cubicBezTo>
                    <a:pt x="880" y="1"/>
                    <a:pt x="1" y="880"/>
                    <a:pt x="1" y="1956"/>
                  </a:cubicBezTo>
                  <a:cubicBezTo>
                    <a:pt x="1" y="3033"/>
                    <a:pt x="880" y="3913"/>
                    <a:pt x="1958" y="3913"/>
                  </a:cubicBezTo>
                  <a:cubicBezTo>
                    <a:pt x="3032" y="3913"/>
                    <a:pt x="3913" y="3032"/>
                    <a:pt x="3913" y="1956"/>
                  </a:cubicBezTo>
                  <a:cubicBezTo>
                    <a:pt x="3913" y="880"/>
                    <a:pt x="3033" y="1"/>
                    <a:pt x="19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8"/>
            <p:cNvSpPr/>
            <p:nvPr/>
          </p:nvSpPr>
          <p:spPr>
            <a:xfrm rot="448199">
              <a:off x="1835047" y="3675643"/>
              <a:ext cx="82680" cy="53227"/>
            </a:xfrm>
            <a:custGeom>
              <a:avLst/>
              <a:gdLst/>
              <a:ahLst/>
              <a:cxnLst/>
              <a:rect l="l" t="t" r="r" b="b"/>
              <a:pathLst>
                <a:path w="3742" h="2409" extrusionOk="0">
                  <a:moveTo>
                    <a:pt x="744" y="1"/>
                  </a:moveTo>
                  <a:cubicBezTo>
                    <a:pt x="297" y="1"/>
                    <a:pt x="1" y="683"/>
                    <a:pt x="482" y="972"/>
                  </a:cubicBezTo>
                  <a:cubicBezTo>
                    <a:pt x="1233" y="1424"/>
                    <a:pt x="1986" y="1876"/>
                    <a:pt x="2737" y="2331"/>
                  </a:cubicBezTo>
                  <a:cubicBezTo>
                    <a:pt x="2826" y="2385"/>
                    <a:pt x="2915" y="2409"/>
                    <a:pt x="2998" y="2409"/>
                  </a:cubicBezTo>
                  <a:cubicBezTo>
                    <a:pt x="3446" y="2409"/>
                    <a:pt x="3741" y="1727"/>
                    <a:pt x="3259" y="1437"/>
                  </a:cubicBezTo>
                  <a:cubicBezTo>
                    <a:pt x="2508" y="985"/>
                    <a:pt x="1755" y="532"/>
                    <a:pt x="1004" y="78"/>
                  </a:cubicBezTo>
                  <a:cubicBezTo>
                    <a:pt x="915" y="24"/>
                    <a:pt x="827" y="1"/>
                    <a:pt x="7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8"/>
            <p:cNvSpPr/>
            <p:nvPr/>
          </p:nvSpPr>
          <p:spPr>
            <a:xfrm rot="448199">
              <a:off x="1920319" y="3760564"/>
              <a:ext cx="47350" cy="37915"/>
            </a:xfrm>
            <a:custGeom>
              <a:avLst/>
              <a:gdLst/>
              <a:ahLst/>
              <a:cxnLst/>
              <a:rect l="l" t="t" r="r" b="b"/>
              <a:pathLst>
                <a:path w="2143" h="1716" extrusionOk="0">
                  <a:moveTo>
                    <a:pt x="754" y="0"/>
                  </a:moveTo>
                  <a:cubicBezTo>
                    <a:pt x="356" y="0"/>
                    <a:pt x="1" y="520"/>
                    <a:pt x="366" y="885"/>
                  </a:cubicBezTo>
                  <a:lnTo>
                    <a:pt x="1044" y="1563"/>
                  </a:lnTo>
                  <a:cubicBezTo>
                    <a:pt x="1151" y="1670"/>
                    <a:pt x="1272" y="1716"/>
                    <a:pt x="1389" y="1716"/>
                  </a:cubicBezTo>
                  <a:cubicBezTo>
                    <a:pt x="1787" y="1716"/>
                    <a:pt x="2142" y="1195"/>
                    <a:pt x="1777" y="831"/>
                  </a:cubicBezTo>
                  <a:lnTo>
                    <a:pt x="1099" y="153"/>
                  </a:lnTo>
                  <a:cubicBezTo>
                    <a:pt x="992" y="45"/>
                    <a:pt x="871" y="0"/>
                    <a:pt x="7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8"/>
            <p:cNvSpPr/>
            <p:nvPr/>
          </p:nvSpPr>
          <p:spPr>
            <a:xfrm rot="448199">
              <a:off x="1935673" y="4199834"/>
              <a:ext cx="42224" cy="42798"/>
            </a:xfrm>
            <a:custGeom>
              <a:avLst/>
              <a:gdLst/>
              <a:ahLst/>
              <a:cxnLst/>
              <a:rect l="l" t="t" r="r" b="b"/>
              <a:pathLst>
                <a:path w="1911" h="1937" extrusionOk="0">
                  <a:moveTo>
                    <a:pt x="605" y="0"/>
                  </a:moveTo>
                  <a:cubicBezTo>
                    <a:pt x="523" y="0"/>
                    <a:pt x="439" y="22"/>
                    <a:pt x="357" y="70"/>
                  </a:cubicBezTo>
                  <a:cubicBezTo>
                    <a:pt x="135" y="199"/>
                    <a:pt x="1" y="553"/>
                    <a:pt x="171" y="779"/>
                  </a:cubicBezTo>
                  <a:cubicBezTo>
                    <a:pt x="395" y="1079"/>
                    <a:pt x="621" y="1381"/>
                    <a:pt x="849" y="1681"/>
                  </a:cubicBezTo>
                  <a:cubicBezTo>
                    <a:pt x="964" y="1834"/>
                    <a:pt x="1131" y="1936"/>
                    <a:pt x="1309" y="1936"/>
                  </a:cubicBezTo>
                  <a:cubicBezTo>
                    <a:pt x="1391" y="1936"/>
                    <a:pt x="1475" y="1915"/>
                    <a:pt x="1557" y="1867"/>
                  </a:cubicBezTo>
                  <a:cubicBezTo>
                    <a:pt x="1776" y="1738"/>
                    <a:pt x="1910" y="1384"/>
                    <a:pt x="1743" y="1159"/>
                  </a:cubicBezTo>
                  <a:cubicBezTo>
                    <a:pt x="1517" y="859"/>
                    <a:pt x="1291" y="557"/>
                    <a:pt x="1065" y="256"/>
                  </a:cubicBezTo>
                  <a:cubicBezTo>
                    <a:pt x="949" y="103"/>
                    <a:pt x="782" y="0"/>
                    <a:pt x="6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8"/>
            <p:cNvSpPr/>
            <p:nvPr/>
          </p:nvSpPr>
          <p:spPr>
            <a:xfrm rot="448199">
              <a:off x="1897639" y="3943250"/>
              <a:ext cx="47151" cy="58927"/>
            </a:xfrm>
            <a:custGeom>
              <a:avLst/>
              <a:gdLst/>
              <a:ahLst/>
              <a:cxnLst/>
              <a:rect l="l" t="t" r="r" b="b"/>
              <a:pathLst>
                <a:path w="2134" h="2667" extrusionOk="0">
                  <a:moveTo>
                    <a:pt x="701" y="0"/>
                  </a:moveTo>
                  <a:cubicBezTo>
                    <a:pt x="359" y="0"/>
                    <a:pt x="0" y="376"/>
                    <a:pt x="208" y="784"/>
                  </a:cubicBezTo>
                  <a:cubicBezTo>
                    <a:pt x="483" y="1325"/>
                    <a:pt x="757" y="1865"/>
                    <a:pt x="1032" y="2405"/>
                  </a:cubicBezTo>
                  <a:cubicBezTo>
                    <a:pt x="1126" y="2590"/>
                    <a:pt x="1277" y="2666"/>
                    <a:pt x="1432" y="2666"/>
                  </a:cubicBezTo>
                  <a:cubicBezTo>
                    <a:pt x="1775" y="2666"/>
                    <a:pt x="2134" y="2291"/>
                    <a:pt x="1926" y="1883"/>
                  </a:cubicBezTo>
                  <a:cubicBezTo>
                    <a:pt x="1651" y="1343"/>
                    <a:pt x="1377" y="803"/>
                    <a:pt x="1102" y="263"/>
                  </a:cubicBezTo>
                  <a:cubicBezTo>
                    <a:pt x="1008" y="77"/>
                    <a:pt x="856" y="0"/>
                    <a:pt x="7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8"/>
            <p:cNvSpPr/>
            <p:nvPr/>
          </p:nvSpPr>
          <p:spPr>
            <a:xfrm rot="448199">
              <a:off x="1704175" y="4198913"/>
              <a:ext cx="29519" cy="22890"/>
            </a:xfrm>
            <a:custGeom>
              <a:avLst/>
              <a:gdLst/>
              <a:ahLst/>
              <a:cxnLst/>
              <a:rect l="l" t="t" r="r" b="b"/>
              <a:pathLst>
                <a:path w="1336" h="1036" extrusionOk="0">
                  <a:moveTo>
                    <a:pt x="667" y="0"/>
                  </a:moveTo>
                  <a:cubicBezTo>
                    <a:pt x="2" y="0"/>
                    <a:pt x="1" y="1036"/>
                    <a:pt x="667" y="1036"/>
                  </a:cubicBezTo>
                  <a:cubicBezTo>
                    <a:pt x="1335" y="1036"/>
                    <a:pt x="1335" y="0"/>
                    <a:pt x="6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8"/>
            <p:cNvSpPr/>
            <p:nvPr/>
          </p:nvSpPr>
          <p:spPr>
            <a:xfrm rot="448199">
              <a:off x="1726745" y="4257245"/>
              <a:ext cx="29475" cy="22868"/>
            </a:xfrm>
            <a:custGeom>
              <a:avLst/>
              <a:gdLst/>
              <a:ahLst/>
              <a:cxnLst/>
              <a:rect l="l" t="t" r="r" b="b"/>
              <a:pathLst>
                <a:path w="1334" h="1035" extrusionOk="0">
                  <a:moveTo>
                    <a:pt x="667" y="0"/>
                  </a:moveTo>
                  <a:cubicBezTo>
                    <a:pt x="1" y="0"/>
                    <a:pt x="1" y="1034"/>
                    <a:pt x="667" y="1034"/>
                  </a:cubicBezTo>
                  <a:cubicBezTo>
                    <a:pt x="1334" y="1034"/>
                    <a:pt x="1334" y="0"/>
                    <a:pt x="6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87" name="Google Shape;887;p18"/>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888" name="Google Shape;888;p18"/>
          <p:cNvGrpSpPr/>
          <p:nvPr/>
        </p:nvGrpSpPr>
        <p:grpSpPr>
          <a:xfrm>
            <a:off x="372025" y="321975"/>
            <a:ext cx="8400000" cy="4503300"/>
            <a:chOff x="372025" y="321975"/>
            <a:chExt cx="8400000" cy="4503300"/>
          </a:xfrm>
        </p:grpSpPr>
        <p:grpSp>
          <p:nvGrpSpPr>
            <p:cNvPr id="889" name="Google Shape;889;p18"/>
            <p:cNvGrpSpPr/>
            <p:nvPr/>
          </p:nvGrpSpPr>
          <p:grpSpPr>
            <a:xfrm>
              <a:off x="372025" y="321975"/>
              <a:ext cx="8400000" cy="4503300"/>
              <a:chOff x="372025" y="321975"/>
              <a:chExt cx="8400000" cy="4503300"/>
            </a:xfrm>
          </p:grpSpPr>
          <p:sp>
            <p:nvSpPr>
              <p:cNvPr id="890" name="Google Shape;890;p18"/>
              <p:cNvSpPr/>
              <p:nvPr/>
            </p:nvSpPr>
            <p:spPr>
              <a:xfrm>
                <a:off x="372375" y="324675"/>
                <a:ext cx="8394900" cy="45006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1" name="Google Shape;891;p18"/>
              <p:cNvGrpSpPr/>
              <p:nvPr/>
            </p:nvGrpSpPr>
            <p:grpSpPr>
              <a:xfrm>
                <a:off x="372025" y="321975"/>
                <a:ext cx="8400000" cy="4499700"/>
                <a:chOff x="372025" y="321975"/>
                <a:chExt cx="8400000" cy="4499700"/>
              </a:xfrm>
            </p:grpSpPr>
            <p:sp>
              <p:nvSpPr>
                <p:cNvPr id="892" name="Google Shape;892;p18"/>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8"/>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8"/>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8"/>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8"/>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8"/>
                <p:cNvSpPr/>
                <p:nvPr/>
              </p:nvSpPr>
              <p:spPr>
                <a:xfrm>
                  <a:off x="8537750" y="380900"/>
                  <a:ext cx="100200" cy="100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98" name="Google Shape;898;p18"/>
                <p:cNvCxnSpPr/>
                <p:nvPr/>
              </p:nvCxnSpPr>
              <p:spPr>
                <a:xfrm>
                  <a:off x="7498375" y="431000"/>
                  <a:ext cx="1039500" cy="0"/>
                </a:xfrm>
                <a:prstGeom prst="straightConnector1">
                  <a:avLst/>
                </a:prstGeom>
                <a:noFill/>
                <a:ln w="9525" cap="flat" cmpd="sng">
                  <a:solidFill>
                    <a:schemeClr val="dk2"/>
                  </a:solidFill>
                  <a:prstDash val="solid"/>
                  <a:round/>
                  <a:headEnd type="none" w="med" len="med"/>
                  <a:tailEnd type="none" w="med" len="med"/>
                </a:ln>
              </p:spPr>
            </p:cxnSp>
          </p:grpSp>
        </p:grpSp>
        <p:cxnSp>
          <p:nvCxnSpPr>
            <p:cNvPr id="899" name="Google Shape;899;p18"/>
            <p:cNvCxnSpPr/>
            <p:nvPr/>
          </p:nvCxnSpPr>
          <p:spPr>
            <a:xfrm>
              <a:off x="372025" y="1104300"/>
              <a:ext cx="8400000" cy="0"/>
            </a:xfrm>
            <a:prstGeom prst="straightConnector1">
              <a:avLst/>
            </a:prstGeom>
            <a:noFill/>
            <a:ln w="9525" cap="flat" cmpd="sng">
              <a:solidFill>
                <a:schemeClr val="dk2"/>
              </a:solidFill>
              <a:prstDash val="solid"/>
              <a:round/>
              <a:headEnd type="none" w="med" len="med"/>
              <a:tailEnd type="none" w="med" len="med"/>
            </a:ln>
          </p:spPr>
        </p:cxnSp>
      </p:grpSp>
      <p:sp>
        <p:nvSpPr>
          <p:cNvPr id="900" name="Google Shape;900;p18"/>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01" name="Google Shape;901;p18"/>
          <p:cNvSpPr txBox="1">
            <a:spLocks noGrp="1"/>
          </p:cNvSpPr>
          <p:nvPr>
            <p:ph type="title" idx="2"/>
          </p:nvPr>
        </p:nvSpPr>
        <p:spPr>
          <a:xfrm>
            <a:off x="1355100" y="2482871"/>
            <a:ext cx="2336400" cy="5277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1600">
                <a:solidFill>
                  <a:schemeClr val="l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02" name="Google Shape;902;p18"/>
          <p:cNvSpPr txBox="1">
            <a:spLocks noGrp="1"/>
          </p:cNvSpPr>
          <p:nvPr>
            <p:ph type="subTitle" idx="1"/>
          </p:nvPr>
        </p:nvSpPr>
        <p:spPr>
          <a:xfrm>
            <a:off x="1355100" y="3010584"/>
            <a:ext cx="2336400" cy="6573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03" name="Google Shape;903;p18"/>
          <p:cNvSpPr txBox="1">
            <a:spLocks noGrp="1"/>
          </p:cNvSpPr>
          <p:nvPr>
            <p:ph type="title" idx="3"/>
          </p:nvPr>
        </p:nvSpPr>
        <p:spPr>
          <a:xfrm>
            <a:off x="5452500" y="1598709"/>
            <a:ext cx="2336400" cy="5277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1600">
                <a:solidFill>
                  <a:schemeClr val="l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04" name="Google Shape;904;p18"/>
          <p:cNvSpPr txBox="1">
            <a:spLocks noGrp="1"/>
          </p:cNvSpPr>
          <p:nvPr>
            <p:ph type="subTitle" idx="4"/>
          </p:nvPr>
        </p:nvSpPr>
        <p:spPr>
          <a:xfrm>
            <a:off x="5452500" y="2126421"/>
            <a:ext cx="2336400" cy="6573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05" name="Google Shape;905;p18"/>
          <p:cNvSpPr txBox="1">
            <a:spLocks noGrp="1"/>
          </p:cNvSpPr>
          <p:nvPr>
            <p:ph type="title" idx="5"/>
          </p:nvPr>
        </p:nvSpPr>
        <p:spPr>
          <a:xfrm>
            <a:off x="5452500" y="3367059"/>
            <a:ext cx="2336400" cy="5277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1600">
                <a:solidFill>
                  <a:schemeClr val="l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06" name="Google Shape;906;p18"/>
          <p:cNvSpPr txBox="1">
            <a:spLocks noGrp="1"/>
          </p:cNvSpPr>
          <p:nvPr>
            <p:ph type="subTitle" idx="6"/>
          </p:nvPr>
        </p:nvSpPr>
        <p:spPr>
          <a:xfrm>
            <a:off x="5452500" y="3894771"/>
            <a:ext cx="2336400" cy="6573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907"/>
        <p:cNvGrpSpPr/>
        <p:nvPr/>
      </p:nvGrpSpPr>
      <p:grpSpPr>
        <a:xfrm>
          <a:off x="0" y="0"/>
          <a:ext cx="0" cy="0"/>
          <a:chOff x="0" y="0"/>
          <a:chExt cx="0" cy="0"/>
        </a:xfrm>
      </p:grpSpPr>
      <p:pic>
        <p:nvPicPr>
          <p:cNvPr id="908" name="Google Shape;908;p19"/>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909" name="Google Shape;909;p19"/>
          <p:cNvGrpSpPr/>
          <p:nvPr/>
        </p:nvGrpSpPr>
        <p:grpSpPr>
          <a:xfrm>
            <a:off x="372025" y="321975"/>
            <a:ext cx="8400000" cy="4503300"/>
            <a:chOff x="372025" y="321975"/>
            <a:chExt cx="8400000" cy="4503300"/>
          </a:xfrm>
        </p:grpSpPr>
        <p:grpSp>
          <p:nvGrpSpPr>
            <p:cNvPr id="910" name="Google Shape;910;p19"/>
            <p:cNvGrpSpPr/>
            <p:nvPr/>
          </p:nvGrpSpPr>
          <p:grpSpPr>
            <a:xfrm>
              <a:off x="372025" y="321975"/>
              <a:ext cx="8400000" cy="4503300"/>
              <a:chOff x="372025" y="321975"/>
              <a:chExt cx="8400000" cy="4503300"/>
            </a:xfrm>
          </p:grpSpPr>
          <p:sp>
            <p:nvSpPr>
              <p:cNvPr id="911" name="Google Shape;911;p19"/>
              <p:cNvSpPr/>
              <p:nvPr/>
            </p:nvSpPr>
            <p:spPr>
              <a:xfrm>
                <a:off x="372375" y="324675"/>
                <a:ext cx="8394900" cy="45006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2" name="Google Shape;912;p19"/>
              <p:cNvGrpSpPr/>
              <p:nvPr/>
            </p:nvGrpSpPr>
            <p:grpSpPr>
              <a:xfrm>
                <a:off x="372025" y="321975"/>
                <a:ext cx="8400000" cy="4499700"/>
                <a:chOff x="372025" y="321975"/>
                <a:chExt cx="8400000" cy="4499700"/>
              </a:xfrm>
            </p:grpSpPr>
            <p:sp>
              <p:nvSpPr>
                <p:cNvPr id="913" name="Google Shape;913;p19"/>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9"/>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9"/>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9"/>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9"/>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9"/>
                <p:cNvSpPr/>
                <p:nvPr/>
              </p:nvSpPr>
              <p:spPr>
                <a:xfrm>
                  <a:off x="8537750" y="380900"/>
                  <a:ext cx="100200" cy="100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19" name="Google Shape;919;p19"/>
                <p:cNvCxnSpPr/>
                <p:nvPr/>
              </p:nvCxnSpPr>
              <p:spPr>
                <a:xfrm>
                  <a:off x="7498375" y="431000"/>
                  <a:ext cx="1039500" cy="0"/>
                </a:xfrm>
                <a:prstGeom prst="straightConnector1">
                  <a:avLst/>
                </a:prstGeom>
                <a:noFill/>
                <a:ln w="9525" cap="flat" cmpd="sng">
                  <a:solidFill>
                    <a:schemeClr val="dk2"/>
                  </a:solidFill>
                  <a:prstDash val="solid"/>
                  <a:round/>
                  <a:headEnd type="none" w="med" len="med"/>
                  <a:tailEnd type="none" w="med" len="med"/>
                </a:ln>
              </p:spPr>
            </p:cxnSp>
          </p:grpSp>
        </p:grpSp>
        <p:cxnSp>
          <p:nvCxnSpPr>
            <p:cNvPr id="920" name="Google Shape;920;p19"/>
            <p:cNvCxnSpPr/>
            <p:nvPr/>
          </p:nvCxnSpPr>
          <p:spPr>
            <a:xfrm>
              <a:off x="372025" y="1104300"/>
              <a:ext cx="8400000" cy="0"/>
            </a:xfrm>
            <a:prstGeom prst="straightConnector1">
              <a:avLst/>
            </a:prstGeom>
            <a:noFill/>
            <a:ln w="9525" cap="flat" cmpd="sng">
              <a:solidFill>
                <a:schemeClr val="dk2"/>
              </a:solidFill>
              <a:prstDash val="solid"/>
              <a:round/>
              <a:headEnd type="none" w="med" len="med"/>
              <a:tailEnd type="none" w="med" len="med"/>
            </a:ln>
          </p:spPr>
        </p:cxnSp>
      </p:grpSp>
      <p:sp>
        <p:nvSpPr>
          <p:cNvPr id="921" name="Google Shape;921;p19"/>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22" name="Google Shape;922;p19"/>
          <p:cNvSpPr txBox="1">
            <a:spLocks noGrp="1"/>
          </p:cNvSpPr>
          <p:nvPr>
            <p:ph type="title" idx="2"/>
          </p:nvPr>
        </p:nvSpPr>
        <p:spPr>
          <a:xfrm>
            <a:off x="1544823" y="1649108"/>
            <a:ext cx="2867100" cy="5277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None/>
              <a:defRPr sz="1600">
                <a:solidFill>
                  <a:schemeClr val="l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23" name="Google Shape;923;p19"/>
          <p:cNvSpPr txBox="1">
            <a:spLocks noGrp="1"/>
          </p:cNvSpPr>
          <p:nvPr>
            <p:ph type="subTitle" idx="1"/>
          </p:nvPr>
        </p:nvSpPr>
        <p:spPr>
          <a:xfrm>
            <a:off x="1544848" y="2176808"/>
            <a:ext cx="2867100" cy="5994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24" name="Google Shape;924;p19"/>
          <p:cNvSpPr txBox="1">
            <a:spLocks noGrp="1"/>
          </p:cNvSpPr>
          <p:nvPr>
            <p:ph type="title" idx="3"/>
          </p:nvPr>
        </p:nvSpPr>
        <p:spPr>
          <a:xfrm>
            <a:off x="5556855" y="1649108"/>
            <a:ext cx="2867100" cy="5277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None/>
              <a:defRPr sz="1600">
                <a:solidFill>
                  <a:schemeClr val="l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25" name="Google Shape;925;p19"/>
          <p:cNvSpPr txBox="1">
            <a:spLocks noGrp="1"/>
          </p:cNvSpPr>
          <p:nvPr>
            <p:ph type="subTitle" idx="4"/>
          </p:nvPr>
        </p:nvSpPr>
        <p:spPr>
          <a:xfrm>
            <a:off x="5556877" y="2176808"/>
            <a:ext cx="2867100" cy="5994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26" name="Google Shape;926;p19"/>
          <p:cNvSpPr txBox="1">
            <a:spLocks noGrp="1"/>
          </p:cNvSpPr>
          <p:nvPr>
            <p:ph type="title" idx="5"/>
          </p:nvPr>
        </p:nvSpPr>
        <p:spPr>
          <a:xfrm>
            <a:off x="1544823" y="3367383"/>
            <a:ext cx="2867100" cy="5277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None/>
              <a:defRPr sz="1600">
                <a:solidFill>
                  <a:schemeClr val="l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27" name="Google Shape;927;p19"/>
          <p:cNvSpPr txBox="1">
            <a:spLocks noGrp="1"/>
          </p:cNvSpPr>
          <p:nvPr>
            <p:ph type="subTitle" idx="6"/>
          </p:nvPr>
        </p:nvSpPr>
        <p:spPr>
          <a:xfrm>
            <a:off x="1544848" y="3895083"/>
            <a:ext cx="2867100" cy="5994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28" name="Google Shape;928;p19"/>
          <p:cNvSpPr txBox="1">
            <a:spLocks noGrp="1"/>
          </p:cNvSpPr>
          <p:nvPr>
            <p:ph type="title" idx="7"/>
          </p:nvPr>
        </p:nvSpPr>
        <p:spPr>
          <a:xfrm>
            <a:off x="5556855" y="3367383"/>
            <a:ext cx="2867100" cy="5277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None/>
              <a:defRPr sz="1600">
                <a:solidFill>
                  <a:schemeClr val="l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29" name="Google Shape;929;p19"/>
          <p:cNvSpPr txBox="1">
            <a:spLocks noGrp="1"/>
          </p:cNvSpPr>
          <p:nvPr>
            <p:ph type="subTitle" idx="8"/>
          </p:nvPr>
        </p:nvSpPr>
        <p:spPr>
          <a:xfrm>
            <a:off x="5556877" y="3895083"/>
            <a:ext cx="2867100" cy="5994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930"/>
        <p:cNvGrpSpPr/>
        <p:nvPr/>
      </p:nvGrpSpPr>
      <p:grpSpPr>
        <a:xfrm>
          <a:off x="0" y="0"/>
          <a:ext cx="0" cy="0"/>
          <a:chOff x="0" y="0"/>
          <a:chExt cx="0" cy="0"/>
        </a:xfrm>
      </p:grpSpPr>
      <p:pic>
        <p:nvPicPr>
          <p:cNvPr id="931" name="Google Shape;931;p20"/>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932" name="Google Shape;932;p20"/>
          <p:cNvGrpSpPr/>
          <p:nvPr/>
        </p:nvGrpSpPr>
        <p:grpSpPr>
          <a:xfrm>
            <a:off x="372025" y="321975"/>
            <a:ext cx="8400000" cy="4503300"/>
            <a:chOff x="372025" y="321975"/>
            <a:chExt cx="8400000" cy="4503300"/>
          </a:xfrm>
        </p:grpSpPr>
        <p:grpSp>
          <p:nvGrpSpPr>
            <p:cNvPr id="933" name="Google Shape;933;p20"/>
            <p:cNvGrpSpPr/>
            <p:nvPr/>
          </p:nvGrpSpPr>
          <p:grpSpPr>
            <a:xfrm>
              <a:off x="372025" y="321975"/>
              <a:ext cx="8400000" cy="4503300"/>
              <a:chOff x="372025" y="321975"/>
              <a:chExt cx="8400000" cy="4503300"/>
            </a:xfrm>
          </p:grpSpPr>
          <p:sp>
            <p:nvSpPr>
              <p:cNvPr id="934" name="Google Shape;934;p20"/>
              <p:cNvSpPr/>
              <p:nvPr/>
            </p:nvSpPr>
            <p:spPr>
              <a:xfrm>
                <a:off x="372375" y="324675"/>
                <a:ext cx="8394900" cy="45006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5" name="Google Shape;935;p20"/>
              <p:cNvGrpSpPr/>
              <p:nvPr/>
            </p:nvGrpSpPr>
            <p:grpSpPr>
              <a:xfrm>
                <a:off x="372025" y="321975"/>
                <a:ext cx="8400000" cy="4499700"/>
                <a:chOff x="372025" y="321975"/>
                <a:chExt cx="8400000" cy="4499700"/>
              </a:xfrm>
            </p:grpSpPr>
            <p:sp>
              <p:nvSpPr>
                <p:cNvPr id="936" name="Google Shape;936;p20"/>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0"/>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0"/>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0"/>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0"/>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0"/>
                <p:cNvSpPr/>
                <p:nvPr/>
              </p:nvSpPr>
              <p:spPr>
                <a:xfrm>
                  <a:off x="8537750" y="380900"/>
                  <a:ext cx="100200" cy="100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42" name="Google Shape;942;p20"/>
                <p:cNvCxnSpPr/>
                <p:nvPr/>
              </p:nvCxnSpPr>
              <p:spPr>
                <a:xfrm>
                  <a:off x="7498375" y="431000"/>
                  <a:ext cx="1039500" cy="0"/>
                </a:xfrm>
                <a:prstGeom prst="straightConnector1">
                  <a:avLst/>
                </a:prstGeom>
                <a:noFill/>
                <a:ln w="9525" cap="flat" cmpd="sng">
                  <a:solidFill>
                    <a:schemeClr val="dk2"/>
                  </a:solidFill>
                  <a:prstDash val="solid"/>
                  <a:round/>
                  <a:headEnd type="none" w="med" len="med"/>
                  <a:tailEnd type="none" w="med" len="med"/>
                </a:ln>
              </p:spPr>
            </p:cxnSp>
          </p:grpSp>
        </p:grpSp>
        <p:cxnSp>
          <p:nvCxnSpPr>
            <p:cNvPr id="943" name="Google Shape;943;p20"/>
            <p:cNvCxnSpPr/>
            <p:nvPr/>
          </p:nvCxnSpPr>
          <p:spPr>
            <a:xfrm>
              <a:off x="372025" y="1104300"/>
              <a:ext cx="8400000" cy="0"/>
            </a:xfrm>
            <a:prstGeom prst="straightConnector1">
              <a:avLst/>
            </a:prstGeom>
            <a:noFill/>
            <a:ln w="9525" cap="flat" cmpd="sng">
              <a:solidFill>
                <a:schemeClr val="dk2"/>
              </a:solidFill>
              <a:prstDash val="solid"/>
              <a:round/>
              <a:headEnd type="none" w="med" len="med"/>
              <a:tailEnd type="none" w="med" len="med"/>
            </a:ln>
          </p:spPr>
        </p:cxnSp>
      </p:grpSp>
      <p:sp>
        <p:nvSpPr>
          <p:cNvPr id="944" name="Google Shape;944;p20"/>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45" name="Google Shape;945;p20"/>
          <p:cNvSpPr txBox="1">
            <a:spLocks noGrp="1"/>
          </p:cNvSpPr>
          <p:nvPr>
            <p:ph type="title" idx="2"/>
          </p:nvPr>
        </p:nvSpPr>
        <p:spPr>
          <a:xfrm>
            <a:off x="720000" y="1639250"/>
            <a:ext cx="2305500" cy="5277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1600">
                <a:solidFill>
                  <a:schemeClr val="l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46" name="Google Shape;946;p20"/>
          <p:cNvSpPr txBox="1">
            <a:spLocks noGrp="1"/>
          </p:cNvSpPr>
          <p:nvPr>
            <p:ph type="subTitle" idx="1"/>
          </p:nvPr>
        </p:nvSpPr>
        <p:spPr>
          <a:xfrm>
            <a:off x="720000" y="2166950"/>
            <a:ext cx="2305500" cy="6132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47" name="Google Shape;947;p20"/>
          <p:cNvSpPr txBox="1">
            <a:spLocks noGrp="1"/>
          </p:cNvSpPr>
          <p:nvPr>
            <p:ph type="title" idx="3"/>
          </p:nvPr>
        </p:nvSpPr>
        <p:spPr>
          <a:xfrm>
            <a:off x="3419269" y="1639250"/>
            <a:ext cx="2305500" cy="5277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1600">
                <a:solidFill>
                  <a:schemeClr val="l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48" name="Google Shape;948;p20"/>
          <p:cNvSpPr txBox="1">
            <a:spLocks noGrp="1"/>
          </p:cNvSpPr>
          <p:nvPr>
            <p:ph type="subTitle" idx="4"/>
          </p:nvPr>
        </p:nvSpPr>
        <p:spPr>
          <a:xfrm>
            <a:off x="3419271" y="2166950"/>
            <a:ext cx="2305500" cy="6132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49" name="Google Shape;949;p20"/>
          <p:cNvSpPr txBox="1">
            <a:spLocks noGrp="1"/>
          </p:cNvSpPr>
          <p:nvPr>
            <p:ph type="title" idx="5"/>
          </p:nvPr>
        </p:nvSpPr>
        <p:spPr>
          <a:xfrm>
            <a:off x="720000" y="3325325"/>
            <a:ext cx="2305500" cy="5277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1600">
                <a:solidFill>
                  <a:schemeClr val="l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50" name="Google Shape;950;p20"/>
          <p:cNvSpPr txBox="1">
            <a:spLocks noGrp="1"/>
          </p:cNvSpPr>
          <p:nvPr>
            <p:ph type="subTitle" idx="6"/>
          </p:nvPr>
        </p:nvSpPr>
        <p:spPr>
          <a:xfrm>
            <a:off x="720000" y="3853025"/>
            <a:ext cx="2305500" cy="6132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51" name="Google Shape;951;p20"/>
          <p:cNvSpPr txBox="1">
            <a:spLocks noGrp="1"/>
          </p:cNvSpPr>
          <p:nvPr>
            <p:ph type="title" idx="7"/>
          </p:nvPr>
        </p:nvSpPr>
        <p:spPr>
          <a:xfrm>
            <a:off x="3419269" y="3325325"/>
            <a:ext cx="2305500" cy="5277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1600">
                <a:solidFill>
                  <a:schemeClr val="l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52" name="Google Shape;952;p20"/>
          <p:cNvSpPr txBox="1">
            <a:spLocks noGrp="1"/>
          </p:cNvSpPr>
          <p:nvPr>
            <p:ph type="subTitle" idx="8"/>
          </p:nvPr>
        </p:nvSpPr>
        <p:spPr>
          <a:xfrm>
            <a:off x="3419271" y="3853025"/>
            <a:ext cx="2305500" cy="6132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53" name="Google Shape;953;p20"/>
          <p:cNvSpPr txBox="1">
            <a:spLocks noGrp="1"/>
          </p:cNvSpPr>
          <p:nvPr>
            <p:ph type="title" idx="9"/>
          </p:nvPr>
        </p:nvSpPr>
        <p:spPr>
          <a:xfrm>
            <a:off x="6118545" y="1639250"/>
            <a:ext cx="2305500" cy="5277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1600">
                <a:solidFill>
                  <a:schemeClr val="l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54" name="Google Shape;954;p20"/>
          <p:cNvSpPr txBox="1">
            <a:spLocks noGrp="1"/>
          </p:cNvSpPr>
          <p:nvPr>
            <p:ph type="subTitle" idx="13"/>
          </p:nvPr>
        </p:nvSpPr>
        <p:spPr>
          <a:xfrm>
            <a:off x="6118549" y="2166950"/>
            <a:ext cx="2305500" cy="6132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55" name="Google Shape;955;p20"/>
          <p:cNvSpPr txBox="1">
            <a:spLocks noGrp="1"/>
          </p:cNvSpPr>
          <p:nvPr>
            <p:ph type="title" idx="14"/>
          </p:nvPr>
        </p:nvSpPr>
        <p:spPr>
          <a:xfrm>
            <a:off x="6118545" y="3325325"/>
            <a:ext cx="2305500" cy="5277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1600">
                <a:solidFill>
                  <a:schemeClr val="l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56" name="Google Shape;956;p20"/>
          <p:cNvSpPr txBox="1">
            <a:spLocks noGrp="1"/>
          </p:cNvSpPr>
          <p:nvPr>
            <p:ph type="subTitle" idx="15"/>
          </p:nvPr>
        </p:nvSpPr>
        <p:spPr>
          <a:xfrm>
            <a:off x="6118550" y="3853025"/>
            <a:ext cx="2305500" cy="6132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074"/>
        <p:cNvGrpSpPr/>
        <p:nvPr/>
      </p:nvGrpSpPr>
      <p:grpSpPr>
        <a:xfrm>
          <a:off x="0" y="0"/>
          <a:ext cx="0" cy="0"/>
          <a:chOff x="0" y="0"/>
          <a:chExt cx="0" cy="0"/>
        </a:xfrm>
      </p:grpSpPr>
      <p:pic>
        <p:nvPicPr>
          <p:cNvPr id="1075" name="Google Shape;1075;p24"/>
          <p:cNvPicPr preferRelativeResize="0"/>
          <p:nvPr/>
        </p:nvPicPr>
        <p:blipFill>
          <a:blip r:embed="rId2">
            <a:alphaModFix amt="14000"/>
          </a:blip>
          <a:stretch>
            <a:fillRect/>
          </a:stretch>
        </p:blipFill>
        <p:spPr>
          <a:xfrm>
            <a:off x="0" y="0"/>
            <a:ext cx="9144000" cy="51435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TITLE_1">
    <p:spTree>
      <p:nvGrpSpPr>
        <p:cNvPr id="1" name="Shape 1076"/>
        <p:cNvGrpSpPr/>
        <p:nvPr/>
      </p:nvGrpSpPr>
      <p:grpSpPr>
        <a:xfrm>
          <a:off x="0" y="0"/>
          <a:ext cx="0" cy="0"/>
          <a:chOff x="0" y="0"/>
          <a:chExt cx="0" cy="0"/>
        </a:xfrm>
      </p:grpSpPr>
      <p:pic>
        <p:nvPicPr>
          <p:cNvPr id="1077" name="Google Shape;1077;p25"/>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1078" name="Google Shape;1078;p25"/>
          <p:cNvGrpSpPr/>
          <p:nvPr/>
        </p:nvGrpSpPr>
        <p:grpSpPr>
          <a:xfrm>
            <a:off x="372025" y="321975"/>
            <a:ext cx="8400000" cy="4503300"/>
            <a:chOff x="372025" y="321975"/>
            <a:chExt cx="8400000" cy="4503300"/>
          </a:xfrm>
        </p:grpSpPr>
        <p:sp>
          <p:nvSpPr>
            <p:cNvPr id="1079" name="Google Shape;1079;p25"/>
            <p:cNvSpPr/>
            <p:nvPr/>
          </p:nvSpPr>
          <p:spPr>
            <a:xfrm>
              <a:off x="372375" y="324675"/>
              <a:ext cx="8394900" cy="45006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0" name="Google Shape;1080;p25"/>
            <p:cNvGrpSpPr/>
            <p:nvPr/>
          </p:nvGrpSpPr>
          <p:grpSpPr>
            <a:xfrm>
              <a:off x="372025" y="321975"/>
              <a:ext cx="8400000" cy="4499700"/>
              <a:chOff x="372025" y="321975"/>
              <a:chExt cx="8400000" cy="4499700"/>
            </a:xfrm>
          </p:grpSpPr>
          <p:sp>
            <p:nvSpPr>
              <p:cNvPr id="1081" name="Google Shape;1081;p25"/>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5"/>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5"/>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5"/>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5"/>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5"/>
              <p:cNvSpPr/>
              <p:nvPr/>
            </p:nvSpPr>
            <p:spPr>
              <a:xfrm>
                <a:off x="8537750" y="380900"/>
                <a:ext cx="100200" cy="100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87" name="Google Shape;1087;p25"/>
              <p:cNvCxnSpPr/>
              <p:nvPr/>
            </p:nvCxnSpPr>
            <p:spPr>
              <a:xfrm>
                <a:off x="7498375" y="431000"/>
                <a:ext cx="10395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088" name="Google Shape;1088;p25"/>
          <p:cNvGrpSpPr/>
          <p:nvPr/>
        </p:nvGrpSpPr>
        <p:grpSpPr>
          <a:xfrm>
            <a:off x="371330" y="3441041"/>
            <a:ext cx="8400431" cy="1380780"/>
            <a:chOff x="4122825" y="2769975"/>
            <a:chExt cx="4390775" cy="1934950"/>
          </a:xfrm>
        </p:grpSpPr>
        <p:sp>
          <p:nvSpPr>
            <p:cNvPr id="1089" name="Google Shape;1089;p25"/>
            <p:cNvSpPr/>
            <p:nvPr/>
          </p:nvSpPr>
          <p:spPr>
            <a:xfrm>
              <a:off x="4122825" y="2769975"/>
              <a:ext cx="4390775" cy="1399600"/>
            </a:xfrm>
            <a:custGeom>
              <a:avLst/>
              <a:gdLst/>
              <a:ahLst/>
              <a:cxnLst/>
              <a:rect l="l" t="t" r="r" b="b"/>
              <a:pathLst>
                <a:path w="175631" h="55984" fill="none" extrusionOk="0">
                  <a:moveTo>
                    <a:pt x="175486" y="55983"/>
                  </a:moveTo>
                  <a:cubicBezTo>
                    <a:pt x="175594" y="55983"/>
                    <a:pt x="175630" y="55808"/>
                    <a:pt x="175534" y="55748"/>
                  </a:cubicBezTo>
                  <a:lnTo>
                    <a:pt x="87817" y="1"/>
                  </a:lnTo>
                  <a:lnTo>
                    <a:pt x="97" y="55748"/>
                  </a:lnTo>
                  <a:cubicBezTo>
                    <a:pt x="1" y="55810"/>
                    <a:pt x="37" y="55983"/>
                    <a:pt x="146" y="55983"/>
                  </a:cubicBez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5"/>
            <p:cNvSpPr/>
            <p:nvPr/>
          </p:nvSpPr>
          <p:spPr>
            <a:xfrm>
              <a:off x="5419875" y="2769975"/>
              <a:ext cx="898375" cy="1934950"/>
            </a:xfrm>
            <a:custGeom>
              <a:avLst/>
              <a:gdLst/>
              <a:ahLst/>
              <a:cxnLst/>
              <a:rect l="l" t="t" r="r" b="b"/>
              <a:pathLst>
                <a:path w="35935" h="77398" fill="none" extrusionOk="0">
                  <a:moveTo>
                    <a:pt x="35935" y="1"/>
                  </a:moveTo>
                  <a:lnTo>
                    <a:pt x="0" y="77398"/>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5"/>
            <p:cNvSpPr/>
            <p:nvPr/>
          </p:nvSpPr>
          <p:spPr>
            <a:xfrm>
              <a:off x="4355900" y="2769975"/>
              <a:ext cx="1962350" cy="1934950"/>
            </a:xfrm>
            <a:custGeom>
              <a:avLst/>
              <a:gdLst/>
              <a:ahLst/>
              <a:cxnLst/>
              <a:rect l="l" t="t" r="r" b="b"/>
              <a:pathLst>
                <a:path w="78494" h="77398" fill="none" extrusionOk="0">
                  <a:moveTo>
                    <a:pt x="0" y="77398"/>
                  </a:moveTo>
                  <a:lnTo>
                    <a:pt x="78494"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5"/>
            <p:cNvSpPr/>
            <p:nvPr/>
          </p:nvSpPr>
          <p:spPr>
            <a:xfrm>
              <a:off x="6318225" y="2769975"/>
              <a:ext cx="898350" cy="1934950"/>
            </a:xfrm>
            <a:custGeom>
              <a:avLst/>
              <a:gdLst/>
              <a:ahLst/>
              <a:cxnLst/>
              <a:rect l="l" t="t" r="r" b="b"/>
              <a:pathLst>
                <a:path w="35934" h="77398" fill="none" extrusionOk="0">
                  <a:moveTo>
                    <a:pt x="1" y="1"/>
                  </a:moveTo>
                  <a:lnTo>
                    <a:pt x="35934" y="77398"/>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5"/>
            <p:cNvSpPr/>
            <p:nvPr/>
          </p:nvSpPr>
          <p:spPr>
            <a:xfrm>
              <a:off x="6318225" y="2769975"/>
              <a:ext cx="1962350" cy="1934950"/>
            </a:xfrm>
            <a:custGeom>
              <a:avLst/>
              <a:gdLst/>
              <a:ahLst/>
              <a:cxnLst/>
              <a:rect l="l" t="t" r="r" b="b"/>
              <a:pathLst>
                <a:path w="78494" h="77398" fill="none" extrusionOk="0">
                  <a:moveTo>
                    <a:pt x="78493" y="77398"/>
                  </a:moveTo>
                  <a:lnTo>
                    <a:pt x="1"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5"/>
            <p:cNvSpPr/>
            <p:nvPr/>
          </p:nvSpPr>
          <p:spPr>
            <a:xfrm>
              <a:off x="4123850" y="3851100"/>
              <a:ext cx="4389300" cy="25"/>
            </a:xfrm>
            <a:custGeom>
              <a:avLst/>
              <a:gdLst/>
              <a:ahLst/>
              <a:cxnLst/>
              <a:rect l="l" t="t" r="r" b="b"/>
              <a:pathLst>
                <a:path w="175572" h="1" fill="none" extrusionOk="0">
                  <a:moveTo>
                    <a:pt x="1" y="0"/>
                  </a:moveTo>
                  <a:lnTo>
                    <a:pt x="175571"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5"/>
            <p:cNvSpPr/>
            <p:nvPr/>
          </p:nvSpPr>
          <p:spPr>
            <a:xfrm>
              <a:off x="4123850" y="4346500"/>
              <a:ext cx="4389300" cy="25"/>
            </a:xfrm>
            <a:custGeom>
              <a:avLst/>
              <a:gdLst/>
              <a:ahLst/>
              <a:cxnLst/>
              <a:rect l="l" t="t" r="r" b="b"/>
              <a:pathLst>
                <a:path w="175572" h="1" fill="none" extrusionOk="0">
                  <a:moveTo>
                    <a:pt x="1" y="1"/>
                  </a:moveTo>
                  <a:lnTo>
                    <a:pt x="175571"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5"/>
            <p:cNvSpPr/>
            <p:nvPr/>
          </p:nvSpPr>
          <p:spPr>
            <a:xfrm>
              <a:off x="4123850" y="3557300"/>
              <a:ext cx="4388725" cy="25"/>
            </a:xfrm>
            <a:custGeom>
              <a:avLst/>
              <a:gdLst/>
              <a:ahLst/>
              <a:cxnLst/>
              <a:rect l="l" t="t" r="r" b="b"/>
              <a:pathLst>
                <a:path w="175549" h="1" fill="none" extrusionOk="0">
                  <a:moveTo>
                    <a:pt x="1" y="0"/>
                  </a:moveTo>
                  <a:lnTo>
                    <a:pt x="175549"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5"/>
            <p:cNvSpPr/>
            <p:nvPr/>
          </p:nvSpPr>
          <p:spPr>
            <a:xfrm>
              <a:off x="4123850" y="3353425"/>
              <a:ext cx="4389300" cy="25"/>
            </a:xfrm>
            <a:custGeom>
              <a:avLst/>
              <a:gdLst/>
              <a:ahLst/>
              <a:cxnLst/>
              <a:rect l="l" t="t" r="r" b="b"/>
              <a:pathLst>
                <a:path w="175572" h="1" fill="none" extrusionOk="0">
                  <a:moveTo>
                    <a:pt x="1" y="0"/>
                  </a:moveTo>
                  <a:lnTo>
                    <a:pt x="175571"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5"/>
            <p:cNvSpPr/>
            <p:nvPr/>
          </p:nvSpPr>
          <p:spPr>
            <a:xfrm>
              <a:off x="4123850" y="3194925"/>
              <a:ext cx="4389300" cy="25"/>
            </a:xfrm>
            <a:custGeom>
              <a:avLst/>
              <a:gdLst/>
              <a:ahLst/>
              <a:cxnLst/>
              <a:rect l="l" t="t" r="r" b="b"/>
              <a:pathLst>
                <a:path w="175572" h="1" fill="none" extrusionOk="0">
                  <a:moveTo>
                    <a:pt x="1" y="1"/>
                  </a:moveTo>
                  <a:lnTo>
                    <a:pt x="175571"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5"/>
            <p:cNvSpPr/>
            <p:nvPr/>
          </p:nvSpPr>
          <p:spPr>
            <a:xfrm>
              <a:off x="4123850" y="3079875"/>
              <a:ext cx="4388725" cy="25"/>
            </a:xfrm>
            <a:custGeom>
              <a:avLst/>
              <a:gdLst/>
              <a:ahLst/>
              <a:cxnLst/>
              <a:rect l="l" t="t" r="r" b="b"/>
              <a:pathLst>
                <a:path w="175549" h="1" fill="none" extrusionOk="0">
                  <a:moveTo>
                    <a:pt x="1" y="1"/>
                  </a:moveTo>
                  <a:lnTo>
                    <a:pt x="175549"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5"/>
            <p:cNvSpPr/>
            <p:nvPr/>
          </p:nvSpPr>
          <p:spPr>
            <a:xfrm>
              <a:off x="4123850" y="2976475"/>
              <a:ext cx="4389300" cy="25"/>
            </a:xfrm>
            <a:custGeom>
              <a:avLst/>
              <a:gdLst/>
              <a:ahLst/>
              <a:cxnLst/>
              <a:rect l="l" t="t" r="r" b="b"/>
              <a:pathLst>
                <a:path w="175572" h="1" fill="none" extrusionOk="0">
                  <a:moveTo>
                    <a:pt x="1" y="0"/>
                  </a:moveTo>
                  <a:lnTo>
                    <a:pt x="175571"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5"/>
            <p:cNvSpPr/>
            <p:nvPr/>
          </p:nvSpPr>
          <p:spPr>
            <a:xfrm>
              <a:off x="4123850" y="2880100"/>
              <a:ext cx="4388725" cy="25"/>
            </a:xfrm>
            <a:custGeom>
              <a:avLst/>
              <a:gdLst/>
              <a:ahLst/>
              <a:cxnLst/>
              <a:rect l="l" t="t" r="r" b="b"/>
              <a:pathLst>
                <a:path w="175549" h="1" fill="none" extrusionOk="0">
                  <a:moveTo>
                    <a:pt x="1" y="0"/>
                  </a:moveTo>
                  <a:lnTo>
                    <a:pt x="175549"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5"/>
            <p:cNvSpPr/>
            <p:nvPr/>
          </p:nvSpPr>
          <p:spPr>
            <a:xfrm>
              <a:off x="4123850" y="2769975"/>
              <a:ext cx="2194400" cy="979100"/>
            </a:xfrm>
            <a:custGeom>
              <a:avLst/>
              <a:gdLst/>
              <a:ahLst/>
              <a:cxnLst/>
              <a:rect l="l" t="t" r="r" b="b"/>
              <a:pathLst>
                <a:path w="87776" h="39164" fill="none" extrusionOk="0">
                  <a:moveTo>
                    <a:pt x="87776" y="1"/>
                  </a:moveTo>
                  <a:lnTo>
                    <a:pt x="1" y="39164"/>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5"/>
            <p:cNvSpPr/>
            <p:nvPr/>
          </p:nvSpPr>
          <p:spPr>
            <a:xfrm>
              <a:off x="4123850" y="2769975"/>
              <a:ext cx="2194400" cy="662050"/>
            </a:xfrm>
            <a:custGeom>
              <a:avLst/>
              <a:gdLst/>
              <a:ahLst/>
              <a:cxnLst/>
              <a:rect l="l" t="t" r="r" b="b"/>
              <a:pathLst>
                <a:path w="87776" h="26482" fill="none" extrusionOk="0">
                  <a:moveTo>
                    <a:pt x="87776" y="1"/>
                  </a:moveTo>
                  <a:lnTo>
                    <a:pt x="1" y="2648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5"/>
            <p:cNvSpPr/>
            <p:nvPr/>
          </p:nvSpPr>
          <p:spPr>
            <a:xfrm>
              <a:off x="4123850" y="2769975"/>
              <a:ext cx="2194400" cy="407100"/>
            </a:xfrm>
            <a:custGeom>
              <a:avLst/>
              <a:gdLst/>
              <a:ahLst/>
              <a:cxnLst/>
              <a:rect l="l" t="t" r="r" b="b"/>
              <a:pathLst>
                <a:path w="87776" h="16284" fill="none" extrusionOk="0">
                  <a:moveTo>
                    <a:pt x="87776" y="1"/>
                  </a:moveTo>
                  <a:lnTo>
                    <a:pt x="1" y="16284"/>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5"/>
            <p:cNvSpPr/>
            <p:nvPr/>
          </p:nvSpPr>
          <p:spPr>
            <a:xfrm>
              <a:off x="4123850" y="2769975"/>
              <a:ext cx="2194400" cy="206525"/>
            </a:xfrm>
            <a:custGeom>
              <a:avLst/>
              <a:gdLst/>
              <a:ahLst/>
              <a:cxnLst/>
              <a:rect l="l" t="t" r="r" b="b"/>
              <a:pathLst>
                <a:path w="87776" h="8261" fill="none" extrusionOk="0">
                  <a:moveTo>
                    <a:pt x="87776" y="1"/>
                  </a:moveTo>
                  <a:lnTo>
                    <a:pt x="1" y="826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5"/>
            <p:cNvSpPr/>
            <p:nvPr/>
          </p:nvSpPr>
          <p:spPr>
            <a:xfrm>
              <a:off x="4123850" y="2769975"/>
              <a:ext cx="2194400" cy="25"/>
            </a:xfrm>
            <a:custGeom>
              <a:avLst/>
              <a:gdLst/>
              <a:ahLst/>
              <a:cxnLst/>
              <a:rect l="l" t="t" r="r" b="b"/>
              <a:pathLst>
                <a:path w="87776" h="1" fill="none" extrusionOk="0">
                  <a:moveTo>
                    <a:pt x="87776" y="1"/>
                  </a:moveTo>
                  <a:lnTo>
                    <a:pt x="1"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5"/>
            <p:cNvSpPr/>
            <p:nvPr/>
          </p:nvSpPr>
          <p:spPr>
            <a:xfrm>
              <a:off x="6318700" y="2769975"/>
              <a:ext cx="2194450" cy="979100"/>
            </a:xfrm>
            <a:custGeom>
              <a:avLst/>
              <a:gdLst/>
              <a:ahLst/>
              <a:cxnLst/>
              <a:rect l="l" t="t" r="r" b="b"/>
              <a:pathLst>
                <a:path w="87778" h="39164" fill="none" extrusionOk="0">
                  <a:moveTo>
                    <a:pt x="1" y="1"/>
                  </a:moveTo>
                  <a:lnTo>
                    <a:pt x="87777" y="39164"/>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5"/>
            <p:cNvSpPr/>
            <p:nvPr/>
          </p:nvSpPr>
          <p:spPr>
            <a:xfrm>
              <a:off x="6318700" y="2769975"/>
              <a:ext cx="2194450" cy="662050"/>
            </a:xfrm>
            <a:custGeom>
              <a:avLst/>
              <a:gdLst/>
              <a:ahLst/>
              <a:cxnLst/>
              <a:rect l="l" t="t" r="r" b="b"/>
              <a:pathLst>
                <a:path w="87778" h="26482" fill="none" extrusionOk="0">
                  <a:moveTo>
                    <a:pt x="1" y="1"/>
                  </a:moveTo>
                  <a:lnTo>
                    <a:pt x="87777" y="2648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5"/>
            <p:cNvSpPr/>
            <p:nvPr/>
          </p:nvSpPr>
          <p:spPr>
            <a:xfrm>
              <a:off x="6318700" y="2769975"/>
              <a:ext cx="2194450" cy="407100"/>
            </a:xfrm>
            <a:custGeom>
              <a:avLst/>
              <a:gdLst/>
              <a:ahLst/>
              <a:cxnLst/>
              <a:rect l="l" t="t" r="r" b="b"/>
              <a:pathLst>
                <a:path w="87778" h="16284" fill="none" extrusionOk="0">
                  <a:moveTo>
                    <a:pt x="1" y="1"/>
                  </a:moveTo>
                  <a:lnTo>
                    <a:pt x="87777" y="16284"/>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5"/>
            <p:cNvSpPr/>
            <p:nvPr/>
          </p:nvSpPr>
          <p:spPr>
            <a:xfrm>
              <a:off x="6318700" y="2769975"/>
              <a:ext cx="2194450" cy="206525"/>
            </a:xfrm>
            <a:custGeom>
              <a:avLst/>
              <a:gdLst/>
              <a:ahLst/>
              <a:cxnLst/>
              <a:rect l="l" t="t" r="r" b="b"/>
              <a:pathLst>
                <a:path w="87778" h="8261" fill="none" extrusionOk="0">
                  <a:moveTo>
                    <a:pt x="1" y="1"/>
                  </a:moveTo>
                  <a:lnTo>
                    <a:pt x="87777" y="826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5"/>
            <p:cNvSpPr/>
            <p:nvPr/>
          </p:nvSpPr>
          <p:spPr>
            <a:xfrm>
              <a:off x="6318700" y="2769975"/>
              <a:ext cx="2194450" cy="25"/>
            </a:xfrm>
            <a:custGeom>
              <a:avLst/>
              <a:gdLst/>
              <a:ahLst/>
              <a:cxnLst/>
              <a:rect l="l" t="t" r="r" b="b"/>
              <a:pathLst>
                <a:path w="87778" h="1" fill="none" extrusionOk="0">
                  <a:moveTo>
                    <a:pt x="1" y="1"/>
                  </a:moveTo>
                  <a:lnTo>
                    <a:pt x="87777"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2" name="Google Shape;1112;p25"/>
          <p:cNvGrpSpPr/>
          <p:nvPr/>
        </p:nvGrpSpPr>
        <p:grpSpPr>
          <a:xfrm>
            <a:off x="4313685" y="2999817"/>
            <a:ext cx="530320" cy="530308"/>
            <a:chOff x="5720325" y="1250450"/>
            <a:chExt cx="1103225" cy="1103200"/>
          </a:xfrm>
        </p:grpSpPr>
        <p:sp>
          <p:nvSpPr>
            <p:cNvPr id="1113" name="Google Shape;1113;p25"/>
            <p:cNvSpPr/>
            <p:nvPr/>
          </p:nvSpPr>
          <p:spPr>
            <a:xfrm>
              <a:off x="5720325" y="1250450"/>
              <a:ext cx="1103225" cy="551600"/>
            </a:xfrm>
            <a:custGeom>
              <a:avLst/>
              <a:gdLst/>
              <a:ahLst/>
              <a:cxnLst/>
              <a:rect l="l" t="t" r="r" b="b"/>
              <a:pathLst>
                <a:path w="44129" h="22064" extrusionOk="0">
                  <a:moveTo>
                    <a:pt x="22064" y="0"/>
                  </a:moveTo>
                  <a:cubicBezTo>
                    <a:pt x="9879" y="0"/>
                    <a:pt x="1" y="9878"/>
                    <a:pt x="1" y="22064"/>
                  </a:cubicBezTo>
                  <a:lnTo>
                    <a:pt x="44128" y="22064"/>
                  </a:lnTo>
                  <a:cubicBezTo>
                    <a:pt x="44128" y="9878"/>
                    <a:pt x="34250" y="0"/>
                    <a:pt x="220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5"/>
            <p:cNvSpPr/>
            <p:nvPr/>
          </p:nvSpPr>
          <p:spPr>
            <a:xfrm>
              <a:off x="5822600" y="2122000"/>
              <a:ext cx="898725" cy="38425"/>
            </a:xfrm>
            <a:custGeom>
              <a:avLst/>
              <a:gdLst/>
              <a:ahLst/>
              <a:cxnLst/>
              <a:rect l="l" t="t" r="r" b="b"/>
              <a:pathLst>
                <a:path w="35949" h="1537" extrusionOk="0">
                  <a:moveTo>
                    <a:pt x="0" y="0"/>
                  </a:moveTo>
                  <a:cubicBezTo>
                    <a:pt x="378" y="531"/>
                    <a:pt x="780" y="1043"/>
                    <a:pt x="1203" y="1537"/>
                  </a:cubicBezTo>
                  <a:lnTo>
                    <a:pt x="34746" y="1537"/>
                  </a:lnTo>
                  <a:cubicBezTo>
                    <a:pt x="35168" y="1043"/>
                    <a:pt x="35570" y="531"/>
                    <a:pt x="359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5"/>
            <p:cNvSpPr/>
            <p:nvPr/>
          </p:nvSpPr>
          <p:spPr>
            <a:xfrm>
              <a:off x="5985075" y="2273275"/>
              <a:ext cx="573750" cy="29675"/>
            </a:xfrm>
            <a:custGeom>
              <a:avLst/>
              <a:gdLst/>
              <a:ahLst/>
              <a:cxnLst/>
              <a:rect l="l" t="t" r="r" b="b"/>
              <a:pathLst>
                <a:path w="22950" h="1187" extrusionOk="0">
                  <a:moveTo>
                    <a:pt x="1" y="0"/>
                  </a:moveTo>
                  <a:cubicBezTo>
                    <a:pt x="717" y="438"/>
                    <a:pt x="1460" y="833"/>
                    <a:pt x="2226" y="1187"/>
                  </a:cubicBezTo>
                  <a:lnTo>
                    <a:pt x="20725" y="1187"/>
                  </a:lnTo>
                  <a:cubicBezTo>
                    <a:pt x="21490" y="833"/>
                    <a:pt x="22233" y="435"/>
                    <a:pt x="229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5"/>
            <p:cNvSpPr/>
            <p:nvPr/>
          </p:nvSpPr>
          <p:spPr>
            <a:xfrm>
              <a:off x="5898675" y="2208175"/>
              <a:ext cx="746500" cy="28125"/>
            </a:xfrm>
            <a:custGeom>
              <a:avLst/>
              <a:gdLst/>
              <a:ahLst/>
              <a:cxnLst/>
              <a:rect l="l" t="t" r="r" b="b"/>
              <a:pathLst>
                <a:path w="29860" h="1125" extrusionOk="0">
                  <a:moveTo>
                    <a:pt x="1" y="0"/>
                  </a:moveTo>
                  <a:cubicBezTo>
                    <a:pt x="427" y="391"/>
                    <a:pt x="867" y="767"/>
                    <a:pt x="1323" y="1125"/>
                  </a:cubicBezTo>
                  <a:lnTo>
                    <a:pt x="28538" y="1125"/>
                  </a:lnTo>
                  <a:cubicBezTo>
                    <a:pt x="28994" y="767"/>
                    <a:pt x="29435" y="391"/>
                    <a:pt x="298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5"/>
            <p:cNvSpPr/>
            <p:nvPr/>
          </p:nvSpPr>
          <p:spPr>
            <a:xfrm>
              <a:off x="5725875" y="1880175"/>
              <a:ext cx="1092175" cy="54600"/>
            </a:xfrm>
            <a:custGeom>
              <a:avLst/>
              <a:gdLst/>
              <a:ahLst/>
              <a:cxnLst/>
              <a:rect l="l" t="t" r="r" b="b"/>
              <a:pathLst>
                <a:path w="43687" h="2184" extrusionOk="0">
                  <a:moveTo>
                    <a:pt x="0" y="1"/>
                  </a:moveTo>
                  <a:cubicBezTo>
                    <a:pt x="106" y="741"/>
                    <a:pt x="246" y="1469"/>
                    <a:pt x="423" y="2184"/>
                  </a:cubicBezTo>
                  <a:lnTo>
                    <a:pt x="43264" y="2184"/>
                  </a:lnTo>
                  <a:cubicBezTo>
                    <a:pt x="43440" y="1468"/>
                    <a:pt x="43581" y="740"/>
                    <a:pt x="436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5"/>
            <p:cNvSpPr/>
            <p:nvPr/>
          </p:nvSpPr>
          <p:spPr>
            <a:xfrm>
              <a:off x="5762450" y="2013750"/>
              <a:ext cx="1019000" cy="45250"/>
            </a:xfrm>
            <a:custGeom>
              <a:avLst/>
              <a:gdLst/>
              <a:ahLst/>
              <a:cxnLst/>
              <a:rect l="l" t="t" r="r" b="b"/>
              <a:pathLst>
                <a:path w="40760" h="1810" extrusionOk="0">
                  <a:moveTo>
                    <a:pt x="1" y="1"/>
                  </a:moveTo>
                  <a:cubicBezTo>
                    <a:pt x="257" y="620"/>
                    <a:pt x="542" y="1222"/>
                    <a:pt x="853" y="1810"/>
                  </a:cubicBezTo>
                  <a:lnTo>
                    <a:pt x="39908" y="1810"/>
                  </a:lnTo>
                  <a:cubicBezTo>
                    <a:pt x="40218" y="1222"/>
                    <a:pt x="40502" y="618"/>
                    <a:pt x="407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5"/>
            <p:cNvSpPr/>
            <p:nvPr/>
          </p:nvSpPr>
          <p:spPr>
            <a:xfrm>
              <a:off x="6109250" y="2329250"/>
              <a:ext cx="325425" cy="24400"/>
            </a:xfrm>
            <a:custGeom>
              <a:avLst/>
              <a:gdLst/>
              <a:ahLst/>
              <a:cxnLst/>
              <a:rect l="l" t="t" r="r" b="b"/>
              <a:pathLst>
                <a:path w="13017" h="976" extrusionOk="0">
                  <a:moveTo>
                    <a:pt x="1" y="1"/>
                  </a:moveTo>
                  <a:cubicBezTo>
                    <a:pt x="2058" y="636"/>
                    <a:pt x="4244" y="976"/>
                    <a:pt x="6509" y="976"/>
                  </a:cubicBezTo>
                  <a:cubicBezTo>
                    <a:pt x="8773" y="976"/>
                    <a:pt x="10959" y="634"/>
                    <a:pt x="130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2">
  <p:cSld name="SECTION_HEADER_2">
    <p:bg>
      <p:bgPr>
        <a:solidFill>
          <a:schemeClr val="accent5"/>
        </a:solidFill>
        <a:effectLst/>
      </p:bgPr>
    </p:bg>
    <p:spTree>
      <p:nvGrpSpPr>
        <p:cNvPr id="1" name="Shape 1120"/>
        <p:cNvGrpSpPr/>
        <p:nvPr/>
      </p:nvGrpSpPr>
      <p:grpSpPr>
        <a:xfrm>
          <a:off x="0" y="0"/>
          <a:ext cx="0" cy="0"/>
          <a:chOff x="0" y="0"/>
          <a:chExt cx="0" cy="0"/>
        </a:xfrm>
      </p:grpSpPr>
      <p:pic>
        <p:nvPicPr>
          <p:cNvPr id="1121" name="Google Shape;1121;p26"/>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1122" name="Google Shape;1122;p26"/>
          <p:cNvSpPr/>
          <p:nvPr/>
        </p:nvSpPr>
        <p:spPr>
          <a:xfrm>
            <a:off x="372375" y="324675"/>
            <a:ext cx="8394900" cy="45006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3" name="Google Shape;1123;p26"/>
          <p:cNvGrpSpPr/>
          <p:nvPr/>
        </p:nvGrpSpPr>
        <p:grpSpPr>
          <a:xfrm>
            <a:off x="372025" y="321975"/>
            <a:ext cx="8400000" cy="4499700"/>
            <a:chOff x="372025" y="321975"/>
            <a:chExt cx="8400000" cy="4499700"/>
          </a:xfrm>
        </p:grpSpPr>
        <p:sp>
          <p:nvSpPr>
            <p:cNvPr id="1124" name="Google Shape;1124;p26"/>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6"/>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6"/>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6"/>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6"/>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9" name="Google Shape;1129;p26"/>
          <p:cNvGrpSpPr/>
          <p:nvPr/>
        </p:nvGrpSpPr>
        <p:grpSpPr>
          <a:xfrm>
            <a:off x="371330" y="3818004"/>
            <a:ext cx="8400431" cy="1003659"/>
            <a:chOff x="4122825" y="2769975"/>
            <a:chExt cx="4390775" cy="1934950"/>
          </a:xfrm>
        </p:grpSpPr>
        <p:sp>
          <p:nvSpPr>
            <p:cNvPr id="1130" name="Google Shape;1130;p26"/>
            <p:cNvSpPr/>
            <p:nvPr/>
          </p:nvSpPr>
          <p:spPr>
            <a:xfrm>
              <a:off x="4122825" y="2769975"/>
              <a:ext cx="4390775" cy="1399600"/>
            </a:xfrm>
            <a:custGeom>
              <a:avLst/>
              <a:gdLst/>
              <a:ahLst/>
              <a:cxnLst/>
              <a:rect l="l" t="t" r="r" b="b"/>
              <a:pathLst>
                <a:path w="175631" h="55984" fill="none" extrusionOk="0">
                  <a:moveTo>
                    <a:pt x="175486" y="55983"/>
                  </a:moveTo>
                  <a:cubicBezTo>
                    <a:pt x="175594" y="55983"/>
                    <a:pt x="175630" y="55808"/>
                    <a:pt x="175534" y="55748"/>
                  </a:cubicBezTo>
                  <a:lnTo>
                    <a:pt x="87817" y="1"/>
                  </a:lnTo>
                  <a:lnTo>
                    <a:pt x="97" y="55748"/>
                  </a:lnTo>
                  <a:cubicBezTo>
                    <a:pt x="1" y="55810"/>
                    <a:pt x="37" y="55983"/>
                    <a:pt x="146" y="55983"/>
                  </a:cubicBez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6"/>
            <p:cNvSpPr/>
            <p:nvPr/>
          </p:nvSpPr>
          <p:spPr>
            <a:xfrm>
              <a:off x="5419875" y="2769975"/>
              <a:ext cx="898375" cy="1934950"/>
            </a:xfrm>
            <a:custGeom>
              <a:avLst/>
              <a:gdLst/>
              <a:ahLst/>
              <a:cxnLst/>
              <a:rect l="l" t="t" r="r" b="b"/>
              <a:pathLst>
                <a:path w="35935" h="77398" fill="none" extrusionOk="0">
                  <a:moveTo>
                    <a:pt x="35935" y="1"/>
                  </a:moveTo>
                  <a:lnTo>
                    <a:pt x="0" y="77398"/>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6"/>
            <p:cNvSpPr/>
            <p:nvPr/>
          </p:nvSpPr>
          <p:spPr>
            <a:xfrm>
              <a:off x="4355900" y="2769975"/>
              <a:ext cx="1962350" cy="1934950"/>
            </a:xfrm>
            <a:custGeom>
              <a:avLst/>
              <a:gdLst/>
              <a:ahLst/>
              <a:cxnLst/>
              <a:rect l="l" t="t" r="r" b="b"/>
              <a:pathLst>
                <a:path w="78494" h="77398" fill="none" extrusionOk="0">
                  <a:moveTo>
                    <a:pt x="0" y="77398"/>
                  </a:moveTo>
                  <a:lnTo>
                    <a:pt x="78494"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6"/>
            <p:cNvSpPr/>
            <p:nvPr/>
          </p:nvSpPr>
          <p:spPr>
            <a:xfrm>
              <a:off x="6318225" y="2769975"/>
              <a:ext cx="898350" cy="1934950"/>
            </a:xfrm>
            <a:custGeom>
              <a:avLst/>
              <a:gdLst/>
              <a:ahLst/>
              <a:cxnLst/>
              <a:rect l="l" t="t" r="r" b="b"/>
              <a:pathLst>
                <a:path w="35934" h="77398" fill="none" extrusionOk="0">
                  <a:moveTo>
                    <a:pt x="1" y="1"/>
                  </a:moveTo>
                  <a:lnTo>
                    <a:pt x="35934" y="77398"/>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6"/>
            <p:cNvSpPr/>
            <p:nvPr/>
          </p:nvSpPr>
          <p:spPr>
            <a:xfrm>
              <a:off x="6318225" y="2769975"/>
              <a:ext cx="1962350" cy="1934950"/>
            </a:xfrm>
            <a:custGeom>
              <a:avLst/>
              <a:gdLst/>
              <a:ahLst/>
              <a:cxnLst/>
              <a:rect l="l" t="t" r="r" b="b"/>
              <a:pathLst>
                <a:path w="78494" h="77398" fill="none" extrusionOk="0">
                  <a:moveTo>
                    <a:pt x="78493" y="77398"/>
                  </a:moveTo>
                  <a:lnTo>
                    <a:pt x="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6"/>
            <p:cNvSpPr/>
            <p:nvPr/>
          </p:nvSpPr>
          <p:spPr>
            <a:xfrm>
              <a:off x="4123850" y="3851100"/>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6"/>
            <p:cNvSpPr/>
            <p:nvPr/>
          </p:nvSpPr>
          <p:spPr>
            <a:xfrm>
              <a:off x="4123850" y="4346500"/>
              <a:ext cx="4389300" cy="25"/>
            </a:xfrm>
            <a:custGeom>
              <a:avLst/>
              <a:gdLst/>
              <a:ahLst/>
              <a:cxnLst/>
              <a:rect l="l" t="t" r="r" b="b"/>
              <a:pathLst>
                <a:path w="175572" h="1" fill="none" extrusionOk="0">
                  <a:moveTo>
                    <a:pt x="1" y="1"/>
                  </a:moveTo>
                  <a:lnTo>
                    <a:pt x="17557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6"/>
            <p:cNvSpPr/>
            <p:nvPr/>
          </p:nvSpPr>
          <p:spPr>
            <a:xfrm>
              <a:off x="4123850" y="3557300"/>
              <a:ext cx="4388725" cy="25"/>
            </a:xfrm>
            <a:custGeom>
              <a:avLst/>
              <a:gdLst/>
              <a:ahLst/>
              <a:cxnLst/>
              <a:rect l="l" t="t" r="r" b="b"/>
              <a:pathLst>
                <a:path w="175549" h="1" fill="none" extrusionOk="0">
                  <a:moveTo>
                    <a:pt x="1" y="0"/>
                  </a:moveTo>
                  <a:lnTo>
                    <a:pt x="175549"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6"/>
            <p:cNvSpPr/>
            <p:nvPr/>
          </p:nvSpPr>
          <p:spPr>
            <a:xfrm>
              <a:off x="4123850" y="3353425"/>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6"/>
            <p:cNvSpPr/>
            <p:nvPr/>
          </p:nvSpPr>
          <p:spPr>
            <a:xfrm>
              <a:off x="4123850" y="3194925"/>
              <a:ext cx="4389300" cy="25"/>
            </a:xfrm>
            <a:custGeom>
              <a:avLst/>
              <a:gdLst/>
              <a:ahLst/>
              <a:cxnLst/>
              <a:rect l="l" t="t" r="r" b="b"/>
              <a:pathLst>
                <a:path w="175572" h="1" fill="none" extrusionOk="0">
                  <a:moveTo>
                    <a:pt x="1" y="1"/>
                  </a:moveTo>
                  <a:lnTo>
                    <a:pt x="17557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6"/>
            <p:cNvSpPr/>
            <p:nvPr/>
          </p:nvSpPr>
          <p:spPr>
            <a:xfrm>
              <a:off x="4123850" y="3079875"/>
              <a:ext cx="4388725" cy="25"/>
            </a:xfrm>
            <a:custGeom>
              <a:avLst/>
              <a:gdLst/>
              <a:ahLst/>
              <a:cxnLst/>
              <a:rect l="l" t="t" r="r" b="b"/>
              <a:pathLst>
                <a:path w="175549" h="1" fill="none" extrusionOk="0">
                  <a:moveTo>
                    <a:pt x="1" y="1"/>
                  </a:moveTo>
                  <a:lnTo>
                    <a:pt x="175549"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6"/>
            <p:cNvSpPr/>
            <p:nvPr/>
          </p:nvSpPr>
          <p:spPr>
            <a:xfrm>
              <a:off x="4123850" y="2976475"/>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6"/>
            <p:cNvSpPr/>
            <p:nvPr/>
          </p:nvSpPr>
          <p:spPr>
            <a:xfrm>
              <a:off x="4123850" y="2880100"/>
              <a:ext cx="4388725" cy="25"/>
            </a:xfrm>
            <a:custGeom>
              <a:avLst/>
              <a:gdLst/>
              <a:ahLst/>
              <a:cxnLst/>
              <a:rect l="l" t="t" r="r" b="b"/>
              <a:pathLst>
                <a:path w="175549" h="1" fill="none" extrusionOk="0">
                  <a:moveTo>
                    <a:pt x="1" y="0"/>
                  </a:moveTo>
                  <a:lnTo>
                    <a:pt x="175549"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6"/>
            <p:cNvSpPr/>
            <p:nvPr/>
          </p:nvSpPr>
          <p:spPr>
            <a:xfrm>
              <a:off x="4123850" y="2769975"/>
              <a:ext cx="2194400" cy="979100"/>
            </a:xfrm>
            <a:custGeom>
              <a:avLst/>
              <a:gdLst/>
              <a:ahLst/>
              <a:cxnLst/>
              <a:rect l="l" t="t" r="r" b="b"/>
              <a:pathLst>
                <a:path w="87776" h="39164" fill="none" extrusionOk="0">
                  <a:moveTo>
                    <a:pt x="87776" y="1"/>
                  </a:moveTo>
                  <a:lnTo>
                    <a:pt x="1" y="3916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6"/>
            <p:cNvSpPr/>
            <p:nvPr/>
          </p:nvSpPr>
          <p:spPr>
            <a:xfrm>
              <a:off x="4123850" y="2769975"/>
              <a:ext cx="2194400" cy="662050"/>
            </a:xfrm>
            <a:custGeom>
              <a:avLst/>
              <a:gdLst/>
              <a:ahLst/>
              <a:cxnLst/>
              <a:rect l="l" t="t" r="r" b="b"/>
              <a:pathLst>
                <a:path w="87776" h="26482" fill="none" extrusionOk="0">
                  <a:moveTo>
                    <a:pt x="87776" y="1"/>
                  </a:moveTo>
                  <a:lnTo>
                    <a:pt x="1" y="2648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6"/>
            <p:cNvSpPr/>
            <p:nvPr/>
          </p:nvSpPr>
          <p:spPr>
            <a:xfrm>
              <a:off x="4123850" y="2769975"/>
              <a:ext cx="2194400" cy="407100"/>
            </a:xfrm>
            <a:custGeom>
              <a:avLst/>
              <a:gdLst/>
              <a:ahLst/>
              <a:cxnLst/>
              <a:rect l="l" t="t" r="r" b="b"/>
              <a:pathLst>
                <a:path w="87776" h="16284" fill="none" extrusionOk="0">
                  <a:moveTo>
                    <a:pt x="87776" y="1"/>
                  </a:moveTo>
                  <a:lnTo>
                    <a:pt x="1" y="1628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6"/>
            <p:cNvSpPr/>
            <p:nvPr/>
          </p:nvSpPr>
          <p:spPr>
            <a:xfrm>
              <a:off x="4123850" y="2769975"/>
              <a:ext cx="2194400" cy="206525"/>
            </a:xfrm>
            <a:custGeom>
              <a:avLst/>
              <a:gdLst/>
              <a:ahLst/>
              <a:cxnLst/>
              <a:rect l="l" t="t" r="r" b="b"/>
              <a:pathLst>
                <a:path w="87776" h="8261" fill="none" extrusionOk="0">
                  <a:moveTo>
                    <a:pt x="87776" y="1"/>
                  </a:moveTo>
                  <a:lnTo>
                    <a:pt x="1" y="826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6"/>
            <p:cNvSpPr/>
            <p:nvPr/>
          </p:nvSpPr>
          <p:spPr>
            <a:xfrm>
              <a:off x="4123850" y="2769975"/>
              <a:ext cx="2194400" cy="25"/>
            </a:xfrm>
            <a:custGeom>
              <a:avLst/>
              <a:gdLst/>
              <a:ahLst/>
              <a:cxnLst/>
              <a:rect l="l" t="t" r="r" b="b"/>
              <a:pathLst>
                <a:path w="87776" h="1" fill="none" extrusionOk="0">
                  <a:moveTo>
                    <a:pt x="87776" y="1"/>
                  </a:moveTo>
                  <a:lnTo>
                    <a:pt x="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6"/>
            <p:cNvSpPr/>
            <p:nvPr/>
          </p:nvSpPr>
          <p:spPr>
            <a:xfrm>
              <a:off x="6318700" y="2769975"/>
              <a:ext cx="2194450" cy="979100"/>
            </a:xfrm>
            <a:custGeom>
              <a:avLst/>
              <a:gdLst/>
              <a:ahLst/>
              <a:cxnLst/>
              <a:rect l="l" t="t" r="r" b="b"/>
              <a:pathLst>
                <a:path w="87778" h="39164" fill="none" extrusionOk="0">
                  <a:moveTo>
                    <a:pt x="1" y="1"/>
                  </a:moveTo>
                  <a:lnTo>
                    <a:pt x="87777" y="3916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6"/>
            <p:cNvSpPr/>
            <p:nvPr/>
          </p:nvSpPr>
          <p:spPr>
            <a:xfrm>
              <a:off x="6318700" y="2769975"/>
              <a:ext cx="2194450" cy="662050"/>
            </a:xfrm>
            <a:custGeom>
              <a:avLst/>
              <a:gdLst/>
              <a:ahLst/>
              <a:cxnLst/>
              <a:rect l="l" t="t" r="r" b="b"/>
              <a:pathLst>
                <a:path w="87778" h="26482" fill="none" extrusionOk="0">
                  <a:moveTo>
                    <a:pt x="1" y="1"/>
                  </a:moveTo>
                  <a:lnTo>
                    <a:pt x="87777" y="2648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6"/>
            <p:cNvSpPr/>
            <p:nvPr/>
          </p:nvSpPr>
          <p:spPr>
            <a:xfrm>
              <a:off x="6318700" y="2769975"/>
              <a:ext cx="2194450" cy="407100"/>
            </a:xfrm>
            <a:custGeom>
              <a:avLst/>
              <a:gdLst/>
              <a:ahLst/>
              <a:cxnLst/>
              <a:rect l="l" t="t" r="r" b="b"/>
              <a:pathLst>
                <a:path w="87778" h="16284" fill="none" extrusionOk="0">
                  <a:moveTo>
                    <a:pt x="1" y="1"/>
                  </a:moveTo>
                  <a:lnTo>
                    <a:pt x="87777" y="1628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6"/>
            <p:cNvSpPr/>
            <p:nvPr/>
          </p:nvSpPr>
          <p:spPr>
            <a:xfrm>
              <a:off x="6318700" y="2769975"/>
              <a:ext cx="2194450" cy="206525"/>
            </a:xfrm>
            <a:custGeom>
              <a:avLst/>
              <a:gdLst/>
              <a:ahLst/>
              <a:cxnLst/>
              <a:rect l="l" t="t" r="r" b="b"/>
              <a:pathLst>
                <a:path w="87778" h="8261" fill="none" extrusionOk="0">
                  <a:moveTo>
                    <a:pt x="1" y="1"/>
                  </a:moveTo>
                  <a:lnTo>
                    <a:pt x="87777" y="826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6"/>
            <p:cNvSpPr/>
            <p:nvPr/>
          </p:nvSpPr>
          <p:spPr>
            <a:xfrm>
              <a:off x="6318700" y="2769975"/>
              <a:ext cx="2194450" cy="25"/>
            </a:xfrm>
            <a:custGeom>
              <a:avLst/>
              <a:gdLst/>
              <a:ahLst/>
              <a:cxnLst/>
              <a:rect l="l" t="t" r="r" b="b"/>
              <a:pathLst>
                <a:path w="87778" h="1" fill="none" extrusionOk="0">
                  <a:moveTo>
                    <a:pt x="1" y="1"/>
                  </a:moveTo>
                  <a:lnTo>
                    <a:pt x="87777"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3" name="Google Shape;1153;p26"/>
          <p:cNvGrpSpPr/>
          <p:nvPr/>
        </p:nvGrpSpPr>
        <p:grpSpPr>
          <a:xfrm rot="10800000" flipH="1">
            <a:off x="371330" y="540079"/>
            <a:ext cx="8400431" cy="1003659"/>
            <a:chOff x="4122825" y="2769975"/>
            <a:chExt cx="4390775" cy="1934950"/>
          </a:xfrm>
        </p:grpSpPr>
        <p:sp>
          <p:nvSpPr>
            <p:cNvPr id="1154" name="Google Shape;1154;p26"/>
            <p:cNvSpPr/>
            <p:nvPr/>
          </p:nvSpPr>
          <p:spPr>
            <a:xfrm>
              <a:off x="4122825" y="2769975"/>
              <a:ext cx="4390775" cy="1399600"/>
            </a:xfrm>
            <a:custGeom>
              <a:avLst/>
              <a:gdLst/>
              <a:ahLst/>
              <a:cxnLst/>
              <a:rect l="l" t="t" r="r" b="b"/>
              <a:pathLst>
                <a:path w="175631" h="55984" fill="none" extrusionOk="0">
                  <a:moveTo>
                    <a:pt x="175486" y="55983"/>
                  </a:moveTo>
                  <a:cubicBezTo>
                    <a:pt x="175594" y="55983"/>
                    <a:pt x="175630" y="55808"/>
                    <a:pt x="175534" y="55748"/>
                  </a:cubicBezTo>
                  <a:lnTo>
                    <a:pt x="87817" y="1"/>
                  </a:lnTo>
                  <a:lnTo>
                    <a:pt x="97" y="55748"/>
                  </a:lnTo>
                  <a:cubicBezTo>
                    <a:pt x="1" y="55810"/>
                    <a:pt x="37" y="55983"/>
                    <a:pt x="146" y="55983"/>
                  </a:cubicBez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6"/>
            <p:cNvSpPr/>
            <p:nvPr/>
          </p:nvSpPr>
          <p:spPr>
            <a:xfrm>
              <a:off x="5419875" y="2769975"/>
              <a:ext cx="898375" cy="1934950"/>
            </a:xfrm>
            <a:custGeom>
              <a:avLst/>
              <a:gdLst/>
              <a:ahLst/>
              <a:cxnLst/>
              <a:rect l="l" t="t" r="r" b="b"/>
              <a:pathLst>
                <a:path w="35935" h="77398" fill="none" extrusionOk="0">
                  <a:moveTo>
                    <a:pt x="35935" y="1"/>
                  </a:moveTo>
                  <a:lnTo>
                    <a:pt x="0" y="77398"/>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6"/>
            <p:cNvSpPr/>
            <p:nvPr/>
          </p:nvSpPr>
          <p:spPr>
            <a:xfrm>
              <a:off x="4355900" y="2769975"/>
              <a:ext cx="1962350" cy="1934950"/>
            </a:xfrm>
            <a:custGeom>
              <a:avLst/>
              <a:gdLst/>
              <a:ahLst/>
              <a:cxnLst/>
              <a:rect l="l" t="t" r="r" b="b"/>
              <a:pathLst>
                <a:path w="78494" h="77398" fill="none" extrusionOk="0">
                  <a:moveTo>
                    <a:pt x="0" y="77398"/>
                  </a:moveTo>
                  <a:lnTo>
                    <a:pt x="78494"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6"/>
            <p:cNvSpPr/>
            <p:nvPr/>
          </p:nvSpPr>
          <p:spPr>
            <a:xfrm>
              <a:off x="6318225" y="2769975"/>
              <a:ext cx="898350" cy="1934950"/>
            </a:xfrm>
            <a:custGeom>
              <a:avLst/>
              <a:gdLst/>
              <a:ahLst/>
              <a:cxnLst/>
              <a:rect l="l" t="t" r="r" b="b"/>
              <a:pathLst>
                <a:path w="35934" h="77398" fill="none" extrusionOk="0">
                  <a:moveTo>
                    <a:pt x="1" y="1"/>
                  </a:moveTo>
                  <a:lnTo>
                    <a:pt x="35934" y="77398"/>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6"/>
            <p:cNvSpPr/>
            <p:nvPr/>
          </p:nvSpPr>
          <p:spPr>
            <a:xfrm>
              <a:off x="6318225" y="2769975"/>
              <a:ext cx="1962350" cy="1934950"/>
            </a:xfrm>
            <a:custGeom>
              <a:avLst/>
              <a:gdLst/>
              <a:ahLst/>
              <a:cxnLst/>
              <a:rect l="l" t="t" r="r" b="b"/>
              <a:pathLst>
                <a:path w="78494" h="77398" fill="none" extrusionOk="0">
                  <a:moveTo>
                    <a:pt x="78493" y="77398"/>
                  </a:moveTo>
                  <a:lnTo>
                    <a:pt x="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6"/>
            <p:cNvSpPr/>
            <p:nvPr/>
          </p:nvSpPr>
          <p:spPr>
            <a:xfrm>
              <a:off x="4123850" y="3851100"/>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6"/>
            <p:cNvSpPr/>
            <p:nvPr/>
          </p:nvSpPr>
          <p:spPr>
            <a:xfrm>
              <a:off x="4123850" y="4346500"/>
              <a:ext cx="4389300" cy="25"/>
            </a:xfrm>
            <a:custGeom>
              <a:avLst/>
              <a:gdLst/>
              <a:ahLst/>
              <a:cxnLst/>
              <a:rect l="l" t="t" r="r" b="b"/>
              <a:pathLst>
                <a:path w="175572" h="1" fill="none" extrusionOk="0">
                  <a:moveTo>
                    <a:pt x="1" y="1"/>
                  </a:moveTo>
                  <a:lnTo>
                    <a:pt x="17557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6"/>
            <p:cNvSpPr/>
            <p:nvPr/>
          </p:nvSpPr>
          <p:spPr>
            <a:xfrm>
              <a:off x="4123850" y="3557300"/>
              <a:ext cx="4388725" cy="25"/>
            </a:xfrm>
            <a:custGeom>
              <a:avLst/>
              <a:gdLst/>
              <a:ahLst/>
              <a:cxnLst/>
              <a:rect l="l" t="t" r="r" b="b"/>
              <a:pathLst>
                <a:path w="175549" h="1" fill="none" extrusionOk="0">
                  <a:moveTo>
                    <a:pt x="1" y="0"/>
                  </a:moveTo>
                  <a:lnTo>
                    <a:pt x="175549"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6"/>
            <p:cNvSpPr/>
            <p:nvPr/>
          </p:nvSpPr>
          <p:spPr>
            <a:xfrm>
              <a:off x="4123850" y="3353425"/>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6"/>
            <p:cNvSpPr/>
            <p:nvPr/>
          </p:nvSpPr>
          <p:spPr>
            <a:xfrm>
              <a:off x="4123850" y="3194925"/>
              <a:ext cx="4389300" cy="25"/>
            </a:xfrm>
            <a:custGeom>
              <a:avLst/>
              <a:gdLst/>
              <a:ahLst/>
              <a:cxnLst/>
              <a:rect l="l" t="t" r="r" b="b"/>
              <a:pathLst>
                <a:path w="175572" h="1" fill="none" extrusionOk="0">
                  <a:moveTo>
                    <a:pt x="1" y="1"/>
                  </a:moveTo>
                  <a:lnTo>
                    <a:pt x="17557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6"/>
            <p:cNvSpPr/>
            <p:nvPr/>
          </p:nvSpPr>
          <p:spPr>
            <a:xfrm>
              <a:off x="4123850" y="3079875"/>
              <a:ext cx="4388725" cy="25"/>
            </a:xfrm>
            <a:custGeom>
              <a:avLst/>
              <a:gdLst/>
              <a:ahLst/>
              <a:cxnLst/>
              <a:rect l="l" t="t" r="r" b="b"/>
              <a:pathLst>
                <a:path w="175549" h="1" fill="none" extrusionOk="0">
                  <a:moveTo>
                    <a:pt x="1" y="1"/>
                  </a:moveTo>
                  <a:lnTo>
                    <a:pt x="175549"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6"/>
            <p:cNvSpPr/>
            <p:nvPr/>
          </p:nvSpPr>
          <p:spPr>
            <a:xfrm>
              <a:off x="4123850" y="2976475"/>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6"/>
            <p:cNvSpPr/>
            <p:nvPr/>
          </p:nvSpPr>
          <p:spPr>
            <a:xfrm>
              <a:off x="4123850" y="2880100"/>
              <a:ext cx="4388725" cy="25"/>
            </a:xfrm>
            <a:custGeom>
              <a:avLst/>
              <a:gdLst/>
              <a:ahLst/>
              <a:cxnLst/>
              <a:rect l="l" t="t" r="r" b="b"/>
              <a:pathLst>
                <a:path w="175549" h="1" fill="none" extrusionOk="0">
                  <a:moveTo>
                    <a:pt x="1" y="0"/>
                  </a:moveTo>
                  <a:lnTo>
                    <a:pt x="175549"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6"/>
            <p:cNvSpPr/>
            <p:nvPr/>
          </p:nvSpPr>
          <p:spPr>
            <a:xfrm>
              <a:off x="4123850" y="2769975"/>
              <a:ext cx="2194400" cy="979100"/>
            </a:xfrm>
            <a:custGeom>
              <a:avLst/>
              <a:gdLst/>
              <a:ahLst/>
              <a:cxnLst/>
              <a:rect l="l" t="t" r="r" b="b"/>
              <a:pathLst>
                <a:path w="87776" h="39164" fill="none" extrusionOk="0">
                  <a:moveTo>
                    <a:pt x="87776" y="1"/>
                  </a:moveTo>
                  <a:lnTo>
                    <a:pt x="1" y="3916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6"/>
            <p:cNvSpPr/>
            <p:nvPr/>
          </p:nvSpPr>
          <p:spPr>
            <a:xfrm>
              <a:off x="4123850" y="2769975"/>
              <a:ext cx="2194400" cy="662050"/>
            </a:xfrm>
            <a:custGeom>
              <a:avLst/>
              <a:gdLst/>
              <a:ahLst/>
              <a:cxnLst/>
              <a:rect l="l" t="t" r="r" b="b"/>
              <a:pathLst>
                <a:path w="87776" h="26482" fill="none" extrusionOk="0">
                  <a:moveTo>
                    <a:pt x="87776" y="1"/>
                  </a:moveTo>
                  <a:lnTo>
                    <a:pt x="1" y="2648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6"/>
            <p:cNvSpPr/>
            <p:nvPr/>
          </p:nvSpPr>
          <p:spPr>
            <a:xfrm>
              <a:off x="4123850" y="2769975"/>
              <a:ext cx="2194400" cy="407100"/>
            </a:xfrm>
            <a:custGeom>
              <a:avLst/>
              <a:gdLst/>
              <a:ahLst/>
              <a:cxnLst/>
              <a:rect l="l" t="t" r="r" b="b"/>
              <a:pathLst>
                <a:path w="87776" h="16284" fill="none" extrusionOk="0">
                  <a:moveTo>
                    <a:pt x="87776" y="1"/>
                  </a:moveTo>
                  <a:lnTo>
                    <a:pt x="1" y="1628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6"/>
            <p:cNvSpPr/>
            <p:nvPr/>
          </p:nvSpPr>
          <p:spPr>
            <a:xfrm>
              <a:off x="4123850" y="2769975"/>
              <a:ext cx="2194400" cy="206525"/>
            </a:xfrm>
            <a:custGeom>
              <a:avLst/>
              <a:gdLst/>
              <a:ahLst/>
              <a:cxnLst/>
              <a:rect l="l" t="t" r="r" b="b"/>
              <a:pathLst>
                <a:path w="87776" h="8261" fill="none" extrusionOk="0">
                  <a:moveTo>
                    <a:pt x="87776" y="1"/>
                  </a:moveTo>
                  <a:lnTo>
                    <a:pt x="1" y="826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6"/>
            <p:cNvSpPr/>
            <p:nvPr/>
          </p:nvSpPr>
          <p:spPr>
            <a:xfrm>
              <a:off x="4123850" y="2769975"/>
              <a:ext cx="2194400" cy="25"/>
            </a:xfrm>
            <a:custGeom>
              <a:avLst/>
              <a:gdLst/>
              <a:ahLst/>
              <a:cxnLst/>
              <a:rect l="l" t="t" r="r" b="b"/>
              <a:pathLst>
                <a:path w="87776" h="1" fill="none" extrusionOk="0">
                  <a:moveTo>
                    <a:pt x="87776" y="1"/>
                  </a:moveTo>
                  <a:lnTo>
                    <a:pt x="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6"/>
            <p:cNvSpPr/>
            <p:nvPr/>
          </p:nvSpPr>
          <p:spPr>
            <a:xfrm>
              <a:off x="6318700" y="2769975"/>
              <a:ext cx="2194450" cy="979100"/>
            </a:xfrm>
            <a:custGeom>
              <a:avLst/>
              <a:gdLst/>
              <a:ahLst/>
              <a:cxnLst/>
              <a:rect l="l" t="t" r="r" b="b"/>
              <a:pathLst>
                <a:path w="87778" h="39164" fill="none" extrusionOk="0">
                  <a:moveTo>
                    <a:pt x="1" y="1"/>
                  </a:moveTo>
                  <a:lnTo>
                    <a:pt x="87777" y="3916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6"/>
            <p:cNvSpPr/>
            <p:nvPr/>
          </p:nvSpPr>
          <p:spPr>
            <a:xfrm>
              <a:off x="6318700" y="2769975"/>
              <a:ext cx="2194450" cy="662050"/>
            </a:xfrm>
            <a:custGeom>
              <a:avLst/>
              <a:gdLst/>
              <a:ahLst/>
              <a:cxnLst/>
              <a:rect l="l" t="t" r="r" b="b"/>
              <a:pathLst>
                <a:path w="87778" h="26482" fill="none" extrusionOk="0">
                  <a:moveTo>
                    <a:pt x="1" y="1"/>
                  </a:moveTo>
                  <a:lnTo>
                    <a:pt x="87777" y="2648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6"/>
            <p:cNvSpPr/>
            <p:nvPr/>
          </p:nvSpPr>
          <p:spPr>
            <a:xfrm>
              <a:off x="6318700" y="2769975"/>
              <a:ext cx="2194450" cy="407100"/>
            </a:xfrm>
            <a:custGeom>
              <a:avLst/>
              <a:gdLst/>
              <a:ahLst/>
              <a:cxnLst/>
              <a:rect l="l" t="t" r="r" b="b"/>
              <a:pathLst>
                <a:path w="87778" h="16284" fill="none" extrusionOk="0">
                  <a:moveTo>
                    <a:pt x="1" y="1"/>
                  </a:moveTo>
                  <a:lnTo>
                    <a:pt x="87777" y="1628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6"/>
            <p:cNvSpPr/>
            <p:nvPr/>
          </p:nvSpPr>
          <p:spPr>
            <a:xfrm>
              <a:off x="6318700" y="2769975"/>
              <a:ext cx="2194450" cy="206525"/>
            </a:xfrm>
            <a:custGeom>
              <a:avLst/>
              <a:gdLst/>
              <a:ahLst/>
              <a:cxnLst/>
              <a:rect l="l" t="t" r="r" b="b"/>
              <a:pathLst>
                <a:path w="87778" h="8261" fill="none" extrusionOk="0">
                  <a:moveTo>
                    <a:pt x="1" y="1"/>
                  </a:moveTo>
                  <a:lnTo>
                    <a:pt x="87777" y="826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6"/>
            <p:cNvSpPr/>
            <p:nvPr/>
          </p:nvSpPr>
          <p:spPr>
            <a:xfrm>
              <a:off x="6318700" y="2769975"/>
              <a:ext cx="2194450" cy="25"/>
            </a:xfrm>
            <a:custGeom>
              <a:avLst/>
              <a:gdLst/>
              <a:ahLst/>
              <a:cxnLst/>
              <a:rect l="l" t="t" r="r" b="b"/>
              <a:pathLst>
                <a:path w="87778" h="1" fill="none" extrusionOk="0">
                  <a:moveTo>
                    <a:pt x="1" y="1"/>
                  </a:moveTo>
                  <a:lnTo>
                    <a:pt x="87777"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3">
  <p:cSld name="TITLE_ONLY_1">
    <p:spTree>
      <p:nvGrpSpPr>
        <p:cNvPr id="1" name="Shape 1177"/>
        <p:cNvGrpSpPr/>
        <p:nvPr/>
      </p:nvGrpSpPr>
      <p:grpSpPr>
        <a:xfrm>
          <a:off x="0" y="0"/>
          <a:ext cx="0" cy="0"/>
          <a:chOff x="0" y="0"/>
          <a:chExt cx="0" cy="0"/>
        </a:xfrm>
      </p:grpSpPr>
      <p:pic>
        <p:nvPicPr>
          <p:cNvPr id="1178" name="Google Shape;1178;p27"/>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1179" name="Google Shape;1179;p27"/>
          <p:cNvGrpSpPr/>
          <p:nvPr/>
        </p:nvGrpSpPr>
        <p:grpSpPr>
          <a:xfrm>
            <a:off x="372025" y="321975"/>
            <a:ext cx="8400000" cy="4503300"/>
            <a:chOff x="372025" y="321975"/>
            <a:chExt cx="8400000" cy="4503300"/>
          </a:xfrm>
        </p:grpSpPr>
        <p:grpSp>
          <p:nvGrpSpPr>
            <p:cNvPr id="1180" name="Google Shape;1180;p27"/>
            <p:cNvGrpSpPr/>
            <p:nvPr/>
          </p:nvGrpSpPr>
          <p:grpSpPr>
            <a:xfrm>
              <a:off x="372025" y="321975"/>
              <a:ext cx="8400000" cy="4503300"/>
              <a:chOff x="372025" y="321975"/>
              <a:chExt cx="8400000" cy="4503300"/>
            </a:xfrm>
          </p:grpSpPr>
          <p:sp>
            <p:nvSpPr>
              <p:cNvPr id="1181" name="Google Shape;1181;p27"/>
              <p:cNvSpPr/>
              <p:nvPr/>
            </p:nvSpPr>
            <p:spPr>
              <a:xfrm>
                <a:off x="372375" y="324675"/>
                <a:ext cx="8394900" cy="45006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2" name="Google Shape;1182;p27"/>
              <p:cNvGrpSpPr/>
              <p:nvPr/>
            </p:nvGrpSpPr>
            <p:grpSpPr>
              <a:xfrm>
                <a:off x="372025" y="321975"/>
                <a:ext cx="8400000" cy="4499700"/>
                <a:chOff x="372025" y="321975"/>
                <a:chExt cx="8400000" cy="4499700"/>
              </a:xfrm>
            </p:grpSpPr>
            <p:sp>
              <p:nvSpPr>
                <p:cNvPr id="1183" name="Google Shape;1183;p27"/>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7"/>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7"/>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7"/>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7"/>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7"/>
                <p:cNvSpPr/>
                <p:nvPr/>
              </p:nvSpPr>
              <p:spPr>
                <a:xfrm>
                  <a:off x="8537750" y="380900"/>
                  <a:ext cx="100200" cy="100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89" name="Google Shape;1189;p27"/>
                <p:cNvCxnSpPr/>
                <p:nvPr/>
              </p:nvCxnSpPr>
              <p:spPr>
                <a:xfrm>
                  <a:off x="7498375" y="431000"/>
                  <a:ext cx="1039500" cy="0"/>
                </a:xfrm>
                <a:prstGeom prst="straightConnector1">
                  <a:avLst/>
                </a:prstGeom>
                <a:noFill/>
                <a:ln w="9525" cap="flat" cmpd="sng">
                  <a:solidFill>
                    <a:schemeClr val="dk2"/>
                  </a:solidFill>
                  <a:prstDash val="solid"/>
                  <a:round/>
                  <a:headEnd type="none" w="med" len="med"/>
                  <a:tailEnd type="none" w="med" len="med"/>
                </a:ln>
              </p:spPr>
            </p:cxnSp>
          </p:grpSp>
        </p:grpSp>
        <p:cxnSp>
          <p:nvCxnSpPr>
            <p:cNvPr id="1190" name="Google Shape;1190;p27"/>
            <p:cNvCxnSpPr/>
            <p:nvPr/>
          </p:nvCxnSpPr>
          <p:spPr>
            <a:xfrm>
              <a:off x="372025" y="1104300"/>
              <a:ext cx="8400000" cy="0"/>
            </a:xfrm>
            <a:prstGeom prst="straightConnector1">
              <a:avLst/>
            </a:prstGeom>
            <a:noFill/>
            <a:ln w="9525" cap="flat" cmpd="sng">
              <a:solidFill>
                <a:schemeClr val="dk2"/>
              </a:solidFill>
              <a:prstDash val="solid"/>
              <a:round/>
              <a:headEnd type="none" w="med" len="med"/>
              <a:tailEnd type="none" w="med" len="med"/>
            </a:ln>
          </p:spPr>
        </p:cxn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4">
  <p:cSld name="MAIN_POINT_1">
    <p:bg>
      <p:bgPr>
        <a:solidFill>
          <a:schemeClr val="accent2"/>
        </a:solidFill>
        <a:effectLst/>
      </p:bgPr>
    </p:bg>
    <p:spTree>
      <p:nvGrpSpPr>
        <p:cNvPr id="1" name="Shape 1191"/>
        <p:cNvGrpSpPr/>
        <p:nvPr/>
      </p:nvGrpSpPr>
      <p:grpSpPr>
        <a:xfrm>
          <a:off x="0" y="0"/>
          <a:ext cx="0" cy="0"/>
          <a:chOff x="0" y="0"/>
          <a:chExt cx="0" cy="0"/>
        </a:xfrm>
      </p:grpSpPr>
      <p:grpSp>
        <p:nvGrpSpPr>
          <p:cNvPr id="1192" name="Google Shape;1192;p28"/>
          <p:cNvGrpSpPr/>
          <p:nvPr/>
        </p:nvGrpSpPr>
        <p:grpSpPr>
          <a:xfrm rot="816243">
            <a:off x="7885012" y="585070"/>
            <a:ext cx="624221" cy="2019733"/>
            <a:chOff x="6505688" y="3123675"/>
            <a:chExt cx="624250" cy="2019825"/>
          </a:xfrm>
        </p:grpSpPr>
        <p:sp>
          <p:nvSpPr>
            <p:cNvPr id="1193" name="Google Shape;1193;p28"/>
            <p:cNvSpPr/>
            <p:nvPr/>
          </p:nvSpPr>
          <p:spPr>
            <a:xfrm>
              <a:off x="6666113" y="3575400"/>
              <a:ext cx="322850" cy="555300"/>
            </a:xfrm>
            <a:custGeom>
              <a:avLst/>
              <a:gdLst/>
              <a:ahLst/>
              <a:cxnLst/>
              <a:rect l="l" t="t" r="r" b="b"/>
              <a:pathLst>
                <a:path w="12914" h="22212" extrusionOk="0">
                  <a:moveTo>
                    <a:pt x="6599" y="1"/>
                  </a:moveTo>
                  <a:cubicBezTo>
                    <a:pt x="6584" y="1"/>
                    <a:pt x="6568" y="1"/>
                    <a:pt x="6552" y="1"/>
                  </a:cubicBezTo>
                  <a:lnTo>
                    <a:pt x="6198" y="4"/>
                  </a:lnTo>
                  <a:cubicBezTo>
                    <a:pt x="2777" y="30"/>
                    <a:pt x="1" y="2848"/>
                    <a:pt x="25" y="6268"/>
                  </a:cubicBezTo>
                  <a:lnTo>
                    <a:pt x="99" y="16039"/>
                  </a:lnTo>
                  <a:cubicBezTo>
                    <a:pt x="123" y="19443"/>
                    <a:pt x="2916" y="22211"/>
                    <a:pt x="6315" y="22211"/>
                  </a:cubicBezTo>
                  <a:cubicBezTo>
                    <a:pt x="6331" y="22211"/>
                    <a:pt x="6346" y="22211"/>
                    <a:pt x="6362" y="22211"/>
                  </a:cubicBezTo>
                  <a:lnTo>
                    <a:pt x="6717" y="22210"/>
                  </a:lnTo>
                  <a:cubicBezTo>
                    <a:pt x="10137" y="22183"/>
                    <a:pt x="12914" y="19364"/>
                    <a:pt x="12891" y="15944"/>
                  </a:cubicBezTo>
                  <a:lnTo>
                    <a:pt x="12818" y="6174"/>
                  </a:lnTo>
                  <a:cubicBezTo>
                    <a:pt x="12791" y="2769"/>
                    <a:pt x="9999" y="1"/>
                    <a:pt x="65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8"/>
            <p:cNvSpPr/>
            <p:nvPr/>
          </p:nvSpPr>
          <p:spPr>
            <a:xfrm>
              <a:off x="6668613" y="3230325"/>
              <a:ext cx="58900" cy="480150"/>
            </a:xfrm>
            <a:custGeom>
              <a:avLst/>
              <a:gdLst/>
              <a:ahLst/>
              <a:cxnLst/>
              <a:rect l="l" t="t" r="r" b="b"/>
              <a:pathLst>
                <a:path w="2356" h="19206" extrusionOk="0">
                  <a:moveTo>
                    <a:pt x="1118" y="1"/>
                  </a:moveTo>
                  <a:cubicBezTo>
                    <a:pt x="1115" y="1"/>
                    <a:pt x="1111" y="1"/>
                    <a:pt x="1108" y="1"/>
                  </a:cubicBezTo>
                  <a:cubicBezTo>
                    <a:pt x="497" y="7"/>
                    <a:pt x="1" y="509"/>
                    <a:pt x="6" y="1118"/>
                  </a:cubicBezTo>
                  <a:lnTo>
                    <a:pt x="132" y="18104"/>
                  </a:lnTo>
                  <a:cubicBezTo>
                    <a:pt x="138" y="18710"/>
                    <a:pt x="634" y="19206"/>
                    <a:pt x="1241" y="19206"/>
                  </a:cubicBezTo>
                  <a:cubicBezTo>
                    <a:pt x="1244" y="19206"/>
                    <a:pt x="1247" y="19206"/>
                    <a:pt x="1251" y="19206"/>
                  </a:cubicBezTo>
                  <a:cubicBezTo>
                    <a:pt x="1860" y="19200"/>
                    <a:pt x="2355" y="18698"/>
                    <a:pt x="2352" y="18088"/>
                  </a:cubicBezTo>
                  <a:lnTo>
                    <a:pt x="2225" y="1102"/>
                  </a:lnTo>
                  <a:cubicBezTo>
                    <a:pt x="2219" y="496"/>
                    <a:pt x="1723" y="1"/>
                    <a:pt x="11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8"/>
            <p:cNvSpPr/>
            <p:nvPr/>
          </p:nvSpPr>
          <p:spPr>
            <a:xfrm>
              <a:off x="6845513" y="3147925"/>
              <a:ext cx="58875" cy="480150"/>
            </a:xfrm>
            <a:custGeom>
              <a:avLst/>
              <a:gdLst/>
              <a:ahLst/>
              <a:cxnLst/>
              <a:rect l="l" t="t" r="r" b="b"/>
              <a:pathLst>
                <a:path w="2355" h="19206" extrusionOk="0">
                  <a:moveTo>
                    <a:pt x="1115" y="1"/>
                  </a:moveTo>
                  <a:cubicBezTo>
                    <a:pt x="1112" y="1"/>
                    <a:pt x="1110" y="1"/>
                    <a:pt x="1107" y="1"/>
                  </a:cubicBezTo>
                  <a:cubicBezTo>
                    <a:pt x="498" y="7"/>
                    <a:pt x="0" y="509"/>
                    <a:pt x="6" y="1120"/>
                  </a:cubicBezTo>
                  <a:lnTo>
                    <a:pt x="133" y="18104"/>
                  </a:lnTo>
                  <a:cubicBezTo>
                    <a:pt x="137" y="18712"/>
                    <a:pt x="635" y="19206"/>
                    <a:pt x="1240" y="19206"/>
                  </a:cubicBezTo>
                  <a:cubicBezTo>
                    <a:pt x="1243" y="19206"/>
                    <a:pt x="1247" y="19206"/>
                    <a:pt x="1250" y="19206"/>
                  </a:cubicBezTo>
                  <a:cubicBezTo>
                    <a:pt x="1860" y="19201"/>
                    <a:pt x="2355" y="18698"/>
                    <a:pt x="2352" y="18088"/>
                  </a:cubicBezTo>
                  <a:lnTo>
                    <a:pt x="2224" y="1102"/>
                  </a:lnTo>
                  <a:cubicBezTo>
                    <a:pt x="2219" y="496"/>
                    <a:pt x="1721" y="1"/>
                    <a:pt x="11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8"/>
            <p:cNvSpPr/>
            <p:nvPr/>
          </p:nvSpPr>
          <p:spPr>
            <a:xfrm>
              <a:off x="6929863" y="3303225"/>
              <a:ext cx="58925" cy="480125"/>
            </a:xfrm>
            <a:custGeom>
              <a:avLst/>
              <a:gdLst/>
              <a:ahLst/>
              <a:cxnLst/>
              <a:rect l="l" t="t" r="r" b="b"/>
              <a:pathLst>
                <a:path w="2357" h="19205" extrusionOk="0">
                  <a:moveTo>
                    <a:pt x="1116" y="0"/>
                  </a:moveTo>
                  <a:cubicBezTo>
                    <a:pt x="1113" y="0"/>
                    <a:pt x="1110" y="0"/>
                    <a:pt x="1108" y="0"/>
                  </a:cubicBezTo>
                  <a:cubicBezTo>
                    <a:pt x="497" y="5"/>
                    <a:pt x="1" y="508"/>
                    <a:pt x="6" y="1117"/>
                  </a:cubicBezTo>
                  <a:lnTo>
                    <a:pt x="132" y="18103"/>
                  </a:lnTo>
                  <a:cubicBezTo>
                    <a:pt x="138" y="18711"/>
                    <a:pt x="637" y="19205"/>
                    <a:pt x="1246" y="19205"/>
                  </a:cubicBezTo>
                  <a:cubicBezTo>
                    <a:pt x="1247" y="19205"/>
                    <a:pt x="1249" y="19205"/>
                    <a:pt x="1251" y="19205"/>
                  </a:cubicBezTo>
                  <a:cubicBezTo>
                    <a:pt x="1860" y="19199"/>
                    <a:pt x="2357" y="18697"/>
                    <a:pt x="2352" y="18086"/>
                  </a:cubicBezTo>
                  <a:lnTo>
                    <a:pt x="2225" y="1102"/>
                  </a:lnTo>
                  <a:cubicBezTo>
                    <a:pt x="2219" y="494"/>
                    <a:pt x="1722" y="0"/>
                    <a:pt x="11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8"/>
            <p:cNvSpPr/>
            <p:nvPr/>
          </p:nvSpPr>
          <p:spPr>
            <a:xfrm>
              <a:off x="6756588" y="3123675"/>
              <a:ext cx="58900" cy="480150"/>
            </a:xfrm>
            <a:custGeom>
              <a:avLst/>
              <a:gdLst/>
              <a:ahLst/>
              <a:cxnLst/>
              <a:rect l="l" t="t" r="r" b="b"/>
              <a:pathLst>
                <a:path w="2356" h="19206" extrusionOk="0">
                  <a:moveTo>
                    <a:pt x="1118" y="1"/>
                  </a:moveTo>
                  <a:cubicBezTo>
                    <a:pt x="1115" y="1"/>
                    <a:pt x="1111" y="1"/>
                    <a:pt x="1108" y="1"/>
                  </a:cubicBezTo>
                  <a:cubicBezTo>
                    <a:pt x="497" y="5"/>
                    <a:pt x="1" y="509"/>
                    <a:pt x="6" y="1118"/>
                  </a:cubicBezTo>
                  <a:lnTo>
                    <a:pt x="132" y="18104"/>
                  </a:lnTo>
                  <a:cubicBezTo>
                    <a:pt x="138" y="18711"/>
                    <a:pt x="636" y="19206"/>
                    <a:pt x="1243" y="19206"/>
                  </a:cubicBezTo>
                  <a:cubicBezTo>
                    <a:pt x="1246" y="19206"/>
                    <a:pt x="1248" y="19206"/>
                    <a:pt x="1251" y="19206"/>
                  </a:cubicBezTo>
                  <a:cubicBezTo>
                    <a:pt x="1860" y="19200"/>
                    <a:pt x="2355" y="18698"/>
                    <a:pt x="2353" y="18087"/>
                  </a:cubicBezTo>
                  <a:lnTo>
                    <a:pt x="2225" y="1103"/>
                  </a:lnTo>
                  <a:cubicBezTo>
                    <a:pt x="2220" y="495"/>
                    <a:pt x="1723" y="1"/>
                    <a:pt x="11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8"/>
            <p:cNvSpPr/>
            <p:nvPr/>
          </p:nvSpPr>
          <p:spPr>
            <a:xfrm>
              <a:off x="6906838" y="3509750"/>
              <a:ext cx="223100" cy="595575"/>
            </a:xfrm>
            <a:custGeom>
              <a:avLst/>
              <a:gdLst/>
              <a:ahLst/>
              <a:cxnLst/>
              <a:rect l="l" t="t" r="r" b="b"/>
              <a:pathLst>
                <a:path w="8924" h="23823" extrusionOk="0">
                  <a:moveTo>
                    <a:pt x="8924" y="1"/>
                  </a:moveTo>
                  <a:lnTo>
                    <a:pt x="8924" y="1"/>
                  </a:lnTo>
                  <a:cubicBezTo>
                    <a:pt x="5941" y="1061"/>
                    <a:pt x="6087" y="4840"/>
                    <a:pt x="5299" y="7607"/>
                  </a:cubicBezTo>
                  <a:cubicBezTo>
                    <a:pt x="4845" y="9202"/>
                    <a:pt x="3410" y="13717"/>
                    <a:pt x="1715" y="13717"/>
                  </a:cubicBezTo>
                  <a:cubicBezTo>
                    <a:pt x="1221" y="13717"/>
                    <a:pt x="705" y="13334"/>
                    <a:pt x="185" y="12385"/>
                  </a:cubicBezTo>
                  <a:lnTo>
                    <a:pt x="0" y="23823"/>
                  </a:lnTo>
                  <a:cubicBezTo>
                    <a:pt x="3803" y="23505"/>
                    <a:pt x="5195" y="17626"/>
                    <a:pt x="5886" y="14373"/>
                  </a:cubicBezTo>
                  <a:cubicBezTo>
                    <a:pt x="6887" y="9654"/>
                    <a:pt x="8206" y="4819"/>
                    <a:pt x="89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8"/>
            <p:cNvSpPr/>
            <p:nvPr/>
          </p:nvSpPr>
          <p:spPr>
            <a:xfrm>
              <a:off x="6747688" y="3669775"/>
              <a:ext cx="185600" cy="234225"/>
            </a:xfrm>
            <a:custGeom>
              <a:avLst/>
              <a:gdLst/>
              <a:ahLst/>
              <a:cxnLst/>
              <a:rect l="l" t="t" r="r" b="b"/>
              <a:pathLst>
                <a:path w="7424" h="9369" extrusionOk="0">
                  <a:moveTo>
                    <a:pt x="3954" y="0"/>
                  </a:moveTo>
                  <a:cubicBezTo>
                    <a:pt x="2326" y="0"/>
                    <a:pt x="553" y="680"/>
                    <a:pt x="1" y="1987"/>
                  </a:cubicBezTo>
                  <a:lnTo>
                    <a:pt x="5" y="2486"/>
                  </a:lnTo>
                  <a:cubicBezTo>
                    <a:pt x="2248" y="4264"/>
                    <a:pt x="3089" y="6633"/>
                    <a:pt x="3547" y="9368"/>
                  </a:cubicBezTo>
                  <a:cubicBezTo>
                    <a:pt x="3369" y="6946"/>
                    <a:pt x="4597" y="3596"/>
                    <a:pt x="6951" y="2642"/>
                  </a:cubicBezTo>
                  <a:cubicBezTo>
                    <a:pt x="7423" y="856"/>
                    <a:pt x="5781" y="0"/>
                    <a:pt x="39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8"/>
            <p:cNvSpPr/>
            <p:nvPr/>
          </p:nvSpPr>
          <p:spPr>
            <a:xfrm>
              <a:off x="6505688" y="4325575"/>
              <a:ext cx="268950" cy="748475"/>
            </a:xfrm>
            <a:custGeom>
              <a:avLst/>
              <a:gdLst/>
              <a:ahLst/>
              <a:cxnLst/>
              <a:rect l="l" t="t" r="r" b="b"/>
              <a:pathLst>
                <a:path w="10758" h="29939" extrusionOk="0">
                  <a:moveTo>
                    <a:pt x="9635" y="1"/>
                  </a:moveTo>
                  <a:cubicBezTo>
                    <a:pt x="8785" y="1045"/>
                    <a:pt x="7633" y="1937"/>
                    <a:pt x="6784" y="2853"/>
                  </a:cubicBezTo>
                  <a:cubicBezTo>
                    <a:pt x="303" y="9833"/>
                    <a:pt x="0" y="19384"/>
                    <a:pt x="1838" y="28238"/>
                  </a:cubicBezTo>
                  <a:cubicBezTo>
                    <a:pt x="2043" y="29228"/>
                    <a:pt x="2918" y="29938"/>
                    <a:pt x="3928" y="29938"/>
                  </a:cubicBezTo>
                  <a:lnTo>
                    <a:pt x="8483" y="29938"/>
                  </a:lnTo>
                  <a:cubicBezTo>
                    <a:pt x="9656" y="29938"/>
                    <a:pt x="10609" y="28991"/>
                    <a:pt x="10615" y="27818"/>
                  </a:cubicBezTo>
                  <a:cubicBezTo>
                    <a:pt x="10643" y="22553"/>
                    <a:pt x="10718" y="8790"/>
                    <a:pt x="10758" y="1597"/>
                  </a:cubicBezTo>
                  <a:cubicBezTo>
                    <a:pt x="10346" y="1096"/>
                    <a:pt x="9971" y="564"/>
                    <a:pt x="96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8"/>
            <p:cNvSpPr/>
            <p:nvPr/>
          </p:nvSpPr>
          <p:spPr>
            <a:xfrm>
              <a:off x="6515438" y="4366125"/>
              <a:ext cx="219375" cy="610225"/>
            </a:xfrm>
            <a:custGeom>
              <a:avLst/>
              <a:gdLst/>
              <a:ahLst/>
              <a:cxnLst/>
              <a:rect l="l" t="t" r="r" b="b"/>
              <a:pathLst>
                <a:path w="8775" h="24409" extrusionOk="0">
                  <a:moveTo>
                    <a:pt x="7857" y="1"/>
                  </a:moveTo>
                  <a:cubicBezTo>
                    <a:pt x="7163" y="852"/>
                    <a:pt x="6226" y="1579"/>
                    <a:pt x="5533" y="2325"/>
                  </a:cubicBezTo>
                  <a:cubicBezTo>
                    <a:pt x="248" y="8016"/>
                    <a:pt x="1" y="15804"/>
                    <a:pt x="1500" y="23024"/>
                  </a:cubicBezTo>
                  <a:cubicBezTo>
                    <a:pt x="1667" y="23829"/>
                    <a:pt x="2380" y="24408"/>
                    <a:pt x="3204" y="24408"/>
                  </a:cubicBezTo>
                  <a:lnTo>
                    <a:pt x="6917" y="24408"/>
                  </a:lnTo>
                  <a:cubicBezTo>
                    <a:pt x="7874" y="24408"/>
                    <a:pt x="8651" y="23637"/>
                    <a:pt x="8655" y="22682"/>
                  </a:cubicBezTo>
                  <a:cubicBezTo>
                    <a:pt x="8680" y="18387"/>
                    <a:pt x="8741" y="7165"/>
                    <a:pt x="8774" y="1300"/>
                  </a:cubicBezTo>
                  <a:cubicBezTo>
                    <a:pt x="8438" y="892"/>
                    <a:pt x="8130" y="460"/>
                    <a:pt x="78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8"/>
            <p:cNvSpPr/>
            <p:nvPr/>
          </p:nvSpPr>
          <p:spPr>
            <a:xfrm>
              <a:off x="6892288" y="4372700"/>
              <a:ext cx="219950" cy="580550"/>
            </a:xfrm>
            <a:custGeom>
              <a:avLst/>
              <a:gdLst/>
              <a:ahLst/>
              <a:cxnLst/>
              <a:rect l="l" t="t" r="r" b="b"/>
              <a:pathLst>
                <a:path w="8798" h="23222" extrusionOk="0">
                  <a:moveTo>
                    <a:pt x="1250" y="1"/>
                  </a:moveTo>
                  <a:cubicBezTo>
                    <a:pt x="1222" y="1"/>
                    <a:pt x="1195" y="2"/>
                    <a:pt x="1167" y="4"/>
                  </a:cubicBezTo>
                  <a:cubicBezTo>
                    <a:pt x="431" y="57"/>
                    <a:pt x="336" y="311"/>
                    <a:pt x="183" y="2360"/>
                  </a:cubicBezTo>
                  <a:cubicBezTo>
                    <a:pt x="0" y="4799"/>
                    <a:pt x="137" y="8723"/>
                    <a:pt x="183" y="11156"/>
                  </a:cubicBezTo>
                  <a:cubicBezTo>
                    <a:pt x="255" y="14911"/>
                    <a:pt x="315" y="17737"/>
                    <a:pt x="333" y="21493"/>
                  </a:cubicBezTo>
                  <a:cubicBezTo>
                    <a:pt x="339" y="22450"/>
                    <a:pt x="1116" y="23221"/>
                    <a:pt x="2072" y="23221"/>
                  </a:cubicBezTo>
                  <a:lnTo>
                    <a:pt x="5787" y="23221"/>
                  </a:lnTo>
                  <a:cubicBezTo>
                    <a:pt x="6611" y="23221"/>
                    <a:pt x="7322" y="22643"/>
                    <a:pt x="7490" y="21835"/>
                  </a:cubicBezTo>
                  <a:cubicBezTo>
                    <a:pt x="8558" y="16691"/>
                    <a:pt x="8798" y="11079"/>
                    <a:pt x="6699" y="6151"/>
                  </a:cubicBezTo>
                  <a:cubicBezTo>
                    <a:pt x="5948" y="4385"/>
                    <a:pt x="3078" y="1"/>
                    <a:pt x="12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8"/>
            <p:cNvSpPr/>
            <p:nvPr/>
          </p:nvSpPr>
          <p:spPr>
            <a:xfrm>
              <a:off x="6988163" y="4495250"/>
              <a:ext cx="124200" cy="393575"/>
            </a:xfrm>
            <a:custGeom>
              <a:avLst/>
              <a:gdLst/>
              <a:ahLst/>
              <a:cxnLst/>
              <a:rect l="l" t="t" r="r" b="b"/>
              <a:pathLst>
                <a:path w="4968" h="15743" extrusionOk="0">
                  <a:moveTo>
                    <a:pt x="707" y="1"/>
                  </a:moveTo>
                  <a:cubicBezTo>
                    <a:pt x="691" y="1"/>
                    <a:pt x="675" y="1"/>
                    <a:pt x="660" y="3"/>
                  </a:cubicBezTo>
                  <a:cubicBezTo>
                    <a:pt x="244" y="41"/>
                    <a:pt x="192" y="213"/>
                    <a:pt x="103" y="1601"/>
                  </a:cubicBezTo>
                  <a:cubicBezTo>
                    <a:pt x="0" y="3254"/>
                    <a:pt x="78" y="5914"/>
                    <a:pt x="103" y="7563"/>
                  </a:cubicBezTo>
                  <a:cubicBezTo>
                    <a:pt x="145" y="10109"/>
                    <a:pt x="179" y="12025"/>
                    <a:pt x="189" y="14571"/>
                  </a:cubicBezTo>
                  <a:cubicBezTo>
                    <a:pt x="194" y="15221"/>
                    <a:pt x="631" y="15743"/>
                    <a:pt x="1172" y="15743"/>
                  </a:cubicBezTo>
                  <a:lnTo>
                    <a:pt x="3268" y="15743"/>
                  </a:lnTo>
                  <a:cubicBezTo>
                    <a:pt x="3733" y="15743"/>
                    <a:pt x="4135" y="15351"/>
                    <a:pt x="4229" y="14804"/>
                  </a:cubicBezTo>
                  <a:cubicBezTo>
                    <a:pt x="4834" y="11315"/>
                    <a:pt x="4967" y="7512"/>
                    <a:pt x="3784" y="4171"/>
                  </a:cubicBezTo>
                  <a:cubicBezTo>
                    <a:pt x="3360" y="2974"/>
                    <a:pt x="1739" y="1"/>
                    <a:pt x="7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8"/>
            <p:cNvSpPr/>
            <p:nvPr/>
          </p:nvSpPr>
          <p:spPr>
            <a:xfrm>
              <a:off x="6814788" y="4120300"/>
              <a:ext cx="20750" cy="883125"/>
            </a:xfrm>
            <a:custGeom>
              <a:avLst/>
              <a:gdLst/>
              <a:ahLst/>
              <a:cxnLst/>
              <a:rect l="l" t="t" r="r" b="b"/>
              <a:pathLst>
                <a:path w="830" h="35325" extrusionOk="0">
                  <a:moveTo>
                    <a:pt x="415" y="0"/>
                  </a:moveTo>
                  <a:cubicBezTo>
                    <a:pt x="186" y="0"/>
                    <a:pt x="0" y="186"/>
                    <a:pt x="0" y="415"/>
                  </a:cubicBezTo>
                  <a:lnTo>
                    <a:pt x="0" y="34908"/>
                  </a:lnTo>
                  <a:cubicBezTo>
                    <a:pt x="0" y="35138"/>
                    <a:pt x="186" y="35324"/>
                    <a:pt x="415" y="35324"/>
                  </a:cubicBezTo>
                  <a:cubicBezTo>
                    <a:pt x="644" y="35324"/>
                    <a:pt x="830" y="35138"/>
                    <a:pt x="830" y="34908"/>
                  </a:cubicBezTo>
                  <a:lnTo>
                    <a:pt x="830" y="415"/>
                  </a:lnTo>
                  <a:cubicBezTo>
                    <a:pt x="830" y="186"/>
                    <a:pt x="644" y="0"/>
                    <a:pt x="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8"/>
            <p:cNvSpPr/>
            <p:nvPr/>
          </p:nvSpPr>
          <p:spPr>
            <a:xfrm>
              <a:off x="6740563" y="4975650"/>
              <a:ext cx="167875" cy="167850"/>
            </a:xfrm>
            <a:custGeom>
              <a:avLst/>
              <a:gdLst/>
              <a:ahLst/>
              <a:cxnLst/>
              <a:rect l="l" t="t" r="r" b="b"/>
              <a:pathLst>
                <a:path w="6715" h="6714" extrusionOk="0">
                  <a:moveTo>
                    <a:pt x="3358" y="0"/>
                  </a:moveTo>
                  <a:cubicBezTo>
                    <a:pt x="1513" y="0"/>
                    <a:pt x="1" y="1512"/>
                    <a:pt x="1" y="3358"/>
                  </a:cubicBezTo>
                  <a:cubicBezTo>
                    <a:pt x="1" y="5203"/>
                    <a:pt x="1513" y="6714"/>
                    <a:pt x="3358" y="6714"/>
                  </a:cubicBezTo>
                  <a:cubicBezTo>
                    <a:pt x="5204" y="6714"/>
                    <a:pt x="6714" y="5203"/>
                    <a:pt x="6714" y="3358"/>
                  </a:cubicBezTo>
                  <a:cubicBezTo>
                    <a:pt x="6714" y="1512"/>
                    <a:pt x="5204" y="0"/>
                    <a:pt x="33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8"/>
            <p:cNvSpPr/>
            <p:nvPr/>
          </p:nvSpPr>
          <p:spPr>
            <a:xfrm>
              <a:off x="6520438" y="4328650"/>
              <a:ext cx="231925" cy="450350"/>
            </a:xfrm>
            <a:custGeom>
              <a:avLst/>
              <a:gdLst/>
              <a:ahLst/>
              <a:cxnLst/>
              <a:rect l="l" t="t" r="r" b="b"/>
              <a:pathLst>
                <a:path w="9277" h="18014" extrusionOk="0">
                  <a:moveTo>
                    <a:pt x="8807" y="1"/>
                  </a:moveTo>
                  <a:cubicBezTo>
                    <a:pt x="8683" y="1"/>
                    <a:pt x="8561" y="57"/>
                    <a:pt x="8480" y="164"/>
                  </a:cubicBezTo>
                  <a:cubicBezTo>
                    <a:pt x="7724" y="1151"/>
                    <a:pt x="7444" y="3660"/>
                    <a:pt x="7118" y="6567"/>
                  </a:cubicBezTo>
                  <a:cubicBezTo>
                    <a:pt x="6649" y="10770"/>
                    <a:pt x="6064" y="15998"/>
                    <a:pt x="3876" y="17009"/>
                  </a:cubicBezTo>
                  <a:cubicBezTo>
                    <a:pt x="3629" y="17124"/>
                    <a:pt x="3358" y="17181"/>
                    <a:pt x="3066" y="17181"/>
                  </a:cubicBezTo>
                  <a:cubicBezTo>
                    <a:pt x="2392" y="17181"/>
                    <a:pt x="1601" y="16878"/>
                    <a:pt x="705" y="16274"/>
                  </a:cubicBezTo>
                  <a:cubicBezTo>
                    <a:pt x="634" y="16226"/>
                    <a:pt x="553" y="16204"/>
                    <a:pt x="474" y="16204"/>
                  </a:cubicBezTo>
                  <a:cubicBezTo>
                    <a:pt x="340" y="16204"/>
                    <a:pt x="208" y="16269"/>
                    <a:pt x="128" y="16387"/>
                  </a:cubicBezTo>
                  <a:cubicBezTo>
                    <a:pt x="1" y="16579"/>
                    <a:pt x="51" y="16836"/>
                    <a:pt x="241" y="16964"/>
                  </a:cubicBezTo>
                  <a:cubicBezTo>
                    <a:pt x="1278" y="17662"/>
                    <a:pt x="2224" y="18014"/>
                    <a:pt x="3067" y="18014"/>
                  </a:cubicBezTo>
                  <a:cubicBezTo>
                    <a:pt x="3477" y="18014"/>
                    <a:pt x="3863" y="17929"/>
                    <a:pt x="4225" y="17762"/>
                  </a:cubicBezTo>
                  <a:cubicBezTo>
                    <a:pt x="6836" y="16553"/>
                    <a:pt x="7424" y="11299"/>
                    <a:pt x="7943" y="6660"/>
                  </a:cubicBezTo>
                  <a:cubicBezTo>
                    <a:pt x="8241" y="3992"/>
                    <a:pt x="8523" y="1473"/>
                    <a:pt x="9138" y="667"/>
                  </a:cubicBezTo>
                  <a:cubicBezTo>
                    <a:pt x="9277" y="486"/>
                    <a:pt x="9242" y="227"/>
                    <a:pt x="9060" y="86"/>
                  </a:cubicBezTo>
                  <a:cubicBezTo>
                    <a:pt x="8985" y="29"/>
                    <a:pt x="8895" y="1"/>
                    <a:pt x="88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8"/>
            <p:cNvSpPr/>
            <p:nvPr/>
          </p:nvSpPr>
          <p:spPr>
            <a:xfrm>
              <a:off x="6601713" y="4721000"/>
              <a:ext cx="57850" cy="57900"/>
            </a:xfrm>
            <a:custGeom>
              <a:avLst/>
              <a:gdLst/>
              <a:ahLst/>
              <a:cxnLst/>
              <a:rect l="l" t="t" r="r" b="b"/>
              <a:pathLst>
                <a:path w="2314" h="2316" extrusionOk="0">
                  <a:moveTo>
                    <a:pt x="1156" y="1"/>
                  </a:moveTo>
                  <a:cubicBezTo>
                    <a:pt x="519" y="1"/>
                    <a:pt x="0" y="522"/>
                    <a:pt x="0" y="1158"/>
                  </a:cubicBezTo>
                  <a:cubicBezTo>
                    <a:pt x="0" y="1795"/>
                    <a:pt x="519" y="2315"/>
                    <a:pt x="1156" y="2315"/>
                  </a:cubicBezTo>
                  <a:cubicBezTo>
                    <a:pt x="1793" y="2315"/>
                    <a:pt x="2313" y="1793"/>
                    <a:pt x="2313" y="1158"/>
                  </a:cubicBezTo>
                  <a:cubicBezTo>
                    <a:pt x="2313" y="522"/>
                    <a:pt x="1793" y="1"/>
                    <a:pt x="11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8"/>
            <p:cNvSpPr/>
            <p:nvPr/>
          </p:nvSpPr>
          <p:spPr>
            <a:xfrm>
              <a:off x="6676913" y="4483725"/>
              <a:ext cx="57900" cy="57875"/>
            </a:xfrm>
            <a:custGeom>
              <a:avLst/>
              <a:gdLst/>
              <a:ahLst/>
              <a:cxnLst/>
              <a:rect l="l" t="t" r="r" b="b"/>
              <a:pathLst>
                <a:path w="2316" h="2315" extrusionOk="0">
                  <a:moveTo>
                    <a:pt x="1158" y="0"/>
                  </a:moveTo>
                  <a:cubicBezTo>
                    <a:pt x="521" y="0"/>
                    <a:pt x="1" y="521"/>
                    <a:pt x="1" y="1158"/>
                  </a:cubicBezTo>
                  <a:cubicBezTo>
                    <a:pt x="1" y="1794"/>
                    <a:pt x="521" y="2315"/>
                    <a:pt x="1158" y="2315"/>
                  </a:cubicBezTo>
                  <a:cubicBezTo>
                    <a:pt x="1794" y="2315"/>
                    <a:pt x="2315" y="1794"/>
                    <a:pt x="2315" y="1158"/>
                  </a:cubicBezTo>
                  <a:cubicBezTo>
                    <a:pt x="2315" y="521"/>
                    <a:pt x="1794" y="0"/>
                    <a:pt x="11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8"/>
            <p:cNvSpPr/>
            <p:nvPr/>
          </p:nvSpPr>
          <p:spPr>
            <a:xfrm>
              <a:off x="6695088" y="4091975"/>
              <a:ext cx="316850" cy="737175"/>
            </a:xfrm>
            <a:custGeom>
              <a:avLst/>
              <a:gdLst/>
              <a:ahLst/>
              <a:cxnLst/>
              <a:rect l="l" t="t" r="r" b="b"/>
              <a:pathLst>
                <a:path w="12674" h="29487" extrusionOk="0">
                  <a:moveTo>
                    <a:pt x="5525" y="1"/>
                  </a:moveTo>
                  <a:cubicBezTo>
                    <a:pt x="5467" y="1"/>
                    <a:pt x="5408" y="9"/>
                    <a:pt x="5349" y="26"/>
                  </a:cubicBezTo>
                  <a:cubicBezTo>
                    <a:pt x="3126" y="684"/>
                    <a:pt x="1375" y="2479"/>
                    <a:pt x="667" y="4830"/>
                  </a:cubicBezTo>
                  <a:cubicBezTo>
                    <a:pt x="0" y="7034"/>
                    <a:pt x="418" y="9327"/>
                    <a:pt x="1784" y="10958"/>
                  </a:cubicBezTo>
                  <a:cubicBezTo>
                    <a:pt x="2833" y="12210"/>
                    <a:pt x="4179" y="13111"/>
                    <a:pt x="5481" y="13984"/>
                  </a:cubicBezTo>
                  <a:cubicBezTo>
                    <a:pt x="7237" y="15161"/>
                    <a:pt x="8897" y="16273"/>
                    <a:pt x="9831" y="18164"/>
                  </a:cubicBezTo>
                  <a:cubicBezTo>
                    <a:pt x="11154" y="20840"/>
                    <a:pt x="9781" y="22155"/>
                    <a:pt x="8043" y="23820"/>
                  </a:cubicBezTo>
                  <a:cubicBezTo>
                    <a:pt x="6689" y="25116"/>
                    <a:pt x="5157" y="26584"/>
                    <a:pt x="5134" y="28858"/>
                  </a:cubicBezTo>
                  <a:cubicBezTo>
                    <a:pt x="5130" y="29202"/>
                    <a:pt x="5406" y="29483"/>
                    <a:pt x="5750" y="29486"/>
                  </a:cubicBezTo>
                  <a:lnTo>
                    <a:pt x="5757" y="29486"/>
                  </a:lnTo>
                  <a:cubicBezTo>
                    <a:pt x="6096" y="29486"/>
                    <a:pt x="6373" y="29213"/>
                    <a:pt x="6379" y="28871"/>
                  </a:cubicBezTo>
                  <a:cubicBezTo>
                    <a:pt x="6395" y="27119"/>
                    <a:pt x="7613" y="25953"/>
                    <a:pt x="8904" y="24717"/>
                  </a:cubicBezTo>
                  <a:cubicBezTo>
                    <a:pt x="10671" y="23026"/>
                    <a:pt x="12673" y="21108"/>
                    <a:pt x="10945" y="17613"/>
                  </a:cubicBezTo>
                  <a:cubicBezTo>
                    <a:pt x="9864" y="15424"/>
                    <a:pt x="7985" y="14167"/>
                    <a:pt x="6172" y="12951"/>
                  </a:cubicBezTo>
                  <a:cubicBezTo>
                    <a:pt x="4885" y="12090"/>
                    <a:pt x="3671" y="11276"/>
                    <a:pt x="2738" y="10160"/>
                  </a:cubicBezTo>
                  <a:cubicBezTo>
                    <a:pt x="1641" y="8851"/>
                    <a:pt x="1312" y="6993"/>
                    <a:pt x="1856" y="5189"/>
                  </a:cubicBezTo>
                  <a:cubicBezTo>
                    <a:pt x="2442" y="3242"/>
                    <a:pt x="3880" y="1757"/>
                    <a:pt x="5701" y="1219"/>
                  </a:cubicBezTo>
                  <a:cubicBezTo>
                    <a:pt x="6030" y="1120"/>
                    <a:pt x="6217" y="776"/>
                    <a:pt x="6121" y="447"/>
                  </a:cubicBezTo>
                  <a:cubicBezTo>
                    <a:pt x="6040" y="176"/>
                    <a:pt x="5794" y="1"/>
                    <a:pt x="55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8"/>
            <p:cNvSpPr/>
            <p:nvPr/>
          </p:nvSpPr>
          <p:spPr>
            <a:xfrm>
              <a:off x="6763713" y="4003350"/>
              <a:ext cx="133125" cy="133175"/>
            </a:xfrm>
            <a:custGeom>
              <a:avLst/>
              <a:gdLst/>
              <a:ahLst/>
              <a:cxnLst/>
              <a:rect l="l" t="t" r="r" b="b"/>
              <a:pathLst>
                <a:path w="5325" h="5327" extrusionOk="0">
                  <a:moveTo>
                    <a:pt x="2663" y="1"/>
                  </a:moveTo>
                  <a:cubicBezTo>
                    <a:pt x="1198" y="1"/>
                    <a:pt x="0" y="1199"/>
                    <a:pt x="0" y="2663"/>
                  </a:cubicBezTo>
                  <a:cubicBezTo>
                    <a:pt x="0" y="4128"/>
                    <a:pt x="1198" y="5326"/>
                    <a:pt x="2663" y="5326"/>
                  </a:cubicBezTo>
                  <a:cubicBezTo>
                    <a:pt x="4127" y="5326"/>
                    <a:pt x="5325" y="4128"/>
                    <a:pt x="5325" y="2663"/>
                  </a:cubicBezTo>
                  <a:cubicBezTo>
                    <a:pt x="5325" y="1199"/>
                    <a:pt x="4127" y="1"/>
                    <a:pt x="2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8"/>
            <p:cNvSpPr/>
            <p:nvPr/>
          </p:nvSpPr>
          <p:spPr>
            <a:xfrm>
              <a:off x="6781088" y="4796225"/>
              <a:ext cx="92650" cy="92650"/>
            </a:xfrm>
            <a:custGeom>
              <a:avLst/>
              <a:gdLst/>
              <a:ahLst/>
              <a:cxnLst/>
              <a:rect l="l" t="t" r="r" b="b"/>
              <a:pathLst>
                <a:path w="3706" h="3706" extrusionOk="0">
                  <a:moveTo>
                    <a:pt x="1853" y="0"/>
                  </a:moveTo>
                  <a:cubicBezTo>
                    <a:pt x="833" y="0"/>
                    <a:pt x="1" y="834"/>
                    <a:pt x="1" y="1853"/>
                  </a:cubicBezTo>
                  <a:cubicBezTo>
                    <a:pt x="1" y="2873"/>
                    <a:pt x="833" y="3705"/>
                    <a:pt x="1853" y="3705"/>
                  </a:cubicBezTo>
                  <a:cubicBezTo>
                    <a:pt x="2870" y="3705"/>
                    <a:pt x="3704" y="2870"/>
                    <a:pt x="3706" y="1853"/>
                  </a:cubicBezTo>
                  <a:cubicBezTo>
                    <a:pt x="3706" y="834"/>
                    <a:pt x="2872" y="0"/>
                    <a:pt x="18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8"/>
            <p:cNvSpPr/>
            <p:nvPr/>
          </p:nvSpPr>
          <p:spPr>
            <a:xfrm>
              <a:off x="6743388" y="3720400"/>
              <a:ext cx="178275" cy="201975"/>
            </a:xfrm>
            <a:custGeom>
              <a:avLst/>
              <a:gdLst/>
              <a:ahLst/>
              <a:cxnLst/>
              <a:rect l="l" t="t" r="r" b="b"/>
              <a:pathLst>
                <a:path w="7131" h="8079" extrusionOk="0">
                  <a:moveTo>
                    <a:pt x="630" y="0"/>
                  </a:moveTo>
                  <a:lnTo>
                    <a:pt x="630" y="0"/>
                  </a:lnTo>
                  <a:cubicBezTo>
                    <a:pt x="527" y="1538"/>
                    <a:pt x="1" y="6147"/>
                    <a:pt x="1047" y="6921"/>
                  </a:cubicBezTo>
                  <a:lnTo>
                    <a:pt x="815" y="8078"/>
                  </a:lnTo>
                  <a:cubicBezTo>
                    <a:pt x="1803" y="5609"/>
                    <a:pt x="4390" y="3216"/>
                    <a:pt x="7030" y="2714"/>
                  </a:cubicBezTo>
                  <a:cubicBezTo>
                    <a:pt x="7131" y="2361"/>
                    <a:pt x="7129" y="1753"/>
                    <a:pt x="7030" y="1399"/>
                  </a:cubicBezTo>
                  <a:cubicBezTo>
                    <a:pt x="6961" y="1401"/>
                    <a:pt x="6891" y="1402"/>
                    <a:pt x="6821" y="1402"/>
                  </a:cubicBezTo>
                  <a:cubicBezTo>
                    <a:pt x="4637" y="1402"/>
                    <a:pt x="2611" y="653"/>
                    <a:pt x="630"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8"/>
            <p:cNvSpPr/>
            <p:nvPr/>
          </p:nvSpPr>
          <p:spPr>
            <a:xfrm>
              <a:off x="6909738" y="3936950"/>
              <a:ext cx="66825" cy="51800"/>
            </a:xfrm>
            <a:custGeom>
              <a:avLst/>
              <a:gdLst/>
              <a:ahLst/>
              <a:cxnLst/>
              <a:rect l="l" t="t" r="r" b="b"/>
              <a:pathLst>
                <a:path w="2673" h="2072" extrusionOk="0">
                  <a:moveTo>
                    <a:pt x="1336" y="0"/>
                  </a:moveTo>
                  <a:cubicBezTo>
                    <a:pt x="3" y="2"/>
                    <a:pt x="0" y="2071"/>
                    <a:pt x="1336" y="2071"/>
                  </a:cubicBezTo>
                  <a:cubicBezTo>
                    <a:pt x="2668" y="2071"/>
                    <a:pt x="2672" y="0"/>
                    <a:pt x="13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8"/>
            <p:cNvSpPr/>
            <p:nvPr/>
          </p:nvSpPr>
          <p:spPr>
            <a:xfrm>
              <a:off x="6955413" y="3868875"/>
              <a:ext cx="33350" cy="25925"/>
            </a:xfrm>
            <a:custGeom>
              <a:avLst/>
              <a:gdLst/>
              <a:ahLst/>
              <a:cxnLst/>
              <a:rect l="l" t="t" r="r" b="b"/>
              <a:pathLst>
                <a:path w="1334" h="1037" extrusionOk="0">
                  <a:moveTo>
                    <a:pt x="667" y="1"/>
                  </a:moveTo>
                  <a:cubicBezTo>
                    <a:pt x="0" y="1"/>
                    <a:pt x="0" y="1037"/>
                    <a:pt x="667" y="1037"/>
                  </a:cubicBezTo>
                  <a:cubicBezTo>
                    <a:pt x="1333" y="1037"/>
                    <a:pt x="1333" y="1"/>
                    <a:pt x="6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8"/>
            <p:cNvSpPr/>
            <p:nvPr/>
          </p:nvSpPr>
          <p:spPr>
            <a:xfrm>
              <a:off x="6584963" y="4985875"/>
              <a:ext cx="33425" cy="25875"/>
            </a:xfrm>
            <a:custGeom>
              <a:avLst/>
              <a:gdLst/>
              <a:ahLst/>
              <a:cxnLst/>
              <a:rect l="l" t="t" r="r" b="b"/>
              <a:pathLst>
                <a:path w="1337" h="1035" extrusionOk="0">
                  <a:moveTo>
                    <a:pt x="670" y="0"/>
                  </a:moveTo>
                  <a:cubicBezTo>
                    <a:pt x="2" y="0"/>
                    <a:pt x="1" y="1035"/>
                    <a:pt x="670" y="1035"/>
                  </a:cubicBezTo>
                  <a:cubicBezTo>
                    <a:pt x="1337" y="1035"/>
                    <a:pt x="1337" y="0"/>
                    <a:pt x="6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8"/>
            <p:cNvSpPr/>
            <p:nvPr/>
          </p:nvSpPr>
          <p:spPr>
            <a:xfrm>
              <a:off x="6573388" y="4864300"/>
              <a:ext cx="33425" cy="25925"/>
            </a:xfrm>
            <a:custGeom>
              <a:avLst/>
              <a:gdLst/>
              <a:ahLst/>
              <a:cxnLst/>
              <a:rect l="l" t="t" r="r" b="b"/>
              <a:pathLst>
                <a:path w="1337" h="1037" extrusionOk="0">
                  <a:moveTo>
                    <a:pt x="670" y="1"/>
                  </a:moveTo>
                  <a:cubicBezTo>
                    <a:pt x="3" y="1"/>
                    <a:pt x="0" y="1037"/>
                    <a:pt x="670" y="1037"/>
                  </a:cubicBezTo>
                  <a:cubicBezTo>
                    <a:pt x="1336" y="1037"/>
                    <a:pt x="1336" y="1"/>
                    <a:pt x="6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8"/>
            <p:cNvSpPr/>
            <p:nvPr/>
          </p:nvSpPr>
          <p:spPr>
            <a:xfrm>
              <a:off x="6775988" y="5037950"/>
              <a:ext cx="39150" cy="25900"/>
            </a:xfrm>
            <a:custGeom>
              <a:avLst/>
              <a:gdLst/>
              <a:ahLst/>
              <a:cxnLst/>
              <a:rect l="l" t="t" r="r" b="b"/>
              <a:pathLst>
                <a:path w="1566" h="1036" extrusionOk="0">
                  <a:moveTo>
                    <a:pt x="668" y="0"/>
                  </a:moveTo>
                  <a:cubicBezTo>
                    <a:pt x="0" y="0"/>
                    <a:pt x="0" y="1036"/>
                    <a:pt x="668" y="1036"/>
                  </a:cubicBezTo>
                  <a:lnTo>
                    <a:pt x="898" y="1036"/>
                  </a:lnTo>
                  <a:cubicBezTo>
                    <a:pt x="1565" y="1036"/>
                    <a:pt x="1565" y="0"/>
                    <a:pt x="8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8"/>
            <p:cNvSpPr/>
            <p:nvPr/>
          </p:nvSpPr>
          <p:spPr>
            <a:xfrm>
              <a:off x="6804913" y="4013575"/>
              <a:ext cx="33400" cy="25925"/>
            </a:xfrm>
            <a:custGeom>
              <a:avLst/>
              <a:gdLst/>
              <a:ahLst/>
              <a:cxnLst/>
              <a:rect l="l" t="t" r="r" b="b"/>
              <a:pathLst>
                <a:path w="1336" h="1037" extrusionOk="0">
                  <a:moveTo>
                    <a:pt x="666" y="1"/>
                  </a:moveTo>
                  <a:cubicBezTo>
                    <a:pt x="0" y="1"/>
                    <a:pt x="1" y="1036"/>
                    <a:pt x="667" y="1036"/>
                  </a:cubicBezTo>
                  <a:cubicBezTo>
                    <a:pt x="1335" y="1036"/>
                    <a:pt x="1335" y="1"/>
                    <a:pt x="667" y="1"/>
                  </a:cubicBezTo>
                  <a:cubicBezTo>
                    <a:pt x="667" y="1"/>
                    <a:pt x="666" y="1"/>
                    <a:pt x="6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8"/>
            <p:cNvSpPr/>
            <p:nvPr/>
          </p:nvSpPr>
          <p:spPr>
            <a:xfrm>
              <a:off x="6961838" y="4776125"/>
              <a:ext cx="66800" cy="51800"/>
            </a:xfrm>
            <a:custGeom>
              <a:avLst/>
              <a:gdLst/>
              <a:ahLst/>
              <a:cxnLst/>
              <a:rect l="l" t="t" r="r" b="b"/>
              <a:pathLst>
                <a:path w="2672" h="2072" extrusionOk="0">
                  <a:moveTo>
                    <a:pt x="1335" y="0"/>
                  </a:moveTo>
                  <a:cubicBezTo>
                    <a:pt x="3" y="0"/>
                    <a:pt x="1" y="2072"/>
                    <a:pt x="1335" y="2072"/>
                  </a:cubicBezTo>
                  <a:cubicBezTo>
                    <a:pt x="2668" y="2072"/>
                    <a:pt x="2671" y="0"/>
                    <a:pt x="13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8"/>
            <p:cNvSpPr/>
            <p:nvPr/>
          </p:nvSpPr>
          <p:spPr>
            <a:xfrm>
              <a:off x="7013238" y="4690675"/>
              <a:ext cx="33425" cy="25875"/>
            </a:xfrm>
            <a:custGeom>
              <a:avLst/>
              <a:gdLst/>
              <a:ahLst/>
              <a:cxnLst/>
              <a:rect l="l" t="t" r="r" b="b"/>
              <a:pathLst>
                <a:path w="1337" h="1035" extrusionOk="0">
                  <a:moveTo>
                    <a:pt x="670" y="1"/>
                  </a:moveTo>
                  <a:cubicBezTo>
                    <a:pt x="2" y="1"/>
                    <a:pt x="0" y="1035"/>
                    <a:pt x="670" y="1035"/>
                  </a:cubicBezTo>
                  <a:cubicBezTo>
                    <a:pt x="1336" y="1035"/>
                    <a:pt x="1336" y="1"/>
                    <a:pt x="6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1" name="Google Shape;1221;p28"/>
          <p:cNvGrpSpPr/>
          <p:nvPr/>
        </p:nvGrpSpPr>
        <p:grpSpPr>
          <a:xfrm>
            <a:off x="821200" y="2952525"/>
            <a:ext cx="1283225" cy="1233550"/>
            <a:chOff x="1415300" y="3922225"/>
            <a:chExt cx="1283225" cy="1233550"/>
          </a:xfrm>
        </p:grpSpPr>
        <p:sp>
          <p:nvSpPr>
            <p:cNvPr id="1222" name="Google Shape;1222;p28"/>
            <p:cNvSpPr/>
            <p:nvPr/>
          </p:nvSpPr>
          <p:spPr>
            <a:xfrm>
              <a:off x="1507100" y="4306500"/>
              <a:ext cx="691275" cy="691275"/>
            </a:xfrm>
            <a:custGeom>
              <a:avLst/>
              <a:gdLst/>
              <a:ahLst/>
              <a:cxnLst/>
              <a:rect l="l" t="t" r="r" b="b"/>
              <a:pathLst>
                <a:path w="27651" h="27651" extrusionOk="0">
                  <a:moveTo>
                    <a:pt x="13824" y="10480"/>
                  </a:moveTo>
                  <a:cubicBezTo>
                    <a:pt x="15275" y="10480"/>
                    <a:pt x="16612" y="11432"/>
                    <a:pt x="17036" y="12896"/>
                  </a:cubicBezTo>
                  <a:cubicBezTo>
                    <a:pt x="17549" y="14670"/>
                    <a:pt x="16528" y="16525"/>
                    <a:pt x="14752" y="17039"/>
                  </a:cubicBezTo>
                  <a:cubicBezTo>
                    <a:pt x="14442" y="17129"/>
                    <a:pt x="14130" y="17172"/>
                    <a:pt x="13822" y="17172"/>
                  </a:cubicBezTo>
                  <a:cubicBezTo>
                    <a:pt x="12373" y="17172"/>
                    <a:pt x="11036" y="16219"/>
                    <a:pt x="10611" y="14755"/>
                  </a:cubicBezTo>
                  <a:cubicBezTo>
                    <a:pt x="10098" y="12981"/>
                    <a:pt x="11119" y="11126"/>
                    <a:pt x="12893" y="10612"/>
                  </a:cubicBezTo>
                  <a:cubicBezTo>
                    <a:pt x="13203" y="10522"/>
                    <a:pt x="13516" y="10480"/>
                    <a:pt x="13824" y="10480"/>
                  </a:cubicBezTo>
                  <a:close/>
                  <a:moveTo>
                    <a:pt x="11921" y="0"/>
                  </a:moveTo>
                  <a:lnTo>
                    <a:pt x="8052" y="1119"/>
                  </a:lnTo>
                  <a:lnTo>
                    <a:pt x="9063" y="4613"/>
                  </a:lnTo>
                  <a:cubicBezTo>
                    <a:pt x="7824" y="5252"/>
                    <a:pt x="6752" y="6120"/>
                    <a:pt x="5885" y="7150"/>
                  </a:cubicBezTo>
                  <a:lnTo>
                    <a:pt x="2702" y="5396"/>
                  </a:lnTo>
                  <a:lnTo>
                    <a:pt x="759" y="8924"/>
                  </a:lnTo>
                  <a:lnTo>
                    <a:pt x="3943" y="10678"/>
                  </a:lnTo>
                  <a:cubicBezTo>
                    <a:pt x="3532" y="11961"/>
                    <a:pt x="3371" y="13331"/>
                    <a:pt x="3493" y="14720"/>
                  </a:cubicBezTo>
                  <a:lnTo>
                    <a:pt x="0" y="15731"/>
                  </a:lnTo>
                  <a:lnTo>
                    <a:pt x="1120" y="19598"/>
                  </a:lnTo>
                  <a:lnTo>
                    <a:pt x="4613" y="18588"/>
                  </a:lnTo>
                  <a:cubicBezTo>
                    <a:pt x="5252" y="19828"/>
                    <a:pt x="6120" y="20900"/>
                    <a:pt x="7151" y="21766"/>
                  </a:cubicBezTo>
                  <a:lnTo>
                    <a:pt x="5396" y="24948"/>
                  </a:lnTo>
                  <a:lnTo>
                    <a:pt x="8924" y="26892"/>
                  </a:lnTo>
                  <a:lnTo>
                    <a:pt x="10678" y="23709"/>
                  </a:lnTo>
                  <a:cubicBezTo>
                    <a:pt x="11680" y="24030"/>
                    <a:pt x="12736" y="24198"/>
                    <a:pt x="13812" y="24198"/>
                  </a:cubicBezTo>
                  <a:cubicBezTo>
                    <a:pt x="14113" y="24198"/>
                    <a:pt x="14416" y="24185"/>
                    <a:pt x="14720" y="24158"/>
                  </a:cubicBezTo>
                  <a:lnTo>
                    <a:pt x="15731" y="27650"/>
                  </a:lnTo>
                  <a:lnTo>
                    <a:pt x="19598" y="26532"/>
                  </a:lnTo>
                  <a:lnTo>
                    <a:pt x="18588" y="23039"/>
                  </a:lnTo>
                  <a:cubicBezTo>
                    <a:pt x="19828" y="22400"/>
                    <a:pt x="20900" y="21531"/>
                    <a:pt x="21765" y="20499"/>
                  </a:cubicBezTo>
                  <a:lnTo>
                    <a:pt x="24948" y="22254"/>
                  </a:lnTo>
                  <a:lnTo>
                    <a:pt x="26892" y="18726"/>
                  </a:lnTo>
                  <a:lnTo>
                    <a:pt x="23709" y="16971"/>
                  </a:lnTo>
                  <a:cubicBezTo>
                    <a:pt x="24117" y="15692"/>
                    <a:pt x="24279" y="14321"/>
                    <a:pt x="24158" y="12931"/>
                  </a:cubicBezTo>
                  <a:lnTo>
                    <a:pt x="27650" y="11920"/>
                  </a:lnTo>
                  <a:lnTo>
                    <a:pt x="26531" y="8053"/>
                  </a:lnTo>
                  <a:lnTo>
                    <a:pt x="23039" y="9063"/>
                  </a:lnTo>
                  <a:cubicBezTo>
                    <a:pt x="22400" y="7824"/>
                    <a:pt x="21531" y="6751"/>
                    <a:pt x="20500" y="5885"/>
                  </a:cubicBezTo>
                  <a:lnTo>
                    <a:pt x="22255" y="2703"/>
                  </a:lnTo>
                  <a:lnTo>
                    <a:pt x="18728" y="759"/>
                  </a:lnTo>
                  <a:lnTo>
                    <a:pt x="16973" y="3942"/>
                  </a:lnTo>
                  <a:cubicBezTo>
                    <a:pt x="15971" y="3622"/>
                    <a:pt x="14915" y="3453"/>
                    <a:pt x="13838" y="3453"/>
                  </a:cubicBezTo>
                  <a:cubicBezTo>
                    <a:pt x="13537" y="3453"/>
                    <a:pt x="13234" y="3466"/>
                    <a:pt x="12931" y="3493"/>
                  </a:cubicBezTo>
                  <a:lnTo>
                    <a:pt x="119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8"/>
            <p:cNvSpPr/>
            <p:nvPr/>
          </p:nvSpPr>
          <p:spPr>
            <a:xfrm>
              <a:off x="2070675" y="4007975"/>
              <a:ext cx="575750" cy="575750"/>
            </a:xfrm>
            <a:custGeom>
              <a:avLst/>
              <a:gdLst/>
              <a:ahLst/>
              <a:cxnLst/>
              <a:rect l="l" t="t" r="r" b="b"/>
              <a:pathLst>
                <a:path w="23030" h="23030" extrusionOk="0">
                  <a:moveTo>
                    <a:pt x="11512" y="8750"/>
                  </a:moveTo>
                  <a:cubicBezTo>
                    <a:pt x="12420" y="8750"/>
                    <a:pt x="13309" y="9196"/>
                    <a:pt x="13838" y="10015"/>
                  </a:cubicBezTo>
                  <a:cubicBezTo>
                    <a:pt x="14667" y="11299"/>
                    <a:pt x="14299" y="13011"/>
                    <a:pt x="13014" y="13840"/>
                  </a:cubicBezTo>
                  <a:cubicBezTo>
                    <a:pt x="12551" y="14139"/>
                    <a:pt x="12032" y="14282"/>
                    <a:pt x="11518" y="14282"/>
                  </a:cubicBezTo>
                  <a:cubicBezTo>
                    <a:pt x="10611" y="14282"/>
                    <a:pt x="9721" y="13835"/>
                    <a:pt x="9191" y="13016"/>
                  </a:cubicBezTo>
                  <a:cubicBezTo>
                    <a:pt x="8362" y="11734"/>
                    <a:pt x="8730" y="10021"/>
                    <a:pt x="10013" y="9193"/>
                  </a:cubicBezTo>
                  <a:cubicBezTo>
                    <a:pt x="10478" y="8893"/>
                    <a:pt x="10998" y="8750"/>
                    <a:pt x="11512" y="8750"/>
                  </a:cubicBezTo>
                  <a:close/>
                  <a:moveTo>
                    <a:pt x="12290" y="0"/>
                  </a:moveTo>
                  <a:lnTo>
                    <a:pt x="11657" y="2939"/>
                  </a:lnTo>
                  <a:cubicBezTo>
                    <a:pt x="11610" y="2938"/>
                    <a:pt x="11563" y="2938"/>
                    <a:pt x="11517" y="2938"/>
                  </a:cubicBezTo>
                  <a:cubicBezTo>
                    <a:pt x="10450" y="2938"/>
                    <a:pt x="9374" y="3137"/>
                    <a:pt x="8349" y="3545"/>
                  </a:cubicBezTo>
                  <a:lnTo>
                    <a:pt x="6718" y="1020"/>
                  </a:lnTo>
                  <a:lnTo>
                    <a:pt x="3921" y="2827"/>
                  </a:lnTo>
                  <a:lnTo>
                    <a:pt x="5552" y="5352"/>
                  </a:lnTo>
                  <a:cubicBezTo>
                    <a:pt x="4722" y="6154"/>
                    <a:pt x="4079" y="7095"/>
                    <a:pt x="3639" y="8118"/>
                  </a:cubicBezTo>
                  <a:lnTo>
                    <a:pt x="701" y="7485"/>
                  </a:lnTo>
                  <a:lnTo>
                    <a:pt x="1" y="10740"/>
                  </a:lnTo>
                  <a:lnTo>
                    <a:pt x="2940" y="11373"/>
                  </a:lnTo>
                  <a:cubicBezTo>
                    <a:pt x="2921" y="12486"/>
                    <a:pt x="3119" y="13610"/>
                    <a:pt x="3546" y="14680"/>
                  </a:cubicBezTo>
                  <a:lnTo>
                    <a:pt x="1021" y="16312"/>
                  </a:lnTo>
                  <a:lnTo>
                    <a:pt x="2828" y="19108"/>
                  </a:lnTo>
                  <a:lnTo>
                    <a:pt x="5353" y="17478"/>
                  </a:lnTo>
                  <a:cubicBezTo>
                    <a:pt x="6154" y="18308"/>
                    <a:pt x="7096" y="18951"/>
                    <a:pt x="8119" y="19390"/>
                  </a:cubicBezTo>
                  <a:lnTo>
                    <a:pt x="7486" y="22329"/>
                  </a:lnTo>
                  <a:lnTo>
                    <a:pt x="10741" y="23029"/>
                  </a:lnTo>
                  <a:lnTo>
                    <a:pt x="11374" y="20090"/>
                  </a:lnTo>
                  <a:cubicBezTo>
                    <a:pt x="11423" y="20090"/>
                    <a:pt x="11473" y="20091"/>
                    <a:pt x="11522" y="20091"/>
                  </a:cubicBezTo>
                  <a:cubicBezTo>
                    <a:pt x="12586" y="20091"/>
                    <a:pt x="13658" y="19892"/>
                    <a:pt x="14682" y="19484"/>
                  </a:cubicBezTo>
                  <a:lnTo>
                    <a:pt x="16312" y="22009"/>
                  </a:lnTo>
                  <a:lnTo>
                    <a:pt x="19110" y="20202"/>
                  </a:lnTo>
                  <a:lnTo>
                    <a:pt x="17479" y="17677"/>
                  </a:lnTo>
                  <a:cubicBezTo>
                    <a:pt x="18309" y="16876"/>
                    <a:pt x="18952" y="15934"/>
                    <a:pt x="19392" y="14912"/>
                  </a:cubicBezTo>
                  <a:lnTo>
                    <a:pt x="22330" y="15545"/>
                  </a:lnTo>
                  <a:lnTo>
                    <a:pt x="23029" y="12288"/>
                  </a:lnTo>
                  <a:lnTo>
                    <a:pt x="20091" y="11656"/>
                  </a:lnTo>
                  <a:cubicBezTo>
                    <a:pt x="20109" y="10544"/>
                    <a:pt x="19912" y="9419"/>
                    <a:pt x="19485" y="8348"/>
                  </a:cubicBezTo>
                  <a:lnTo>
                    <a:pt x="22010" y="6717"/>
                  </a:lnTo>
                  <a:lnTo>
                    <a:pt x="20203" y="3920"/>
                  </a:lnTo>
                  <a:lnTo>
                    <a:pt x="17678" y="5552"/>
                  </a:lnTo>
                  <a:cubicBezTo>
                    <a:pt x="16876" y="4722"/>
                    <a:pt x="15935" y="4079"/>
                    <a:pt x="14912" y="3639"/>
                  </a:cubicBezTo>
                  <a:lnTo>
                    <a:pt x="15545" y="701"/>
                  </a:lnTo>
                  <a:lnTo>
                    <a:pt x="1229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8"/>
            <p:cNvSpPr/>
            <p:nvPr/>
          </p:nvSpPr>
          <p:spPr>
            <a:xfrm>
              <a:off x="2199950" y="4582550"/>
              <a:ext cx="447875" cy="447850"/>
            </a:xfrm>
            <a:custGeom>
              <a:avLst/>
              <a:gdLst/>
              <a:ahLst/>
              <a:cxnLst/>
              <a:rect l="l" t="t" r="r" b="b"/>
              <a:pathLst>
                <a:path w="17915" h="17914" extrusionOk="0">
                  <a:moveTo>
                    <a:pt x="8957" y="6809"/>
                  </a:moveTo>
                  <a:cubicBezTo>
                    <a:pt x="10033" y="6809"/>
                    <a:pt x="10962" y="7615"/>
                    <a:pt x="11088" y="8711"/>
                  </a:cubicBezTo>
                  <a:cubicBezTo>
                    <a:pt x="11224" y="9889"/>
                    <a:pt x="10379" y="10955"/>
                    <a:pt x="9201" y="11090"/>
                  </a:cubicBezTo>
                  <a:cubicBezTo>
                    <a:pt x="9117" y="11099"/>
                    <a:pt x="9034" y="11104"/>
                    <a:pt x="8952" y="11104"/>
                  </a:cubicBezTo>
                  <a:cubicBezTo>
                    <a:pt x="7877" y="11104"/>
                    <a:pt x="6948" y="10297"/>
                    <a:pt x="6823" y="9203"/>
                  </a:cubicBezTo>
                  <a:cubicBezTo>
                    <a:pt x="6687" y="8024"/>
                    <a:pt x="7531" y="6959"/>
                    <a:pt x="8710" y="6824"/>
                  </a:cubicBezTo>
                  <a:cubicBezTo>
                    <a:pt x="8793" y="6814"/>
                    <a:pt x="8876" y="6809"/>
                    <a:pt x="8957" y="6809"/>
                  </a:cubicBezTo>
                  <a:close/>
                  <a:moveTo>
                    <a:pt x="9227" y="0"/>
                  </a:moveTo>
                  <a:lnTo>
                    <a:pt x="6659" y="297"/>
                  </a:lnTo>
                  <a:lnTo>
                    <a:pt x="6926" y="2616"/>
                  </a:lnTo>
                  <a:cubicBezTo>
                    <a:pt x="6073" y="2889"/>
                    <a:pt x="5301" y="3324"/>
                    <a:pt x="4643" y="3885"/>
                  </a:cubicBezTo>
                  <a:lnTo>
                    <a:pt x="2815" y="2434"/>
                  </a:lnTo>
                  <a:lnTo>
                    <a:pt x="1208" y="4459"/>
                  </a:lnTo>
                  <a:lnTo>
                    <a:pt x="3036" y="5910"/>
                  </a:lnTo>
                  <a:cubicBezTo>
                    <a:pt x="2639" y="6678"/>
                    <a:pt x="2391" y="7529"/>
                    <a:pt x="2321" y="8421"/>
                  </a:cubicBezTo>
                  <a:lnTo>
                    <a:pt x="1" y="8688"/>
                  </a:lnTo>
                  <a:lnTo>
                    <a:pt x="296" y="11257"/>
                  </a:lnTo>
                  <a:lnTo>
                    <a:pt x="2617" y="10989"/>
                  </a:lnTo>
                  <a:cubicBezTo>
                    <a:pt x="2889" y="11841"/>
                    <a:pt x="3324" y="12613"/>
                    <a:pt x="3885" y="13272"/>
                  </a:cubicBezTo>
                  <a:lnTo>
                    <a:pt x="2434" y="15100"/>
                  </a:lnTo>
                  <a:lnTo>
                    <a:pt x="4460" y="16707"/>
                  </a:lnTo>
                  <a:lnTo>
                    <a:pt x="5909" y="14879"/>
                  </a:lnTo>
                  <a:cubicBezTo>
                    <a:pt x="6678" y="15275"/>
                    <a:pt x="7528" y="15523"/>
                    <a:pt x="8421" y="15594"/>
                  </a:cubicBezTo>
                  <a:lnTo>
                    <a:pt x="8688" y="17914"/>
                  </a:lnTo>
                  <a:lnTo>
                    <a:pt x="11256" y="17618"/>
                  </a:lnTo>
                  <a:lnTo>
                    <a:pt x="10989" y="15298"/>
                  </a:lnTo>
                  <a:cubicBezTo>
                    <a:pt x="11842" y="15026"/>
                    <a:pt x="12613" y="14590"/>
                    <a:pt x="13272" y="14030"/>
                  </a:cubicBezTo>
                  <a:lnTo>
                    <a:pt x="15099" y="15480"/>
                  </a:lnTo>
                  <a:lnTo>
                    <a:pt x="16706" y="13455"/>
                  </a:lnTo>
                  <a:lnTo>
                    <a:pt x="14878" y="12005"/>
                  </a:lnTo>
                  <a:cubicBezTo>
                    <a:pt x="15273" y="11235"/>
                    <a:pt x="15523" y="10386"/>
                    <a:pt x="15594" y="9493"/>
                  </a:cubicBezTo>
                  <a:lnTo>
                    <a:pt x="17914" y="9226"/>
                  </a:lnTo>
                  <a:lnTo>
                    <a:pt x="17617" y="6657"/>
                  </a:lnTo>
                  <a:lnTo>
                    <a:pt x="15298" y="6925"/>
                  </a:lnTo>
                  <a:cubicBezTo>
                    <a:pt x="15026" y="6073"/>
                    <a:pt x="14589" y="5301"/>
                    <a:pt x="14030" y="4643"/>
                  </a:cubicBezTo>
                  <a:lnTo>
                    <a:pt x="15480" y="2815"/>
                  </a:lnTo>
                  <a:lnTo>
                    <a:pt x="13455" y="1209"/>
                  </a:lnTo>
                  <a:lnTo>
                    <a:pt x="12004" y="3037"/>
                  </a:lnTo>
                  <a:cubicBezTo>
                    <a:pt x="11237" y="2640"/>
                    <a:pt x="10386" y="2391"/>
                    <a:pt x="9493" y="2320"/>
                  </a:cubicBezTo>
                  <a:lnTo>
                    <a:pt x="92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8"/>
            <p:cNvSpPr/>
            <p:nvPr/>
          </p:nvSpPr>
          <p:spPr>
            <a:xfrm>
              <a:off x="1507100" y="4313125"/>
              <a:ext cx="672325" cy="684625"/>
            </a:xfrm>
            <a:custGeom>
              <a:avLst/>
              <a:gdLst/>
              <a:ahLst/>
              <a:cxnLst/>
              <a:rect l="l" t="t" r="r" b="b"/>
              <a:pathLst>
                <a:path w="26893" h="27385" extrusionOk="0">
                  <a:moveTo>
                    <a:pt x="11000" y="1"/>
                  </a:moveTo>
                  <a:lnTo>
                    <a:pt x="8052" y="853"/>
                  </a:lnTo>
                  <a:lnTo>
                    <a:pt x="9063" y="4346"/>
                  </a:lnTo>
                  <a:cubicBezTo>
                    <a:pt x="7824" y="4985"/>
                    <a:pt x="6752" y="5854"/>
                    <a:pt x="5885" y="6884"/>
                  </a:cubicBezTo>
                  <a:lnTo>
                    <a:pt x="2702" y="5130"/>
                  </a:lnTo>
                  <a:lnTo>
                    <a:pt x="759" y="8658"/>
                  </a:lnTo>
                  <a:lnTo>
                    <a:pt x="3943" y="10412"/>
                  </a:lnTo>
                  <a:cubicBezTo>
                    <a:pt x="3532" y="11694"/>
                    <a:pt x="3371" y="13065"/>
                    <a:pt x="3493" y="14454"/>
                  </a:cubicBezTo>
                  <a:lnTo>
                    <a:pt x="0" y="15465"/>
                  </a:lnTo>
                  <a:lnTo>
                    <a:pt x="1120" y="19332"/>
                  </a:lnTo>
                  <a:lnTo>
                    <a:pt x="4613" y="18322"/>
                  </a:lnTo>
                  <a:cubicBezTo>
                    <a:pt x="5252" y="19562"/>
                    <a:pt x="6120" y="20634"/>
                    <a:pt x="7151" y="21499"/>
                  </a:cubicBezTo>
                  <a:lnTo>
                    <a:pt x="5396" y="24682"/>
                  </a:lnTo>
                  <a:lnTo>
                    <a:pt x="8924" y="26626"/>
                  </a:lnTo>
                  <a:lnTo>
                    <a:pt x="10678" y="23443"/>
                  </a:lnTo>
                  <a:cubicBezTo>
                    <a:pt x="11681" y="23763"/>
                    <a:pt x="12739" y="23931"/>
                    <a:pt x="13817" y="23931"/>
                  </a:cubicBezTo>
                  <a:cubicBezTo>
                    <a:pt x="14116" y="23931"/>
                    <a:pt x="14418" y="23918"/>
                    <a:pt x="14720" y="23892"/>
                  </a:cubicBezTo>
                  <a:lnTo>
                    <a:pt x="15731" y="27384"/>
                  </a:lnTo>
                  <a:lnTo>
                    <a:pt x="19598" y="26265"/>
                  </a:lnTo>
                  <a:lnTo>
                    <a:pt x="18588" y="22773"/>
                  </a:lnTo>
                  <a:cubicBezTo>
                    <a:pt x="19828" y="22134"/>
                    <a:pt x="20900" y="21265"/>
                    <a:pt x="21765" y="20234"/>
                  </a:cubicBezTo>
                  <a:lnTo>
                    <a:pt x="24948" y="21989"/>
                  </a:lnTo>
                  <a:lnTo>
                    <a:pt x="26892" y="18461"/>
                  </a:lnTo>
                  <a:lnTo>
                    <a:pt x="25866" y="17896"/>
                  </a:lnTo>
                  <a:cubicBezTo>
                    <a:pt x="24975" y="18290"/>
                    <a:pt x="23972" y="18462"/>
                    <a:pt x="22932" y="18462"/>
                  </a:cubicBezTo>
                  <a:cubicBezTo>
                    <a:pt x="20463" y="18462"/>
                    <a:pt x="17780" y="17493"/>
                    <a:pt x="15862" y="16211"/>
                  </a:cubicBezTo>
                  <a:cubicBezTo>
                    <a:pt x="15540" y="16459"/>
                    <a:pt x="15169" y="16655"/>
                    <a:pt x="14755" y="16774"/>
                  </a:cubicBezTo>
                  <a:cubicBezTo>
                    <a:pt x="14445" y="16864"/>
                    <a:pt x="14132" y="16907"/>
                    <a:pt x="13824" y="16907"/>
                  </a:cubicBezTo>
                  <a:cubicBezTo>
                    <a:pt x="12373" y="16907"/>
                    <a:pt x="11036" y="15955"/>
                    <a:pt x="10613" y="14490"/>
                  </a:cubicBezTo>
                  <a:cubicBezTo>
                    <a:pt x="10232" y="13176"/>
                    <a:pt x="10695" y="11817"/>
                    <a:pt x="11684" y="10994"/>
                  </a:cubicBezTo>
                  <a:cubicBezTo>
                    <a:pt x="10320" y="7627"/>
                    <a:pt x="10418" y="3703"/>
                    <a:pt x="11000" y="1"/>
                  </a:cubicBezTo>
                  <a:close/>
                </a:path>
              </a:pathLst>
            </a:custGeom>
            <a:solidFill>
              <a:srgbClr val="FFFFFF">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8"/>
            <p:cNvSpPr/>
            <p:nvPr/>
          </p:nvSpPr>
          <p:spPr>
            <a:xfrm>
              <a:off x="2070650" y="4042050"/>
              <a:ext cx="477750" cy="541700"/>
            </a:xfrm>
            <a:custGeom>
              <a:avLst/>
              <a:gdLst/>
              <a:ahLst/>
              <a:cxnLst/>
              <a:rect l="l" t="t" r="r" b="b"/>
              <a:pathLst>
                <a:path w="19110" h="21668" extrusionOk="0">
                  <a:moveTo>
                    <a:pt x="6187" y="0"/>
                  </a:moveTo>
                  <a:lnTo>
                    <a:pt x="3921" y="1465"/>
                  </a:lnTo>
                  <a:lnTo>
                    <a:pt x="5552" y="3990"/>
                  </a:lnTo>
                  <a:cubicBezTo>
                    <a:pt x="4722" y="4792"/>
                    <a:pt x="4079" y="5734"/>
                    <a:pt x="3639" y="6756"/>
                  </a:cubicBezTo>
                  <a:lnTo>
                    <a:pt x="701" y="6123"/>
                  </a:lnTo>
                  <a:lnTo>
                    <a:pt x="0" y="9379"/>
                  </a:lnTo>
                  <a:lnTo>
                    <a:pt x="2940" y="10012"/>
                  </a:lnTo>
                  <a:cubicBezTo>
                    <a:pt x="2921" y="11124"/>
                    <a:pt x="3119" y="12249"/>
                    <a:pt x="3546" y="13320"/>
                  </a:cubicBezTo>
                  <a:lnTo>
                    <a:pt x="1021" y="14950"/>
                  </a:lnTo>
                  <a:lnTo>
                    <a:pt x="2828" y="17748"/>
                  </a:lnTo>
                  <a:lnTo>
                    <a:pt x="5353" y="16116"/>
                  </a:lnTo>
                  <a:cubicBezTo>
                    <a:pt x="6154" y="16946"/>
                    <a:pt x="7096" y="17589"/>
                    <a:pt x="8119" y="18029"/>
                  </a:cubicBezTo>
                  <a:lnTo>
                    <a:pt x="7486" y="20967"/>
                  </a:lnTo>
                  <a:lnTo>
                    <a:pt x="10741" y="21667"/>
                  </a:lnTo>
                  <a:lnTo>
                    <a:pt x="11374" y="18729"/>
                  </a:lnTo>
                  <a:cubicBezTo>
                    <a:pt x="11421" y="18729"/>
                    <a:pt x="11467" y="18730"/>
                    <a:pt x="11514" y="18730"/>
                  </a:cubicBezTo>
                  <a:cubicBezTo>
                    <a:pt x="12580" y="18730"/>
                    <a:pt x="13655" y="18531"/>
                    <a:pt x="14682" y="18123"/>
                  </a:cubicBezTo>
                  <a:lnTo>
                    <a:pt x="16312" y="20648"/>
                  </a:lnTo>
                  <a:lnTo>
                    <a:pt x="19110" y="18841"/>
                  </a:lnTo>
                  <a:lnTo>
                    <a:pt x="17479" y="16316"/>
                  </a:lnTo>
                  <a:cubicBezTo>
                    <a:pt x="17946" y="15866"/>
                    <a:pt x="18345" y="15367"/>
                    <a:pt x="18691" y="14838"/>
                  </a:cubicBezTo>
                  <a:lnTo>
                    <a:pt x="18691" y="14838"/>
                  </a:lnTo>
                  <a:cubicBezTo>
                    <a:pt x="18461" y="14851"/>
                    <a:pt x="18229" y="14858"/>
                    <a:pt x="17995" y="14858"/>
                  </a:cubicBezTo>
                  <a:cubicBezTo>
                    <a:pt x="16290" y="14858"/>
                    <a:pt x="14496" y="14490"/>
                    <a:pt x="12643" y="13679"/>
                  </a:cubicBezTo>
                  <a:cubicBezTo>
                    <a:pt x="12096" y="13439"/>
                    <a:pt x="11594" y="13169"/>
                    <a:pt x="11123" y="12880"/>
                  </a:cubicBezTo>
                  <a:cubicBezTo>
                    <a:pt x="10360" y="12770"/>
                    <a:pt x="9643" y="12355"/>
                    <a:pt x="9192" y="11655"/>
                  </a:cubicBezTo>
                  <a:cubicBezTo>
                    <a:pt x="9069" y="11465"/>
                    <a:pt x="8980" y="11262"/>
                    <a:pt x="8909" y="11056"/>
                  </a:cubicBezTo>
                  <a:cubicBezTo>
                    <a:pt x="6264" y="8161"/>
                    <a:pt x="5670" y="4072"/>
                    <a:pt x="6187" y="0"/>
                  </a:cubicBezTo>
                  <a:close/>
                </a:path>
              </a:pathLst>
            </a:custGeom>
            <a:solidFill>
              <a:srgbClr val="FFFFFF">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8"/>
            <p:cNvSpPr/>
            <p:nvPr/>
          </p:nvSpPr>
          <p:spPr>
            <a:xfrm>
              <a:off x="2199900" y="4643375"/>
              <a:ext cx="409100" cy="387000"/>
            </a:xfrm>
            <a:custGeom>
              <a:avLst/>
              <a:gdLst/>
              <a:ahLst/>
              <a:cxnLst/>
              <a:rect l="l" t="t" r="r" b="b"/>
              <a:pathLst>
                <a:path w="16364" h="15480" extrusionOk="0">
                  <a:moveTo>
                    <a:pt x="2815" y="0"/>
                  </a:moveTo>
                  <a:lnTo>
                    <a:pt x="1208" y="2025"/>
                  </a:lnTo>
                  <a:lnTo>
                    <a:pt x="3036" y="3475"/>
                  </a:lnTo>
                  <a:cubicBezTo>
                    <a:pt x="2639" y="4244"/>
                    <a:pt x="2391" y="5094"/>
                    <a:pt x="2320" y="5987"/>
                  </a:cubicBezTo>
                  <a:lnTo>
                    <a:pt x="0" y="6254"/>
                  </a:lnTo>
                  <a:lnTo>
                    <a:pt x="296" y="8822"/>
                  </a:lnTo>
                  <a:lnTo>
                    <a:pt x="2616" y="8555"/>
                  </a:lnTo>
                  <a:cubicBezTo>
                    <a:pt x="2888" y="9407"/>
                    <a:pt x="3324" y="10179"/>
                    <a:pt x="3884" y="10837"/>
                  </a:cubicBezTo>
                  <a:lnTo>
                    <a:pt x="2434" y="12665"/>
                  </a:lnTo>
                  <a:lnTo>
                    <a:pt x="4458" y="14272"/>
                  </a:lnTo>
                  <a:lnTo>
                    <a:pt x="5909" y="12444"/>
                  </a:lnTo>
                  <a:cubicBezTo>
                    <a:pt x="6677" y="12840"/>
                    <a:pt x="7528" y="13089"/>
                    <a:pt x="8420" y="13160"/>
                  </a:cubicBezTo>
                  <a:lnTo>
                    <a:pt x="8687" y="15480"/>
                  </a:lnTo>
                  <a:lnTo>
                    <a:pt x="11255" y="15183"/>
                  </a:lnTo>
                  <a:lnTo>
                    <a:pt x="10988" y="12864"/>
                  </a:lnTo>
                  <a:cubicBezTo>
                    <a:pt x="11840" y="12592"/>
                    <a:pt x="12612" y="12156"/>
                    <a:pt x="13271" y="11595"/>
                  </a:cubicBezTo>
                  <a:lnTo>
                    <a:pt x="15099" y="13046"/>
                  </a:lnTo>
                  <a:lnTo>
                    <a:pt x="16364" y="11452"/>
                  </a:lnTo>
                  <a:cubicBezTo>
                    <a:pt x="13951" y="11028"/>
                    <a:pt x="11528" y="10039"/>
                    <a:pt x="9544" y="8583"/>
                  </a:cubicBezTo>
                  <a:cubicBezTo>
                    <a:pt x="9432" y="8614"/>
                    <a:pt x="9321" y="8643"/>
                    <a:pt x="9203" y="8657"/>
                  </a:cubicBezTo>
                  <a:cubicBezTo>
                    <a:pt x="9120" y="8666"/>
                    <a:pt x="9037" y="8671"/>
                    <a:pt x="8955" y="8671"/>
                  </a:cubicBezTo>
                  <a:cubicBezTo>
                    <a:pt x="7879" y="8671"/>
                    <a:pt x="6950" y="7865"/>
                    <a:pt x="6825" y="6770"/>
                  </a:cubicBezTo>
                  <a:cubicBezTo>
                    <a:pt x="6791" y="6496"/>
                    <a:pt x="6818" y="6229"/>
                    <a:pt x="6885" y="5978"/>
                  </a:cubicBezTo>
                  <a:cubicBezTo>
                    <a:pt x="5842" y="4576"/>
                    <a:pt x="5166" y="2953"/>
                    <a:pt x="5032" y="1150"/>
                  </a:cubicBezTo>
                  <a:cubicBezTo>
                    <a:pt x="4900" y="1247"/>
                    <a:pt x="4767" y="1345"/>
                    <a:pt x="4643" y="1451"/>
                  </a:cubicBezTo>
                  <a:lnTo>
                    <a:pt x="2815" y="0"/>
                  </a:lnTo>
                  <a:close/>
                </a:path>
              </a:pathLst>
            </a:custGeom>
            <a:solidFill>
              <a:srgbClr val="FFFFFF">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8"/>
            <p:cNvSpPr/>
            <p:nvPr/>
          </p:nvSpPr>
          <p:spPr>
            <a:xfrm>
              <a:off x="1918350" y="3947725"/>
              <a:ext cx="30875" cy="28700"/>
            </a:xfrm>
            <a:custGeom>
              <a:avLst/>
              <a:gdLst/>
              <a:ahLst/>
              <a:cxnLst/>
              <a:rect l="l" t="t" r="r" b="b"/>
              <a:pathLst>
                <a:path w="1235" h="1148" extrusionOk="0">
                  <a:moveTo>
                    <a:pt x="618" y="0"/>
                  </a:moveTo>
                  <a:cubicBezTo>
                    <a:pt x="341" y="0"/>
                    <a:pt x="97" y="200"/>
                    <a:pt x="51" y="482"/>
                  </a:cubicBezTo>
                  <a:cubicBezTo>
                    <a:pt x="0" y="795"/>
                    <a:pt x="212" y="1089"/>
                    <a:pt x="525" y="1140"/>
                  </a:cubicBezTo>
                  <a:cubicBezTo>
                    <a:pt x="556" y="1145"/>
                    <a:pt x="588" y="1148"/>
                    <a:pt x="619" y="1148"/>
                  </a:cubicBezTo>
                  <a:cubicBezTo>
                    <a:pt x="895" y="1148"/>
                    <a:pt x="1138" y="948"/>
                    <a:pt x="1183" y="667"/>
                  </a:cubicBezTo>
                  <a:cubicBezTo>
                    <a:pt x="1235" y="354"/>
                    <a:pt x="1022" y="59"/>
                    <a:pt x="710" y="8"/>
                  </a:cubicBezTo>
                  <a:cubicBezTo>
                    <a:pt x="679" y="3"/>
                    <a:pt x="648" y="0"/>
                    <a:pt x="6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8"/>
            <p:cNvSpPr/>
            <p:nvPr/>
          </p:nvSpPr>
          <p:spPr>
            <a:xfrm>
              <a:off x="1415300" y="4850025"/>
              <a:ext cx="50900" cy="50900"/>
            </a:xfrm>
            <a:custGeom>
              <a:avLst/>
              <a:gdLst/>
              <a:ahLst/>
              <a:cxnLst/>
              <a:rect l="l" t="t" r="r" b="b"/>
              <a:pathLst>
                <a:path w="2036" h="2036" extrusionOk="0">
                  <a:moveTo>
                    <a:pt x="1018" y="0"/>
                  </a:moveTo>
                  <a:cubicBezTo>
                    <a:pt x="456" y="0"/>
                    <a:pt x="0" y="456"/>
                    <a:pt x="0" y="1018"/>
                  </a:cubicBezTo>
                  <a:cubicBezTo>
                    <a:pt x="0" y="1580"/>
                    <a:pt x="456" y="2035"/>
                    <a:pt x="1018" y="2035"/>
                  </a:cubicBezTo>
                  <a:cubicBezTo>
                    <a:pt x="1579" y="2035"/>
                    <a:pt x="2035" y="1580"/>
                    <a:pt x="2035" y="1018"/>
                  </a:cubicBezTo>
                  <a:cubicBezTo>
                    <a:pt x="2035" y="456"/>
                    <a:pt x="1579" y="0"/>
                    <a:pt x="10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8"/>
            <p:cNvSpPr/>
            <p:nvPr/>
          </p:nvSpPr>
          <p:spPr>
            <a:xfrm>
              <a:off x="2556750" y="3922225"/>
              <a:ext cx="50900" cy="50900"/>
            </a:xfrm>
            <a:custGeom>
              <a:avLst/>
              <a:gdLst/>
              <a:ahLst/>
              <a:cxnLst/>
              <a:rect l="l" t="t" r="r" b="b"/>
              <a:pathLst>
                <a:path w="2036" h="2036" extrusionOk="0">
                  <a:moveTo>
                    <a:pt x="1018" y="1"/>
                  </a:moveTo>
                  <a:cubicBezTo>
                    <a:pt x="456" y="1"/>
                    <a:pt x="0" y="456"/>
                    <a:pt x="0" y="1018"/>
                  </a:cubicBezTo>
                  <a:cubicBezTo>
                    <a:pt x="0" y="1580"/>
                    <a:pt x="456" y="2036"/>
                    <a:pt x="1018" y="2036"/>
                  </a:cubicBezTo>
                  <a:cubicBezTo>
                    <a:pt x="1579" y="2036"/>
                    <a:pt x="2035" y="1580"/>
                    <a:pt x="2035" y="1018"/>
                  </a:cubicBezTo>
                  <a:cubicBezTo>
                    <a:pt x="2035" y="456"/>
                    <a:pt x="1579" y="1"/>
                    <a:pt x="10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8"/>
            <p:cNvSpPr/>
            <p:nvPr/>
          </p:nvSpPr>
          <p:spPr>
            <a:xfrm>
              <a:off x="1773100" y="5104850"/>
              <a:ext cx="57725" cy="50925"/>
            </a:xfrm>
            <a:custGeom>
              <a:avLst/>
              <a:gdLst/>
              <a:ahLst/>
              <a:cxnLst/>
              <a:rect l="l" t="t" r="r" b="b"/>
              <a:pathLst>
                <a:path w="2309" h="2037" extrusionOk="0">
                  <a:moveTo>
                    <a:pt x="1155" y="1"/>
                  </a:moveTo>
                  <a:cubicBezTo>
                    <a:pt x="754" y="1"/>
                    <a:pt x="374" y="240"/>
                    <a:pt x="213" y="634"/>
                  </a:cubicBezTo>
                  <a:cubicBezTo>
                    <a:pt x="0" y="1154"/>
                    <a:pt x="250" y="1748"/>
                    <a:pt x="770" y="1960"/>
                  </a:cubicBezTo>
                  <a:cubicBezTo>
                    <a:pt x="896" y="2012"/>
                    <a:pt x="1026" y="2036"/>
                    <a:pt x="1154" y="2036"/>
                  </a:cubicBezTo>
                  <a:cubicBezTo>
                    <a:pt x="1555" y="2036"/>
                    <a:pt x="1936" y="1797"/>
                    <a:pt x="2096" y="1403"/>
                  </a:cubicBezTo>
                  <a:cubicBezTo>
                    <a:pt x="2309" y="883"/>
                    <a:pt x="2059" y="289"/>
                    <a:pt x="1539" y="77"/>
                  </a:cubicBezTo>
                  <a:cubicBezTo>
                    <a:pt x="1413" y="25"/>
                    <a:pt x="1283" y="1"/>
                    <a:pt x="1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8"/>
            <p:cNvSpPr/>
            <p:nvPr/>
          </p:nvSpPr>
          <p:spPr>
            <a:xfrm>
              <a:off x="2123025" y="4983425"/>
              <a:ext cx="28700" cy="28700"/>
            </a:xfrm>
            <a:custGeom>
              <a:avLst/>
              <a:gdLst/>
              <a:ahLst/>
              <a:cxnLst/>
              <a:rect l="l" t="t" r="r" b="b"/>
              <a:pathLst>
                <a:path w="1148" h="1148" extrusionOk="0">
                  <a:moveTo>
                    <a:pt x="574" y="1"/>
                  </a:moveTo>
                  <a:cubicBezTo>
                    <a:pt x="258" y="1"/>
                    <a:pt x="0" y="258"/>
                    <a:pt x="0" y="574"/>
                  </a:cubicBezTo>
                  <a:cubicBezTo>
                    <a:pt x="0" y="892"/>
                    <a:pt x="258" y="1148"/>
                    <a:pt x="574" y="1148"/>
                  </a:cubicBezTo>
                  <a:cubicBezTo>
                    <a:pt x="890" y="1148"/>
                    <a:pt x="1148" y="892"/>
                    <a:pt x="1148" y="574"/>
                  </a:cubicBezTo>
                  <a:cubicBezTo>
                    <a:pt x="1148" y="258"/>
                    <a:pt x="890" y="1"/>
                    <a:pt x="5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8"/>
            <p:cNvSpPr/>
            <p:nvPr/>
          </p:nvSpPr>
          <p:spPr>
            <a:xfrm>
              <a:off x="1614775" y="4268800"/>
              <a:ext cx="28675" cy="28700"/>
            </a:xfrm>
            <a:custGeom>
              <a:avLst/>
              <a:gdLst/>
              <a:ahLst/>
              <a:cxnLst/>
              <a:rect l="l" t="t" r="r" b="b"/>
              <a:pathLst>
                <a:path w="1147" h="1148" extrusionOk="0">
                  <a:moveTo>
                    <a:pt x="574" y="1"/>
                  </a:moveTo>
                  <a:cubicBezTo>
                    <a:pt x="256" y="1"/>
                    <a:pt x="0" y="258"/>
                    <a:pt x="0" y="574"/>
                  </a:cubicBezTo>
                  <a:cubicBezTo>
                    <a:pt x="0" y="892"/>
                    <a:pt x="256" y="1148"/>
                    <a:pt x="574" y="1148"/>
                  </a:cubicBezTo>
                  <a:cubicBezTo>
                    <a:pt x="890" y="1148"/>
                    <a:pt x="1146" y="892"/>
                    <a:pt x="1146" y="574"/>
                  </a:cubicBezTo>
                  <a:cubicBezTo>
                    <a:pt x="1146" y="258"/>
                    <a:pt x="890" y="1"/>
                    <a:pt x="5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8"/>
            <p:cNvSpPr/>
            <p:nvPr/>
          </p:nvSpPr>
          <p:spPr>
            <a:xfrm>
              <a:off x="2669825" y="4497775"/>
              <a:ext cx="28700" cy="28700"/>
            </a:xfrm>
            <a:custGeom>
              <a:avLst/>
              <a:gdLst/>
              <a:ahLst/>
              <a:cxnLst/>
              <a:rect l="l" t="t" r="r" b="b"/>
              <a:pathLst>
                <a:path w="1148" h="1148" extrusionOk="0">
                  <a:moveTo>
                    <a:pt x="574" y="0"/>
                  </a:moveTo>
                  <a:cubicBezTo>
                    <a:pt x="258" y="0"/>
                    <a:pt x="1" y="256"/>
                    <a:pt x="1" y="574"/>
                  </a:cubicBezTo>
                  <a:cubicBezTo>
                    <a:pt x="1" y="890"/>
                    <a:pt x="258" y="1147"/>
                    <a:pt x="574" y="1147"/>
                  </a:cubicBezTo>
                  <a:cubicBezTo>
                    <a:pt x="890" y="1147"/>
                    <a:pt x="1148" y="890"/>
                    <a:pt x="1148" y="574"/>
                  </a:cubicBezTo>
                  <a:cubicBezTo>
                    <a:pt x="1148" y="256"/>
                    <a:pt x="890" y="0"/>
                    <a:pt x="5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8"/>
            <p:cNvSpPr/>
            <p:nvPr/>
          </p:nvSpPr>
          <p:spPr>
            <a:xfrm>
              <a:off x="2387725" y="4108525"/>
              <a:ext cx="105700" cy="70675"/>
            </a:xfrm>
            <a:custGeom>
              <a:avLst/>
              <a:gdLst/>
              <a:ahLst/>
              <a:cxnLst/>
              <a:rect l="l" t="t" r="r" b="b"/>
              <a:pathLst>
                <a:path w="4228" h="2827" extrusionOk="0">
                  <a:moveTo>
                    <a:pt x="763" y="1"/>
                  </a:moveTo>
                  <a:cubicBezTo>
                    <a:pt x="199" y="1"/>
                    <a:pt x="1" y="896"/>
                    <a:pt x="620" y="1049"/>
                  </a:cubicBezTo>
                  <a:cubicBezTo>
                    <a:pt x="1634" y="1300"/>
                    <a:pt x="2478" y="1842"/>
                    <a:pt x="3141" y="2646"/>
                  </a:cubicBezTo>
                  <a:cubicBezTo>
                    <a:pt x="3246" y="2773"/>
                    <a:pt x="3369" y="2826"/>
                    <a:pt x="3490" y="2826"/>
                  </a:cubicBezTo>
                  <a:cubicBezTo>
                    <a:pt x="3872" y="2826"/>
                    <a:pt x="4228" y="2291"/>
                    <a:pt x="3897" y="1890"/>
                  </a:cubicBezTo>
                  <a:cubicBezTo>
                    <a:pt x="3125" y="954"/>
                    <a:pt x="2080" y="309"/>
                    <a:pt x="904" y="18"/>
                  </a:cubicBezTo>
                  <a:cubicBezTo>
                    <a:pt x="855" y="6"/>
                    <a:pt x="808" y="1"/>
                    <a:pt x="7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8"/>
            <p:cNvSpPr/>
            <p:nvPr/>
          </p:nvSpPr>
          <p:spPr>
            <a:xfrm>
              <a:off x="2481100" y="4185075"/>
              <a:ext cx="60975" cy="161075"/>
            </a:xfrm>
            <a:custGeom>
              <a:avLst/>
              <a:gdLst/>
              <a:ahLst/>
              <a:cxnLst/>
              <a:rect l="l" t="t" r="r" b="b"/>
              <a:pathLst>
                <a:path w="2439" h="6443" extrusionOk="0">
                  <a:moveTo>
                    <a:pt x="744" y="1"/>
                  </a:moveTo>
                  <a:cubicBezTo>
                    <a:pt x="370" y="1"/>
                    <a:pt x="1" y="383"/>
                    <a:pt x="262" y="787"/>
                  </a:cubicBezTo>
                  <a:cubicBezTo>
                    <a:pt x="1222" y="2271"/>
                    <a:pt x="1347" y="4052"/>
                    <a:pt x="546" y="5633"/>
                  </a:cubicBezTo>
                  <a:cubicBezTo>
                    <a:pt x="333" y="6054"/>
                    <a:pt x="704" y="6442"/>
                    <a:pt x="1057" y="6442"/>
                  </a:cubicBezTo>
                  <a:cubicBezTo>
                    <a:pt x="1216" y="6442"/>
                    <a:pt x="1372" y="6363"/>
                    <a:pt x="1468" y="6173"/>
                  </a:cubicBezTo>
                  <a:cubicBezTo>
                    <a:pt x="2439" y="4258"/>
                    <a:pt x="2355" y="2058"/>
                    <a:pt x="1184" y="248"/>
                  </a:cubicBezTo>
                  <a:cubicBezTo>
                    <a:pt x="1071" y="73"/>
                    <a:pt x="907" y="1"/>
                    <a:pt x="7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8"/>
            <p:cNvSpPr/>
            <p:nvPr/>
          </p:nvSpPr>
          <p:spPr>
            <a:xfrm>
              <a:off x="1864625" y="4426600"/>
              <a:ext cx="146675" cy="78600"/>
            </a:xfrm>
            <a:custGeom>
              <a:avLst/>
              <a:gdLst/>
              <a:ahLst/>
              <a:cxnLst/>
              <a:rect l="l" t="t" r="r" b="b"/>
              <a:pathLst>
                <a:path w="5867" h="3144" extrusionOk="0">
                  <a:moveTo>
                    <a:pt x="839" y="1"/>
                  </a:moveTo>
                  <a:cubicBezTo>
                    <a:pt x="233" y="1"/>
                    <a:pt x="1" y="940"/>
                    <a:pt x="646" y="1038"/>
                  </a:cubicBezTo>
                  <a:cubicBezTo>
                    <a:pt x="2196" y="1276"/>
                    <a:pt x="3575" y="1922"/>
                    <a:pt x="4719" y="2995"/>
                  </a:cubicBezTo>
                  <a:cubicBezTo>
                    <a:pt x="4831" y="3100"/>
                    <a:pt x="4955" y="3144"/>
                    <a:pt x="5076" y="3144"/>
                  </a:cubicBezTo>
                  <a:cubicBezTo>
                    <a:pt x="5496" y="3144"/>
                    <a:pt x="5866" y="2606"/>
                    <a:pt x="5475" y="2239"/>
                  </a:cubicBezTo>
                  <a:cubicBezTo>
                    <a:pt x="4205" y="1048"/>
                    <a:pt x="2656" y="272"/>
                    <a:pt x="931" y="8"/>
                  </a:cubicBezTo>
                  <a:cubicBezTo>
                    <a:pt x="900" y="3"/>
                    <a:pt x="869" y="1"/>
                    <a:pt x="8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8"/>
            <p:cNvSpPr/>
            <p:nvPr/>
          </p:nvSpPr>
          <p:spPr>
            <a:xfrm>
              <a:off x="2006500" y="4511075"/>
              <a:ext cx="65575" cy="200075"/>
            </a:xfrm>
            <a:custGeom>
              <a:avLst/>
              <a:gdLst/>
              <a:ahLst/>
              <a:cxnLst/>
              <a:rect l="l" t="t" r="r" b="b"/>
              <a:pathLst>
                <a:path w="2623" h="8003" extrusionOk="0">
                  <a:moveTo>
                    <a:pt x="755" y="0"/>
                  </a:moveTo>
                  <a:cubicBezTo>
                    <a:pt x="372" y="0"/>
                    <a:pt x="0" y="379"/>
                    <a:pt x="281" y="774"/>
                  </a:cubicBezTo>
                  <a:cubicBezTo>
                    <a:pt x="1559" y="2574"/>
                    <a:pt x="1114" y="5425"/>
                    <a:pt x="897" y="7491"/>
                  </a:cubicBezTo>
                  <a:cubicBezTo>
                    <a:pt x="861" y="7832"/>
                    <a:pt x="1109" y="8002"/>
                    <a:pt x="1376" y="8002"/>
                  </a:cubicBezTo>
                  <a:cubicBezTo>
                    <a:pt x="1643" y="8002"/>
                    <a:pt x="1930" y="7831"/>
                    <a:pt x="1965" y="7491"/>
                  </a:cubicBezTo>
                  <a:cubicBezTo>
                    <a:pt x="2205" y="5207"/>
                    <a:pt x="2622" y="2231"/>
                    <a:pt x="1203" y="236"/>
                  </a:cubicBezTo>
                  <a:cubicBezTo>
                    <a:pt x="1085" y="69"/>
                    <a:pt x="919" y="0"/>
                    <a:pt x="7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8"/>
            <p:cNvSpPr/>
            <p:nvPr/>
          </p:nvSpPr>
          <p:spPr>
            <a:xfrm>
              <a:off x="2391750" y="4665325"/>
              <a:ext cx="122625" cy="56025"/>
            </a:xfrm>
            <a:custGeom>
              <a:avLst/>
              <a:gdLst/>
              <a:ahLst/>
              <a:cxnLst/>
              <a:rect l="l" t="t" r="r" b="b"/>
              <a:pathLst>
                <a:path w="4905" h="2241" extrusionOk="0">
                  <a:moveTo>
                    <a:pt x="1523" y="0"/>
                  </a:moveTo>
                  <a:cubicBezTo>
                    <a:pt x="1228" y="0"/>
                    <a:pt x="929" y="31"/>
                    <a:pt x="631" y="92"/>
                  </a:cubicBezTo>
                  <a:cubicBezTo>
                    <a:pt x="1" y="223"/>
                    <a:pt x="210" y="1136"/>
                    <a:pt x="793" y="1136"/>
                  </a:cubicBezTo>
                  <a:cubicBezTo>
                    <a:pt x="832" y="1136"/>
                    <a:pt x="873" y="1131"/>
                    <a:pt x="916" y="1123"/>
                  </a:cubicBezTo>
                  <a:cubicBezTo>
                    <a:pt x="1124" y="1079"/>
                    <a:pt x="1332" y="1058"/>
                    <a:pt x="1537" y="1058"/>
                  </a:cubicBezTo>
                  <a:cubicBezTo>
                    <a:pt x="2392" y="1058"/>
                    <a:pt x="3192" y="1426"/>
                    <a:pt x="3791" y="2074"/>
                  </a:cubicBezTo>
                  <a:cubicBezTo>
                    <a:pt x="3900" y="2191"/>
                    <a:pt x="4025" y="2240"/>
                    <a:pt x="4146" y="2240"/>
                  </a:cubicBezTo>
                  <a:cubicBezTo>
                    <a:pt x="4544" y="2240"/>
                    <a:pt x="4905" y="1705"/>
                    <a:pt x="4547" y="1318"/>
                  </a:cubicBezTo>
                  <a:cubicBezTo>
                    <a:pt x="3747" y="452"/>
                    <a:pt x="2660" y="0"/>
                    <a:pt x="15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8"/>
            <p:cNvSpPr/>
            <p:nvPr/>
          </p:nvSpPr>
          <p:spPr>
            <a:xfrm>
              <a:off x="2510225" y="4740225"/>
              <a:ext cx="48350" cy="130825"/>
            </a:xfrm>
            <a:custGeom>
              <a:avLst/>
              <a:gdLst/>
              <a:ahLst/>
              <a:cxnLst/>
              <a:rect l="l" t="t" r="r" b="b"/>
              <a:pathLst>
                <a:path w="1934" h="5233" extrusionOk="0">
                  <a:moveTo>
                    <a:pt x="721" y="0"/>
                  </a:moveTo>
                  <a:cubicBezTo>
                    <a:pt x="372" y="0"/>
                    <a:pt x="0" y="388"/>
                    <a:pt x="204" y="812"/>
                  </a:cubicBezTo>
                  <a:cubicBezTo>
                    <a:pt x="784" y="2028"/>
                    <a:pt x="798" y="3340"/>
                    <a:pt x="321" y="4589"/>
                  </a:cubicBezTo>
                  <a:cubicBezTo>
                    <a:pt x="173" y="4978"/>
                    <a:pt x="492" y="5233"/>
                    <a:pt x="821" y="5233"/>
                  </a:cubicBezTo>
                  <a:cubicBezTo>
                    <a:pt x="1036" y="5233"/>
                    <a:pt x="1256" y="5124"/>
                    <a:pt x="1352" y="4873"/>
                  </a:cubicBezTo>
                  <a:cubicBezTo>
                    <a:pt x="1934" y="3347"/>
                    <a:pt x="1827" y="1739"/>
                    <a:pt x="1127" y="274"/>
                  </a:cubicBezTo>
                  <a:cubicBezTo>
                    <a:pt x="1034" y="80"/>
                    <a:pt x="880" y="0"/>
                    <a:pt x="7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41" name="Google Shape;1241;p28"/>
          <p:cNvPicPr preferRelativeResize="0"/>
          <p:nvPr/>
        </p:nvPicPr>
        <p:blipFill>
          <a:blip r:embed="rId2">
            <a:alphaModFix amt="14000"/>
          </a:blip>
          <a:stretch>
            <a:fillRect/>
          </a:stretch>
        </p:blipFill>
        <p:spPr>
          <a:xfrm>
            <a:off x="0" y="0"/>
            <a:ext cx="9144000" cy="51435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5">
  <p:cSld name="CAPTION_ONLY_1">
    <p:bg>
      <p:bgPr>
        <a:solidFill>
          <a:schemeClr val="dk2"/>
        </a:solidFill>
        <a:effectLst/>
      </p:bgPr>
    </p:bg>
    <p:spTree>
      <p:nvGrpSpPr>
        <p:cNvPr id="1" name="Shape 1242"/>
        <p:cNvGrpSpPr/>
        <p:nvPr/>
      </p:nvGrpSpPr>
      <p:grpSpPr>
        <a:xfrm>
          <a:off x="0" y="0"/>
          <a:ext cx="0" cy="0"/>
          <a:chOff x="0" y="0"/>
          <a:chExt cx="0" cy="0"/>
        </a:xfrm>
      </p:grpSpPr>
      <p:pic>
        <p:nvPicPr>
          <p:cNvPr id="1243" name="Google Shape;1243;p29"/>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1244" name="Google Shape;1244;p29"/>
          <p:cNvSpPr/>
          <p:nvPr/>
        </p:nvSpPr>
        <p:spPr>
          <a:xfrm>
            <a:off x="372375" y="324675"/>
            <a:ext cx="8394900" cy="4500600"/>
          </a:xfrm>
          <a:prstGeom prst="rect">
            <a:avLst/>
          </a:prstGeom>
          <a:solidFill>
            <a:srgbClr val="7C7C7C">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5" name="Google Shape;1245;p29"/>
          <p:cNvGrpSpPr/>
          <p:nvPr/>
        </p:nvGrpSpPr>
        <p:grpSpPr>
          <a:xfrm>
            <a:off x="372025" y="321975"/>
            <a:ext cx="8400000" cy="4499700"/>
            <a:chOff x="372025" y="321975"/>
            <a:chExt cx="8400000" cy="4499700"/>
          </a:xfrm>
        </p:grpSpPr>
        <p:sp>
          <p:nvSpPr>
            <p:cNvPr id="1246" name="Google Shape;1246;p29"/>
            <p:cNvSpPr/>
            <p:nvPr/>
          </p:nvSpPr>
          <p:spPr>
            <a:xfrm>
              <a:off x="372025" y="321975"/>
              <a:ext cx="8400000" cy="44997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9"/>
            <p:cNvSpPr/>
            <p:nvPr/>
          </p:nvSpPr>
          <p:spPr>
            <a:xfrm>
              <a:off x="372025" y="321975"/>
              <a:ext cx="8400000" cy="2181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9"/>
            <p:cNvSpPr/>
            <p:nvPr/>
          </p:nvSpPr>
          <p:spPr>
            <a:xfrm>
              <a:off x="486450" y="38090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9"/>
            <p:cNvSpPr/>
            <p:nvPr/>
          </p:nvSpPr>
          <p:spPr>
            <a:xfrm>
              <a:off x="669900" y="38090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9"/>
            <p:cNvSpPr/>
            <p:nvPr/>
          </p:nvSpPr>
          <p:spPr>
            <a:xfrm>
              <a:off x="853350" y="38090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9"/>
            <p:cNvSpPr/>
            <p:nvPr/>
          </p:nvSpPr>
          <p:spPr>
            <a:xfrm>
              <a:off x="8537750" y="380900"/>
              <a:ext cx="100200" cy="1002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52" name="Google Shape;1252;p29"/>
            <p:cNvCxnSpPr/>
            <p:nvPr/>
          </p:nvCxnSpPr>
          <p:spPr>
            <a:xfrm>
              <a:off x="7498375" y="431000"/>
              <a:ext cx="1039500" cy="0"/>
            </a:xfrm>
            <a:prstGeom prst="straightConnector1">
              <a:avLst/>
            </a:prstGeom>
            <a:noFill/>
            <a:ln w="9525" cap="flat" cmpd="sng">
              <a:solidFill>
                <a:schemeClr val="accent6"/>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5"/>
        </a:solidFill>
        <a:effectLst/>
      </p:bgPr>
    </p:bg>
    <p:spTree>
      <p:nvGrpSpPr>
        <p:cNvPr id="1" name="Shape 56"/>
        <p:cNvGrpSpPr/>
        <p:nvPr/>
      </p:nvGrpSpPr>
      <p:grpSpPr>
        <a:xfrm>
          <a:off x="0" y="0"/>
          <a:ext cx="0" cy="0"/>
          <a:chOff x="0" y="0"/>
          <a:chExt cx="0" cy="0"/>
        </a:xfrm>
      </p:grpSpPr>
      <p:grpSp>
        <p:nvGrpSpPr>
          <p:cNvPr id="57" name="Google Shape;57;p3"/>
          <p:cNvGrpSpPr/>
          <p:nvPr/>
        </p:nvGrpSpPr>
        <p:grpSpPr>
          <a:xfrm rot="-322104">
            <a:off x="1100214" y="2937234"/>
            <a:ext cx="1137632" cy="687020"/>
            <a:chOff x="1359125" y="757150"/>
            <a:chExt cx="1514025" cy="914325"/>
          </a:xfrm>
        </p:grpSpPr>
        <p:sp>
          <p:nvSpPr>
            <p:cNvPr id="58" name="Google Shape;58;p3"/>
            <p:cNvSpPr/>
            <p:nvPr/>
          </p:nvSpPr>
          <p:spPr>
            <a:xfrm>
              <a:off x="2351900" y="1379600"/>
              <a:ext cx="11200" cy="124500"/>
            </a:xfrm>
            <a:custGeom>
              <a:avLst/>
              <a:gdLst/>
              <a:ahLst/>
              <a:cxnLst/>
              <a:rect l="l" t="t" r="r" b="b"/>
              <a:pathLst>
                <a:path w="448" h="4980" extrusionOk="0">
                  <a:moveTo>
                    <a:pt x="225" y="0"/>
                  </a:moveTo>
                  <a:cubicBezTo>
                    <a:pt x="101" y="0"/>
                    <a:pt x="1" y="101"/>
                    <a:pt x="1" y="224"/>
                  </a:cubicBezTo>
                  <a:lnTo>
                    <a:pt x="1" y="4755"/>
                  </a:lnTo>
                  <a:cubicBezTo>
                    <a:pt x="1" y="4878"/>
                    <a:pt x="101" y="4979"/>
                    <a:pt x="225" y="4979"/>
                  </a:cubicBezTo>
                  <a:cubicBezTo>
                    <a:pt x="348" y="4979"/>
                    <a:pt x="448" y="4881"/>
                    <a:pt x="448" y="4755"/>
                  </a:cubicBezTo>
                  <a:lnTo>
                    <a:pt x="448" y="224"/>
                  </a:lnTo>
                  <a:cubicBezTo>
                    <a:pt x="448" y="101"/>
                    <a:pt x="348" y="0"/>
                    <a:pt x="2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2329400" y="1492900"/>
              <a:ext cx="55000" cy="48175"/>
            </a:xfrm>
            <a:custGeom>
              <a:avLst/>
              <a:gdLst/>
              <a:ahLst/>
              <a:cxnLst/>
              <a:rect l="l" t="t" r="r" b="b"/>
              <a:pathLst>
                <a:path w="2200" h="1927" extrusionOk="0">
                  <a:moveTo>
                    <a:pt x="1100" y="448"/>
                  </a:moveTo>
                  <a:cubicBezTo>
                    <a:pt x="1187" y="448"/>
                    <a:pt x="1276" y="470"/>
                    <a:pt x="1356" y="517"/>
                  </a:cubicBezTo>
                  <a:cubicBezTo>
                    <a:pt x="1603" y="660"/>
                    <a:pt x="1687" y="976"/>
                    <a:pt x="1545" y="1220"/>
                  </a:cubicBezTo>
                  <a:cubicBezTo>
                    <a:pt x="1450" y="1386"/>
                    <a:pt x="1276" y="1479"/>
                    <a:pt x="1098" y="1479"/>
                  </a:cubicBezTo>
                  <a:cubicBezTo>
                    <a:pt x="1011" y="1479"/>
                    <a:pt x="923" y="1457"/>
                    <a:pt x="842" y="1410"/>
                  </a:cubicBezTo>
                  <a:cubicBezTo>
                    <a:pt x="722" y="1341"/>
                    <a:pt x="638" y="1230"/>
                    <a:pt x="602" y="1097"/>
                  </a:cubicBezTo>
                  <a:cubicBezTo>
                    <a:pt x="565" y="963"/>
                    <a:pt x="584" y="826"/>
                    <a:pt x="653" y="706"/>
                  </a:cubicBezTo>
                  <a:cubicBezTo>
                    <a:pt x="747" y="542"/>
                    <a:pt x="922" y="448"/>
                    <a:pt x="1100" y="448"/>
                  </a:cubicBezTo>
                  <a:close/>
                  <a:moveTo>
                    <a:pt x="1102" y="0"/>
                  </a:moveTo>
                  <a:cubicBezTo>
                    <a:pt x="769" y="0"/>
                    <a:pt x="444" y="174"/>
                    <a:pt x="265" y="483"/>
                  </a:cubicBezTo>
                  <a:cubicBezTo>
                    <a:pt x="0" y="942"/>
                    <a:pt x="158" y="1533"/>
                    <a:pt x="618" y="1798"/>
                  </a:cubicBezTo>
                  <a:cubicBezTo>
                    <a:pt x="769" y="1885"/>
                    <a:pt x="934" y="1927"/>
                    <a:pt x="1098" y="1927"/>
                  </a:cubicBezTo>
                  <a:cubicBezTo>
                    <a:pt x="1431" y="1927"/>
                    <a:pt x="1755" y="1754"/>
                    <a:pt x="1933" y="1445"/>
                  </a:cubicBezTo>
                  <a:cubicBezTo>
                    <a:pt x="2199" y="987"/>
                    <a:pt x="2040" y="395"/>
                    <a:pt x="1581" y="130"/>
                  </a:cubicBezTo>
                  <a:cubicBezTo>
                    <a:pt x="1430" y="42"/>
                    <a:pt x="1265" y="0"/>
                    <a:pt x="11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1791875" y="890900"/>
              <a:ext cx="11250" cy="150400"/>
            </a:xfrm>
            <a:custGeom>
              <a:avLst/>
              <a:gdLst/>
              <a:ahLst/>
              <a:cxnLst/>
              <a:rect l="l" t="t" r="r" b="b"/>
              <a:pathLst>
                <a:path w="450" h="6016" extrusionOk="0">
                  <a:moveTo>
                    <a:pt x="225" y="0"/>
                  </a:moveTo>
                  <a:cubicBezTo>
                    <a:pt x="102" y="0"/>
                    <a:pt x="1" y="101"/>
                    <a:pt x="1" y="225"/>
                  </a:cubicBezTo>
                  <a:lnTo>
                    <a:pt x="1" y="5791"/>
                  </a:lnTo>
                  <a:cubicBezTo>
                    <a:pt x="1" y="5915"/>
                    <a:pt x="102" y="6015"/>
                    <a:pt x="225" y="6015"/>
                  </a:cubicBezTo>
                  <a:cubicBezTo>
                    <a:pt x="348" y="6015"/>
                    <a:pt x="449" y="5915"/>
                    <a:pt x="449" y="5790"/>
                  </a:cubicBezTo>
                  <a:lnTo>
                    <a:pt x="449" y="225"/>
                  </a:lnTo>
                  <a:cubicBezTo>
                    <a:pt x="449" y="101"/>
                    <a:pt x="348" y="0"/>
                    <a:pt x="2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1770625" y="853900"/>
              <a:ext cx="55050" cy="48200"/>
            </a:xfrm>
            <a:custGeom>
              <a:avLst/>
              <a:gdLst/>
              <a:ahLst/>
              <a:cxnLst/>
              <a:rect l="l" t="t" r="r" b="b"/>
              <a:pathLst>
                <a:path w="2202" h="1928" extrusionOk="0">
                  <a:moveTo>
                    <a:pt x="1101" y="448"/>
                  </a:moveTo>
                  <a:cubicBezTo>
                    <a:pt x="1189" y="448"/>
                    <a:pt x="1278" y="473"/>
                    <a:pt x="1358" y="517"/>
                  </a:cubicBezTo>
                  <a:cubicBezTo>
                    <a:pt x="1605" y="659"/>
                    <a:pt x="1689" y="973"/>
                    <a:pt x="1547" y="1220"/>
                  </a:cubicBezTo>
                  <a:cubicBezTo>
                    <a:pt x="1452" y="1386"/>
                    <a:pt x="1278" y="1478"/>
                    <a:pt x="1100" y="1478"/>
                  </a:cubicBezTo>
                  <a:cubicBezTo>
                    <a:pt x="1013" y="1478"/>
                    <a:pt x="924" y="1456"/>
                    <a:pt x="843" y="1410"/>
                  </a:cubicBezTo>
                  <a:cubicBezTo>
                    <a:pt x="724" y="1341"/>
                    <a:pt x="640" y="1230"/>
                    <a:pt x="603" y="1097"/>
                  </a:cubicBezTo>
                  <a:cubicBezTo>
                    <a:pt x="567" y="963"/>
                    <a:pt x="586" y="825"/>
                    <a:pt x="655" y="705"/>
                  </a:cubicBezTo>
                  <a:cubicBezTo>
                    <a:pt x="722" y="586"/>
                    <a:pt x="834" y="501"/>
                    <a:pt x="967" y="466"/>
                  </a:cubicBezTo>
                  <a:cubicBezTo>
                    <a:pt x="1011" y="453"/>
                    <a:pt x="1057" y="448"/>
                    <a:pt x="1101" y="448"/>
                  </a:cubicBezTo>
                  <a:close/>
                  <a:moveTo>
                    <a:pt x="1102" y="1"/>
                  </a:moveTo>
                  <a:cubicBezTo>
                    <a:pt x="1018" y="1"/>
                    <a:pt x="934" y="12"/>
                    <a:pt x="851" y="34"/>
                  </a:cubicBezTo>
                  <a:cubicBezTo>
                    <a:pt x="602" y="102"/>
                    <a:pt x="394" y="260"/>
                    <a:pt x="266" y="483"/>
                  </a:cubicBezTo>
                  <a:cubicBezTo>
                    <a:pt x="1" y="943"/>
                    <a:pt x="158" y="1534"/>
                    <a:pt x="618" y="1799"/>
                  </a:cubicBezTo>
                  <a:cubicBezTo>
                    <a:pt x="770" y="1887"/>
                    <a:pt x="935" y="1928"/>
                    <a:pt x="1098" y="1928"/>
                  </a:cubicBezTo>
                  <a:cubicBezTo>
                    <a:pt x="1430" y="1928"/>
                    <a:pt x="1756" y="1755"/>
                    <a:pt x="1936" y="1447"/>
                  </a:cubicBezTo>
                  <a:cubicBezTo>
                    <a:pt x="2202" y="987"/>
                    <a:pt x="2043" y="397"/>
                    <a:pt x="1583" y="131"/>
                  </a:cubicBezTo>
                  <a:cubicBezTo>
                    <a:pt x="1434" y="45"/>
                    <a:pt x="1269" y="1"/>
                    <a:pt x="11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2424300" y="1049475"/>
              <a:ext cx="320450" cy="14250"/>
            </a:xfrm>
            <a:custGeom>
              <a:avLst/>
              <a:gdLst/>
              <a:ahLst/>
              <a:cxnLst/>
              <a:rect l="l" t="t" r="r" b="b"/>
              <a:pathLst>
                <a:path w="12818" h="570" extrusionOk="0">
                  <a:moveTo>
                    <a:pt x="12589" y="0"/>
                  </a:moveTo>
                  <a:lnTo>
                    <a:pt x="225" y="122"/>
                  </a:lnTo>
                  <a:cubicBezTo>
                    <a:pt x="100" y="123"/>
                    <a:pt x="1" y="224"/>
                    <a:pt x="2" y="348"/>
                  </a:cubicBezTo>
                  <a:cubicBezTo>
                    <a:pt x="4" y="471"/>
                    <a:pt x="102" y="570"/>
                    <a:pt x="226" y="570"/>
                  </a:cubicBezTo>
                  <a:lnTo>
                    <a:pt x="228" y="570"/>
                  </a:lnTo>
                  <a:lnTo>
                    <a:pt x="12593" y="450"/>
                  </a:lnTo>
                  <a:cubicBezTo>
                    <a:pt x="12717" y="449"/>
                    <a:pt x="12817" y="346"/>
                    <a:pt x="12815" y="222"/>
                  </a:cubicBezTo>
                  <a:cubicBezTo>
                    <a:pt x="12814" y="100"/>
                    <a:pt x="12715" y="0"/>
                    <a:pt x="125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2388350" y="1132825"/>
              <a:ext cx="447725" cy="123875"/>
            </a:xfrm>
            <a:custGeom>
              <a:avLst/>
              <a:gdLst/>
              <a:ahLst/>
              <a:cxnLst/>
              <a:rect l="l" t="t" r="r" b="b"/>
              <a:pathLst>
                <a:path w="17909" h="4955" extrusionOk="0">
                  <a:moveTo>
                    <a:pt x="225" y="1"/>
                  </a:moveTo>
                  <a:cubicBezTo>
                    <a:pt x="102" y="1"/>
                    <a:pt x="1" y="102"/>
                    <a:pt x="1" y="225"/>
                  </a:cubicBezTo>
                  <a:cubicBezTo>
                    <a:pt x="1" y="348"/>
                    <a:pt x="102" y="449"/>
                    <a:pt x="225" y="449"/>
                  </a:cubicBezTo>
                  <a:lnTo>
                    <a:pt x="10408" y="449"/>
                  </a:lnTo>
                  <a:lnTo>
                    <a:pt x="17533" y="4920"/>
                  </a:lnTo>
                  <a:cubicBezTo>
                    <a:pt x="17570" y="4943"/>
                    <a:pt x="17612" y="4954"/>
                    <a:pt x="17653" y="4954"/>
                  </a:cubicBezTo>
                  <a:cubicBezTo>
                    <a:pt x="17728" y="4954"/>
                    <a:pt x="17800" y="4918"/>
                    <a:pt x="17843" y="4851"/>
                  </a:cubicBezTo>
                  <a:cubicBezTo>
                    <a:pt x="17908" y="4745"/>
                    <a:pt x="17876" y="4607"/>
                    <a:pt x="17772" y="4541"/>
                  </a:cubicBezTo>
                  <a:lnTo>
                    <a:pt x="10592" y="36"/>
                  </a:lnTo>
                  <a:cubicBezTo>
                    <a:pt x="10556" y="13"/>
                    <a:pt x="10515" y="1"/>
                    <a:pt x="10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2427275" y="1288975"/>
              <a:ext cx="251675" cy="11225"/>
            </a:xfrm>
            <a:custGeom>
              <a:avLst/>
              <a:gdLst/>
              <a:ahLst/>
              <a:cxnLst/>
              <a:rect l="l" t="t" r="r" b="b"/>
              <a:pathLst>
                <a:path w="10067" h="449" extrusionOk="0">
                  <a:moveTo>
                    <a:pt x="225" y="0"/>
                  </a:moveTo>
                  <a:cubicBezTo>
                    <a:pt x="101" y="0"/>
                    <a:pt x="1" y="101"/>
                    <a:pt x="1" y="224"/>
                  </a:cubicBezTo>
                  <a:cubicBezTo>
                    <a:pt x="1" y="348"/>
                    <a:pt x="101" y="448"/>
                    <a:pt x="225" y="448"/>
                  </a:cubicBezTo>
                  <a:lnTo>
                    <a:pt x="9842" y="448"/>
                  </a:lnTo>
                  <a:cubicBezTo>
                    <a:pt x="9965" y="448"/>
                    <a:pt x="10066" y="348"/>
                    <a:pt x="10066" y="224"/>
                  </a:cubicBezTo>
                  <a:cubicBezTo>
                    <a:pt x="10066" y="101"/>
                    <a:pt x="9965" y="0"/>
                    <a:pt x="98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2820650" y="1238125"/>
              <a:ext cx="52500" cy="48175"/>
            </a:xfrm>
            <a:custGeom>
              <a:avLst/>
              <a:gdLst/>
              <a:ahLst/>
              <a:cxnLst/>
              <a:rect l="l" t="t" r="r" b="b"/>
              <a:pathLst>
                <a:path w="2100" h="1927" extrusionOk="0">
                  <a:moveTo>
                    <a:pt x="1102" y="447"/>
                  </a:moveTo>
                  <a:cubicBezTo>
                    <a:pt x="1190" y="447"/>
                    <a:pt x="1279" y="472"/>
                    <a:pt x="1359" y="516"/>
                  </a:cubicBezTo>
                  <a:cubicBezTo>
                    <a:pt x="1478" y="585"/>
                    <a:pt x="1563" y="695"/>
                    <a:pt x="1599" y="828"/>
                  </a:cubicBezTo>
                  <a:cubicBezTo>
                    <a:pt x="1635" y="962"/>
                    <a:pt x="1616" y="1100"/>
                    <a:pt x="1548" y="1219"/>
                  </a:cubicBezTo>
                  <a:cubicBezTo>
                    <a:pt x="1453" y="1385"/>
                    <a:pt x="1279" y="1477"/>
                    <a:pt x="1101" y="1477"/>
                  </a:cubicBezTo>
                  <a:cubicBezTo>
                    <a:pt x="1014" y="1477"/>
                    <a:pt x="925" y="1455"/>
                    <a:pt x="844" y="1408"/>
                  </a:cubicBezTo>
                  <a:cubicBezTo>
                    <a:pt x="598" y="1266"/>
                    <a:pt x="513" y="950"/>
                    <a:pt x="656" y="705"/>
                  </a:cubicBezTo>
                  <a:cubicBezTo>
                    <a:pt x="723" y="586"/>
                    <a:pt x="835" y="500"/>
                    <a:pt x="968" y="465"/>
                  </a:cubicBezTo>
                  <a:cubicBezTo>
                    <a:pt x="1012" y="453"/>
                    <a:pt x="1058" y="447"/>
                    <a:pt x="1102" y="447"/>
                  </a:cubicBezTo>
                  <a:close/>
                  <a:moveTo>
                    <a:pt x="1102" y="1"/>
                  </a:moveTo>
                  <a:cubicBezTo>
                    <a:pt x="1018" y="1"/>
                    <a:pt x="934" y="12"/>
                    <a:pt x="852" y="34"/>
                  </a:cubicBezTo>
                  <a:cubicBezTo>
                    <a:pt x="603" y="100"/>
                    <a:pt x="395" y="260"/>
                    <a:pt x="266" y="483"/>
                  </a:cubicBezTo>
                  <a:cubicBezTo>
                    <a:pt x="1" y="942"/>
                    <a:pt x="159" y="1533"/>
                    <a:pt x="619" y="1798"/>
                  </a:cubicBezTo>
                  <a:cubicBezTo>
                    <a:pt x="770" y="1885"/>
                    <a:pt x="936" y="1927"/>
                    <a:pt x="1098" y="1927"/>
                  </a:cubicBezTo>
                  <a:cubicBezTo>
                    <a:pt x="1431" y="1927"/>
                    <a:pt x="1757" y="1754"/>
                    <a:pt x="1937" y="1448"/>
                  </a:cubicBezTo>
                  <a:cubicBezTo>
                    <a:pt x="2065" y="1224"/>
                    <a:pt x="2100" y="965"/>
                    <a:pt x="2033" y="715"/>
                  </a:cubicBezTo>
                  <a:cubicBezTo>
                    <a:pt x="1966" y="467"/>
                    <a:pt x="1806" y="259"/>
                    <a:pt x="1584" y="130"/>
                  </a:cubicBezTo>
                  <a:cubicBezTo>
                    <a:pt x="1435" y="44"/>
                    <a:pt x="1269" y="1"/>
                    <a:pt x="11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2528175" y="1526025"/>
              <a:ext cx="51650" cy="48275"/>
            </a:xfrm>
            <a:custGeom>
              <a:avLst/>
              <a:gdLst/>
              <a:ahLst/>
              <a:cxnLst/>
              <a:rect l="l" t="t" r="r" b="b"/>
              <a:pathLst>
                <a:path w="2066" h="1931" extrusionOk="0">
                  <a:moveTo>
                    <a:pt x="1068" y="451"/>
                  </a:moveTo>
                  <a:cubicBezTo>
                    <a:pt x="1157" y="451"/>
                    <a:pt x="1245" y="474"/>
                    <a:pt x="1324" y="519"/>
                  </a:cubicBezTo>
                  <a:cubicBezTo>
                    <a:pt x="1443" y="587"/>
                    <a:pt x="1528" y="698"/>
                    <a:pt x="1564" y="831"/>
                  </a:cubicBezTo>
                  <a:cubicBezTo>
                    <a:pt x="1601" y="965"/>
                    <a:pt x="1582" y="1104"/>
                    <a:pt x="1513" y="1223"/>
                  </a:cubicBezTo>
                  <a:cubicBezTo>
                    <a:pt x="1445" y="1342"/>
                    <a:pt x="1334" y="1426"/>
                    <a:pt x="1201" y="1463"/>
                  </a:cubicBezTo>
                  <a:cubicBezTo>
                    <a:pt x="1156" y="1475"/>
                    <a:pt x="1111" y="1480"/>
                    <a:pt x="1066" y="1480"/>
                  </a:cubicBezTo>
                  <a:cubicBezTo>
                    <a:pt x="977" y="1480"/>
                    <a:pt x="889" y="1457"/>
                    <a:pt x="810" y="1411"/>
                  </a:cubicBezTo>
                  <a:cubicBezTo>
                    <a:pt x="691" y="1343"/>
                    <a:pt x="606" y="1232"/>
                    <a:pt x="569" y="1099"/>
                  </a:cubicBezTo>
                  <a:cubicBezTo>
                    <a:pt x="497" y="825"/>
                    <a:pt x="660" y="542"/>
                    <a:pt x="934" y="468"/>
                  </a:cubicBezTo>
                  <a:cubicBezTo>
                    <a:pt x="979" y="456"/>
                    <a:pt x="1024" y="451"/>
                    <a:pt x="1068" y="451"/>
                  </a:cubicBezTo>
                  <a:close/>
                  <a:moveTo>
                    <a:pt x="1068" y="0"/>
                  </a:moveTo>
                  <a:cubicBezTo>
                    <a:pt x="985" y="0"/>
                    <a:pt x="901" y="11"/>
                    <a:pt x="818" y="34"/>
                  </a:cubicBezTo>
                  <a:cubicBezTo>
                    <a:pt x="306" y="172"/>
                    <a:pt x="0" y="702"/>
                    <a:pt x="137" y="1214"/>
                  </a:cubicBezTo>
                  <a:cubicBezTo>
                    <a:pt x="204" y="1464"/>
                    <a:pt x="364" y="1672"/>
                    <a:pt x="586" y="1801"/>
                  </a:cubicBezTo>
                  <a:cubicBezTo>
                    <a:pt x="734" y="1886"/>
                    <a:pt x="899" y="1930"/>
                    <a:pt x="1066" y="1930"/>
                  </a:cubicBezTo>
                  <a:cubicBezTo>
                    <a:pt x="1148" y="1930"/>
                    <a:pt x="1233" y="1920"/>
                    <a:pt x="1317" y="1897"/>
                  </a:cubicBezTo>
                  <a:cubicBezTo>
                    <a:pt x="1566" y="1829"/>
                    <a:pt x="1774" y="1670"/>
                    <a:pt x="1902" y="1448"/>
                  </a:cubicBezTo>
                  <a:cubicBezTo>
                    <a:pt x="2031" y="1224"/>
                    <a:pt x="2065" y="964"/>
                    <a:pt x="1999" y="716"/>
                  </a:cubicBezTo>
                  <a:cubicBezTo>
                    <a:pt x="1931" y="467"/>
                    <a:pt x="1772" y="259"/>
                    <a:pt x="1549" y="130"/>
                  </a:cubicBezTo>
                  <a:cubicBezTo>
                    <a:pt x="1400" y="44"/>
                    <a:pt x="1235" y="0"/>
                    <a:pt x="10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2729500" y="1031050"/>
              <a:ext cx="55050" cy="48175"/>
            </a:xfrm>
            <a:custGeom>
              <a:avLst/>
              <a:gdLst/>
              <a:ahLst/>
              <a:cxnLst/>
              <a:rect l="l" t="t" r="r" b="b"/>
              <a:pathLst>
                <a:path w="2202" h="1927" extrusionOk="0">
                  <a:moveTo>
                    <a:pt x="1102" y="448"/>
                  </a:moveTo>
                  <a:cubicBezTo>
                    <a:pt x="1190" y="448"/>
                    <a:pt x="1279" y="470"/>
                    <a:pt x="1359" y="517"/>
                  </a:cubicBezTo>
                  <a:cubicBezTo>
                    <a:pt x="1605" y="658"/>
                    <a:pt x="1689" y="973"/>
                    <a:pt x="1547" y="1220"/>
                  </a:cubicBezTo>
                  <a:cubicBezTo>
                    <a:pt x="1452" y="1385"/>
                    <a:pt x="1278" y="1478"/>
                    <a:pt x="1100" y="1478"/>
                  </a:cubicBezTo>
                  <a:cubicBezTo>
                    <a:pt x="1013" y="1478"/>
                    <a:pt x="924" y="1456"/>
                    <a:pt x="844" y="1409"/>
                  </a:cubicBezTo>
                  <a:cubicBezTo>
                    <a:pt x="597" y="1267"/>
                    <a:pt x="513" y="951"/>
                    <a:pt x="654" y="705"/>
                  </a:cubicBezTo>
                  <a:cubicBezTo>
                    <a:pt x="750" y="540"/>
                    <a:pt x="924" y="448"/>
                    <a:pt x="1102" y="448"/>
                  </a:cubicBezTo>
                  <a:close/>
                  <a:moveTo>
                    <a:pt x="1103" y="0"/>
                  </a:moveTo>
                  <a:cubicBezTo>
                    <a:pt x="770" y="0"/>
                    <a:pt x="446" y="173"/>
                    <a:pt x="267" y="481"/>
                  </a:cubicBezTo>
                  <a:cubicBezTo>
                    <a:pt x="0" y="941"/>
                    <a:pt x="160" y="1532"/>
                    <a:pt x="620" y="1798"/>
                  </a:cubicBezTo>
                  <a:cubicBezTo>
                    <a:pt x="771" y="1885"/>
                    <a:pt x="936" y="1926"/>
                    <a:pt x="1099" y="1926"/>
                  </a:cubicBezTo>
                  <a:cubicBezTo>
                    <a:pt x="1434" y="1926"/>
                    <a:pt x="1757" y="1754"/>
                    <a:pt x="1935" y="1445"/>
                  </a:cubicBezTo>
                  <a:cubicBezTo>
                    <a:pt x="2201" y="985"/>
                    <a:pt x="2043" y="394"/>
                    <a:pt x="1583" y="129"/>
                  </a:cubicBezTo>
                  <a:cubicBezTo>
                    <a:pt x="1432" y="42"/>
                    <a:pt x="1266" y="0"/>
                    <a:pt x="11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2666850" y="1270450"/>
              <a:ext cx="49925" cy="48250"/>
            </a:xfrm>
            <a:custGeom>
              <a:avLst/>
              <a:gdLst/>
              <a:ahLst/>
              <a:cxnLst/>
              <a:rect l="l" t="t" r="r" b="b"/>
              <a:pathLst>
                <a:path w="1997" h="1930" extrusionOk="0">
                  <a:moveTo>
                    <a:pt x="999" y="450"/>
                  </a:moveTo>
                  <a:cubicBezTo>
                    <a:pt x="1089" y="450"/>
                    <a:pt x="1176" y="473"/>
                    <a:pt x="1256" y="517"/>
                  </a:cubicBezTo>
                  <a:cubicBezTo>
                    <a:pt x="1375" y="586"/>
                    <a:pt x="1461" y="697"/>
                    <a:pt x="1496" y="830"/>
                  </a:cubicBezTo>
                  <a:cubicBezTo>
                    <a:pt x="1532" y="962"/>
                    <a:pt x="1513" y="1101"/>
                    <a:pt x="1445" y="1221"/>
                  </a:cubicBezTo>
                  <a:cubicBezTo>
                    <a:pt x="1376" y="1340"/>
                    <a:pt x="1266" y="1425"/>
                    <a:pt x="1133" y="1461"/>
                  </a:cubicBezTo>
                  <a:cubicBezTo>
                    <a:pt x="1088" y="1473"/>
                    <a:pt x="1042" y="1479"/>
                    <a:pt x="997" y="1479"/>
                  </a:cubicBezTo>
                  <a:cubicBezTo>
                    <a:pt x="908" y="1479"/>
                    <a:pt x="820" y="1456"/>
                    <a:pt x="741" y="1410"/>
                  </a:cubicBezTo>
                  <a:cubicBezTo>
                    <a:pt x="622" y="1342"/>
                    <a:pt x="537" y="1230"/>
                    <a:pt x="501" y="1098"/>
                  </a:cubicBezTo>
                  <a:cubicBezTo>
                    <a:pt x="466" y="964"/>
                    <a:pt x="484" y="826"/>
                    <a:pt x="553" y="707"/>
                  </a:cubicBezTo>
                  <a:cubicBezTo>
                    <a:pt x="621" y="587"/>
                    <a:pt x="732" y="503"/>
                    <a:pt x="865" y="467"/>
                  </a:cubicBezTo>
                  <a:cubicBezTo>
                    <a:pt x="909" y="455"/>
                    <a:pt x="955" y="450"/>
                    <a:pt x="999" y="450"/>
                  </a:cubicBezTo>
                  <a:close/>
                  <a:moveTo>
                    <a:pt x="1000" y="0"/>
                  </a:moveTo>
                  <a:cubicBezTo>
                    <a:pt x="916" y="0"/>
                    <a:pt x="833" y="11"/>
                    <a:pt x="750" y="34"/>
                  </a:cubicBezTo>
                  <a:cubicBezTo>
                    <a:pt x="500" y="101"/>
                    <a:pt x="292" y="260"/>
                    <a:pt x="164" y="483"/>
                  </a:cubicBezTo>
                  <a:cubicBezTo>
                    <a:pt x="35" y="707"/>
                    <a:pt x="1" y="966"/>
                    <a:pt x="67" y="1214"/>
                  </a:cubicBezTo>
                  <a:cubicBezTo>
                    <a:pt x="135" y="1464"/>
                    <a:pt x="294" y="1672"/>
                    <a:pt x="516" y="1800"/>
                  </a:cubicBezTo>
                  <a:cubicBezTo>
                    <a:pt x="667" y="1887"/>
                    <a:pt x="833" y="1929"/>
                    <a:pt x="997" y="1929"/>
                  </a:cubicBezTo>
                  <a:cubicBezTo>
                    <a:pt x="1330" y="1929"/>
                    <a:pt x="1654" y="1755"/>
                    <a:pt x="1834" y="1448"/>
                  </a:cubicBezTo>
                  <a:cubicBezTo>
                    <a:pt x="1963" y="1224"/>
                    <a:pt x="1997" y="964"/>
                    <a:pt x="1930" y="715"/>
                  </a:cubicBezTo>
                  <a:cubicBezTo>
                    <a:pt x="1863" y="467"/>
                    <a:pt x="1704" y="259"/>
                    <a:pt x="1481" y="130"/>
                  </a:cubicBezTo>
                  <a:cubicBezTo>
                    <a:pt x="1332" y="44"/>
                    <a:pt x="1167" y="0"/>
                    <a:pt x="10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2350750" y="1226550"/>
              <a:ext cx="206675" cy="306175"/>
            </a:xfrm>
            <a:custGeom>
              <a:avLst/>
              <a:gdLst/>
              <a:ahLst/>
              <a:cxnLst/>
              <a:rect l="l" t="t" r="r" b="b"/>
              <a:pathLst>
                <a:path w="8267" h="12247" extrusionOk="0">
                  <a:moveTo>
                    <a:pt x="246" y="0"/>
                  </a:moveTo>
                  <a:cubicBezTo>
                    <a:pt x="189" y="0"/>
                    <a:pt x="132" y="22"/>
                    <a:pt x="88" y="67"/>
                  </a:cubicBezTo>
                  <a:cubicBezTo>
                    <a:pt x="1" y="154"/>
                    <a:pt x="1" y="297"/>
                    <a:pt x="88" y="384"/>
                  </a:cubicBezTo>
                  <a:lnTo>
                    <a:pt x="7819" y="8114"/>
                  </a:lnTo>
                  <a:lnTo>
                    <a:pt x="7819" y="12022"/>
                  </a:lnTo>
                  <a:cubicBezTo>
                    <a:pt x="7819" y="12146"/>
                    <a:pt x="7918" y="12246"/>
                    <a:pt x="8042" y="12246"/>
                  </a:cubicBezTo>
                  <a:cubicBezTo>
                    <a:pt x="8165" y="12246"/>
                    <a:pt x="8266" y="12146"/>
                    <a:pt x="8267" y="12021"/>
                  </a:cubicBezTo>
                  <a:lnTo>
                    <a:pt x="8267" y="8020"/>
                  </a:lnTo>
                  <a:cubicBezTo>
                    <a:pt x="8267" y="7961"/>
                    <a:pt x="8243" y="7904"/>
                    <a:pt x="8202" y="7862"/>
                  </a:cubicBezTo>
                  <a:lnTo>
                    <a:pt x="406" y="67"/>
                  </a:lnTo>
                  <a:cubicBezTo>
                    <a:pt x="361" y="22"/>
                    <a:pt x="303" y="0"/>
                    <a:pt x="2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1736775" y="1601125"/>
              <a:ext cx="52500" cy="48225"/>
            </a:xfrm>
            <a:custGeom>
              <a:avLst/>
              <a:gdLst/>
              <a:ahLst/>
              <a:cxnLst/>
              <a:rect l="l" t="t" r="r" b="b"/>
              <a:pathLst>
                <a:path w="2100" h="1929" extrusionOk="0">
                  <a:moveTo>
                    <a:pt x="1101" y="450"/>
                  </a:moveTo>
                  <a:cubicBezTo>
                    <a:pt x="1191" y="450"/>
                    <a:pt x="1278" y="472"/>
                    <a:pt x="1358" y="518"/>
                  </a:cubicBezTo>
                  <a:cubicBezTo>
                    <a:pt x="1478" y="587"/>
                    <a:pt x="1562" y="697"/>
                    <a:pt x="1598" y="830"/>
                  </a:cubicBezTo>
                  <a:cubicBezTo>
                    <a:pt x="1635" y="964"/>
                    <a:pt x="1615" y="1103"/>
                    <a:pt x="1548" y="1222"/>
                  </a:cubicBezTo>
                  <a:cubicBezTo>
                    <a:pt x="1452" y="1387"/>
                    <a:pt x="1279" y="1480"/>
                    <a:pt x="1101" y="1480"/>
                  </a:cubicBezTo>
                  <a:cubicBezTo>
                    <a:pt x="1013" y="1480"/>
                    <a:pt x="925" y="1457"/>
                    <a:pt x="843" y="1410"/>
                  </a:cubicBezTo>
                  <a:cubicBezTo>
                    <a:pt x="597" y="1269"/>
                    <a:pt x="513" y="954"/>
                    <a:pt x="655" y="707"/>
                  </a:cubicBezTo>
                  <a:cubicBezTo>
                    <a:pt x="723" y="588"/>
                    <a:pt x="835" y="503"/>
                    <a:pt x="967" y="467"/>
                  </a:cubicBezTo>
                  <a:cubicBezTo>
                    <a:pt x="1012" y="455"/>
                    <a:pt x="1057" y="450"/>
                    <a:pt x="1101" y="450"/>
                  </a:cubicBezTo>
                  <a:close/>
                  <a:moveTo>
                    <a:pt x="1103" y="0"/>
                  </a:moveTo>
                  <a:cubicBezTo>
                    <a:pt x="1019" y="0"/>
                    <a:pt x="935" y="12"/>
                    <a:pt x="852" y="34"/>
                  </a:cubicBezTo>
                  <a:cubicBezTo>
                    <a:pt x="602" y="101"/>
                    <a:pt x="395" y="261"/>
                    <a:pt x="267" y="483"/>
                  </a:cubicBezTo>
                  <a:cubicBezTo>
                    <a:pt x="1" y="943"/>
                    <a:pt x="159" y="1534"/>
                    <a:pt x="618" y="1800"/>
                  </a:cubicBezTo>
                  <a:cubicBezTo>
                    <a:pt x="770" y="1887"/>
                    <a:pt x="934" y="1928"/>
                    <a:pt x="1099" y="1928"/>
                  </a:cubicBezTo>
                  <a:cubicBezTo>
                    <a:pt x="1432" y="1928"/>
                    <a:pt x="1757" y="1756"/>
                    <a:pt x="1936" y="1448"/>
                  </a:cubicBezTo>
                  <a:cubicBezTo>
                    <a:pt x="2065" y="1224"/>
                    <a:pt x="2100" y="966"/>
                    <a:pt x="2032" y="717"/>
                  </a:cubicBezTo>
                  <a:cubicBezTo>
                    <a:pt x="1966" y="467"/>
                    <a:pt x="1806" y="259"/>
                    <a:pt x="1583" y="130"/>
                  </a:cubicBezTo>
                  <a:cubicBezTo>
                    <a:pt x="1435" y="44"/>
                    <a:pt x="1270" y="0"/>
                    <a:pt x="11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1772325" y="1254775"/>
              <a:ext cx="82500" cy="357600"/>
            </a:xfrm>
            <a:custGeom>
              <a:avLst/>
              <a:gdLst/>
              <a:ahLst/>
              <a:cxnLst/>
              <a:rect l="l" t="t" r="r" b="b"/>
              <a:pathLst>
                <a:path w="3300" h="14304" extrusionOk="0">
                  <a:moveTo>
                    <a:pt x="3075" y="0"/>
                  </a:moveTo>
                  <a:cubicBezTo>
                    <a:pt x="2952" y="0"/>
                    <a:pt x="2851" y="101"/>
                    <a:pt x="2851" y="224"/>
                  </a:cubicBezTo>
                  <a:lnTo>
                    <a:pt x="2851" y="11157"/>
                  </a:lnTo>
                  <a:lnTo>
                    <a:pt x="88" y="13921"/>
                  </a:lnTo>
                  <a:cubicBezTo>
                    <a:pt x="0" y="14009"/>
                    <a:pt x="0" y="14152"/>
                    <a:pt x="88" y="14238"/>
                  </a:cubicBezTo>
                  <a:cubicBezTo>
                    <a:pt x="131" y="14282"/>
                    <a:pt x="188" y="14304"/>
                    <a:pt x="246" y="14304"/>
                  </a:cubicBezTo>
                  <a:cubicBezTo>
                    <a:pt x="303" y="14304"/>
                    <a:pt x="359" y="14281"/>
                    <a:pt x="405" y="14237"/>
                  </a:cubicBezTo>
                  <a:lnTo>
                    <a:pt x="3233" y="11408"/>
                  </a:lnTo>
                  <a:cubicBezTo>
                    <a:pt x="3275" y="11366"/>
                    <a:pt x="3299" y="11308"/>
                    <a:pt x="3299" y="11249"/>
                  </a:cubicBezTo>
                  <a:lnTo>
                    <a:pt x="3299" y="224"/>
                  </a:lnTo>
                  <a:cubicBezTo>
                    <a:pt x="3299" y="101"/>
                    <a:pt x="3199" y="0"/>
                    <a:pt x="30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2554775" y="891375"/>
              <a:ext cx="49950" cy="48225"/>
            </a:xfrm>
            <a:custGeom>
              <a:avLst/>
              <a:gdLst/>
              <a:ahLst/>
              <a:cxnLst/>
              <a:rect l="l" t="t" r="r" b="b"/>
              <a:pathLst>
                <a:path w="1998" h="1929" extrusionOk="0">
                  <a:moveTo>
                    <a:pt x="999" y="449"/>
                  </a:moveTo>
                  <a:cubicBezTo>
                    <a:pt x="1089" y="449"/>
                    <a:pt x="1176" y="474"/>
                    <a:pt x="1256" y="519"/>
                  </a:cubicBezTo>
                  <a:cubicBezTo>
                    <a:pt x="1375" y="587"/>
                    <a:pt x="1460" y="699"/>
                    <a:pt x="1496" y="831"/>
                  </a:cubicBezTo>
                  <a:cubicBezTo>
                    <a:pt x="1532" y="965"/>
                    <a:pt x="1514" y="1103"/>
                    <a:pt x="1445" y="1222"/>
                  </a:cubicBezTo>
                  <a:cubicBezTo>
                    <a:pt x="1376" y="1342"/>
                    <a:pt x="1266" y="1426"/>
                    <a:pt x="1133" y="1462"/>
                  </a:cubicBezTo>
                  <a:cubicBezTo>
                    <a:pt x="1089" y="1474"/>
                    <a:pt x="1044" y="1480"/>
                    <a:pt x="1000" y="1480"/>
                  </a:cubicBezTo>
                  <a:cubicBezTo>
                    <a:pt x="773" y="1480"/>
                    <a:pt x="564" y="1328"/>
                    <a:pt x="502" y="1098"/>
                  </a:cubicBezTo>
                  <a:cubicBezTo>
                    <a:pt x="465" y="965"/>
                    <a:pt x="484" y="825"/>
                    <a:pt x="553" y="706"/>
                  </a:cubicBezTo>
                  <a:cubicBezTo>
                    <a:pt x="621" y="587"/>
                    <a:pt x="732" y="503"/>
                    <a:pt x="865" y="466"/>
                  </a:cubicBezTo>
                  <a:cubicBezTo>
                    <a:pt x="909" y="454"/>
                    <a:pt x="955" y="449"/>
                    <a:pt x="999" y="449"/>
                  </a:cubicBezTo>
                  <a:close/>
                  <a:moveTo>
                    <a:pt x="1000" y="0"/>
                  </a:moveTo>
                  <a:cubicBezTo>
                    <a:pt x="916" y="0"/>
                    <a:pt x="832" y="11"/>
                    <a:pt x="749" y="34"/>
                  </a:cubicBezTo>
                  <a:cubicBezTo>
                    <a:pt x="500" y="100"/>
                    <a:pt x="292" y="260"/>
                    <a:pt x="164" y="482"/>
                  </a:cubicBezTo>
                  <a:cubicBezTo>
                    <a:pt x="35" y="706"/>
                    <a:pt x="1" y="965"/>
                    <a:pt x="67" y="1214"/>
                  </a:cubicBezTo>
                  <a:cubicBezTo>
                    <a:pt x="183" y="1644"/>
                    <a:pt x="574" y="1929"/>
                    <a:pt x="999" y="1929"/>
                  </a:cubicBezTo>
                  <a:cubicBezTo>
                    <a:pt x="1080" y="1929"/>
                    <a:pt x="1164" y="1918"/>
                    <a:pt x="1248" y="1896"/>
                  </a:cubicBezTo>
                  <a:cubicBezTo>
                    <a:pt x="1498" y="1830"/>
                    <a:pt x="1706" y="1670"/>
                    <a:pt x="1834" y="1447"/>
                  </a:cubicBezTo>
                  <a:cubicBezTo>
                    <a:pt x="1963" y="1224"/>
                    <a:pt x="1997" y="964"/>
                    <a:pt x="1931" y="716"/>
                  </a:cubicBezTo>
                  <a:cubicBezTo>
                    <a:pt x="1863" y="466"/>
                    <a:pt x="1703" y="259"/>
                    <a:pt x="1481" y="130"/>
                  </a:cubicBezTo>
                  <a:cubicBezTo>
                    <a:pt x="1332" y="45"/>
                    <a:pt x="1167" y="0"/>
                    <a:pt x="10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2313875" y="912925"/>
              <a:ext cx="248350" cy="147825"/>
            </a:xfrm>
            <a:custGeom>
              <a:avLst/>
              <a:gdLst/>
              <a:ahLst/>
              <a:cxnLst/>
              <a:rect l="l" t="t" r="r" b="b"/>
              <a:pathLst>
                <a:path w="9934" h="5913" extrusionOk="0">
                  <a:moveTo>
                    <a:pt x="5710" y="1"/>
                  </a:moveTo>
                  <a:cubicBezTo>
                    <a:pt x="5651" y="1"/>
                    <a:pt x="5593" y="25"/>
                    <a:pt x="5552" y="67"/>
                  </a:cubicBezTo>
                  <a:lnTo>
                    <a:pt x="87" y="5530"/>
                  </a:lnTo>
                  <a:cubicBezTo>
                    <a:pt x="0" y="5618"/>
                    <a:pt x="0" y="5759"/>
                    <a:pt x="87" y="5847"/>
                  </a:cubicBezTo>
                  <a:cubicBezTo>
                    <a:pt x="130" y="5891"/>
                    <a:pt x="188" y="5913"/>
                    <a:pt x="246" y="5913"/>
                  </a:cubicBezTo>
                  <a:cubicBezTo>
                    <a:pt x="304" y="5913"/>
                    <a:pt x="360" y="5890"/>
                    <a:pt x="406" y="5847"/>
                  </a:cubicBezTo>
                  <a:lnTo>
                    <a:pt x="5802" y="449"/>
                  </a:lnTo>
                  <a:lnTo>
                    <a:pt x="9710" y="449"/>
                  </a:lnTo>
                  <a:cubicBezTo>
                    <a:pt x="9833" y="449"/>
                    <a:pt x="9934" y="348"/>
                    <a:pt x="9934" y="225"/>
                  </a:cubicBezTo>
                  <a:cubicBezTo>
                    <a:pt x="9934" y="102"/>
                    <a:pt x="9833" y="1"/>
                    <a:pt x="97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2247375" y="1623250"/>
              <a:ext cx="52425" cy="48225"/>
            </a:xfrm>
            <a:custGeom>
              <a:avLst/>
              <a:gdLst/>
              <a:ahLst/>
              <a:cxnLst/>
              <a:rect l="l" t="t" r="r" b="b"/>
              <a:pathLst>
                <a:path w="2097" h="1929" extrusionOk="0">
                  <a:moveTo>
                    <a:pt x="996" y="451"/>
                  </a:moveTo>
                  <a:cubicBezTo>
                    <a:pt x="1174" y="451"/>
                    <a:pt x="1348" y="543"/>
                    <a:pt x="1443" y="708"/>
                  </a:cubicBezTo>
                  <a:cubicBezTo>
                    <a:pt x="1586" y="953"/>
                    <a:pt x="1501" y="1270"/>
                    <a:pt x="1255" y="1412"/>
                  </a:cubicBezTo>
                  <a:cubicBezTo>
                    <a:pt x="1174" y="1459"/>
                    <a:pt x="1085" y="1481"/>
                    <a:pt x="998" y="1481"/>
                  </a:cubicBezTo>
                  <a:cubicBezTo>
                    <a:pt x="820" y="1481"/>
                    <a:pt x="646" y="1388"/>
                    <a:pt x="551" y="1222"/>
                  </a:cubicBezTo>
                  <a:cubicBezTo>
                    <a:pt x="482" y="1103"/>
                    <a:pt x="463" y="964"/>
                    <a:pt x="500" y="831"/>
                  </a:cubicBezTo>
                  <a:cubicBezTo>
                    <a:pt x="536" y="699"/>
                    <a:pt x="621" y="588"/>
                    <a:pt x="740" y="519"/>
                  </a:cubicBezTo>
                  <a:cubicBezTo>
                    <a:pt x="821" y="473"/>
                    <a:pt x="909" y="451"/>
                    <a:pt x="996" y="451"/>
                  </a:cubicBezTo>
                  <a:close/>
                  <a:moveTo>
                    <a:pt x="995" y="0"/>
                  </a:moveTo>
                  <a:cubicBezTo>
                    <a:pt x="831" y="0"/>
                    <a:pt x="666" y="42"/>
                    <a:pt x="515" y="129"/>
                  </a:cubicBezTo>
                  <a:cubicBezTo>
                    <a:pt x="292" y="257"/>
                    <a:pt x="133" y="466"/>
                    <a:pt x="66" y="714"/>
                  </a:cubicBezTo>
                  <a:cubicBezTo>
                    <a:pt x="0" y="964"/>
                    <a:pt x="33" y="1223"/>
                    <a:pt x="162" y="1446"/>
                  </a:cubicBezTo>
                  <a:cubicBezTo>
                    <a:pt x="291" y="1669"/>
                    <a:pt x="499" y="1828"/>
                    <a:pt x="748" y="1896"/>
                  </a:cubicBezTo>
                  <a:cubicBezTo>
                    <a:pt x="831" y="1918"/>
                    <a:pt x="916" y="1929"/>
                    <a:pt x="998" y="1929"/>
                  </a:cubicBezTo>
                  <a:cubicBezTo>
                    <a:pt x="1166" y="1929"/>
                    <a:pt x="1330" y="1885"/>
                    <a:pt x="1479" y="1798"/>
                  </a:cubicBezTo>
                  <a:cubicBezTo>
                    <a:pt x="1938" y="1532"/>
                    <a:pt x="2096" y="941"/>
                    <a:pt x="1830" y="482"/>
                  </a:cubicBezTo>
                  <a:cubicBezTo>
                    <a:pt x="1653" y="173"/>
                    <a:pt x="1328" y="0"/>
                    <a:pt x="9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2181800" y="1359400"/>
              <a:ext cx="82475" cy="275100"/>
            </a:xfrm>
            <a:custGeom>
              <a:avLst/>
              <a:gdLst/>
              <a:ahLst/>
              <a:cxnLst/>
              <a:rect l="l" t="t" r="r" b="b"/>
              <a:pathLst>
                <a:path w="3299" h="11004" extrusionOk="0">
                  <a:moveTo>
                    <a:pt x="224" y="1"/>
                  </a:moveTo>
                  <a:cubicBezTo>
                    <a:pt x="100" y="1"/>
                    <a:pt x="1" y="101"/>
                    <a:pt x="1" y="224"/>
                  </a:cubicBezTo>
                  <a:lnTo>
                    <a:pt x="1" y="7951"/>
                  </a:lnTo>
                  <a:cubicBezTo>
                    <a:pt x="1" y="8010"/>
                    <a:pt x="24" y="8067"/>
                    <a:pt x="66" y="8109"/>
                  </a:cubicBezTo>
                  <a:lnTo>
                    <a:pt x="2896" y="10938"/>
                  </a:lnTo>
                  <a:cubicBezTo>
                    <a:pt x="2938" y="10982"/>
                    <a:pt x="2995" y="11003"/>
                    <a:pt x="3053" y="11003"/>
                  </a:cubicBezTo>
                  <a:cubicBezTo>
                    <a:pt x="3111" y="11003"/>
                    <a:pt x="3167" y="10982"/>
                    <a:pt x="3211" y="10939"/>
                  </a:cubicBezTo>
                  <a:cubicBezTo>
                    <a:pt x="3299" y="10851"/>
                    <a:pt x="3299" y="10708"/>
                    <a:pt x="3211" y="10622"/>
                  </a:cubicBezTo>
                  <a:lnTo>
                    <a:pt x="448" y="7858"/>
                  </a:lnTo>
                  <a:lnTo>
                    <a:pt x="448" y="224"/>
                  </a:lnTo>
                  <a:cubicBezTo>
                    <a:pt x="448" y="101"/>
                    <a:pt x="347" y="1"/>
                    <a:pt x="2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1564275" y="875675"/>
              <a:ext cx="52300" cy="48225"/>
            </a:xfrm>
            <a:custGeom>
              <a:avLst/>
              <a:gdLst/>
              <a:ahLst/>
              <a:cxnLst/>
              <a:rect l="l" t="t" r="r" b="b"/>
              <a:pathLst>
                <a:path w="2092" h="1929" extrusionOk="0">
                  <a:moveTo>
                    <a:pt x="1100" y="450"/>
                  </a:moveTo>
                  <a:cubicBezTo>
                    <a:pt x="1176" y="450"/>
                    <a:pt x="1255" y="466"/>
                    <a:pt x="1328" y="503"/>
                  </a:cubicBezTo>
                  <a:cubicBezTo>
                    <a:pt x="1452" y="563"/>
                    <a:pt x="1544" y="670"/>
                    <a:pt x="1588" y="799"/>
                  </a:cubicBezTo>
                  <a:cubicBezTo>
                    <a:pt x="1632" y="931"/>
                    <a:pt x="1622" y="1070"/>
                    <a:pt x="1561" y="1194"/>
                  </a:cubicBezTo>
                  <a:cubicBezTo>
                    <a:pt x="1501" y="1317"/>
                    <a:pt x="1395" y="1409"/>
                    <a:pt x="1265" y="1453"/>
                  </a:cubicBezTo>
                  <a:cubicBezTo>
                    <a:pt x="1211" y="1471"/>
                    <a:pt x="1155" y="1480"/>
                    <a:pt x="1099" y="1480"/>
                  </a:cubicBezTo>
                  <a:cubicBezTo>
                    <a:pt x="1021" y="1480"/>
                    <a:pt x="943" y="1462"/>
                    <a:pt x="871" y="1426"/>
                  </a:cubicBezTo>
                  <a:cubicBezTo>
                    <a:pt x="748" y="1366"/>
                    <a:pt x="655" y="1260"/>
                    <a:pt x="611" y="1131"/>
                  </a:cubicBezTo>
                  <a:cubicBezTo>
                    <a:pt x="568" y="1000"/>
                    <a:pt x="576" y="860"/>
                    <a:pt x="638" y="737"/>
                  </a:cubicBezTo>
                  <a:cubicBezTo>
                    <a:pt x="728" y="556"/>
                    <a:pt x="909" y="450"/>
                    <a:pt x="1100" y="450"/>
                  </a:cubicBezTo>
                  <a:close/>
                  <a:moveTo>
                    <a:pt x="1101" y="1"/>
                  </a:moveTo>
                  <a:cubicBezTo>
                    <a:pt x="746" y="1"/>
                    <a:pt x="403" y="198"/>
                    <a:pt x="235" y="537"/>
                  </a:cubicBezTo>
                  <a:cubicBezTo>
                    <a:pt x="0" y="1013"/>
                    <a:pt x="195" y="1592"/>
                    <a:pt x="671" y="1827"/>
                  </a:cubicBezTo>
                  <a:cubicBezTo>
                    <a:pt x="805" y="1895"/>
                    <a:pt x="951" y="1928"/>
                    <a:pt x="1098" y="1928"/>
                  </a:cubicBezTo>
                  <a:cubicBezTo>
                    <a:pt x="1202" y="1928"/>
                    <a:pt x="1307" y="1912"/>
                    <a:pt x="1406" y="1876"/>
                  </a:cubicBezTo>
                  <a:cubicBezTo>
                    <a:pt x="1650" y="1794"/>
                    <a:pt x="1846" y="1622"/>
                    <a:pt x="1961" y="1391"/>
                  </a:cubicBezTo>
                  <a:cubicBezTo>
                    <a:pt x="2075" y="1161"/>
                    <a:pt x="2092" y="899"/>
                    <a:pt x="2011" y="654"/>
                  </a:cubicBezTo>
                  <a:cubicBezTo>
                    <a:pt x="1929" y="411"/>
                    <a:pt x="1755" y="214"/>
                    <a:pt x="1525" y="100"/>
                  </a:cubicBezTo>
                  <a:cubicBezTo>
                    <a:pt x="1389" y="33"/>
                    <a:pt x="1244" y="1"/>
                    <a:pt x="11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1605100" y="909600"/>
              <a:ext cx="111275" cy="234000"/>
            </a:xfrm>
            <a:custGeom>
              <a:avLst/>
              <a:gdLst/>
              <a:ahLst/>
              <a:cxnLst/>
              <a:rect l="l" t="t" r="r" b="b"/>
              <a:pathLst>
                <a:path w="4451" h="9360" extrusionOk="0">
                  <a:moveTo>
                    <a:pt x="255" y="0"/>
                  </a:moveTo>
                  <a:cubicBezTo>
                    <a:pt x="184" y="0"/>
                    <a:pt x="115" y="34"/>
                    <a:pt x="72" y="96"/>
                  </a:cubicBezTo>
                  <a:cubicBezTo>
                    <a:pt x="0" y="198"/>
                    <a:pt x="26" y="340"/>
                    <a:pt x="128" y="409"/>
                  </a:cubicBezTo>
                  <a:lnTo>
                    <a:pt x="3585" y="2800"/>
                  </a:lnTo>
                  <a:lnTo>
                    <a:pt x="3993" y="9150"/>
                  </a:lnTo>
                  <a:cubicBezTo>
                    <a:pt x="4001" y="9269"/>
                    <a:pt x="4099" y="9360"/>
                    <a:pt x="4217" y="9360"/>
                  </a:cubicBezTo>
                  <a:lnTo>
                    <a:pt x="4233" y="9360"/>
                  </a:lnTo>
                  <a:cubicBezTo>
                    <a:pt x="4356" y="9352"/>
                    <a:pt x="4451" y="9245"/>
                    <a:pt x="4442" y="9122"/>
                  </a:cubicBezTo>
                  <a:lnTo>
                    <a:pt x="4028" y="2663"/>
                  </a:lnTo>
                  <a:cubicBezTo>
                    <a:pt x="4024" y="2594"/>
                    <a:pt x="3987" y="2532"/>
                    <a:pt x="3932" y="2493"/>
                  </a:cubicBezTo>
                  <a:lnTo>
                    <a:pt x="384" y="41"/>
                  </a:lnTo>
                  <a:cubicBezTo>
                    <a:pt x="345" y="13"/>
                    <a:pt x="300" y="0"/>
                    <a:pt x="2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1452875" y="1479875"/>
              <a:ext cx="51700" cy="48225"/>
            </a:xfrm>
            <a:custGeom>
              <a:avLst/>
              <a:gdLst/>
              <a:ahLst/>
              <a:cxnLst/>
              <a:rect l="l" t="t" r="r" b="b"/>
              <a:pathLst>
                <a:path w="2068" h="1929" extrusionOk="0">
                  <a:moveTo>
                    <a:pt x="998" y="449"/>
                  </a:moveTo>
                  <a:cubicBezTo>
                    <a:pt x="1089" y="449"/>
                    <a:pt x="1176" y="474"/>
                    <a:pt x="1256" y="519"/>
                  </a:cubicBezTo>
                  <a:cubicBezTo>
                    <a:pt x="1375" y="588"/>
                    <a:pt x="1460" y="699"/>
                    <a:pt x="1496" y="832"/>
                  </a:cubicBezTo>
                  <a:cubicBezTo>
                    <a:pt x="1531" y="966"/>
                    <a:pt x="1513" y="1103"/>
                    <a:pt x="1445" y="1222"/>
                  </a:cubicBezTo>
                  <a:cubicBezTo>
                    <a:pt x="1376" y="1342"/>
                    <a:pt x="1265" y="1427"/>
                    <a:pt x="1133" y="1463"/>
                  </a:cubicBezTo>
                  <a:cubicBezTo>
                    <a:pt x="1088" y="1475"/>
                    <a:pt x="1043" y="1480"/>
                    <a:pt x="998" y="1480"/>
                  </a:cubicBezTo>
                  <a:cubicBezTo>
                    <a:pt x="771" y="1480"/>
                    <a:pt x="563" y="1329"/>
                    <a:pt x="501" y="1098"/>
                  </a:cubicBezTo>
                  <a:cubicBezTo>
                    <a:pt x="465" y="966"/>
                    <a:pt x="484" y="827"/>
                    <a:pt x="552" y="707"/>
                  </a:cubicBezTo>
                  <a:cubicBezTo>
                    <a:pt x="620" y="588"/>
                    <a:pt x="732" y="503"/>
                    <a:pt x="864" y="468"/>
                  </a:cubicBezTo>
                  <a:cubicBezTo>
                    <a:pt x="908" y="455"/>
                    <a:pt x="955" y="449"/>
                    <a:pt x="998" y="449"/>
                  </a:cubicBezTo>
                  <a:close/>
                  <a:moveTo>
                    <a:pt x="999" y="1"/>
                  </a:moveTo>
                  <a:cubicBezTo>
                    <a:pt x="916" y="1"/>
                    <a:pt x="832" y="12"/>
                    <a:pt x="749" y="34"/>
                  </a:cubicBezTo>
                  <a:cubicBezTo>
                    <a:pt x="500" y="101"/>
                    <a:pt x="292" y="261"/>
                    <a:pt x="163" y="484"/>
                  </a:cubicBezTo>
                  <a:cubicBezTo>
                    <a:pt x="35" y="707"/>
                    <a:pt x="0" y="966"/>
                    <a:pt x="67" y="1215"/>
                  </a:cubicBezTo>
                  <a:cubicBezTo>
                    <a:pt x="183" y="1645"/>
                    <a:pt x="572" y="1929"/>
                    <a:pt x="998" y="1929"/>
                  </a:cubicBezTo>
                  <a:cubicBezTo>
                    <a:pt x="1080" y="1929"/>
                    <a:pt x="1165" y="1918"/>
                    <a:pt x="1249" y="1897"/>
                  </a:cubicBezTo>
                  <a:cubicBezTo>
                    <a:pt x="1762" y="1758"/>
                    <a:pt x="2067" y="1230"/>
                    <a:pt x="1930" y="716"/>
                  </a:cubicBezTo>
                  <a:cubicBezTo>
                    <a:pt x="1863" y="466"/>
                    <a:pt x="1703" y="260"/>
                    <a:pt x="1481" y="131"/>
                  </a:cubicBezTo>
                  <a:cubicBezTo>
                    <a:pt x="1332" y="45"/>
                    <a:pt x="1166" y="1"/>
                    <a:pt x="9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468050" y="1386850"/>
              <a:ext cx="51725" cy="48225"/>
            </a:xfrm>
            <a:custGeom>
              <a:avLst/>
              <a:gdLst/>
              <a:ahLst/>
              <a:cxnLst/>
              <a:rect l="l" t="t" r="r" b="b"/>
              <a:pathLst>
                <a:path w="2069" h="1929" extrusionOk="0">
                  <a:moveTo>
                    <a:pt x="996" y="449"/>
                  </a:moveTo>
                  <a:cubicBezTo>
                    <a:pt x="1224" y="449"/>
                    <a:pt x="1434" y="600"/>
                    <a:pt x="1496" y="831"/>
                  </a:cubicBezTo>
                  <a:cubicBezTo>
                    <a:pt x="1570" y="1106"/>
                    <a:pt x="1406" y="1388"/>
                    <a:pt x="1131" y="1462"/>
                  </a:cubicBezTo>
                  <a:cubicBezTo>
                    <a:pt x="1087" y="1474"/>
                    <a:pt x="1042" y="1479"/>
                    <a:pt x="999" y="1479"/>
                  </a:cubicBezTo>
                  <a:cubicBezTo>
                    <a:pt x="771" y="1479"/>
                    <a:pt x="562" y="1328"/>
                    <a:pt x="500" y="1098"/>
                  </a:cubicBezTo>
                  <a:cubicBezTo>
                    <a:pt x="426" y="823"/>
                    <a:pt x="590" y="540"/>
                    <a:pt x="864" y="466"/>
                  </a:cubicBezTo>
                  <a:cubicBezTo>
                    <a:pt x="908" y="454"/>
                    <a:pt x="953" y="449"/>
                    <a:pt x="996" y="449"/>
                  </a:cubicBezTo>
                  <a:close/>
                  <a:moveTo>
                    <a:pt x="1000" y="1"/>
                  </a:moveTo>
                  <a:cubicBezTo>
                    <a:pt x="917" y="1"/>
                    <a:pt x="833" y="11"/>
                    <a:pt x="750" y="34"/>
                  </a:cubicBezTo>
                  <a:cubicBezTo>
                    <a:pt x="500" y="100"/>
                    <a:pt x="292" y="260"/>
                    <a:pt x="163" y="482"/>
                  </a:cubicBezTo>
                  <a:cubicBezTo>
                    <a:pt x="34" y="706"/>
                    <a:pt x="0" y="965"/>
                    <a:pt x="67" y="1214"/>
                  </a:cubicBezTo>
                  <a:cubicBezTo>
                    <a:pt x="182" y="1644"/>
                    <a:pt x="573" y="1928"/>
                    <a:pt x="998" y="1928"/>
                  </a:cubicBezTo>
                  <a:cubicBezTo>
                    <a:pt x="1080" y="1928"/>
                    <a:pt x="1165" y="1918"/>
                    <a:pt x="1249" y="1895"/>
                  </a:cubicBezTo>
                  <a:cubicBezTo>
                    <a:pt x="1763" y="1757"/>
                    <a:pt x="2068" y="1227"/>
                    <a:pt x="1930" y="715"/>
                  </a:cubicBezTo>
                  <a:cubicBezTo>
                    <a:pt x="1814" y="285"/>
                    <a:pt x="1424" y="1"/>
                    <a:pt x="10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1374625" y="1125475"/>
              <a:ext cx="49950" cy="48250"/>
            </a:xfrm>
            <a:custGeom>
              <a:avLst/>
              <a:gdLst/>
              <a:ahLst/>
              <a:cxnLst/>
              <a:rect l="l" t="t" r="r" b="b"/>
              <a:pathLst>
                <a:path w="1998" h="1930" extrusionOk="0">
                  <a:moveTo>
                    <a:pt x="999" y="450"/>
                  </a:moveTo>
                  <a:cubicBezTo>
                    <a:pt x="1089" y="450"/>
                    <a:pt x="1176" y="473"/>
                    <a:pt x="1255" y="519"/>
                  </a:cubicBezTo>
                  <a:cubicBezTo>
                    <a:pt x="1374" y="588"/>
                    <a:pt x="1459" y="698"/>
                    <a:pt x="1495" y="831"/>
                  </a:cubicBezTo>
                  <a:cubicBezTo>
                    <a:pt x="1531" y="965"/>
                    <a:pt x="1512" y="1103"/>
                    <a:pt x="1444" y="1222"/>
                  </a:cubicBezTo>
                  <a:cubicBezTo>
                    <a:pt x="1349" y="1388"/>
                    <a:pt x="1175" y="1480"/>
                    <a:pt x="997" y="1480"/>
                  </a:cubicBezTo>
                  <a:cubicBezTo>
                    <a:pt x="910" y="1480"/>
                    <a:pt x="821" y="1458"/>
                    <a:pt x="740" y="1411"/>
                  </a:cubicBezTo>
                  <a:cubicBezTo>
                    <a:pt x="621" y="1343"/>
                    <a:pt x="537" y="1232"/>
                    <a:pt x="500" y="1099"/>
                  </a:cubicBezTo>
                  <a:cubicBezTo>
                    <a:pt x="466" y="965"/>
                    <a:pt x="484" y="827"/>
                    <a:pt x="553" y="708"/>
                  </a:cubicBezTo>
                  <a:cubicBezTo>
                    <a:pt x="620" y="589"/>
                    <a:pt x="732" y="504"/>
                    <a:pt x="865" y="467"/>
                  </a:cubicBezTo>
                  <a:cubicBezTo>
                    <a:pt x="909" y="456"/>
                    <a:pt x="955" y="450"/>
                    <a:pt x="999" y="450"/>
                  </a:cubicBezTo>
                  <a:close/>
                  <a:moveTo>
                    <a:pt x="1000" y="0"/>
                  </a:moveTo>
                  <a:cubicBezTo>
                    <a:pt x="917" y="0"/>
                    <a:pt x="833" y="11"/>
                    <a:pt x="750" y="33"/>
                  </a:cubicBezTo>
                  <a:cubicBezTo>
                    <a:pt x="500" y="101"/>
                    <a:pt x="292" y="260"/>
                    <a:pt x="164" y="482"/>
                  </a:cubicBezTo>
                  <a:cubicBezTo>
                    <a:pt x="35" y="707"/>
                    <a:pt x="1" y="966"/>
                    <a:pt x="67" y="1215"/>
                  </a:cubicBezTo>
                  <a:cubicBezTo>
                    <a:pt x="135" y="1463"/>
                    <a:pt x="294" y="1671"/>
                    <a:pt x="516" y="1800"/>
                  </a:cubicBezTo>
                  <a:cubicBezTo>
                    <a:pt x="664" y="1886"/>
                    <a:pt x="828" y="1930"/>
                    <a:pt x="996" y="1930"/>
                  </a:cubicBezTo>
                  <a:cubicBezTo>
                    <a:pt x="1080" y="1930"/>
                    <a:pt x="1165" y="1919"/>
                    <a:pt x="1249" y="1897"/>
                  </a:cubicBezTo>
                  <a:cubicBezTo>
                    <a:pt x="1497" y="1829"/>
                    <a:pt x="1705" y="1670"/>
                    <a:pt x="1834" y="1447"/>
                  </a:cubicBezTo>
                  <a:cubicBezTo>
                    <a:pt x="1963" y="1223"/>
                    <a:pt x="1997" y="965"/>
                    <a:pt x="1931" y="716"/>
                  </a:cubicBezTo>
                  <a:cubicBezTo>
                    <a:pt x="1863" y="466"/>
                    <a:pt x="1704" y="258"/>
                    <a:pt x="1481" y="130"/>
                  </a:cubicBezTo>
                  <a:cubicBezTo>
                    <a:pt x="1332" y="44"/>
                    <a:pt x="1167" y="0"/>
                    <a:pt x="10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1359125" y="1308200"/>
              <a:ext cx="55050" cy="48175"/>
            </a:xfrm>
            <a:custGeom>
              <a:avLst/>
              <a:gdLst/>
              <a:ahLst/>
              <a:cxnLst/>
              <a:rect l="l" t="t" r="r" b="b"/>
              <a:pathLst>
                <a:path w="2202" h="1927" extrusionOk="0">
                  <a:moveTo>
                    <a:pt x="1102" y="448"/>
                  </a:moveTo>
                  <a:cubicBezTo>
                    <a:pt x="1189" y="448"/>
                    <a:pt x="1277" y="470"/>
                    <a:pt x="1357" y="517"/>
                  </a:cubicBezTo>
                  <a:cubicBezTo>
                    <a:pt x="1604" y="658"/>
                    <a:pt x="1689" y="973"/>
                    <a:pt x="1547" y="1220"/>
                  </a:cubicBezTo>
                  <a:cubicBezTo>
                    <a:pt x="1451" y="1385"/>
                    <a:pt x="1278" y="1478"/>
                    <a:pt x="1100" y="1478"/>
                  </a:cubicBezTo>
                  <a:cubicBezTo>
                    <a:pt x="1012" y="1478"/>
                    <a:pt x="924" y="1456"/>
                    <a:pt x="843" y="1409"/>
                  </a:cubicBezTo>
                  <a:cubicBezTo>
                    <a:pt x="596" y="1267"/>
                    <a:pt x="512" y="952"/>
                    <a:pt x="654" y="705"/>
                  </a:cubicBezTo>
                  <a:cubicBezTo>
                    <a:pt x="749" y="540"/>
                    <a:pt x="923" y="448"/>
                    <a:pt x="1102" y="448"/>
                  </a:cubicBezTo>
                  <a:close/>
                  <a:moveTo>
                    <a:pt x="1103" y="0"/>
                  </a:moveTo>
                  <a:cubicBezTo>
                    <a:pt x="770" y="0"/>
                    <a:pt x="446" y="173"/>
                    <a:pt x="267" y="481"/>
                  </a:cubicBezTo>
                  <a:cubicBezTo>
                    <a:pt x="1" y="941"/>
                    <a:pt x="160" y="1532"/>
                    <a:pt x="620" y="1798"/>
                  </a:cubicBezTo>
                  <a:cubicBezTo>
                    <a:pt x="771" y="1885"/>
                    <a:pt x="936" y="1927"/>
                    <a:pt x="1099" y="1927"/>
                  </a:cubicBezTo>
                  <a:cubicBezTo>
                    <a:pt x="1432" y="1927"/>
                    <a:pt x="1757" y="1754"/>
                    <a:pt x="1935" y="1445"/>
                  </a:cubicBezTo>
                  <a:cubicBezTo>
                    <a:pt x="2201" y="985"/>
                    <a:pt x="2042" y="394"/>
                    <a:pt x="1582" y="130"/>
                  </a:cubicBezTo>
                  <a:cubicBezTo>
                    <a:pt x="1431" y="42"/>
                    <a:pt x="1266" y="0"/>
                    <a:pt x="11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1398775" y="1220625"/>
              <a:ext cx="240625" cy="95850"/>
            </a:xfrm>
            <a:custGeom>
              <a:avLst/>
              <a:gdLst/>
              <a:ahLst/>
              <a:cxnLst/>
              <a:rect l="l" t="t" r="r" b="b"/>
              <a:pathLst>
                <a:path w="9625" h="3834" extrusionOk="0">
                  <a:moveTo>
                    <a:pt x="2929" y="0"/>
                  </a:moveTo>
                  <a:cubicBezTo>
                    <a:pt x="2861" y="0"/>
                    <a:pt x="2797" y="32"/>
                    <a:pt x="2754" y="86"/>
                  </a:cubicBezTo>
                  <a:lnTo>
                    <a:pt x="79" y="3470"/>
                  </a:lnTo>
                  <a:cubicBezTo>
                    <a:pt x="1" y="3568"/>
                    <a:pt x="17" y="3709"/>
                    <a:pt x="114" y="3785"/>
                  </a:cubicBezTo>
                  <a:cubicBezTo>
                    <a:pt x="156" y="3817"/>
                    <a:pt x="205" y="3833"/>
                    <a:pt x="254" y="3833"/>
                  </a:cubicBezTo>
                  <a:cubicBezTo>
                    <a:pt x="320" y="3833"/>
                    <a:pt x="386" y="3804"/>
                    <a:pt x="430" y="3747"/>
                  </a:cubicBezTo>
                  <a:lnTo>
                    <a:pt x="3038" y="448"/>
                  </a:lnTo>
                  <a:lnTo>
                    <a:pt x="9401" y="448"/>
                  </a:lnTo>
                  <a:cubicBezTo>
                    <a:pt x="9525" y="448"/>
                    <a:pt x="9624" y="348"/>
                    <a:pt x="9624" y="224"/>
                  </a:cubicBezTo>
                  <a:cubicBezTo>
                    <a:pt x="9624" y="101"/>
                    <a:pt x="9525" y="0"/>
                    <a:pt x="9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1412450" y="1142325"/>
              <a:ext cx="226950" cy="11200"/>
            </a:xfrm>
            <a:custGeom>
              <a:avLst/>
              <a:gdLst/>
              <a:ahLst/>
              <a:cxnLst/>
              <a:rect l="l" t="t" r="r" b="b"/>
              <a:pathLst>
                <a:path w="9078" h="448" extrusionOk="0">
                  <a:moveTo>
                    <a:pt x="225" y="0"/>
                  </a:moveTo>
                  <a:cubicBezTo>
                    <a:pt x="101" y="0"/>
                    <a:pt x="0" y="101"/>
                    <a:pt x="0" y="224"/>
                  </a:cubicBezTo>
                  <a:cubicBezTo>
                    <a:pt x="0" y="348"/>
                    <a:pt x="101" y="447"/>
                    <a:pt x="225" y="447"/>
                  </a:cubicBezTo>
                  <a:lnTo>
                    <a:pt x="8854" y="447"/>
                  </a:lnTo>
                  <a:cubicBezTo>
                    <a:pt x="8978" y="447"/>
                    <a:pt x="9077" y="348"/>
                    <a:pt x="9077" y="224"/>
                  </a:cubicBezTo>
                  <a:cubicBezTo>
                    <a:pt x="9077" y="101"/>
                    <a:pt x="8978" y="0"/>
                    <a:pt x="88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1499850" y="1294675"/>
              <a:ext cx="109975" cy="108875"/>
            </a:xfrm>
            <a:custGeom>
              <a:avLst/>
              <a:gdLst/>
              <a:ahLst/>
              <a:cxnLst/>
              <a:rect l="l" t="t" r="r" b="b"/>
              <a:pathLst>
                <a:path w="4399" h="4355" extrusionOk="0">
                  <a:moveTo>
                    <a:pt x="4152" y="1"/>
                  </a:moveTo>
                  <a:cubicBezTo>
                    <a:pt x="4094" y="1"/>
                    <a:pt x="4037" y="23"/>
                    <a:pt x="3994" y="66"/>
                  </a:cubicBezTo>
                  <a:lnTo>
                    <a:pt x="89" y="3971"/>
                  </a:lnTo>
                  <a:cubicBezTo>
                    <a:pt x="1" y="4060"/>
                    <a:pt x="1" y="4201"/>
                    <a:pt x="89" y="4289"/>
                  </a:cubicBezTo>
                  <a:cubicBezTo>
                    <a:pt x="132" y="4333"/>
                    <a:pt x="188" y="4355"/>
                    <a:pt x="246" y="4355"/>
                  </a:cubicBezTo>
                  <a:cubicBezTo>
                    <a:pt x="303" y="4355"/>
                    <a:pt x="360" y="4333"/>
                    <a:pt x="406" y="4289"/>
                  </a:cubicBezTo>
                  <a:lnTo>
                    <a:pt x="4311" y="383"/>
                  </a:lnTo>
                  <a:cubicBezTo>
                    <a:pt x="4399" y="295"/>
                    <a:pt x="4399" y="153"/>
                    <a:pt x="4311" y="66"/>
                  </a:cubicBezTo>
                  <a:cubicBezTo>
                    <a:pt x="4267" y="23"/>
                    <a:pt x="4209" y="1"/>
                    <a:pt x="41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1490250" y="1406150"/>
              <a:ext cx="256850" cy="108825"/>
            </a:xfrm>
            <a:custGeom>
              <a:avLst/>
              <a:gdLst/>
              <a:ahLst/>
              <a:cxnLst/>
              <a:rect l="l" t="t" r="r" b="b"/>
              <a:pathLst>
                <a:path w="10274" h="4353" extrusionOk="0">
                  <a:moveTo>
                    <a:pt x="10027" y="0"/>
                  </a:moveTo>
                  <a:cubicBezTo>
                    <a:pt x="9969" y="0"/>
                    <a:pt x="9912" y="22"/>
                    <a:pt x="9868" y="66"/>
                  </a:cubicBezTo>
                  <a:lnTo>
                    <a:pt x="6033" y="3901"/>
                  </a:lnTo>
                  <a:lnTo>
                    <a:pt x="238" y="3696"/>
                  </a:lnTo>
                  <a:cubicBezTo>
                    <a:pt x="233" y="3696"/>
                    <a:pt x="229" y="3696"/>
                    <a:pt x="224" y="3696"/>
                  </a:cubicBezTo>
                  <a:cubicBezTo>
                    <a:pt x="117" y="3696"/>
                    <a:pt x="9" y="3793"/>
                    <a:pt x="6" y="3912"/>
                  </a:cubicBezTo>
                  <a:cubicBezTo>
                    <a:pt x="1" y="4035"/>
                    <a:pt x="99" y="4140"/>
                    <a:pt x="222" y="4143"/>
                  </a:cubicBezTo>
                  <a:lnTo>
                    <a:pt x="6114" y="4353"/>
                  </a:lnTo>
                  <a:lnTo>
                    <a:pt x="6123" y="4353"/>
                  </a:lnTo>
                  <a:cubicBezTo>
                    <a:pt x="6182" y="4353"/>
                    <a:pt x="6239" y="4329"/>
                    <a:pt x="6281" y="4287"/>
                  </a:cubicBezTo>
                  <a:lnTo>
                    <a:pt x="10187" y="383"/>
                  </a:lnTo>
                  <a:cubicBezTo>
                    <a:pt x="10273" y="294"/>
                    <a:pt x="10273" y="153"/>
                    <a:pt x="10187" y="66"/>
                  </a:cubicBezTo>
                  <a:cubicBezTo>
                    <a:pt x="10142" y="22"/>
                    <a:pt x="10084" y="0"/>
                    <a:pt x="100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2162400" y="757150"/>
              <a:ext cx="49900" cy="48275"/>
            </a:xfrm>
            <a:custGeom>
              <a:avLst/>
              <a:gdLst/>
              <a:ahLst/>
              <a:cxnLst/>
              <a:rect l="l" t="t" r="r" b="b"/>
              <a:pathLst>
                <a:path w="1996" h="1931" extrusionOk="0">
                  <a:moveTo>
                    <a:pt x="999" y="451"/>
                  </a:moveTo>
                  <a:cubicBezTo>
                    <a:pt x="1088" y="451"/>
                    <a:pt x="1176" y="473"/>
                    <a:pt x="1256" y="520"/>
                  </a:cubicBezTo>
                  <a:cubicBezTo>
                    <a:pt x="1375" y="589"/>
                    <a:pt x="1460" y="699"/>
                    <a:pt x="1496" y="832"/>
                  </a:cubicBezTo>
                  <a:cubicBezTo>
                    <a:pt x="1532" y="966"/>
                    <a:pt x="1513" y="1105"/>
                    <a:pt x="1445" y="1224"/>
                  </a:cubicBezTo>
                  <a:cubicBezTo>
                    <a:pt x="1376" y="1343"/>
                    <a:pt x="1266" y="1427"/>
                    <a:pt x="1133" y="1464"/>
                  </a:cubicBezTo>
                  <a:cubicBezTo>
                    <a:pt x="1089" y="1475"/>
                    <a:pt x="1044" y="1481"/>
                    <a:pt x="999" y="1481"/>
                  </a:cubicBezTo>
                  <a:cubicBezTo>
                    <a:pt x="909" y="1481"/>
                    <a:pt x="821" y="1458"/>
                    <a:pt x="741" y="1411"/>
                  </a:cubicBezTo>
                  <a:cubicBezTo>
                    <a:pt x="622" y="1343"/>
                    <a:pt x="537" y="1232"/>
                    <a:pt x="501" y="1099"/>
                  </a:cubicBezTo>
                  <a:cubicBezTo>
                    <a:pt x="465" y="965"/>
                    <a:pt x="484" y="827"/>
                    <a:pt x="553" y="708"/>
                  </a:cubicBezTo>
                  <a:cubicBezTo>
                    <a:pt x="621" y="589"/>
                    <a:pt x="732" y="504"/>
                    <a:pt x="865" y="468"/>
                  </a:cubicBezTo>
                  <a:cubicBezTo>
                    <a:pt x="909" y="456"/>
                    <a:pt x="955" y="451"/>
                    <a:pt x="999" y="451"/>
                  </a:cubicBezTo>
                  <a:close/>
                  <a:moveTo>
                    <a:pt x="1000" y="1"/>
                  </a:moveTo>
                  <a:cubicBezTo>
                    <a:pt x="666" y="1"/>
                    <a:pt x="342" y="174"/>
                    <a:pt x="163" y="483"/>
                  </a:cubicBezTo>
                  <a:cubicBezTo>
                    <a:pt x="35" y="706"/>
                    <a:pt x="0" y="965"/>
                    <a:pt x="67" y="1214"/>
                  </a:cubicBezTo>
                  <a:cubicBezTo>
                    <a:pt x="134" y="1464"/>
                    <a:pt x="294" y="1672"/>
                    <a:pt x="516" y="1801"/>
                  </a:cubicBezTo>
                  <a:cubicBezTo>
                    <a:pt x="664" y="1886"/>
                    <a:pt x="828" y="1930"/>
                    <a:pt x="997" y="1930"/>
                  </a:cubicBezTo>
                  <a:cubicBezTo>
                    <a:pt x="1079" y="1930"/>
                    <a:pt x="1164" y="1920"/>
                    <a:pt x="1246" y="1897"/>
                  </a:cubicBezTo>
                  <a:cubicBezTo>
                    <a:pt x="1496" y="1829"/>
                    <a:pt x="1704" y="1670"/>
                    <a:pt x="1832" y="1448"/>
                  </a:cubicBezTo>
                  <a:cubicBezTo>
                    <a:pt x="1960" y="1224"/>
                    <a:pt x="1996" y="964"/>
                    <a:pt x="1928" y="716"/>
                  </a:cubicBezTo>
                  <a:cubicBezTo>
                    <a:pt x="1862" y="467"/>
                    <a:pt x="1702" y="259"/>
                    <a:pt x="1480" y="130"/>
                  </a:cubicBezTo>
                  <a:cubicBezTo>
                    <a:pt x="1328" y="42"/>
                    <a:pt x="1163" y="1"/>
                    <a:pt x="10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2199650" y="788675"/>
              <a:ext cx="94775" cy="233350"/>
            </a:xfrm>
            <a:custGeom>
              <a:avLst/>
              <a:gdLst/>
              <a:ahLst/>
              <a:cxnLst/>
              <a:rect l="l" t="t" r="r" b="b"/>
              <a:pathLst>
                <a:path w="3791" h="9334" extrusionOk="0">
                  <a:moveTo>
                    <a:pt x="246" y="1"/>
                  </a:moveTo>
                  <a:cubicBezTo>
                    <a:pt x="188" y="1"/>
                    <a:pt x="131" y="22"/>
                    <a:pt x="88" y="66"/>
                  </a:cubicBezTo>
                  <a:cubicBezTo>
                    <a:pt x="1" y="155"/>
                    <a:pt x="1" y="296"/>
                    <a:pt x="88" y="384"/>
                  </a:cubicBezTo>
                  <a:lnTo>
                    <a:pt x="3342" y="3638"/>
                  </a:lnTo>
                  <a:lnTo>
                    <a:pt x="3342" y="9109"/>
                  </a:lnTo>
                  <a:cubicBezTo>
                    <a:pt x="3342" y="9233"/>
                    <a:pt x="3442" y="9333"/>
                    <a:pt x="3566" y="9333"/>
                  </a:cubicBezTo>
                  <a:cubicBezTo>
                    <a:pt x="3690" y="9333"/>
                    <a:pt x="3791" y="9233"/>
                    <a:pt x="3791" y="9108"/>
                  </a:cubicBezTo>
                  <a:lnTo>
                    <a:pt x="3791" y="3544"/>
                  </a:lnTo>
                  <a:cubicBezTo>
                    <a:pt x="3791" y="3485"/>
                    <a:pt x="3766" y="3427"/>
                    <a:pt x="3725" y="3386"/>
                  </a:cubicBezTo>
                  <a:lnTo>
                    <a:pt x="405" y="66"/>
                  </a:lnTo>
                  <a:cubicBezTo>
                    <a:pt x="361" y="22"/>
                    <a:pt x="303" y="1"/>
                    <a:pt x="2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1555825" y="943500"/>
              <a:ext cx="1045300" cy="538450"/>
            </a:xfrm>
            <a:custGeom>
              <a:avLst/>
              <a:gdLst/>
              <a:ahLst/>
              <a:cxnLst/>
              <a:rect l="l" t="t" r="r" b="b"/>
              <a:pathLst>
                <a:path w="41812" h="21538" extrusionOk="0">
                  <a:moveTo>
                    <a:pt x="20107" y="0"/>
                  </a:moveTo>
                  <a:cubicBezTo>
                    <a:pt x="7759" y="0"/>
                    <a:pt x="0" y="9003"/>
                    <a:pt x="0" y="12132"/>
                  </a:cubicBezTo>
                  <a:cubicBezTo>
                    <a:pt x="0" y="15227"/>
                    <a:pt x="8675" y="21538"/>
                    <a:pt x="20453" y="21538"/>
                  </a:cubicBezTo>
                  <a:cubicBezTo>
                    <a:pt x="32231" y="21538"/>
                    <a:pt x="41812" y="14418"/>
                    <a:pt x="41812" y="12089"/>
                  </a:cubicBezTo>
                  <a:cubicBezTo>
                    <a:pt x="41812" y="9117"/>
                    <a:pt x="33820" y="0"/>
                    <a:pt x="201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1849250" y="989425"/>
              <a:ext cx="435725" cy="435725"/>
            </a:xfrm>
            <a:custGeom>
              <a:avLst/>
              <a:gdLst/>
              <a:ahLst/>
              <a:cxnLst/>
              <a:rect l="l" t="t" r="r" b="b"/>
              <a:pathLst>
                <a:path w="17429" h="17429" extrusionOk="0">
                  <a:moveTo>
                    <a:pt x="8715" y="1"/>
                  </a:moveTo>
                  <a:cubicBezTo>
                    <a:pt x="6403" y="1"/>
                    <a:pt x="4187" y="919"/>
                    <a:pt x="2553" y="2552"/>
                  </a:cubicBezTo>
                  <a:cubicBezTo>
                    <a:pt x="919" y="4188"/>
                    <a:pt x="0" y="6404"/>
                    <a:pt x="0" y="8715"/>
                  </a:cubicBezTo>
                  <a:cubicBezTo>
                    <a:pt x="0" y="11026"/>
                    <a:pt x="919" y="13242"/>
                    <a:pt x="2553" y="14877"/>
                  </a:cubicBezTo>
                  <a:cubicBezTo>
                    <a:pt x="4187" y="16511"/>
                    <a:pt x="6403" y="17429"/>
                    <a:pt x="8715" y="17429"/>
                  </a:cubicBezTo>
                  <a:cubicBezTo>
                    <a:pt x="11025" y="17429"/>
                    <a:pt x="13243" y="16511"/>
                    <a:pt x="14877" y="14877"/>
                  </a:cubicBezTo>
                  <a:cubicBezTo>
                    <a:pt x="16511" y="13242"/>
                    <a:pt x="17428" y="11026"/>
                    <a:pt x="17428" y="8715"/>
                  </a:cubicBezTo>
                  <a:cubicBezTo>
                    <a:pt x="17428" y="6404"/>
                    <a:pt x="16511" y="4188"/>
                    <a:pt x="14877" y="2552"/>
                  </a:cubicBezTo>
                  <a:cubicBezTo>
                    <a:pt x="13243" y="919"/>
                    <a:pt x="11025" y="1"/>
                    <a:pt x="87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958600" y="1098775"/>
              <a:ext cx="217100" cy="217050"/>
            </a:xfrm>
            <a:custGeom>
              <a:avLst/>
              <a:gdLst/>
              <a:ahLst/>
              <a:cxnLst/>
              <a:rect l="l" t="t" r="r" b="b"/>
              <a:pathLst>
                <a:path w="8684" h="8682" extrusionOk="0">
                  <a:moveTo>
                    <a:pt x="4342" y="0"/>
                  </a:moveTo>
                  <a:cubicBezTo>
                    <a:pt x="1945" y="0"/>
                    <a:pt x="1" y="1943"/>
                    <a:pt x="1" y="4341"/>
                  </a:cubicBezTo>
                  <a:cubicBezTo>
                    <a:pt x="1" y="6739"/>
                    <a:pt x="1945" y="8681"/>
                    <a:pt x="4342" y="8681"/>
                  </a:cubicBezTo>
                  <a:cubicBezTo>
                    <a:pt x="6739" y="8681"/>
                    <a:pt x="8683" y="6739"/>
                    <a:pt x="8683" y="4341"/>
                  </a:cubicBezTo>
                  <a:cubicBezTo>
                    <a:pt x="8683" y="1943"/>
                    <a:pt x="6739" y="0"/>
                    <a:pt x="43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1555825" y="1078125"/>
              <a:ext cx="1045300" cy="403825"/>
            </a:xfrm>
            <a:custGeom>
              <a:avLst/>
              <a:gdLst/>
              <a:ahLst/>
              <a:cxnLst/>
              <a:rect l="l" t="t" r="r" b="b"/>
              <a:pathLst>
                <a:path w="41812" h="16153" extrusionOk="0">
                  <a:moveTo>
                    <a:pt x="4796" y="1"/>
                  </a:moveTo>
                  <a:cubicBezTo>
                    <a:pt x="1707" y="2519"/>
                    <a:pt x="0" y="5280"/>
                    <a:pt x="0" y="6747"/>
                  </a:cubicBezTo>
                  <a:cubicBezTo>
                    <a:pt x="0" y="9842"/>
                    <a:pt x="8675" y="16153"/>
                    <a:pt x="20453" y="16153"/>
                  </a:cubicBezTo>
                  <a:cubicBezTo>
                    <a:pt x="32231" y="16153"/>
                    <a:pt x="41812" y="9033"/>
                    <a:pt x="41812" y="6704"/>
                  </a:cubicBezTo>
                  <a:cubicBezTo>
                    <a:pt x="41812" y="5931"/>
                    <a:pt x="41266" y="4741"/>
                    <a:pt x="40225" y="3405"/>
                  </a:cubicBezTo>
                  <a:cubicBezTo>
                    <a:pt x="35730" y="5246"/>
                    <a:pt x="30894" y="6236"/>
                    <a:pt x="25904" y="6236"/>
                  </a:cubicBezTo>
                  <a:cubicBezTo>
                    <a:pt x="25576" y="6236"/>
                    <a:pt x="25248" y="6232"/>
                    <a:pt x="24919" y="6223"/>
                  </a:cubicBezTo>
                  <a:cubicBezTo>
                    <a:pt x="17933" y="6039"/>
                    <a:pt x="10439" y="4234"/>
                    <a:pt x="4796"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059650" y="1138425"/>
              <a:ext cx="66725" cy="66700"/>
            </a:xfrm>
            <a:custGeom>
              <a:avLst/>
              <a:gdLst/>
              <a:ahLst/>
              <a:cxnLst/>
              <a:rect l="l" t="t" r="r" b="b"/>
              <a:pathLst>
                <a:path w="2669" h="2668" extrusionOk="0">
                  <a:moveTo>
                    <a:pt x="1335" y="1"/>
                  </a:moveTo>
                  <a:cubicBezTo>
                    <a:pt x="598" y="1"/>
                    <a:pt x="1" y="598"/>
                    <a:pt x="1" y="1335"/>
                  </a:cubicBezTo>
                  <a:cubicBezTo>
                    <a:pt x="1" y="2070"/>
                    <a:pt x="598" y="2667"/>
                    <a:pt x="1335" y="2667"/>
                  </a:cubicBezTo>
                  <a:cubicBezTo>
                    <a:pt x="2071" y="2667"/>
                    <a:pt x="2668" y="2070"/>
                    <a:pt x="2668" y="1335"/>
                  </a:cubicBezTo>
                  <a:cubicBezTo>
                    <a:pt x="2668" y="598"/>
                    <a:pt x="2071" y="1"/>
                    <a:pt x="1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2217175" y="997750"/>
              <a:ext cx="106400" cy="58400"/>
            </a:xfrm>
            <a:custGeom>
              <a:avLst/>
              <a:gdLst/>
              <a:ahLst/>
              <a:cxnLst/>
              <a:rect l="l" t="t" r="r" b="b"/>
              <a:pathLst>
                <a:path w="4256" h="2336" extrusionOk="0">
                  <a:moveTo>
                    <a:pt x="837" y="1"/>
                  </a:moveTo>
                  <a:cubicBezTo>
                    <a:pt x="206" y="1"/>
                    <a:pt x="1" y="1071"/>
                    <a:pt x="719" y="1346"/>
                  </a:cubicBezTo>
                  <a:cubicBezTo>
                    <a:pt x="1540" y="1660"/>
                    <a:pt x="2360" y="1974"/>
                    <a:pt x="3181" y="2288"/>
                  </a:cubicBezTo>
                  <a:cubicBezTo>
                    <a:pt x="3266" y="2321"/>
                    <a:pt x="3346" y="2335"/>
                    <a:pt x="3420" y="2335"/>
                  </a:cubicBezTo>
                  <a:cubicBezTo>
                    <a:pt x="4051" y="2335"/>
                    <a:pt x="4256" y="1265"/>
                    <a:pt x="3539" y="991"/>
                  </a:cubicBezTo>
                  <a:cubicBezTo>
                    <a:pt x="2719" y="677"/>
                    <a:pt x="1899" y="361"/>
                    <a:pt x="1076" y="48"/>
                  </a:cubicBezTo>
                  <a:cubicBezTo>
                    <a:pt x="991" y="16"/>
                    <a:pt x="911" y="1"/>
                    <a:pt x="837" y="1"/>
                  </a:cubicBezTo>
                  <a:close/>
                </a:path>
              </a:pathLst>
            </a:custGeom>
            <a:solidFill>
              <a:srgbClr val="FFFFFF">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2330250" y="1044175"/>
              <a:ext cx="160450" cy="107250"/>
            </a:xfrm>
            <a:custGeom>
              <a:avLst/>
              <a:gdLst/>
              <a:ahLst/>
              <a:cxnLst/>
              <a:rect l="l" t="t" r="r" b="b"/>
              <a:pathLst>
                <a:path w="6418" h="4290" extrusionOk="0">
                  <a:moveTo>
                    <a:pt x="843" y="0"/>
                  </a:moveTo>
                  <a:cubicBezTo>
                    <a:pt x="207" y="0"/>
                    <a:pt x="0" y="1073"/>
                    <a:pt x="722" y="1344"/>
                  </a:cubicBezTo>
                  <a:cubicBezTo>
                    <a:pt x="2324" y="1944"/>
                    <a:pt x="3646" y="3035"/>
                    <a:pt x="4942" y="4121"/>
                  </a:cubicBezTo>
                  <a:cubicBezTo>
                    <a:pt x="5082" y="4240"/>
                    <a:pt x="5237" y="4290"/>
                    <a:pt x="5386" y="4290"/>
                  </a:cubicBezTo>
                  <a:cubicBezTo>
                    <a:pt x="5936" y="4290"/>
                    <a:pt x="6417" y="3609"/>
                    <a:pt x="5894" y="3170"/>
                  </a:cubicBezTo>
                  <a:cubicBezTo>
                    <a:pt x="4409" y="1926"/>
                    <a:pt x="2913" y="732"/>
                    <a:pt x="1080" y="46"/>
                  </a:cubicBezTo>
                  <a:cubicBezTo>
                    <a:pt x="996" y="15"/>
                    <a:pt x="917" y="0"/>
                    <a:pt x="843" y="0"/>
                  </a:cubicBezTo>
                  <a:close/>
                </a:path>
              </a:pathLst>
            </a:custGeom>
            <a:solidFill>
              <a:srgbClr val="FFFFFF">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a:off x="7675049" y="2512083"/>
            <a:ext cx="864252" cy="1054868"/>
            <a:chOff x="5079250" y="2236750"/>
            <a:chExt cx="1080450" cy="1318750"/>
          </a:xfrm>
        </p:grpSpPr>
        <p:sp>
          <p:nvSpPr>
            <p:cNvPr id="96" name="Google Shape;96;p3"/>
            <p:cNvSpPr/>
            <p:nvPr/>
          </p:nvSpPr>
          <p:spPr>
            <a:xfrm>
              <a:off x="5316525" y="2236750"/>
              <a:ext cx="319825" cy="220125"/>
            </a:xfrm>
            <a:custGeom>
              <a:avLst/>
              <a:gdLst/>
              <a:ahLst/>
              <a:cxnLst/>
              <a:rect l="l" t="t" r="r" b="b"/>
              <a:pathLst>
                <a:path w="12793" h="8805" extrusionOk="0">
                  <a:moveTo>
                    <a:pt x="5146" y="1"/>
                  </a:moveTo>
                  <a:cubicBezTo>
                    <a:pt x="2032" y="1"/>
                    <a:pt x="1" y="2499"/>
                    <a:pt x="1" y="2499"/>
                  </a:cubicBezTo>
                  <a:cubicBezTo>
                    <a:pt x="1" y="2499"/>
                    <a:pt x="1483" y="1961"/>
                    <a:pt x="3375" y="1961"/>
                  </a:cubicBezTo>
                  <a:cubicBezTo>
                    <a:pt x="4366" y="1961"/>
                    <a:pt x="5469" y="2109"/>
                    <a:pt x="6530" y="2558"/>
                  </a:cubicBezTo>
                  <a:cubicBezTo>
                    <a:pt x="9618" y="3864"/>
                    <a:pt x="9115" y="7994"/>
                    <a:pt x="9115" y="7994"/>
                  </a:cubicBezTo>
                  <a:lnTo>
                    <a:pt x="11217" y="8804"/>
                  </a:lnTo>
                  <a:cubicBezTo>
                    <a:pt x="11217" y="8804"/>
                    <a:pt x="12793" y="3129"/>
                    <a:pt x="8082" y="742"/>
                  </a:cubicBezTo>
                  <a:cubicBezTo>
                    <a:pt x="7028" y="208"/>
                    <a:pt x="6042" y="1"/>
                    <a:pt x="51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532525" y="2354450"/>
              <a:ext cx="75475" cy="102425"/>
            </a:xfrm>
            <a:custGeom>
              <a:avLst/>
              <a:gdLst/>
              <a:ahLst/>
              <a:cxnLst/>
              <a:rect l="l" t="t" r="r" b="b"/>
              <a:pathLst>
                <a:path w="3019" h="4097" extrusionOk="0">
                  <a:moveTo>
                    <a:pt x="0" y="1"/>
                  </a:moveTo>
                  <a:lnTo>
                    <a:pt x="0" y="1"/>
                  </a:lnTo>
                  <a:cubicBezTo>
                    <a:pt x="679" y="1570"/>
                    <a:pt x="475" y="3286"/>
                    <a:pt x="475" y="3286"/>
                  </a:cubicBezTo>
                  <a:lnTo>
                    <a:pt x="2578" y="4096"/>
                  </a:lnTo>
                  <a:cubicBezTo>
                    <a:pt x="2578" y="4096"/>
                    <a:pt x="3019" y="2510"/>
                    <a:pt x="2738" y="660"/>
                  </a:cubicBezTo>
                  <a:cubicBezTo>
                    <a:pt x="1826" y="432"/>
                    <a:pt x="914" y="213"/>
                    <a:pt x="0"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236600" y="2346225"/>
              <a:ext cx="324600" cy="221325"/>
            </a:xfrm>
            <a:custGeom>
              <a:avLst/>
              <a:gdLst/>
              <a:ahLst/>
              <a:cxnLst/>
              <a:rect l="l" t="t" r="r" b="b"/>
              <a:pathLst>
                <a:path w="12984" h="8853" extrusionOk="0">
                  <a:moveTo>
                    <a:pt x="1874" y="1"/>
                  </a:moveTo>
                  <a:lnTo>
                    <a:pt x="1874" y="1"/>
                  </a:lnTo>
                  <a:cubicBezTo>
                    <a:pt x="1874" y="1"/>
                    <a:pt x="1" y="5003"/>
                    <a:pt x="4443" y="7861"/>
                  </a:cubicBezTo>
                  <a:cubicBezTo>
                    <a:pt x="5564" y="8582"/>
                    <a:pt x="6664" y="8852"/>
                    <a:pt x="7682" y="8852"/>
                  </a:cubicBezTo>
                  <a:cubicBezTo>
                    <a:pt x="10693" y="8852"/>
                    <a:pt x="12984" y="6489"/>
                    <a:pt x="12984" y="6489"/>
                  </a:cubicBezTo>
                  <a:lnTo>
                    <a:pt x="11223" y="5085"/>
                  </a:lnTo>
                  <a:cubicBezTo>
                    <a:pt x="11223" y="5085"/>
                    <a:pt x="9527" y="6377"/>
                    <a:pt x="7578" y="6377"/>
                  </a:cubicBezTo>
                  <a:cubicBezTo>
                    <a:pt x="6804" y="6377"/>
                    <a:pt x="5989" y="6173"/>
                    <a:pt x="5225" y="5604"/>
                  </a:cubicBezTo>
                  <a:cubicBezTo>
                    <a:pt x="2537" y="3600"/>
                    <a:pt x="1874" y="1"/>
                    <a:pt x="18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5385425" y="2473325"/>
              <a:ext cx="175775" cy="94125"/>
            </a:xfrm>
            <a:custGeom>
              <a:avLst/>
              <a:gdLst/>
              <a:ahLst/>
              <a:cxnLst/>
              <a:rect l="l" t="t" r="r" b="b"/>
              <a:pathLst>
                <a:path w="7031" h="3765" extrusionOk="0">
                  <a:moveTo>
                    <a:pt x="5270" y="1"/>
                  </a:moveTo>
                  <a:cubicBezTo>
                    <a:pt x="5270" y="1"/>
                    <a:pt x="4016" y="953"/>
                    <a:pt x="2426" y="1221"/>
                  </a:cubicBezTo>
                  <a:cubicBezTo>
                    <a:pt x="2092" y="1633"/>
                    <a:pt x="1737" y="2030"/>
                    <a:pt x="1344" y="2401"/>
                  </a:cubicBezTo>
                  <a:cubicBezTo>
                    <a:pt x="940" y="2783"/>
                    <a:pt x="489" y="3150"/>
                    <a:pt x="0" y="3494"/>
                  </a:cubicBezTo>
                  <a:cubicBezTo>
                    <a:pt x="595" y="3684"/>
                    <a:pt x="1175" y="3764"/>
                    <a:pt x="1730" y="3764"/>
                  </a:cubicBezTo>
                  <a:cubicBezTo>
                    <a:pt x="4741" y="3764"/>
                    <a:pt x="7031" y="1404"/>
                    <a:pt x="7031" y="1404"/>
                  </a:cubicBezTo>
                  <a:lnTo>
                    <a:pt x="5270" y="1"/>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5529100" y="2466150"/>
              <a:ext cx="480875" cy="455425"/>
            </a:xfrm>
            <a:custGeom>
              <a:avLst/>
              <a:gdLst/>
              <a:ahLst/>
              <a:cxnLst/>
              <a:rect l="l" t="t" r="r" b="b"/>
              <a:pathLst>
                <a:path w="19235" h="18217" extrusionOk="0">
                  <a:moveTo>
                    <a:pt x="1841" y="0"/>
                  </a:moveTo>
                  <a:lnTo>
                    <a:pt x="0" y="1416"/>
                  </a:lnTo>
                  <a:cubicBezTo>
                    <a:pt x="0" y="1416"/>
                    <a:pt x="10450" y="17141"/>
                    <a:pt x="15509" y="18216"/>
                  </a:cubicBezTo>
                  <a:lnTo>
                    <a:pt x="19235" y="14719"/>
                  </a:lnTo>
                  <a:cubicBezTo>
                    <a:pt x="19235" y="14719"/>
                    <a:pt x="14871" y="7771"/>
                    <a:pt x="18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5559300" y="2466125"/>
              <a:ext cx="450700" cy="385500"/>
            </a:xfrm>
            <a:custGeom>
              <a:avLst/>
              <a:gdLst/>
              <a:ahLst/>
              <a:cxnLst/>
              <a:rect l="l" t="t" r="r" b="b"/>
              <a:pathLst>
                <a:path w="18028" h="15420" extrusionOk="0">
                  <a:moveTo>
                    <a:pt x="634" y="0"/>
                  </a:moveTo>
                  <a:lnTo>
                    <a:pt x="0" y="488"/>
                  </a:lnTo>
                  <a:cubicBezTo>
                    <a:pt x="4289" y="4283"/>
                    <a:pt x="15782" y="14250"/>
                    <a:pt x="17283" y="15419"/>
                  </a:cubicBezTo>
                  <a:lnTo>
                    <a:pt x="18028" y="14720"/>
                  </a:lnTo>
                  <a:cubicBezTo>
                    <a:pt x="18028" y="14720"/>
                    <a:pt x="13664" y="7772"/>
                    <a:pt x="634"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394025" y="2882500"/>
              <a:ext cx="650125" cy="516625"/>
            </a:xfrm>
            <a:custGeom>
              <a:avLst/>
              <a:gdLst/>
              <a:ahLst/>
              <a:cxnLst/>
              <a:rect l="l" t="t" r="r" b="b"/>
              <a:pathLst>
                <a:path w="26005" h="20665" extrusionOk="0">
                  <a:moveTo>
                    <a:pt x="23308" y="0"/>
                  </a:moveTo>
                  <a:cubicBezTo>
                    <a:pt x="12928" y="0"/>
                    <a:pt x="1" y="10346"/>
                    <a:pt x="1" y="10346"/>
                  </a:cubicBezTo>
                  <a:lnTo>
                    <a:pt x="6824" y="20664"/>
                  </a:lnTo>
                  <a:cubicBezTo>
                    <a:pt x="6824" y="20664"/>
                    <a:pt x="22452" y="13423"/>
                    <a:pt x="25781" y="2301"/>
                  </a:cubicBezTo>
                  <a:cubicBezTo>
                    <a:pt x="26005" y="1555"/>
                    <a:pt x="24451" y="23"/>
                    <a:pt x="23671" y="5"/>
                  </a:cubicBezTo>
                  <a:cubicBezTo>
                    <a:pt x="23550" y="2"/>
                    <a:pt x="23429" y="0"/>
                    <a:pt x="233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5444975" y="2908100"/>
              <a:ext cx="596100" cy="490950"/>
            </a:xfrm>
            <a:custGeom>
              <a:avLst/>
              <a:gdLst/>
              <a:ahLst/>
              <a:cxnLst/>
              <a:rect l="l" t="t" r="r" b="b"/>
              <a:pathLst>
                <a:path w="23844" h="19638" extrusionOk="0">
                  <a:moveTo>
                    <a:pt x="23196" y="0"/>
                  </a:moveTo>
                  <a:cubicBezTo>
                    <a:pt x="21624" y="1167"/>
                    <a:pt x="19984" y="2239"/>
                    <a:pt x="18345" y="3236"/>
                  </a:cubicBezTo>
                  <a:cubicBezTo>
                    <a:pt x="12533" y="6781"/>
                    <a:pt x="6494" y="10388"/>
                    <a:pt x="1" y="12403"/>
                  </a:cubicBezTo>
                  <a:lnTo>
                    <a:pt x="4786" y="19638"/>
                  </a:lnTo>
                  <a:cubicBezTo>
                    <a:pt x="4786" y="19638"/>
                    <a:pt x="20414" y="12398"/>
                    <a:pt x="23743" y="1276"/>
                  </a:cubicBezTo>
                  <a:cubicBezTo>
                    <a:pt x="23843" y="939"/>
                    <a:pt x="23583" y="445"/>
                    <a:pt x="23196"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5147300" y="2971675"/>
              <a:ext cx="510550" cy="583825"/>
            </a:xfrm>
            <a:custGeom>
              <a:avLst/>
              <a:gdLst/>
              <a:ahLst/>
              <a:cxnLst/>
              <a:rect l="l" t="t" r="r" b="b"/>
              <a:pathLst>
                <a:path w="20422" h="23353" extrusionOk="0">
                  <a:moveTo>
                    <a:pt x="10019" y="0"/>
                  </a:moveTo>
                  <a:lnTo>
                    <a:pt x="10019" y="3090"/>
                  </a:lnTo>
                  <a:cubicBezTo>
                    <a:pt x="8836" y="3317"/>
                    <a:pt x="7737" y="3780"/>
                    <a:pt x="6775" y="4431"/>
                  </a:cubicBezTo>
                  <a:lnTo>
                    <a:pt x="4591" y="2248"/>
                  </a:lnTo>
                  <a:lnTo>
                    <a:pt x="2248" y="4591"/>
                  </a:lnTo>
                  <a:lnTo>
                    <a:pt x="4430" y="6774"/>
                  </a:lnTo>
                  <a:cubicBezTo>
                    <a:pt x="3780" y="7736"/>
                    <a:pt x="3319" y="8835"/>
                    <a:pt x="3090" y="10018"/>
                  </a:cubicBezTo>
                  <a:lnTo>
                    <a:pt x="0" y="10018"/>
                  </a:lnTo>
                  <a:lnTo>
                    <a:pt x="0" y="13334"/>
                  </a:lnTo>
                  <a:lnTo>
                    <a:pt x="3090" y="13334"/>
                  </a:lnTo>
                  <a:cubicBezTo>
                    <a:pt x="3318" y="14515"/>
                    <a:pt x="3780" y="15614"/>
                    <a:pt x="4430" y="16577"/>
                  </a:cubicBezTo>
                  <a:lnTo>
                    <a:pt x="2248" y="18760"/>
                  </a:lnTo>
                  <a:lnTo>
                    <a:pt x="4591" y="21104"/>
                  </a:lnTo>
                  <a:lnTo>
                    <a:pt x="6775" y="18921"/>
                  </a:lnTo>
                  <a:cubicBezTo>
                    <a:pt x="7736" y="19573"/>
                    <a:pt x="8835" y="20034"/>
                    <a:pt x="10019" y="20261"/>
                  </a:cubicBezTo>
                  <a:lnTo>
                    <a:pt x="10019" y="23352"/>
                  </a:lnTo>
                  <a:lnTo>
                    <a:pt x="13334" y="23352"/>
                  </a:lnTo>
                  <a:lnTo>
                    <a:pt x="13334" y="20261"/>
                  </a:lnTo>
                  <a:cubicBezTo>
                    <a:pt x="17370" y="19484"/>
                    <a:pt x="20422" y="15937"/>
                    <a:pt x="20422" y="11674"/>
                  </a:cubicBezTo>
                  <a:cubicBezTo>
                    <a:pt x="20422" y="7411"/>
                    <a:pt x="17370" y="3866"/>
                    <a:pt x="13334" y="3090"/>
                  </a:cubicBezTo>
                  <a:lnTo>
                    <a:pt x="13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5203475" y="3069150"/>
              <a:ext cx="454375" cy="486225"/>
            </a:xfrm>
            <a:custGeom>
              <a:avLst/>
              <a:gdLst/>
              <a:ahLst/>
              <a:cxnLst/>
              <a:rect l="l" t="t" r="r" b="b"/>
              <a:pathLst>
                <a:path w="18175" h="19449" extrusionOk="0">
                  <a:moveTo>
                    <a:pt x="13418" y="1"/>
                  </a:moveTo>
                  <a:lnTo>
                    <a:pt x="13418" y="1"/>
                  </a:lnTo>
                  <a:cubicBezTo>
                    <a:pt x="13842" y="2830"/>
                    <a:pt x="13444" y="5741"/>
                    <a:pt x="12087" y="8416"/>
                  </a:cubicBezTo>
                  <a:cubicBezTo>
                    <a:pt x="9827" y="12872"/>
                    <a:pt x="5827" y="14822"/>
                    <a:pt x="1584" y="14822"/>
                  </a:cubicBezTo>
                  <a:cubicBezTo>
                    <a:pt x="1096" y="14822"/>
                    <a:pt x="604" y="14796"/>
                    <a:pt x="112" y="14745"/>
                  </a:cubicBezTo>
                  <a:lnTo>
                    <a:pt x="1" y="14857"/>
                  </a:lnTo>
                  <a:lnTo>
                    <a:pt x="2344" y="17201"/>
                  </a:lnTo>
                  <a:lnTo>
                    <a:pt x="4528" y="15018"/>
                  </a:lnTo>
                  <a:cubicBezTo>
                    <a:pt x="5489" y="15669"/>
                    <a:pt x="6588" y="16131"/>
                    <a:pt x="7772" y="16358"/>
                  </a:cubicBezTo>
                  <a:lnTo>
                    <a:pt x="7772" y="19449"/>
                  </a:lnTo>
                  <a:lnTo>
                    <a:pt x="11087" y="19449"/>
                  </a:lnTo>
                  <a:lnTo>
                    <a:pt x="11087" y="16358"/>
                  </a:lnTo>
                  <a:cubicBezTo>
                    <a:pt x="15123" y="15584"/>
                    <a:pt x="18175" y="12037"/>
                    <a:pt x="18175" y="7774"/>
                  </a:cubicBezTo>
                  <a:cubicBezTo>
                    <a:pt x="18175" y="4384"/>
                    <a:pt x="16239" y="1450"/>
                    <a:pt x="13418"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5842225" y="2804325"/>
              <a:ext cx="251300" cy="251325"/>
            </a:xfrm>
            <a:custGeom>
              <a:avLst/>
              <a:gdLst/>
              <a:ahLst/>
              <a:cxnLst/>
              <a:rect l="l" t="t" r="r" b="b"/>
              <a:pathLst>
                <a:path w="10052" h="10053" extrusionOk="0">
                  <a:moveTo>
                    <a:pt x="5026" y="1"/>
                  </a:moveTo>
                  <a:cubicBezTo>
                    <a:pt x="3694" y="1"/>
                    <a:pt x="2415" y="531"/>
                    <a:pt x="1472" y="1473"/>
                  </a:cubicBezTo>
                  <a:cubicBezTo>
                    <a:pt x="530" y="2415"/>
                    <a:pt x="0" y="3695"/>
                    <a:pt x="0" y="5027"/>
                  </a:cubicBezTo>
                  <a:cubicBezTo>
                    <a:pt x="0" y="6360"/>
                    <a:pt x="530" y="7638"/>
                    <a:pt x="1472" y="8580"/>
                  </a:cubicBezTo>
                  <a:cubicBezTo>
                    <a:pt x="2415" y="9523"/>
                    <a:pt x="3694" y="10052"/>
                    <a:pt x="5026" y="10052"/>
                  </a:cubicBezTo>
                  <a:cubicBezTo>
                    <a:pt x="6359" y="10052"/>
                    <a:pt x="7637" y="9523"/>
                    <a:pt x="8580" y="8580"/>
                  </a:cubicBezTo>
                  <a:cubicBezTo>
                    <a:pt x="9522" y="7638"/>
                    <a:pt x="10052" y="6360"/>
                    <a:pt x="10052" y="5027"/>
                  </a:cubicBezTo>
                  <a:cubicBezTo>
                    <a:pt x="10052" y="3695"/>
                    <a:pt x="9522" y="2415"/>
                    <a:pt x="8580" y="1473"/>
                  </a:cubicBezTo>
                  <a:cubicBezTo>
                    <a:pt x="7637" y="531"/>
                    <a:pt x="6359" y="1"/>
                    <a:pt x="50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5479500" y="2420500"/>
              <a:ext cx="139025" cy="127250"/>
            </a:xfrm>
            <a:custGeom>
              <a:avLst/>
              <a:gdLst/>
              <a:ahLst/>
              <a:cxnLst/>
              <a:rect l="l" t="t" r="r" b="b"/>
              <a:pathLst>
                <a:path w="5561" h="5090" extrusionOk="0">
                  <a:moveTo>
                    <a:pt x="2779" y="0"/>
                  </a:moveTo>
                  <a:cubicBezTo>
                    <a:pt x="1604" y="0"/>
                    <a:pt x="546" y="821"/>
                    <a:pt x="292" y="2016"/>
                  </a:cubicBezTo>
                  <a:cubicBezTo>
                    <a:pt x="1" y="3390"/>
                    <a:pt x="878" y="4741"/>
                    <a:pt x="2252" y="5033"/>
                  </a:cubicBezTo>
                  <a:cubicBezTo>
                    <a:pt x="2430" y="5071"/>
                    <a:pt x="2608" y="5089"/>
                    <a:pt x="2783" y="5089"/>
                  </a:cubicBezTo>
                  <a:cubicBezTo>
                    <a:pt x="3958" y="5089"/>
                    <a:pt x="5014" y="4270"/>
                    <a:pt x="5268" y="3073"/>
                  </a:cubicBezTo>
                  <a:cubicBezTo>
                    <a:pt x="5561" y="1699"/>
                    <a:pt x="4684" y="349"/>
                    <a:pt x="3309" y="56"/>
                  </a:cubicBezTo>
                  <a:cubicBezTo>
                    <a:pt x="3131" y="19"/>
                    <a:pt x="2954" y="0"/>
                    <a:pt x="27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5865075" y="2844375"/>
              <a:ext cx="228525" cy="211275"/>
            </a:xfrm>
            <a:custGeom>
              <a:avLst/>
              <a:gdLst/>
              <a:ahLst/>
              <a:cxnLst/>
              <a:rect l="l" t="t" r="r" b="b"/>
              <a:pathLst>
                <a:path w="9141" h="8451" extrusionOk="0">
                  <a:moveTo>
                    <a:pt x="7786" y="1"/>
                  </a:moveTo>
                  <a:cubicBezTo>
                    <a:pt x="7715" y="692"/>
                    <a:pt x="7525" y="1415"/>
                    <a:pt x="7179" y="2173"/>
                  </a:cubicBezTo>
                  <a:cubicBezTo>
                    <a:pt x="5868" y="5041"/>
                    <a:pt x="3735" y="6419"/>
                    <a:pt x="1253" y="6419"/>
                  </a:cubicBezTo>
                  <a:cubicBezTo>
                    <a:pt x="845" y="6419"/>
                    <a:pt x="426" y="6382"/>
                    <a:pt x="1" y="6307"/>
                  </a:cubicBezTo>
                  <a:lnTo>
                    <a:pt x="1" y="6307"/>
                  </a:lnTo>
                  <a:cubicBezTo>
                    <a:pt x="909" y="7602"/>
                    <a:pt x="2411" y="8450"/>
                    <a:pt x="4113" y="8450"/>
                  </a:cubicBezTo>
                  <a:cubicBezTo>
                    <a:pt x="6889" y="8450"/>
                    <a:pt x="9139" y="6200"/>
                    <a:pt x="9139" y="3424"/>
                  </a:cubicBezTo>
                  <a:cubicBezTo>
                    <a:pt x="9141" y="2101"/>
                    <a:pt x="8623" y="898"/>
                    <a:pt x="7786"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5526175" y="2420700"/>
              <a:ext cx="92350" cy="127050"/>
            </a:xfrm>
            <a:custGeom>
              <a:avLst/>
              <a:gdLst/>
              <a:ahLst/>
              <a:cxnLst/>
              <a:rect l="l" t="t" r="r" b="b"/>
              <a:pathLst>
                <a:path w="3694" h="5082" extrusionOk="0">
                  <a:moveTo>
                    <a:pt x="961" y="1"/>
                  </a:moveTo>
                  <a:cubicBezTo>
                    <a:pt x="848" y="1"/>
                    <a:pt x="735" y="8"/>
                    <a:pt x="624" y="20"/>
                  </a:cubicBezTo>
                  <a:cubicBezTo>
                    <a:pt x="983" y="689"/>
                    <a:pt x="1189" y="1429"/>
                    <a:pt x="1158" y="2242"/>
                  </a:cubicBezTo>
                  <a:cubicBezTo>
                    <a:pt x="1120" y="3245"/>
                    <a:pt x="677" y="4188"/>
                    <a:pt x="0" y="4902"/>
                  </a:cubicBezTo>
                  <a:cubicBezTo>
                    <a:pt x="125" y="4950"/>
                    <a:pt x="251" y="4997"/>
                    <a:pt x="386" y="5025"/>
                  </a:cubicBezTo>
                  <a:cubicBezTo>
                    <a:pt x="564" y="5063"/>
                    <a:pt x="742" y="5081"/>
                    <a:pt x="917" y="5081"/>
                  </a:cubicBezTo>
                  <a:cubicBezTo>
                    <a:pt x="2092" y="5081"/>
                    <a:pt x="3149" y="4263"/>
                    <a:pt x="3403" y="3065"/>
                  </a:cubicBezTo>
                  <a:cubicBezTo>
                    <a:pt x="3694" y="1691"/>
                    <a:pt x="2817" y="341"/>
                    <a:pt x="1443" y="49"/>
                  </a:cubicBezTo>
                  <a:cubicBezTo>
                    <a:pt x="1281" y="15"/>
                    <a:pt x="1120" y="1"/>
                    <a:pt x="961"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5283750" y="3322175"/>
              <a:ext cx="35500" cy="35450"/>
            </a:xfrm>
            <a:custGeom>
              <a:avLst/>
              <a:gdLst/>
              <a:ahLst/>
              <a:cxnLst/>
              <a:rect l="l" t="t" r="r" b="b"/>
              <a:pathLst>
                <a:path w="1420" h="1418" extrusionOk="0">
                  <a:moveTo>
                    <a:pt x="709" y="0"/>
                  </a:moveTo>
                  <a:cubicBezTo>
                    <a:pt x="318" y="0"/>
                    <a:pt x="1" y="317"/>
                    <a:pt x="1" y="709"/>
                  </a:cubicBezTo>
                  <a:cubicBezTo>
                    <a:pt x="1" y="1100"/>
                    <a:pt x="318" y="1417"/>
                    <a:pt x="709" y="1417"/>
                  </a:cubicBezTo>
                  <a:cubicBezTo>
                    <a:pt x="1101" y="1417"/>
                    <a:pt x="1419" y="1100"/>
                    <a:pt x="1419" y="709"/>
                  </a:cubicBezTo>
                  <a:cubicBezTo>
                    <a:pt x="1419" y="317"/>
                    <a:pt x="1101" y="0"/>
                    <a:pt x="7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5261800" y="3241850"/>
              <a:ext cx="35500" cy="35475"/>
            </a:xfrm>
            <a:custGeom>
              <a:avLst/>
              <a:gdLst/>
              <a:ahLst/>
              <a:cxnLst/>
              <a:rect l="l" t="t" r="r" b="b"/>
              <a:pathLst>
                <a:path w="1420" h="1419" extrusionOk="0">
                  <a:moveTo>
                    <a:pt x="710" y="1"/>
                  </a:moveTo>
                  <a:cubicBezTo>
                    <a:pt x="318" y="1"/>
                    <a:pt x="1" y="318"/>
                    <a:pt x="1" y="710"/>
                  </a:cubicBezTo>
                  <a:cubicBezTo>
                    <a:pt x="1" y="1101"/>
                    <a:pt x="318" y="1418"/>
                    <a:pt x="710" y="1418"/>
                  </a:cubicBezTo>
                  <a:cubicBezTo>
                    <a:pt x="1102" y="1418"/>
                    <a:pt x="1419" y="1101"/>
                    <a:pt x="1419" y="710"/>
                  </a:cubicBezTo>
                  <a:cubicBezTo>
                    <a:pt x="1419" y="318"/>
                    <a:pt x="1102" y="1"/>
                    <a:pt x="7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5288850" y="3161550"/>
              <a:ext cx="35475" cy="35500"/>
            </a:xfrm>
            <a:custGeom>
              <a:avLst/>
              <a:gdLst/>
              <a:ahLst/>
              <a:cxnLst/>
              <a:rect l="l" t="t" r="r" b="b"/>
              <a:pathLst>
                <a:path w="1419" h="1420" extrusionOk="0">
                  <a:moveTo>
                    <a:pt x="709" y="1"/>
                  </a:moveTo>
                  <a:cubicBezTo>
                    <a:pt x="318" y="1"/>
                    <a:pt x="0" y="319"/>
                    <a:pt x="0" y="710"/>
                  </a:cubicBezTo>
                  <a:cubicBezTo>
                    <a:pt x="0" y="1102"/>
                    <a:pt x="318" y="1419"/>
                    <a:pt x="709" y="1419"/>
                  </a:cubicBezTo>
                  <a:cubicBezTo>
                    <a:pt x="1100" y="1419"/>
                    <a:pt x="1419" y="1102"/>
                    <a:pt x="1419" y="710"/>
                  </a:cubicBezTo>
                  <a:cubicBezTo>
                    <a:pt x="1419" y="319"/>
                    <a:pt x="1100" y="1"/>
                    <a:pt x="7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5959025" y="2821600"/>
              <a:ext cx="17775" cy="17775"/>
            </a:xfrm>
            <a:custGeom>
              <a:avLst/>
              <a:gdLst/>
              <a:ahLst/>
              <a:cxnLst/>
              <a:rect l="l" t="t" r="r" b="b"/>
              <a:pathLst>
                <a:path w="711" h="711" extrusionOk="0">
                  <a:moveTo>
                    <a:pt x="355" y="0"/>
                  </a:moveTo>
                  <a:cubicBezTo>
                    <a:pt x="158" y="0"/>
                    <a:pt x="1" y="160"/>
                    <a:pt x="1" y="355"/>
                  </a:cubicBezTo>
                  <a:cubicBezTo>
                    <a:pt x="1" y="553"/>
                    <a:pt x="159" y="710"/>
                    <a:pt x="355" y="710"/>
                  </a:cubicBezTo>
                  <a:cubicBezTo>
                    <a:pt x="553" y="710"/>
                    <a:pt x="710" y="551"/>
                    <a:pt x="710" y="355"/>
                  </a:cubicBezTo>
                  <a:cubicBezTo>
                    <a:pt x="710" y="158"/>
                    <a:pt x="553" y="0"/>
                    <a:pt x="3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5511325" y="2496325"/>
              <a:ext cx="17800" cy="17775"/>
            </a:xfrm>
            <a:custGeom>
              <a:avLst/>
              <a:gdLst/>
              <a:ahLst/>
              <a:cxnLst/>
              <a:rect l="l" t="t" r="r" b="b"/>
              <a:pathLst>
                <a:path w="712" h="711" extrusionOk="0">
                  <a:moveTo>
                    <a:pt x="355" y="1"/>
                  </a:moveTo>
                  <a:cubicBezTo>
                    <a:pt x="159" y="1"/>
                    <a:pt x="0" y="159"/>
                    <a:pt x="0" y="356"/>
                  </a:cubicBezTo>
                  <a:cubicBezTo>
                    <a:pt x="0" y="553"/>
                    <a:pt x="160" y="710"/>
                    <a:pt x="355" y="710"/>
                  </a:cubicBezTo>
                  <a:cubicBezTo>
                    <a:pt x="552" y="710"/>
                    <a:pt x="711" y="552"/>
                    <a:pt x="711" y="356"/>
                  </a:cubicBezTo>
                  <a:cubicBezTo>
                    <a:pt x="711" y="160"/>
                    <a:pt x="552" y="2"/>
                    <a:pt x="3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5565550" y="2439125"/>
              <a:ext cx="17775" cy="17800"/>
            </a:xfrm>
            <a:custGeom>
              <a:avLst/>
              <a:gdLst/>
              <a:ahLst/>
              <a:cxnLst/>
              <a:rect l="l" t="t" r="r" b="b"/>
              <a:pathLst>
                <a:path w="711" h="712" extrusionOk="0">
                  <a:moveTo>
                    <a:pt x="355" y="1"/>
                  </a:moveTo>
                  <a:cubicBezTo>
                    <a:pt x="158" y="1"/>
                    <a:pt x="0" y="160"/>
                    <a:pt x="0" y="356"/>
                  </a:cubicBezTo>
                  <a:cubicBezTo>
                    <a:pt x="0" y="553"/>
                    <a:pt x="159" y="712"/>
                    <a:pt x="355" y="712"/>
                  </a:cubicBezTo>
                  <a:cubicBezTo>
                    <a:pt x="552" y="712"/>
                    <a:pt x="710" y="552"/>
                    <a:pt x="710" y="356"/>
                  </a:cubicBezTo>
                  <a:cubicBezTo>
                    <a:pt x="710" y="159"/>
                    <a:pt x="550" y="1"/>
                    <a:pt x="3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5920700" y="3006950"/>
              <a:ext cx="18650" cy="17750"/>
            </a:xfrm>
            <a:custGeom>
              <a:avLst/>
              <a:gdLst/>
              <a:ahLst/>
              <a:cxnLst/>
              <a:rect l="l" t="t" r="r" b="b"/>
              <a:pathLst>
                <a:path w="746" h="710" extrusionOk="0">
                  <a:moveTo>
                    <a:pt x="371" y="1"/>
                  </a:moveTo>
                  <a:cubicBezTo>
                    <a:pt x="359" y="1"/>
                    <a:pt x="347" y="1"/>
                    <a:pt x="335" y="3"/>
                  </a:cubicBezTo>
                  <a:cubicBezTo>
                    <a:pt x="141" y="23"/>
                    <a:pt x="0" y="199"/>
                    <a:pt x="20" y="393"/>
                  </a:cubicBezTo>
                  <a:cubicBezTo>
                    <a:pt x="39" y="574"/>
                    <a:pt x="194" y="710"/>
                    <a:pt x="373" y="710"/>
                  </a:cubicBezTo>
                  <a:cubicBezTo>
                    <a:pt x="385" y="710"/>
                    <a:pt x="397" y="709"/>
                    <a:pt x="410" y="708"/>
                  </a:cubicBezTo>
                  <a:cubicBezTo>
                    <a:pt x="604" y="688"/>
                    <a:pt x="746" y="512"/>
                    <a:pt x="725" y="318"/>
                  </a:cubicBezTo>
                  <a:cubicBezTo>
                    <a:pt x="705" y="136"/>
                    <a:pt x="550" y="1"/>
                    <a:pt x="3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5887100" y="2978700"/>
              <a:ext cx="18675" cy="17750"/>
            </a:xfrm>
            <a:custGeom>
              <a:avLst/>
              <a:gdLst/>
              <a:ahLst/>
              <a:cxnLst/>
              <a:rect l="l" t="t" r="r" b="b"/>
              <a:pathLst>
                <a:path w="747" h="710" extrusionOk="0">
                  <a:moveTo>
                    <a:pt x="372" y="1"/>
                  </a:moveTo>
                  <a:cubicBezTo>
                    <a:pt x="361" y="1"/>
                    <a:pt x="349" y="1"/>
                    <a:pt x="337" y="2"/>
                  </a:cubicBezTo>
                  <a:cubicBezTo>
                    <a:pt x="141" y="23"/>
                    <a:pt x="1" y="199"/>
                    <a:pt x="21" y="393"/>
                  </a:cubicBezTo>
                  <a:cubicBezTo>
                    <a:pt x="40" y="575"/>
                    <a:pt x="195" y="710"/>
                    <a:pt x="374" y="710"/>
                  </a:cubicBezTo>
                  <a:cubicBezTo>
                    <a:pt x="386" y="710"/>
                    <a:pt x="399" y="709"/>
                    <a:pt x="412" y="708"/>
                  </a:cubicBezTo>
                  <a:cubicBezTo>
                    <a:pt x="606" y="688"/>
                    <a:pt x="746" y="512"/>
                    <a:pt x="726" y="318"/>
                  </a:cubicBezTo>
                  <a:cubicBezTo>
                    <a:pt x="706" y="135"/>
                    <a:pt x="552" y="1"/>
                    <a:pt x="3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5906000" y="2839325"/>
              <a:ext cx="17800" cy="17775"/>
            </a:xfrm>
            <a:custGeom>
              <a:avLst/>
              <a:gdLst/>
              <a:ahLst/>
              <a:cxnLst/>
              <a:rect l="l" t="t" r="r" b="b"/>
              <a:pathLst>
                <a:path w="712" h="711" extrusionOk="0">
                  <a:moveTo>
                    <a:pt x="356" y="0"/>
                  </a:moveTo>
                  <a:cubicBezTo>
                    <a:pt x="160" y="0"/>
                    <a:pt x="1" y="160"/>
                    <a:pt x="1" y="355"/>
                  </a:cubicBezTo>
                  <a:cubicBezTo>
                    <a:pt x="1" y="552"/>
                    <a:pt x="161" y="711"/>
                    <a:pt x="356" y="711"/>
                  </a:cubicBezTo>
                  <a:cubicBezTo>
                    <a:pt x="553" y="711"/>
                    <a:pt x="712" y="551"/>
                    <a:pt x="712" y="355"/>
                  </a:cubicBezTo>
                  <a:cubicBezTo>
                    <a:pt x="712" y="160"/>
                    <a:pt x="552" y="0"/>
                    <a:pt x="3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5863425" y="2877525"/>
              <a:ext cx="39675" cy="82050"/>
            </a:xfrm>
            <a:custGeom>
              <a:avLst/>
              <a:gdLst/>
              <a:ahLst/>
              <a:cxnLst/>
              <a:rect l="l" t="t" r="r" b="b"/>
              <a:pathLst>
                <a:path w="1587" h="3282" extrusionOk="0">
                  <a:moveTo>
                    <a:pt x="1108" y="0"/>
                  </a:moveTo>
                  <a:cubicBezTo>
                    <a:pt x="1005" y="0"/>
                    <a:pt x="901" y="43"/>
                    <a:pt x="826" y="146"/>
                  </a:cubicBezTo>
                  <a:cubicBezTo>
                    <a:pt x="208" y="993"/>
                    <a:pt x="0" y="2010"/>
                    <a:pt x="182" y="3038"/>
                  </a:cubicBezTo>
                  <a:cubicBezTo>
                    <a:pt x="212" y="3208"/>
                    <a:pt x="333" y="3281"/>
                    <a:pt x="464" y="3281"/>
                  </a:cubicBezTo>
                  <a:cubicBezTo>
                    <a:pt x="660" y="3281"/>
                    <a:pt x="876" y="3114"/>
                    <a:pt x="831" y="2858"/>
                  </a:cubicBezTo>
                  <a:cubicBezTo>
                    <a:pt x="680" y="2004"/>
                    <a:pt x="899" y="1181"/>
                    <a:pt x="1407" y="485"/>
                  </a:cubicBezTo>
                  <a:cubicBezTo>
                    <a:pt x="1586" y="239"/>
                    <a:pt x="1351" y="0"/>
                    <a:pt x="1108" y="0"/>
                  </a:cubicBezTo>
                  <a:close/>
                </a:path>
              </a:pathLst>
            </a:custGeom>
            <a:solidFill>
              <a:srgbClr val="FFFFFF">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5505825" y="2449625"/>
              <a:ext cx="25700" cy="30025"/>
            </a:xfrm>
            <a:custGeom>
              <a:avLst/>
              <a:gdLst/>
              <a:ahLst/>
              <a:cxnLst/>
              <a:rect l="l" t="t" r="r" b="b"/>
              <a:pathLst>
                <a:path w="1028" h="1201" extrusionOk="0">
                  <a:moveTo>
                    <a:pt x="542" y="0"/>
                  </a:moveTo>
                  <a:cubicBezTo>
                    <a:pt x="466" y="0"/>
                    <a:pt x="388" y="30"/>
                    <a:pt x="318" y="101"/>
                  </a:cubicBezTo>
                  <a:cubicBezTo>
                    <a:pt x="112" y="313"/>
                    <a:pt x="0" y="579"/>
                    <a:pt x="10" y="876"/>
                  </a:cubicBezTo>
                  <a:cubicBezTo>
                    <a:pt x="17" y="1092"/>
                    <a:pt x="189" y="1201"/>
                    <a:pt x="357" y="1201"/>
                  </a:cubicBezTo>
                  <a:cubicBezTo>
                    <a:pt x="525" y="1201"/>
                    <a:pt x="689" y="1093"/>
                    <a:pt x="682" y="876"/>
                  </a:cubicBezTo>
                  <a:cubicBezTo>
                    <a:pt x="679" y="753"/>
                    <a:pt x="707" y="665"/>
                    <a:pt x="794" y="577"/>
                  </a:cubicBezTo>
                  <a:cubicBezTo>
                    <a:pt x="1028" y="338"/>
                    <a:pt x="799" y="0"/>
                    <a:pt x="542" y="0"/>
                  </a:cubicBezTo>
                  <a:close/>
                </a:path>
              </a:pathLst>
            </a:custGeom>
            <a:solidFill>
              <a:srgbClr val="FFFFFF">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5316525" y="3096625"/>
              <a:ext cx="81050" cy="51125"/>
            </a:xfrm>
            <a:custGeom>
              <a:avLst/>
              <a:gdLst/>
              <a:ahLst/>
              <a:cxnLst/>
              <a:rect l="l" t="t" r="r" b="b"/>
              <a:pathLst>
                <a:path w="3242" h="2045" extrusionOk="0">
                  <a:moveTo>
                    <a:pt x="2601" y="0"/>
                  </a:moveTo>
                  <a:cubicBezTo>
                    <a:pt x="2547" y="0"/>
                    <a:pt x="2489" y="10"/>
                    <a:pt x="2428" y="32"/>
                  </a:cubicBezTo>
                  <a:cubicBezTo>
                    <a:pt x="1674" y="302"/>
                    <a:pt x="1004" y="689"/>
                    <a:pt x="393" y="1204"/>
                  </a:cubicBezTo>
                  <a:cubicBezTo>
                    <a:pt x="0" y="1534"/>
                    <a:pt x="361" y="2044"/>
                    <a:pt x="773" y="2044"/>
                  </a:cubicBezTo>
                  <a:cubicBezTo>
                    <a:pt x="885" y="2044"/>
                    <a:pt x="1000" y="2007"/>
                    <a:pt x="1106" y="1918"/>
                  </a:cubicBezTo>
                  <a:cubicBezTo>
                    <a:pt x="1577" y="1521"/>
                    <a:pt x="2116" y="1214"/>
                    <a:pt x="2696" y="1006"/>
                  </a:cubicBezTo>
                  <a:cubicBezTo>
                    <a:pt x="3242" y="810"/>
                    <a:pt x="3085" y="0"/>
                    <a:pt x="2601" y="0"/>
                  </a:cubicBezTo>
                  <a:close/>
                </a:path>
              </a:pathLst>
            </a:custGeom>
            <a:solidFill>
              <a:srgbClr val="FFFFFF">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5419900" y="3083675"/>
              <a:ext cx="96200" cy="28275"/>
            </a:xfrm>
            <a:custGeom>
              <a:avLst/>
              <a:gdLst/>
              <a:ahLst/>
              <a:cxnLst/>
              <a:rect l="l" t="t" r="r" b="b"/>
              <a:pathLst>
                <a:path w="3848" h="1131" extrusionOk="0">
                  <a:moveTo>
                    <a:pt x="1783" y="0"/>
                  </a:moveTo>
                  <a:cubicBezTo>
                    <a:pt x="1395" y="0"/>
                    <a:pt x="1005" y="31"/>
                    <a:pt x="611" y="90"/>
                  </a:cubicBezTo>
                  <a:cubicBezTo>
                    <a:pt x="0" y="182"/>
                    <a:pt x="219" y="1070"/>
                    <a:pt x="792" y="1070"/>
                  </a:cubicBezTo>
                  <a:cubicBezTo>
                    <a:pt x="820" y="1070"/>
                    <a:pt x="849" y="1068"/>
                    <a:pt x="879" y="1064"/>
                  </a:cubicBezTo>
                  <a:cubicBezTo>
                    <a:pt x="1172" y="1019"/>
                    <a:pt x="1467" y="997"/>
                    <a:pt x="1762" y="997"/>
                  </a:cubicBezTo>
                  <a:cubicBezTo>
                    <a:pt x="2171" y="997"/>
                    <a:pt x="2579" y="1039"/>
                    <a:pt x="2981" y="1119"/>
                  </a:cubicBezTo>
                  <a:cubicBezTo>
                    <a:pt x="3020" y="1127"/>
                    <a:pt x="3057" y="1131"/>
                    <a:pt x="3093" y="1131"/>
                  </a:cubicBezTo>
                  <a:cubicBezTo>
                    <a:pt x="3644" y="1131"/>
                    <a:pt x="3848" y="266"/>
                    <a:pt x="3249" y="147"/>
                  </a:cubicBezTo>
                  <a:cubicBezTo>
                    <a:pt x="2757" y="48"/>
                    <a:pt x="2271" y="0"/>
                    <a:pt x="1783" y="0"/>
                  </a:cubicBezTo>
                  <a:close/>
                </a:path>
              </a:pathLst>
            </a:custGeom>
            <a:solidFill>
              <a:srgbClr val="FFFFFF">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5079250" y="2925400"/>
              <a:ext cx="197550" cy="176800"/>
            </a:xfrm>
            <a:custGeom>
              <a:avLst/>
              <a:gdLst/>
              <a:ahLst/>
              <a:cxnLst/>
              <a:rect l="l" t="t" r="r" b="b"/>
              <a:pathLst>
                <a:path w="7902" h="7072" extrusionOk="0">
                  <a:moveTo>
                    <a:pt x="6905" y="1"/>
                  </a:moveTo>
                  <a:cubicBezTo>
                    <a:pt x="6801" y="1"/>
                    <a:pt x="6690" y="28"/>
                    <a:pt x="6577" y="90"/>
                  </a:cubicBezTo>
                  <a:cubicBezTo>
                    <a:pt x="3989" y="1516"/>
                    <a:pt x="1861" y="3555"/>
                    <a:pt x="316" y="6074"/>
                  </a:cubicBezTo>
                  <a:cubicBezTo>
                    <a:pt x="0" y="6588"/>
                    <a:pt x="466" y="7072"/>
                    <a:pt x="931" y="7072"/>
                  </a:cubicBezTo>
                  <a:cubicBezTo>
                    <a:pt x="1136" y="7072"/>
                    <a:pt x="1340" y="6978"/>
                    <a:pt x="1479" y="6753"/>
                  </a:cubicBezTo>
                  <a:cubicBezTo>
                    <a:pt x="2909" y="4425"/>
                    <a:pt x="4863" y="2571"/>
                    <a:pt x="7256" y="1252"/>
                  </a:cubicBezTo>
                  <a:cubicBezTo>
                    <a:pt x="7902" y="896"/>
                    <a:pt x="7506" y="1"/>
                    <a:pt x="69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5149475" y="2851150"/>
              <a:ext cx="91625" cy="56675"/>
            </a:xfrm>
            <a:custGeom>
              <a:avLst/>
              <a:gdLst/>
              <a:ahLst/>
              <a:cxnLst/>
              <a:rect l="l" t="t" r="r" b="b"/>
              <a:pathLst>
                <a:path w="3665" h="2267" extrusionOk="0">
                  <a:moveTo>
                    <a:pt x="2933" y="0"/>
                  </a:moveTo>
                  <a:cubicBezTo>
                    <a:pt x="2814" y="0"/>
                    <a:pt x="2691" y="28"/>
                    <a:pt x="2573" y="79"/>
                  </a:cubicBezTo>
                  <a:cubicBezTo>
                    <a:pt x="1853" y="394"/>
                    <a:pt x="1131" y="711"/>
                    <a:pt x="412" y="1026"/>
                  </a:cubicBezTo>
                  <a:cubicBezTo>
                    <a:pt x="79" y="1171"/>
                    <a:pt x="0" y="1660"/>
                    <a:pt x="171" y="1946"/>
                  </a:cubicBezTo>
                  <a:cubicBezTo>
                    <a:pt x="303" y="2169"/>
                    <a:pt x="512" y="2266"/>
                    <a:pt x="734" y="2266"/>
                  </a:cubicBezTo>
                  <a:cubicBezTo>
                    <a:pt x="852" y="2266"/>
                    <a:pt x="975" y="2238"/>
                    <a:pt x="1092" y="2187"/>
                  </a:cubicBezTo>
                  <a:cubicBezTo>
                    <a:pt x="1812" y="1873"/>
                    <a:pt x="2534" y="1557"/>
                    <a:pt x="3253" y="1241"/>
                  </a:cubicBezTo>
                  <a:cubicBezTo>
                    <a:pt x="3585" y="1097"/>
                    <a:pt x="3665" y="608"/>
                    <a:pt x="3494" y="320"/>
                  </a:cubicBezTo>
                  <a:cubicBezTo>
                    <a:pt x="3362" y="97"/>
                    <a:pt x="3155" y="0"/>
                    <a:pt x="29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5792550" y="2498975"/>
              <a:ext cx="256800" cy="246575"/>
            </a:xfrm>
            <a:custGeom>
              <a:avLst/>
              <a:gdLst/>
              <a:ahLst/>
              <a:cxnLst/>
              <a:rect l="l" t="t" r="r" b="b"/>
              <a:pathLst>
                <a:path w="10272" h="9863" extrusionOk="0">
                  <a:moveTo>
                    <a:pt x="1001" y="1"/>
                  </a:moveTo>
                  <a:cubicBezTo>
                    <a:pt x="469" y="1"/>
                    <a:pt x="1" y="678"/>
                    <a:pt x="497" y="1137"/>
                  </a:cubicBezTo>
                  <a:cubicBezTo>
                    <a:pt x="3423" y="3845"/>
                    <a:pt x="6216" y="6681"/>
                    <a:pt x="8879" y="9647"/>
                  </a:cubicBezTo>
                  <a:cubicBezTo>
                    <a:pt x="9015" y="9799"/>
                    <a:pt x="9171" y="9862"/>
                    <a:pt x="9324" y="9862"/>
                  </a:cubicBezTo>
                  <a:cubicBezTo>
                    <a:pt x="9820" y="9862"/>
                    <a:pt x="10271" y="9188"/>
                    <a:pt x="9830" y="8696"/>
                  </a:cubicBezTo>
                  <a:cubicBezTo>
                    <a:pt x="7167" y="5729"/>
                    <a:pt x="4374" y="2892"/>
                    <a:pt x="1449" y="185"/>
                  </a:cubicBezTo>
                  <a:cubicBezTo>
                    <a:pt x="1308" y="56"/>
                    <a:pt x="1152" y="1"/>
                    <a:pt x="10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5981125" y="2552925"/>
              <a:ext cx="178575" cy="178250"/>
            </a:xfrm>
            <a:custGeom>
              <a:avLst/>
              <a:gdLst/>
              <a:ahLst/>
              <a:cxnLst/>
              <a:rect l="l" t="t" r="r" b="b"/>
              <a:pathLst>
                <a:path w="7143" h="7130" extrusionOk="0">
                  <a:moveTo>
                    <a:pt x="1016" y="0"/>
                  </a:moveTo>
                  <a:cubicBezTo>
                    <a:pt x="475" y="0"/>
                    <a:pt x="1" y="678"/>
                    <a:pt x="510" y="1129"/>
                  </a:cubicBezTo>
                  <a:cubicBezTo>
                    <a:pt x="2438" y="2831"/>
                    <a:pt x="4151" y="4727"/>
                    <a:pt x="5631" y="6831"/>
                  </a:cubicBezTo>
                  <a:cubicBezTo>
                    <a:pt x="5779" y="7042"/>
                    <a:pt x="5987" y="7129"/>
                    <a:pt x="6193" y="7129"/>
                  </a:cubicBezTo>
                  <a:cubicBezTo>
                    <a:pt x="6675" y="7129"/>
                    <a:pt x="7143" y="6650"/>
                    <a:pt x="6793" y="6152"/>
                  </a:cubicBezTo>
                  <a:cubicBezTo>
                    <a:pt x="5249" y="3954"/>
                    <a:pt x="3477" y="1955"/>
                    <a:pt x="1462" y="176"/>
                  </a:cubicBezTo>
                  <a:cubicBezTo>
                    <a:pt x="1322" y="52"/>
                    <a:pt x="1166" y="0"/>
                    <a:pt x="10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6045250" y="2756575"/>
              <a:ext cx="111725" cy="108050"/>
            </a:xfrm>
            <a:custGeom>
              <a:avLst/>
              <a:gdLst/>
              <a:ahLst/>
              <a:cxnLst/>
              <a:rect l="l" t="t" r="r" b="b"/>
              <a:pathLst>
                <a:path w="4469" h="4322" extrusionOk="0">
                  <a:moveTo>
                    <a:pt x="1031" y="1"/>
                  </a:moveTo>
                  <a:cubicBezTo>
                    <a:pt x="481" y="1"/>
                    <a:pt x="0" y="680"/>
                    <a:pt x="522" y="1121"/>
                  </a:cubicBezTo>
                  <a:cubicBezTo>
                    <a:pt x="1505" y="1947"/>
                    <a:pt x="2331" y="2902"/>
                    <a:pt x="2995" y="4002"/>
                  </a:cubicBezTo>
                  <a:cubicBezTo>
                    <a:pt x="3132" y="4228"/>
                    <a:pt x="3336" y="4322"/>
                    <a:pt x="3540" y="4322"/>
                  </a:cubicBezTo>
                  <a:cubicBezTo>
                    <a:pt x="4003" y="4322"/>
                    <a:pt x="4468" y="3838"/>
                    <a:pt x="4156" y="3322"/>
                  </a:cubicBezTo>
                  <a:cubicBezTo>
                    <a:pt x="3437" y="2131"/>
                    <a:pt x="2540" y="1067"/>
                    <a:pt x="1474" y="169"/>
                  </a:cubicBezTo>
                  <a:cubicBezTo>
                    <a:pt x="1334" y="51"/>
                    <a:pt x="1180" y="1"/>
                    <a:pt x="103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8" name="Google Shape;128;p3"/>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129" name="Google Shape;129;p3"/>
          <p:cNvSpPr/>
          <p:nvPr/>
        </p:nvSpPr>
        <p:spPr>
          <a:xfrm>
            <a:off x="372375" y="324675"/>
            <a:ext cx="8394900" cy="45006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oogle Shape;130;p3"/>
          <p:cNvGrpSpPr/>
          <p:nvPr/>
        </p:nvGrpSpPr>
        <p:grpSpPr>
          <a:xfrm>
            <a:off x="371330" y="3818004"/>
            <a:ext cx="8400431" cy="1003659"/>
            <a:chOff x="4122825" y="2769975"/>
            <a:chExt cx="4390775" cy="1934950"/>
          </a:xfrm>
        </p:grpSpPr>
        <p:sp>
          <p:nvSpPr>
            <p:cNvPr id="131" name="Google Shape;131;p3"/>
            <p:cNvSpPr/>
            <p:nvPr/>
          </p:nvSpPr>
          <p:spPr>
            <a:xfrm>
              <a:off x="4122825" y="2769975"/>
              <a:ext cx="4390775" cy="1399600"/>
            </a:xfrm>
            <a:custGeom>
              <a:avLst/>
              <a:gdLst/>
              <a:ahLst/>
              <a:cxnLst/>
              <a:rect l="l" t="t" r="r" b="b"/>
              <a:pathLst>
                <a:path w="175631" h="55984" fill="none" extrusionOk="0">
                  <a:moveTo>
                    <a:pt x="175486" y="55983"/>
                  </a:moveTo>
                  <a:cubicBezTo>
                    <a:pt x="175594" y="55983"/>
                    <a:pt x="175630" y="55808"/>
                    <a:pt x="175534" y="55748"/>
                  </a:cubicBezTo>
                  <a:lnTo>
                    <a:pt x="87817" y="1"/>
                  </a:lnTo>
                  <a:lnTo>
                    <a:pt x="97" y="55748"/>
                  </a:lnTo>
                  <a:cubicBezTo>
                    <a:pt x="1" y="55810"/>
                    <a:pt x="37" y="55983"/>
                    <a:pt x="146" y="55983"/>
                  </a:cubicBez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5419875" y="2769975"/>
              <a:ext cx="898375" cy="1934950"/>
            </a:xfrm>
            <a:custGeom>
              <a:avLst/>
              <a:gdLst/>
              <a:ahLst/>
              <a:cxnLst/>
              <a:rect l="l" t="t" r="r" b="b"/>
              <a:pathLst>
                <a:path w="35935" h="77398" fill="none" extrusionOk="0">
                  <a:moveTo>
                    <a:pt x="35935" y="1"/>
                  </a:moveTo>
                  <a:lnTo>
                    <a:pt x="0" y="77398"/>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4355900" y="2769975"/>
              <a:ext cx="1962350" cy="1934950"/>
            </a:xfrm>
            <a:custGeom>
              <a:avLst/>
              <a:gdLst/>
              <a:ahLst/>
              <a:cxnLst/>
              <a:rect l="l" t="t" r="r" b="b"/>
              <a:pathLst>
                <a:path w="78494" h="77398" fill="none" extrusionOk="0">
                  <a:moveTo>
                    <a:pt x="0" y="77398"/>
                  </a:moveTo>
                  <a:lnTo>
                    <a:pt x="78494"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6318225" y="2769975"/>
              <a:ext cx="898350" cy="1934950"/>
            </a:xfrm>
            <a:custGeom>
              <a:avLst/>
              <a:gdLst/>
              <a:ahLst/>
              <a:cxnLst/>
              <a:rect l="l" t="t" r="r" b="b"/>
              <a:pathLst>
                <a:path w="35934" h="77398" fill="none" extrusionOk="0">
                  <a:moveTo>
                    <a:pt x="1" y="1"/>
                  </a:moveTo>
                  <a:lnTo>
                    <a:pt x="35934" y="77398"/>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6318225" y="2769975"/>
              <a:ext cx="1962350" cy="1934950"/>
            </a:xfrm>
            <a:custGeom>
              <a:avLst/>
              <a:gdLst/>
              <a:ahLst/>
              <a:cxnLst/>
              <a:rect l="l" t="t" r="r" b="b"/>
              <a:pathLst>
                <a:path w="78494" h="77398" fill="none" extrusionOk="0">
                  <a:moveTo>
                    <a:pt x="78493" y="77398"/>
                  </a:moveTo>
                  <a:lnTo>
                    <a:pt x="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4123850" y="3851100"/>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4123850" y="4346500"/>
              <a:ext cx="4389300" cy="25"/>
            </a:xfrm>
            <a:custGeom>
              <a:avLst/>
              <a:gdLst/>
              <a:ahLst/>
              <a:cxnLst/>
              <a:rect l="l" t="t" r="r" b="b"/>
              <a:pathLst>
                <a:path w="175572" h="1" fill="none" extrusionOk="0">
                  <a:moveTo>
                    <a:pt x="1" y="1"/>
                  </a:moveTo>
                  <a:lnTo>
                    <a:pt x="17557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4123850" y="3557300"/>
              <a:ext cx="4388725" cy="25"/>
            </a:xfrm>
            <a:custGeom>
              <a:avLst/>
              <a:gdLst/>
              <a:ahLst/>
              <a:cxnLst/>
              <a:rect l="l" t="t" r="r" b="b"/>
              <a:pathLst>
                <a:path w="175549" h="1" fill="none" extrusionOk="0">
                  <a:moveTo>
                    <a:pt x="1" y="0"/>
                  </a:moveTo>
                  <a:lnTo>
                    <a:pt x="175549"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4123850" y="3353425"/>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4123850" y="3194925"/>
              <a:ext cx="4389300" cy="25"/>
            </a:xfrm>
            <a:custGeom>
              <a:avLst/>
              <a:gdLst/>
              <a:ahLst/>
              <a:cxnLst/>
              <a:rect l="l" t="t" r="r" b="b"/>
              <a:pathLst>
                <a:path w="175572" h="1" fill="none" extrusionOk="0">
                  <a:moveTo>
                    <a:pt x="1" y="1"/>
                  </a:moveTo>
                  <a:lnTo>
                    <a:pt x="17557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4123850" y="3079875"/>
              <a:ext cx="4388725" cy="25"/>
            </a:xfrm>
            <a:custGeom>
              <a:avLst/>
              <a:gdLst/>
              <a:ahLst/>
              <a:cxnLst/>
              <a:rect l="l" t="t" r="r" b="b"/>
              <a:pathLst>
                <a:path w="175549" h="1" fill="none" extrusionOk="0">
                  <a:moveTo>
                    <a:pt x="1" y="1"/>
                  </a:moveTo>
                  <a:lnTo>
                    <a:pt x="175549"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4123850" y="2976475"/>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4123850" y="2880100"/>
              <a:ext cx="4388725" cy="25"/>
            </a:xfrm>
            <a:custGeom>
              <a:avLst/>
              <a:gdLst/>
              <a:ahLst/>
              <a:cxnLst/>
              <a:rect l="l" t="t" r="r" b="b"/>
              <a:pathLst>
                <a:path w="175549" h="1" fill="none" extrusionOk="0">
                  <a:moveTo>
                    <a:pt x="1" y="0"/>
                  </a:moveTo>
                  <a:lnTo>
                    <a:pt x="175549"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4123850" y="2769975"/>
              <a:ext cx="2194400" cy="979100"/>
            </a:xfrm>
            <a:custGeom>
              <a:avLst/>
              <a:gdLst/>
              <a:ahLst/>
              <a:cxnLst/>
              <a:rect l="l" t="t" r="r" b="b"/>
              <a:pathLst>
                <a:path w="87776" h="39164" fill="none" extrusionOk="0">
                  <a:moveTo>
                    <a:pt x="87776" y="1"/>
                  </a:moveTo>
                  <a:lnTo>
                    <a:pt x="1" y="3916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4123850" y="2769975"/>
              <a:ext cx="2194400" cy="662050"/>
            </a:xfrm>
            <a:custGeom>
              <a:avLst/>
              <a:gdLst/>
              <a:ahLst/>
              <a:cxnLst/>
              <a:rect l="l" t="t" r="r" b="b"/>
              <a:pathLst>
                <a:path w="87776" h="26482" fill="none" extrusionOk="0">
                  <a:moveTo>
                    <a:pt x="87776" y="1"/>
                  </a:moveTo>
                  <a:lnTo>
                    <a:pt x="1" y="2648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4123850" y="2769975"/>
              <a:ext cx="2194400" cy="407100"/>
            </a:xfrm>
            <a:custGeom>
              <a:avLst/>
              <a:gdLst/>
              <a:ahLst/>
              <a:cxnLst/>
              <a:rect l="l" t="t" r="r" b="b"/>
              <a:pathLst>
                <a:path w="87776" h="16284" fill="none" extrusionOk="0">
                  <a:moveTo>
                    <a:pt x="87776" y="1"/>
                  </a:moveTo>
                  <a:lnTo>
                    <a:pt x="1" y="1628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4123850" y="2769975"/>
              <a:ext cx="2194400" cy="206525"/>
            </a:xfrm>
            <a:custGeom>
              <a:avLst/>
              <a:gdLst/>
              <a:ahLst/>
              <a:cxnLst/>
              <a:rect l="l" t="t" r="r" b="b"/>
              <a:pathLst>
                <a:path w="87776" h="8261" fill="none" extrusionOk="0">
                  <a:moveTo>
                    <a:pt x="87776" y="1"/>
                  </a:moveTo>
                  <a:lnTo>
                    <a:pt x="1" y="826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4123850" y="2769975"/>
              <a:ext cx="2194400" cy="25"/>
            </a:xfrm>
            <a:custGeom>
              <a:avLst/>
              <a:gdLst/>
              <a:ahLst/>
              <a:cxnLst/>
              <a:rect l="l" t="t" r="r" b="b"/>
              <a:pathLst>
                <a:path w="87776" h="1" fill="none" extrusionOk="0">
                  <a:moveTo>
                    <a:pt x="87776" y="1"/>
                  </a:moveTo>
                  <a:lnTo>
                    <a:pt x="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6318700" y="2769975"/>
              <a:ext cx="2194450" cy="979100"/>
            </a:xfrm>
            <a:custGeom>
              <a:avLst/>
              <a:gdLst/>
              <a:ahLst/>
              <a:cxnLst/>
              <a:rect l="l" t="t" r="r" b="b"/>
              <a:pathLst>
                <a:path w="87778" h="39164" fill="none" extrusionOk="0">
                  <a:moveTo>
                    <a:pt x="1" y="1"/>
                  </a:moveTo>
                  <a:lnTo>
                    <a:pt x="87777" y="3916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6318700" y="2769975"/>
              <a:ext cx="2194450" cy="662050"/>
            </a:xfrm>
            <a:custGeom>
              <a:avLst/>
              <a:gdLst/>
              <a:ahLst/>
              <a:cxnLst/>
              <a:rect l="l" t="t" r="r" b="b"/>
              <a:pathLst>
                <a:path w="87778" h="26482" fill="none" extrusionOk="0">
                  <a:moveTo>
                    <a:pt x="1" y="1"/>
                  </a:moveTo>
                  <a:lnTo>
                    <a:pt x="87777" y="2648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6318700" y="2769975"/>
              <a:ext cx="2194450" cy="407100"/>
            </a:xfrm>
            <a:custGeom>
              <a:avLst/>
              <a:gdLst/>
              <a:ahLst/>
              <a:cxnLst/>
              <a:rect l="l" t="t" r="r" b="b"/>
              <a:pathLst>
                <a:path w="87778" h="16284" fill="none" extrusionOk="0">
                  <a:moveTo>
                    <a:pt x="1" y="1"/>
                  </a:moveTo>
                  <a:lnTo>
                    <a:pt x="87777" y="1628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6318700" y="2769975"/>
              <a:ext cx="2194450" cy="206525"/>
            </a:xfrm>
            <a:custGeom>
              <a:avLst/>
              <a:gdLst/>
              <a:ahLst/>
              <a:cxnLst/>
              <a:rect l="l" t="t" r="r" b="b"/>
              <a:pathLst>
                <a:path w="87778" h="8261" fill="none" extrusionOk="0">
                  <a:moveTo>
                    <a:pt x="1" y="1"/>
                  </a:moveTo>
                  <a:lnTo>
                    <a:pt x="87777" y="826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6318700" y="2769975"/>
              <a:ext cx="2194450" cy="25"/>
            </a:xfrm>
            <a:custGeom>
              <a:avLst/>
              <a:gdLst/>
              <a:ahLst/>
              <a:cxnLst/>
              <a:rect l="l" t="t" r="r" b="b"/>
              <a:pathLst>
                <a:path w="87778" h="1" fill="none" extrusionOk="0">
                  <a:moveTo>
                    <a:pt x="1" y="1"/>
                  </a:moveTo>
                  <a:lnTo>
                    <a:pt x="87777"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3"/>
          <p:cNvGrpSpPr/>
          <p:nvPr/>
        </p:nvGrpSpPr>
        <p:grpSpPr>
          <a:xfrm rot="10800000" flipH="1">
            <a:off x="371330" y="540079"/>
            <a:ext cx="8400431" cy="1003659"/>
            <a:chOff x="4122825" y="2769975"/>
            <a:chExt cx="4390775" cy="1934950"/>
          </a:xfrm>
        </p:grpSpPr>
        <p:sp>
          <p:nvSpPr>
            <p:cNvPr id="155" name="Google Shape;155;p3"/>
            <p:cNvSpPr/>
            <p:nvPr/>
          </p:nvSpPr>
          <p:spPr>
            <a:xfrm>
              <a:off x="4122825" y="2769975"/>
              <a:ext cx="4390775" cy="1399600"/>
            </a:xfrm>
            <a:custGeom>
              <a:avLst/>
              <a:gdLst/>
              <a:ahLst/>
              <a:cxnLst/>
              <a:rect l="l" t="t" r="r" b="b"/>
              <a:pathLst>
                <a:path w="175631" h="55984" fill="none" extrusionOk="0">
                  <a:moveTo>
                    <a:pt x="175486" y="55983"/>
                  </a:moveTo>
                  <a:cubicBezTo>
                    <a:pt x="175594" y="55983"/>
                    <a:pt x="175630" y="55808"/>
                    <a:pt x="175534" y="55748"/>
                  </a:cubicBezTo>
                  <a:lnTo>
                    <a:pt x="87817" y="1"/>
                  </a:lnTo>
                  <a:lnTo>
                    <a:pt x="97" y="55748"/>
                  </a:lnTo>
                  <a:cubicBezTo>
                    <a:pt x="1" y="55810"/>
                    <a:pt x="37" y="55983"/>
                    <a:pt x="146" y="55983"/>
                  </a:cubicBez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5419875" y="2769975"/>
              <a:ext cx="898375" cy="1934950"/>
            </a:xfrm>
            <a:custGeom>
              <a:avLst/>
              <a:gdLst/>
              <a:ahLst/>
              <a:cxnLst/>
              <a:rect l="l" t="t" r="r" b="b"/>
              <a:pathLst>
                <a:path w="35935" h="77398" fill="none" extrusionOk="0">
                  <a:moveTo>
                    <a:pt x="35935" y="1"/>
                  </a:moveTo>
                  <a:lnTo>
                    <a:pt x="0" y="77398"/>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4355900" y="2769975"/>
              <a:ext cx="1962350" cy="1934950"/>
            </a:xfrm>
            <a:custGeom>
              <a:avLst/>
              <a:gdLst/>
              <a:ahLst/>
              <a:cxnLst/>
              <a:rect l="l" t="t" r="r" b="b"/>
              <a:pathLst>
                <a:path w="78494" h="77398" fill="none" extrusionOk="0">
                  <a:moveTo>
                    <a:pt x="0" y="77398"/>
                  </a:moveTo>
                  <a:lnTo>
                    <a:pt x="78494"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6318225" y="2769975"/>
              <a:ext cx="898350" cy="1934950"/>
            </a:xfrm>
            <a:custGeom>
              <a:avLst/>
              <a:gdLst/>
              <a:ahLst/>
              <a:cxnLst/>
              <a:rect l="l" t="t" r="r" b="b"/>
              <a:pathLst>
                <a:path w="35934" h="77398" fill="none" extrusionOk="0">
                  <a:moveTo>
                    <a:pt x="1" y="1"/>
                  </a:moveTo>
                  <a:lnTo>
                    <a:pt x="35934" y="77398"/>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6318225" y="2769975"/>
              <a:ext cx="1962350" cy="1934950"/>
            </a:xfrm>
            <a:custGeom>
              <a:avLst/>
              <a:gdLst/>
              <a:ahLst/>
              <a:cxnLst/>
              <a:rect l="l" t="t" r="r" b="b"/>
              <a:pathLst>
                <a:path w="78494" h="77398" fill="none" extrusionOk="0">
                  <a:moveTo>
                    <a:pt x="78493" y="77398"/>
                  </a:moveTo>
                  <a:lnTo>
                    <a:pt x="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4123850" y="3851100"/>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4123850" y="4346500"/>
              <a:ext cx="4389300" cy="25"/>
            </a:xfrm>
            <a:custGeom>
              <a:avLst/>
              <a:gdLst/>
              <a:ahLst/>
              <a:cxnLst/>
              <a:rect l="l" t="t" r="r" b="b"/>
              <a:pathLst>
                <a:path w="175572" h="1" fill="none" extrusionOk="0">
                  <a:moveTo>
                    <a:pt x="1" y="1"/>
                  </a:moveTo>
                  <a:lnTo>
                    <a:pt x="17557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4123850" y="3557300"/>
              <a:ext cx="4388725" cy="25"/>
            </a:xfrm>
            <a:custGeom>
              <a:avLst/>
              <a:gdLst/>
              <a:ahLst/>
              <a:cxnLst/>
              <a:rect l="l" t="t" r="r" b="b"/>
              <a:pathLst>
                <a:path w="175549" h="1" fill="none" extrusionOk="0">
                  <a:moveTo>
                    <a:pt x="1" y="0"/>
                  </a:moveTo>
                  <a:lnTo>
                    <a:pt x="175549"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4123850" y="3353425"/>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4123850" y="3194925"/>
              <a:ext cx="4389300" cy="25"/>
            </a:xfrm>
            <a:custGeom>
              <a:avLst/>
              <a:gdLst/>
              <a:ahLst/>
              <a:cxnLst/>
              <a:rect l="l" t="t" r="r" b="b"/>
              <a:pathLst>
                <a:path w="175572" h="1" fill="none" extrusionOk="0">
                  <a:moveTo>
                    <a:pt x="1" y="1"/>
                  </a:moveTo>
                  <a:lnTo>
                    <a:pt x="17557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4123850" y="3079875"/>
              <a:ext cx="4388725" cy="25"/>
            </a:xfrm>
            <a:custGeom>
              <a:avLst/>
              <a:gdLst/>
              <a:ahLst/>
              <a:cxnLst/>
              <a:rect l="l" t="t" r="r" b="b"/>
              <a:pathLst>
                <a:path w="175549" h="1" fill="none" extrusionOk="0">
                  <a:moveTo>
                    <a:pt x="1" y="1"/>
                  </a:moveTo>
                  <a:lnTo>
                    <a:pt x="175549"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4123850" y="2976475"/>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4123850" y="2880100"/>
              <a:ext cx="4388725" cy="25"/>
            </a:xfrm>
            <a:custGeom>
              <a:avLst/>
              <a:gdLst/>
              <a:ahLst/>
              <a:cxnLst/>
              <a:rect l="l" t="t" r="r" b="b"/>
              <a:pathLst>
                <a:path w="175549" h="1" fill="none" extrusionOk="0">
                  <a:moveTo>
                    <a:pt x="1" y="0"/>
                  </a:moveTo>
                  <a:lnTo>
                    <a:pt x="175549"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4123850" y="2769975"/>
              <a:ext cx="2194400" cy="979100"/>
            </a:xfrm>
            <a:custGeom>
              <a:avLst/>
              <a:gdLst/>
              <a:ahLst/>
              <a:cxnLst/>
              <a:rect l="l" t="t" r="r" b="b"/>
              <a:pathLst>
                <a:path w="87776" h="39164" fill="none" extrusionOk="0">
                  <a:moveTo>
                    <a:pt x="87776" y="1"/>
                  </a:moveTo>
                  <a:lnTo>
                    <a:pt x="1" y="3916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4123850" y="2769975"/>
              <a:ext cx="2194400" cy="662050"/>
            </a:xfrm>
            <a:custGeom>
              <a:avLst/>
              <a:gdLst/>
              <a:ahLst/>
              <a:cxnLst/>
              <a:rect l="l" t="t" r="r" b="b"/>
              <a:pathLst>
                <a:path w="87776" h="26482" fill="none" extrusionOk="0">
                  <a:moveTo>
                    <a:pt x="87776" y="1"/>
                  </a:moveTo>
                  <a:lnTo>
                    <a:pt x="1" y="2648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4123850" y="2769975"/>
              <a:ext cx="2194400" cy="407100"/>
            </a:xfrm>
            <a:custGeom>
              <a:avLst/>
              <a:gdLst/>
              <a:ahLst/>
              <a:cxnLst/>
              <a:rect l="l" t="t" r="r" b="b"/>
              <a:pathLst>
                <a:path w="87776" h="16284" fill="none" extrusionOk="0">
                  <a:moveTo>
                    <a:pt x="87776" y="1"/>
                  </a:moveTo>
                  <a:lnTo>
                    <a:pt x="1" y="1628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4123850" y="2769975"/>
              <a:ext cx="2194400" cy="206525"/>
            </a:xfrm>
            <a:custGeom>
              <a:avLst/>
              <a:gdLst/>
              <a:ahLst/>
              <a:cxnLst/>
              <a:rect l="l" t="t" r="r" b="b"/>
              <a:pathLst>
                <a:path w="87776" h="8261" fill="none" extrusionOk="0">
                  <a:moveTo>
                    <a:pt x="87776" y="1"/>
                  </a:moveTo>
                  <a:lnTo>
                    <a:pt x="1" y="826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4123850" y="2769975"/>
              <a:ext cx="2194400" cy="25"/>
            </a:xfrm>
            <a:custGeom>
              <a:avLst/>
              <a:gdLst/>
              <a:ahLst/>
              <a:cxnLst/>
              <a:rect l="l" t="t" r="r" b="b"/>
              <a:pathLst>
                <a:path w="87776" h="1" fill="none" extrusionOk="0">
                  <a:moveTo>
                    <a:pt x="87776" y="1"/>
                  </a:moveTo>
                  <a:lnTo>
                    <a:pt x="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6318700" y="2769975"/>
              <a:ext cx="2194450" cy="979100"/>
            </a:xfrm>
            <a:custGeom>
              <a:avLst/>
              <a:gdLst/>
              <a:ahLst/>
              <a:cxnLst/>
              <a:rect l="l" t="t" r="r" b="b"/>
              <a:pathLst>
                <a:path w="87778" h="39164" fill="none" extrusionOk="0">
                  <a:moveTo>
                    <a:pt x="1" y="1"/>
                  </a:moveTo>
                  <a:lnTo>
                    <a:pt x="87777" y="3916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6318700" y="2769975"/>
              <a:ext cx="2194450" cy="662050"/>
            </a:xfrm>
            <a:custGeom>
              <a:avLst/>
              <a:gdLst/>
              <a:ahLst/>
              <a:cxnLst/>
              <a:rect l="l" t="t" r="r" b="b"/>
              <a:pathLst>
                <a:path w="87778" h="26482" fill="none" extrusionOk="0">
                  <a:moveTo>
                    <a:pt x="1" y="1"/>
                  </a:moveTo>
                  <a:lnTo>
                    <a:pt x="87777" y="2648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6318700" y="2769975"/>
              <a:ext cx="2194450" cy="407100"/>
            </a:xfrm>
            <a:custGeom>
              <a:avLst/>
              <a:gdLst/>
              <a:ahLst/>
              <a:cxnLst/>
              <a:rect l="l" t="t" r="r" b="b"/>
              <a:pathLst>
                <a:path w="87778" h="16284" fill="none" extrusionOk="0">
                  <a:moveTo>
                    <a:pt x="1" y="1"/>
                  </a:moveTo>
                  <a:lnTo>
                    <a:pt x="87777" y="1628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6318700" y="2769975"/>
              <a:ext cx="2194450" cy="206525"/>
            </a:xfrm>
            <a:custGeom>
              <a:avLst/>
              <a:gdLst/>
              <a:ahLst/>
              <a:cxnLst/>
              <a:rect l="l" t="t" r="r" b="b"/>
              <a:pathLst>
                <a:path w="87778" h="8261" fill="none" extrusionOk="0">
                  <a:moveTo>
                    <a:pt x="1" y="1"/>
                  </a:moveTo>
                  <a:lnTo>
                    <a:pt x="87777" y="826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6318700" y="2769975"/>
              <a:ext cx="2194450" cy="25"/>
            </a:xfrm>
            <a:custGeom>
              <a:avLst/>
              <a:gdLst/>
              <a:ahLst/>
              <a:cxnLst/>
              <a:rect l="l" t="t" r="r" b="b"/>
              <a:pathLst>
                <a:path w="87778" h="1" fill="none" extrusionOk="0">
                  <a:moveTo>
                    <a:pt x="1" y="1"/>
                  </a:moveTo>
                  <a:lnTo>
                    <a:pt x="87777"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3"/>
          <p:cNvGrpSpPr/>
          <p:nvPr/>
        </p:nvGrpSpPr>
        <p:grpSpPr>
          <a:xfrm>
            <a:off x="372025" y="321975"/>
            <a:ext cx="8400000" cy="4499700"/>
            <a:chOff x="372025" y="321975"/>
            <a:chExt cx="8400000" cy="4499700"/>
          </a:xfrm>
        </p:grpSpPr>
        <p:sp>
          <p:nvSpPr>
            <p:cNvPr id="179" name="Google Shape;179;p3"/>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 name="Google Shape;184;p3"/>
          <p:cNvSpPr txBox="1">
            <a:spLocks noGrp="1"/>
          </p:cNvSpPr>
          <p:nvPr>
            <p:ph type="title" hasCustomPrompt="1"/>
          </p:nvPr>
        </p:nvSpPr>
        <p:spPr>
          <a:xfrm>
            <a:off x="7790225" y="324675"/>
            <a:ext cx="633900" cy="215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200"/>
              <a:buNone/>
              <a:defRPr sz="1200"/>
            </a:lvl1pPr>
            <a:lvl2pPr lvl="1" algn="r" rtl="0">
              <a:spcBef>
                <a:spcPts val="0"/>
              </a:spcBef>
              <a:spcAft>
                <a:spcPts val="0"/>
              </a:spcAft>
              <a:buSzPts val="1200"/>
              <a:buNone/>
              <a:defRPr sz="1200"/>
            </a:lvl2pPr>
            <a:lvl3pPr lvl="2" algn="r" rtl="0">
              <a:spcBef>
                <a:spcPts val="0"/>
              </a:spcBef>
              <a:spcAft>
                <a:spcPts val="0"/>
              </a:spcAft>
              <a:buSzPts val="1200"/>
              <a:buNone/>
              <a:defRPr sz="1200"/>
            </a:lvl3pPr>
            <a:lvl4pPr lvl="3" algn="r" rtl="0">
              <a:spcBef>
                <a:spcPts val="0"/>
              </a:spcBef>
              <a:spcAft>
                <a:spcPts val="0"/>
              </a:spcAft>
              <a:buSzPts val="1200"/>
              <a:buNone/>
              <a:defRPr sz="1200"/>
            </a:lvl4pPr>
            <a:lvl5pPr lvl="4" algn="r" rtl="0">
              <a:spcBef>
                <a:spcPts val="0"/>
              </a:spcBef>
              <a:spcAft>
                <a:spcPts val="0"/>
              </a:spcAft>
              <a:buSzPts val="1200"/>
              <a:buNone/>
              <a:defRPr sz="1200"/>
            </a:lvl5pPr>
            <a:lvl6pPr lvl="5" algn="r" rtl="0">
              <a:spcBef>
                <a:spcPts val="0"/>
              </a:spcBef>
              <a:spcAft>
                <a:spcPts val="0"/>
              </a:spcAft>
              <a:buSzPts val="1200"/>
              <a:buNone/>
              <a:defRPr sz="1200"/>
            </a:lvl6pPr>
            <a:lvl7pPr lvl="6" algn="r" rtl="0">
              <a:spcBef>
                <a:spcPts val="0"/>
              </a:spcBef>
              <a:spcAft>
                <a:spcPts val="0"/>
              </a:spcAft>
              <a:buSzPts val="1200"/>
              <a:buNone/>
              <a:defRPr sz="1200"/>
            </a:lvl7pPr>
            <a:lvl8pPr lvl="7" algn="r" rtl="0">
              <a:spcBef>
                <a:spcPts val="0"/>
              </a:spcBef>
              <a:spcAft>
                <a:spcPts val="0"/>
              </a:spcAft>
              <a:buSzPts val="1200"/>
              <a:buNone/>
              <a:defRPr sz="1200"/>
            </a:lvl8pPr>
            <a:lvl9pPr lvl="8" algn="r" rtl="0">
              <a:spcBef>
                <a:spcPts val="0"/>
              </a:spcBef>
              <a:spcAft>
                <a:spcPts val="0"/>
              </a:spcAft>
              <a:buSzPts val="1200"/>
              <a:buNone/>
              <a:defRPr sz="1200"/>
            </a:lvl9pPr>
          </a:lstStyle>
          <a:p>
            <a:r>
              <a:t>xx%</a:t>
            </a:r>
          </a:p>
        </p:txBody>
      </p:sp>
      <p:sp>
        <p:nvSpPr>
          <p:cNvPr id="185" name="Google Shape;185;p3"/>
          <p:cNvSpPr txBox="1">
            <a:spLocks noGrp="1"/>
          </p:cNvSpPr>
          <p:nvPr>
            <p:ph type="subTitle" idx="1"/>
          </p:nvPr>
        </p:nvSpPr>
        <p:spPr>
          <a:xfrm>
            <a:off x="2391925" y="2817825"/>
            <a:ext cx="4360200" cy="443400"/>
          </a:xfrm>
          <a:prstGeom prst="rect">
            <a:avLst/>
          </a:prstGeom>
          <a:solidFill>
            <a:schemeClr val="accent2"/>
          </a:solidFill>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86" name="Google Shape;186;p3"/>
          <p:cNvSpPr txBox="1">
            <a:spLocks noGrp="1"/>
          </p:cNvSpPr>
          <p:nvPr>
            <p:ph type="title" idx="2"/>
          </p:nvPr>
        </p:nvSpPr>
        <p:spPr>
          <a:xfrm>
            <a:off x="1070575" y="2043725"/>
            <a:ext cx="7002900" cy="841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3600"/>
              <a:buNone/>
              <a:defRPr sz="4700">
                <a:solidFill>
                  <a:schemeClr val="lt2"/>
                </a:solidFill>
              </a:defRPr>
            </a:lvl1pPr>
            <a:lvl2pPr lvl="1" algn="ctr">
              <a:spcBef>
                <a:spcPts val="0"/>
              </a:spcBef>
              <a:spcAft>
                <a:spcPts val="0"/>
              </a:spcAft>
              <a:buClr>
                <a:schemeClr val="lt2"/>
              </a:buClr>
              <a:buSzPts val="3600"/>
              <a:buNone/>
              <a:defRPr sz="3600">
                <a:solidFill>
                  <a:schemeClr val="lt2"/>
                </a:solidFill>
              </a:defRPr>
            </a:lvl2pPr>
            <a:lvl3pPr lvl="2" algn="ctr">
              <a:spcBef>
                <a:spcPts val="0"/>
              </a:spcBef>
              <a:spcAft>
                <a:spcPts val="0"/>
              </a:spcAft>
              <a:buClr>
                <a:schemeClr val="lt2"/>
              </a:buClr>
              <a:buSzPts val="3600"/>
              <a:buNone/>
              <a:defRPr sz="3600">
                <a:solidFill>
                  <a:schemeClr val="lt2"/>
                </a:solidFill>
              </a:defRPr>
            </a:lvl3pPr>
            <a:lvl4pPr lvl="3" algn="ctr">
              <a:spcBef>
                <a:spcPts val="0"/>
              </a:spcBef>
              <a:spcAft>
                <a:spcPts val="0"/>
              </a:spcAft>
              <a:buClr>
                <a:schemeClr val="lt2"/>
              </a:buClr>
              <a:buSzPts val="3600"/>
              <a:buNone/>
              <a:defRPr sz="3600">
                <a:solidFill>
                  <a:schemeClr val="lt2"/>
                </a:solidFill>
              </a:defRPr>
            </a:lvl4pPr>
            <a:lvl5pPr lvl="4" algn="ctr">
              <a:spcBef>
                <a:spcPts val="0"/>
              </a:spcBef>
              <a:spcAft>
                <a:spcPts val="0"/>
              </a:spcAft>
              <a:buClr>
                <a:schemeClr val="lt2"/>
              </a:buClr>
              <a:buSzPts val="3600"/>
              <a:buNone/>
              <a:defRPr sz="3600">
                <a:solidFill>
                  <a:schemeClr val="lt2"/>
                </a:solidFill>
              </a:defRPr>
            </a:lvl5pPr>
            <a:lvl6pPr lvl="5" algn="ctr">
              <a:spcBef>
                <a:spcPts val="0"/>
              </a:spcBef>
              <a:spcAft>
                <a:spcPts val="0"/>
              </a:spcAft>
              <a:buClr>
                <a:schemeClr val="lt2"/>
              </a:buClr>
              <a:buSzPts val="3600"/>
              <a:buNone/>
              <a:defRPr sz="3600">
                <a:solidFill>
                  <a:schemeClr val="lt2"/>
                </a:solidFill>
              </a:defRPr>
            </a:lvl6pPr>
            <a:lvl7pPr lvl="6" algn="ctr">
              <a:spcBef>
                <a:spcPts val="0"/>
              </a:spcBef>
              <a:spcAft>
                <a:spcPts val="0"/>
              </a:spcAft>
              <a:buClr>
                <a:schemeClr val="lt2"/>
              </a:buClr>
              <a:buSzPts val="3600"/>
              <a:buNone/>
              <a:defRPr sz="3600">
                <a:solidFill>
                  <a:schemeClr val="lt2"/>
                </a:solidFill>
              </a:defRPr>
            </a:lvl7pPr>
            <a:lvl8pPr lvl="7" algn="ctr">
              <a:spcBef>
                <a:spcPts val="0"/>
              </a:spcBef>
              <a:spcAft>
                <a:spcPts val="0"/>
              </a:spcAft>
              <a:buClr>
                <a:schemeClr val="lt2"/>
              </a:buClr>
              <a:buSzPts val="3600"/>
              <a:buNone/>
              <a:defRPr sz="3600">
                <a:solidFill>
                  <a:schemeClr val="lt2"/>
                </a:solidFill>
              </a:defRPr>
            </a:lvl8pPr>
            <a:lvl9pPr lvl="8" algn="ctr">
              <a:spcBef>
                <a:spcPts val="0"/>
              </a:spcBef>
              <a:spcAft>
                <a:spcPts val="0"/>
              </a:spcAft>
              <a:buClr>
                <a:schemeClr val="lt2"/>
              </a:buClr>
              <a:buSzPts val="3600"/>
              <a:buNone/>
              <a:defRPr sz="3600">
                <a:solidFill>
                  <a:schemeClr val="lt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3"/>
        <p:cNvGrpSpPr/>
        <p:nvPr/>
      </p:nvGrpSpPr>
      <p:grpSpPr>
        <a:xfrm>
          <a:off x="0" y="0"/>
          <a:ext cx="0" cy="0"/>
          <a:chOff x="0" y="0"/>
          <a:chExt cx="0" cy="0"/>
        </a:xfrm>
      </p:grpSpPr>
      <p:grpSp>
        <p:nvGrpSpPr>
          <p:cNvPr id="204" name="Google Shape;204;p5"/>
          <p:cNvGrpSpPr/>
          <p:nvPr/>
        </p:nvGrpSpPr>
        <p:grpSpPr>
          <a:xfrm rot="-955960">
            <a:off x="6784480" y="1444921"/>
            <a:ext cx="1597432" cy="1754779"/>
            <a:chOff x="453638" y="2044550"/>
            <a:chExt cx="2348725" cy="2580075"/>
          </a:xfrm>
        </p:grpSpPr>
        <p:sp>
          <p:nvSpPr>
            <p:cNvPr id="205" name="Google Shape;205;p5"/>
            <p:cNvSpPr/>
            <p:nvPr/>
          </p:nvSpPr>
          <p:spPr>
            <a:xfrm>
              <a:off x="1978763" y="3581000"/>
              <a:ext cx="283125" cy="611275"/>
            </a:xfrm>
            <a:custGeom>
              <a:avLst/>
              <a:gdLst/>
              <a:ahLst/>
              <a:cxnLst/>
              <a:rect l="l" t="t" r="r" b="b"/>
              <a:pathLst>
                <a:path w="11325" h="24451" extrusionOk="0">
                  <a:moveTo>
                    <a:pt x="4620" y="7798"/>
                  </a:moveTo>
                  <a:cubicBezTo>
                    <a:pt x="5123" y="7798"/>
                    <a:pt x="5687" y="8015"/>
                    <a:pt x="6153" y="8266"/>
                  </a:cubicBezTo>
                  <a:cubicBezTo>
                    <a:pt x="5847" y="8678"/>
                    <a:pt x="5390" y="8964"/>
                    <a:pt x="4751" y="9018"/>
                  </a:cubicBezTo>
                  <a:cubicBezTo>
                    <a:pt x="4706" y="9022"/>
                    <a:pt x="4660" y="9024"/>
                    <a:pt x="4612" y="9024"/>
                  </a:cubicBezTo>
                  <a:cubicBezTo>
                    <a:pt x="4337" y="9024"/>
                    <a:pt x="4029" y="8959"/>
                    <a:pt x="3822" y="8782"/>
                  </a:cubicBezTo>
                  <a:cubicBezTo>
                    <a:pt x="3109" y="8167"/>
                    <a:pt x="3845" y="7881"/>
                    <a:pt x="4430" y="7809"/>
                  </a:cubicBezTo>
                  <a:cubicBezTo>
                    <a:pt x="4492" y="7802"/>
                    <a:pt x="4556" y="7798"/>
                    <a:pt x="4620" y="7798"/>
                  </a:cubicBezTo>
                  <a:close/>
                  <a:moveTo>
                    <a:pt x="4221" y="14526"/>
                  </a:moveTo>
                  <a:cubicBezTo>
                    <a:pt x="4746" y="14526"/>
                    <a:pt x="5582" y="14873"/>
                    <a:pt x="5781" y="15026"/>
                  </a:cubicBezTo>
                  <a:cubicBezTo>
                    <a:pt x="5940" y="15149"/>
                    <a:pt x="6078" y="15280"/>
                    <a:pt x="6206" y="15417"/>
                  </a:cubicBezTo>
                  <a:cubicBezTo>
                    <a:pt x="6103" y="15457"/>
                    <a:pt x="5995" y="15494"/>
                    <a:pt x="5888" y="15523"/>
                  </a:cubicBezTo>
                  <a:cubicBezTo>
                    <a:pt x="5699" y="15574"/>
                    <a:pt x="5390" y="15620"/>
                    <a:pt x="5068" y="15620"/>
                  </a:cubicBezTo>
                  <a:cubicBezTo>
                    <a:pt x="4557" y="15620"/>
                    <a:pt x="4010" y="15504"/>
                    <a:pt x="3850" y="15106"/>
                  </a:cubicBezTo>
                  <a:cubicBezTo>
                    <a:pt x="3673" y="14671"/>
                    <a:pt x="3882" y="14526"/>
                    <a:pt x="4221" y="14526"/>
                  </a:cubicBezTo>
                  <a:close/>
                  <a:moveTo>
                    <a:pt x="2870" y="1"/>
                  </a:moveTo>
                  <a:cubicBezTo>
                    <a:pt x="2142" y="1"/>
                    <a:pt x="1664" y="1030"/>
                    <a:pt x="2399" y="1474"/>
                  </a:cubicBezTo>
                  <a:cubicBezTo>
                    <a:pt x="3951" y="2412"/>
                    <a:pt x="5519" y="3160"/>
                    <a:pt x="6319" y="4907"/>
                  </a:cubicBezTo>
                  <a:cubicBezTo>
                    <a:pt x="6480" y="5264"/>
                    <a:pt x="6592" y="5688"/>
                    <a:pt x="6635" y="6127"/>
                  </a:cubicBezTo>
                  <a:cubicBezTo>
                    <a:pt x="5870" y="5780"/>
                    <a:pt x="5037" y="5554"/>
                    <a:pt x="4232" y="5554"/>
                  </a:cubicBezTo>
                  <a:cubicBezTo>
                    <a:pt x="3410" y="5554"/>
                    <a:pt x="2618" y="5789"/>
                    <a:pt x="1957" y="6370"/>
                  </a:cubicBezTo>
                  <a:cubicBezTo>
                    <a:pt x="0" y="8090"/>
                    <a:pt x="1566" y="10974"/>
                    <a:pt x="3791" y="11378"/>
                  </a:cubicBezTo>
                  <a:cubicBezTo>
                    <a:pt x="4038" y="11423"/>
                    <a:pt x="4280" y="11444"/>
                    <a:pt x="4518" y="11444"/>
                  </a:cubicBezTo>
                  <a:cubicBezTo>
                    <a:pt x="5857" y="11444"/>
                    <a:pt x="7026" y="10765"/>
                    <a:pt x="7821" y="9755"/>
                  </a:cubicBezTo>
                  <a:cubicBezTo>
                    <a:pt x="8391" y="10576"/>
                    <a:pt x="8703" y="11574"/>
                    <a:pt x="8550" y="12560"/>
                  </a:cubicBezTo>
                  <a:cubicBezTo>
                    <a:pt x="8463" y="13118"/>
                    <a:pt x="8227" y="13653"/>
                    <a:pt x="7887" y="14116"/>
                  </a:cubicBezTo>
                  <a:cubicBezTo>
                    <a:pt x="7701" y="13895"/>
                    <a:pt x="7497" y="13684"/>
                    <a:pt x="7276" y="13491"/>
                  </a:cubicBezTo>
                  <a:cubicBezTo>
                    <a:pt x="6494" y="12814"/>
                    <a:pt x="5290" y="12349"/>
                    <a:pt x="4163" y="12349"/>
                  </a:cubicBezTo>
                  <a:cubicBezTo>
                    <a:pt x="3015" y="12349"/>
                    <a:pt x="1946" y="12831"/>
                    <a:pt x="1483" y="14061"/>
                  </a:cubicBezTo>
                  <a:cubicBezTo>
                    <a:pt x="596" y="16417"/>
                    <a:pt x="3208" y="18025"/>
                    <a:pt x="5249" y="18025"/>
                  </a:cubicBezTo>
                  <a:cubicBezTo>
                    <a:pt x="5344" y="18025"/>
                    <a:pt x="5438" y="18022"/>
                    <a:pt x="5530" y="18015"/>
                  </a:cubicBezTo>
                  <a:cubicBezTo>
                    <a:pt x="6045" y="17975"/>
                    <a:pt x="6546" y="17853"/>
                    <a:pt x="7025" y="17671"/>
                  </a:cubicBezTo>
                  <a:lnTo>
                    <a:pt x="7025" y="17671"/>
                  </a:lnTo>
                  <a:cubicBezTo>
                    <a:pt x="6973" y="19759"/>
                    <a:pt x="5167" y="21951"/>
                    <a:pt x="3004" y="21951"/>
                  </a:cubicBezTo>
                  <a:cubicBezTo>
                    <a:pt x="2978" y="21951"/>
                    <a:pt x="2953" y="21951"/>
                    <a:pt x="2927" y="21950"/>
                  </a:cubicBezTo>
                  <a:cubicBezTo>
                    <a:pt x="2913" y="21950"/>
                    <a:pt x="2900" y="21950"/>
                    <a:pt x="2887" y="21950"/>
                  </a:cubicBezTo>
                  <a:cubicBezTo>
                    <a:pt x="1229" y="21950"/>
                    <a:pt x="1313" y="24450"/>
                    <a:pt x="2857" y="24450"/>
                  </a:cubicBezTo>
                  <a:cubicBezTo>
                    <a:pt x="2944" y="24450"/>
                    <a:pt x="3037" y="24442"/>
                    <a:pt x="3134" y="24425"/>
                  </a:cubicBezTo>
                  <a:cubicBezTo>
                    <a:pt x="5652" y="23983"/>
                    <a:pt x="7957" y="22485"/>
                    <a:pt x="8885" y="20019"/>
                  </a:cubicBezTo>
                  <a:cubicBezTo>
                    <a:pt x="9323" y="18849"/>
                    <a:pt x="9364" y="17565"/>
                    <a:pt x="9047" y="16378"/>
                  </a:cubicBezTo>
                  <a:cubicBezTo>
                    <a:pt x="9766" y="15686"/>
                    <a:pt x="10320" y="14826"/>
                    <a:pt x="10615" y="13880"/>
                  </a:cubicBezTo>
                  <a:cubicBezTo>
                    <a:pt x="11324" y="11620"/>
                    <a:pt x="10460" y="9203"/>
                    <a:pt x="8809" y="7595"/>
                  </a:cubicBezTo>
                  <a:cubicBezTo>
                    <a:pt x="8889" y="7183"/>
                    <a:pt x="8919" y="6761"/>
                    <a:pt x="8892" y="6339"/>
                  </a:cubicBezTo>
                  <a:cubicBezTo>
                    <a:pt x="8678" y="3255"/>
                    <a:pt x="5931" y="846"/>
                    <a:pt x="3094" y="33"/>
                  </a:cubicBezTo>
                  <a:cubicBezTo>
                    <a:pt x="3018" y="11"/>
                    <a:pt x="2943" y="1"/>
                    <a:pt x="28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5"/>
            <p:cNvSpPr/>
            <p:nvPr/>
          </p:nvSpPr>
          <p:spPr>
            <a:xfrm>
              <a:off x="670463" y="2129550"/>
              <a:ext cx="1719150" cy="2495075"/>
            </a:xfrm>
            <a:custGeom>
              <a:avLst/>
              <a:gdLst/>
              <a:ahLst/>
              <a:cxnLst/>
              <a:rect l="l" t="t" r="r" b="b"/>
              <a:pathLst>
                <a:path w="68766" h="99803" extrusionOk="0">
                  <a:moveTo>
                    <a:pt x="36466" y="1"/>
                  </a:moveTo>
                  <a:cubicBezTo>
                    <a:pt x="7531" y="1"/>
                    <a:pt x="1" y="73197"/>
                    <a:pt x="1" y="73197"/>
                  </a:cubicBezTo>
                  <a:cubicBezTo>
                    <a:pt x="1" y="73197"/>
                    <a:pt x="4559" y="76362"/>
                    <a:pt x="8865" y="76362"/>
                  </a:cubicBezTo>
                  <a:cubicBezTo>
                    <a:pt x="9110" y="76362"/>
                    <a:pt x="9354" y="76352"/>
                    <a:pt x="9597" y="76330"/>
                  </a:cubicBezTo>
                  <a:lnTo>
                    <a:pt x="21673" y="70904"/>
                  </a:lnTo>
                  <a:lnTo>
                    <a:pt x="19798" y="86218"/>
                  </a:lnTo>
                  <a:lnTo>
                    <a:pt x="9997" y="95196"/>
                  </a:lnTo>
                  <a:lnTo>
                    <a:pt x="24106" y="99802"/>
                  </a:lnTo>
                  <a:lnTo>
                    <a:pt x="57247" y="84702"/>
                  </a:lnTo>
                  <a:lnTo>
                    <a:pt x="51006" y="62365"/>
                  </a:lnTo>
                  <a:cubicBezTo>
                    <a:pt x="51006" y="62365"/>
                    <a:pt x="68766" y="50051"/>
                    <a:pt x="67085" y="36075"/>
                  </a:cubicBezTo>
                  <a:cubicBezTo>
                    <a:pt x="65403" y="22096"/>
                    <a:pt x="66297" y="842"/>
                    <a:pt x="36958" y="8"/>
                  </a:cubicBezTo>
                  <a:cubicBezTo>
                    <a:pt x="36794" y="3"/>
                    <a:pt x="36630" y="1"/>
                    <a:pt x="364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5"/>
            <p:cNvSpPr/>
            <p:nvPr/>
          </p:nvSpPr>
          <p:spPr>
            <a:xfrm>
              <a:off x="453638" y="2044550"/>
              <a:ext cx="1577950" cy="1992025"/>
            </a:xfrm>
            <a:custGeom>
              <a:avLst/>
              <a:gdLst/>
              <a:ahLst/>
              <a:cxnLst/>
              <a:rect l="l" t="t" r="r" b="b"/>
              <a:pathLst>
                <a:path w="63118" h="79681" extrusionOk="0">
                  <a:moveTo>
                    <a:pt x="42118" y="1"/>
                  </a:moveTo>
                  <a:cubicBezTo>
                    <a:pt x="39354" y="1"/>
                    <a:pt x="36399" y="187"/>
                    <a:pt x="33887" y="774"/>
                  </a:cubicBezTo>
                  <a:cubicBezTo>
                    <a:pt x="33194" y="934"/>
                    <a:pt x="32536" y="1126"/>
                    <a:pt x="31925" y="1351"/>
                  </a:cubicBezTo>
                  <a:cubicBezTo>
                    <a:pt x="22883" y="4698"/>
                    <a:pt x="15181" y="11540"/>
                    <a:pt x="10792" y="20129"/>
                  </a:cubicBezTo>
                  <a:cubicBezTo>
                    <a:pt x="9459" y="22741"/>
                    <a:pt x="10412" y="29688"/>
                    <a:pt x="10930" y="32574"/>
                  </a:cubicBezTo>
                  <a:cubicBezTo>
                    <a:pt x="7807" y="37053"/>
                    <a:pt x="4848" y="38297"/>
                    <a:pt x="1724" y="42776"/>
                  </a:cubicBezTo>
                  <a:cubicBezTo>
                    <a:pt x="884" y="43981"/>
                    <a:pt x="0" y="45379"/>
                    <a:pt x="328" y="46814"/>
                  </a:cubicBezTo>
                  <a:cubicBezTo>
                    <a:pt x="470" y="47445"/>
                    <a:pt x="834" y="47997"/>
                    <a:pt x="1211" y="48523"/>
                  </a:cubicBezTo>
                  <a:cubicBezTo>
                    <a:pt x="2381" y="50178"/>
                    <a:pt x="3694" y="51735"/>
                    <a:pt x="5123" y="53173"/>
                  </a:cubicBezTo>
                  <a:cubicBezTo>
                    <a:pt x="4926" y="56839"/>
                    <a:pt x="4767" y="60616"/>
                    <a:pt x="4608" y="64392"/>
                  </a:cubicBezTo>
                  <a:cubicBezTo>
                    <a:pt x="4438" y="68412"/>
                    <a:pt x="4273" y="72437"/>
                    <a:pt x="4060" y="76343"/>
                  </a:cubicBezTo>
                  <a:cubicBezTo>
                    <a:pt x="6000" y="78178"/>
                    <a:pt x="8465" y="79460"/>
                    <a:pt x="11126" y="79680"/>
                  </a:cubicBezTo>
                  <a:cubicBezTo>
                    <a:pt x="16334" y="71166"/>
                    <a:pt x="24578" y="63498"/>
                    <a:pt x="32922" y="58025"/>
                  </a:cubicBezTo>
                  <a:cubicBezTo>
                    <a:pt x="36931" y="59225"/>
                    <a:pt x="42355" y="59846"/>
                    <a:pt x="46541" y="59889"/>
                  </a:cubicBezTo>
                  <a:cubicBezTo>
                    <a:pt x="46619" y="59890"/>
                    <a:pt x="46697" y="59890"/>
                    <a:pt x="46775" y="59890"/>
                  </a:cubicBezTo>
                  <a:cubicBezTo>
                    <a:pt x="50886" y="59890"/>
                    <a:pt x="55110" y="58775"/>
                    <a:pt x="58217" y="56087"/>
                  </a:cubicBezTo>
                  <a:cubicBezTo>
                    <a:pt x="61378" y="53346"/>
                    <a:pt x="63118" y="48789"/>
                    <a:pt x="61843" y="44804"/>
                  </a:cubicBezTo>
                  <a:cubicBezTo>
                    <a:pt x="61288" y="43077"/>
                    <a:pt x="60223" y="41550"/>
                    <a:pt x="58985" y="40221"/>
                  </a:cubicBezTo>
                  <a:cubicBezTo>
                    <a:pt x="56934" y="38018"/>
                    <a:pt x="54373" y="36294"/>
                    <a:pt x="51561" y="35222"/>
                  </a:cubicBezTo>
                  <a:cubicBezTo>
                    <a:pt x="53937" y="33722"/>
                    <a:pt x="56233" y="31321"/>
                    <a:pt x="58609" y="29816"/>
                  </a:cubicBezTo>
                  <a:cubicBezTo>
                    <a:pt x="57339" y="19359"/>
                    <a:pt x="53034" y="8334"/>
                    <a:pt x="46414" y="135"/>
                  </a:cubicBezTo>
                  <a:cubicBezTo>
                    <a:pt x="45111" y="57"/>
                    <a:pt x="43644" y="1"/>
                    <a:pt x="421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5"/>
            <p:cNvSpPr/>
            <p:nvPr/>
          </p:nvSpPr>
          <p:spPr>
            <a:xfrm>
              <a:off x="1814813" y="2092400"/>
              <a:ext cx="594475" cy="1037250"/>
            </a:xfrm>
            <a:custGeom>
              <a:avLst/>
              <a:gdLst/>
              <a:ahLst/>
              <a:cxnLst/>
              <a:rect l="l" t="t" r="r" b="b"/>
              <a:pathLst>
                <a:path w="23779" h="41490" extrusionOk="0">
                  <a:moveTo>
                    <a:pt x="1" y="0"/>
                  </a:moveTo>
                  <a:cubicBezTo>
                    <a:pt x="1" y="0"/>
                    <a:pt x="6661" y="6860"/>
                    <a:pt x="8559" y="17784"/>
                  </a:cubicBezTo>
                  <a:cubicBezTo>
                    <a:pt x="10456" y="28709"/>
                    <a:pt x="9818" y="31622"/>
                    <a:pt x="9818" y="31622"/>
                  </a:cubicBezTo>
                  <a:lnTo>
                    <a:pt x="23305" y="41490"/>
                  </a:lnTo>
                  <a:cubicBezTo>
                    <a:pt x="23305" y="41490"/>
                    <a:pt x="23779" y="19471"/>
                    <a:pt x="20840" y="15078"/>
                  </a:cubicBezTo>
                  <a:cubicBezTo>
                    <a:pt x="17902" y="10686"/>
                    <a:pt x="14337" y="3432"/>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a:off x="1667188" y="3815950"/>
              <a:ext cx="166000" cy="201525"/>
            </a:xfrm>
            <a:custGeom>
              <a:avLst/>
              <a:gdLst/>
              <a:ahLst/>
              <a:cxnLst/>
              <a:rect l="l" t="t" r="r" b="b"/>
              <a:pathLst>
                <a:path w="6640" h="8061" extrusionOk="0">
                  <a:moveTo>
                    <a:pt x="6639" y="1"/>
                  </a:moveTo>
                  <a:lnTo>
                    <a:pt x="0" y="956"/>
                  </a:lnTo>
                  <a:lnTo>
                    <a:pt x="2487" y="8013"/>
                  </a:lnTo>
                  <a:lnTo>
                    <a:pt x="5177" y="8060"/>
                  </a:lnTo>
                  <a:lnTo>
                    <a:pt x="66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5"/>
            <p:cNvSpPr/>
            <p:nvPr/>
          </p:nvSpPr>
          <p:spPr>
            <a:xfrm>
              <a:off x="1818413" y="3686950"/>
              <a:ext cx="311500" cy="237750"/>
            </a:xfrm>
            <a:custGeom>
              <a:avLst/>
              <a:gdLst/>
              <a:ahLst/>
              <a:cxnLst/>
              <a:rect l="l" t="t" r="r" b="b"/>
              <a:pathLst>
                <a:path w="12460" h="9510" extrusionOk="0">
                  <a:moveTo>
                    <a:pt x="1361" y="1"/>
                  </a:moveTo>
                  <a:lnTo>
                    <a:pt x="1" y="2573"/>
                  </a:lnTo>
                  <a:lnTo>
                    <a:pt x="7388" y="8005"/>
                  </a:lnTo>
                  <a:lnTo>
                    <a:pt x="11997" y="9509"/>
                  </a:lnTo>
                  <a:lnTo>
                    <a:pt x="12459" y="8099"/>
                  </a:lnTo>
                  <a:lnTo>
                    <a:pt x="8895" y="3709"/>
                  </a:lnTo>
                  <a:lnTo>
                    <a:pt x="13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5"/>
            <p:cNvSpPr/>
            <p:nvPr/>
          </p:nvSpPr>
          <p:spPr>
            <a:xfrm>
              <a:off x="1956788" y="3759950"/>
              <a:ext cx="120800" cy="146425"/>
            </a:xfrm>
            <a:custGeom>
              <a:avLst/>
              <a:gdLst/>
              <a:ahLst/>
              <a:cxnLst/>
              <a:rect l="l" t="t" r="r" b="b"/>
              <a:pathLst>
                <a:path w="4832" h="5857" extrusionOk="0">
                  <a:moveTo>
                    <a:pt x="1762" y="0"/>
                  </a:moveTo>
                  <a:lnTo>
                    <a:pt x="1" y="3723"/>
                  </a:lnTo>
                  <a:lnTo>
                    <a:pt x="1853" y="5085"/>
                  </a:lnTo>
                  <a:lnTo>
                    <a:pt x="4216" y="5857"/>
                  </a:lnTo>
                  <a:lnTo>
                    <a:pt x="4832" y="2600"/>
                  </a:lnTo>
                  <a:lnTo>
                    <a:pt x="3360" y="789"/>
                  </a:lnTo>
                  <a:lnTo>
                    <a:pt x="17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5"/>
            <p:cNvSpPr/>
            <p:nvPr/>
          </p:nvSpPr>
          <p:spPr>
            <a:xfrm>
              <a:off x="1043963" y="3656850"/>
              <a:ext cx="485200" cy="846875"/>
            </a:xfrm>
            <a:custGeom>
              <a:avLst/>
              <a:gdLst/>
              <a:ahLst/>
              <a:cxnLst/>
              <a:rect l="l" t="t" r="r" b="b"/>
              <a:pathLst>
                <a:path w="19408" h="33875" extrusionOk="0">
                  <a:moveTo>
                    <a:pt x="19407" y="0"/>
                  </a:moveTo>
                  <a:lnTo>
                    <a:pt x="11441" y="2085"/>
                  </a:lnTo>
                  <a:lnTo>
                    <a:pt x="7800" y="7974"/>
                  </a:lnTo>
                  <a:lnTo>
                    <a:pt x="6586" y="26525"/>
                  </a:lnTo>
                  <a:lnTo>
                    <a:pt x="1" y="31869"/>
                  </a:lnTo>
                  <a:lnTo>
                    <a:pt x="6148" y="33875"/>
                  </a:lnTo>
                  <a:cubicBezTo>
                    <a:pt x="8255" y="27692"/>
                    <a:pt x="17635" y="22012"/>
                    <a:pt x="17635" y="22012"/>
                  </a:cubicBezTo>
                  <a:lnTo>
                    <a:pt x="194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5"/>
            <p:cNvSpPr/>
            <p:nvPr/>
          </p:nvSpPr>
          <p:spPr>
            <a:xfrm>
              <a:off x="1984763" y="3134050"/>
              <a:ext cx="514075" cy="575525"/>
            </a:xfrm>
            <a:custGeom>
              <a:avLst/>
              <a:gdLst/>
              <a:ahLst/>
              <a:cxnLst/>
              <a:rect l="l" t="t" r="r" b="b"/>
              <a:pathLst>
                <a:path w="20563" h="23021" extrusionOk="0">
                  <a:moveTo>
                    <a:pt x="11203" y="1"/>
                  </a:moveTo>
                  <a:cubicBezTo>
                    <a:pt x="7236" y="1"/>
                    <a:pt x="3329" y="3043"/>
                    <a:pt x="1816" y="7677"/>
                  </a:cubicBezTo>
                  <a:cubicBezTo>
                    <a:pt x="0" y="13236"/>
                    <a:pt x="1583" y="21237"/>
                    <a:pt x="6259" y="22763"/>
                  </a:cubicBezTo>
                  <a:cubicBezTo>
                    <a:pt x="6795" y="22938"/>
                    <a:pt x="7349" y="23020"/>
                    <a:pt x="7912" y="23020"/>
                  </a:cubicBezTo>
                  <a:cubicBezTo>
                    <a:pt x="12256" y="23020"/>
                    <a:pt x="17140" y="18126"/>
                    <a:pt x="18747" y="13205"/>
                  </a:cubicBezTo>
                  <a:cubicBezTo>
                    <a:pt x="20563" y="7647"/>
                    <a:pt x="18244" y="1901"/>
                    <a:pt x="13567" y="376"/>
                  </a:cubicBezTo>
                  <a:cubicBezTo>
                    <a:pt x="12789" y="122"/>
                    <a:pt x="11995" y="1"/>
                    <a:pt x="112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5"/>
            <p:cNvSpPr/>
            <p:nvPr/>
          </p:nvSpPr>
          <p:spPr>
            <a:xfrm>
              <a:off x="2017688" y="3286050"/>
              <a:ext cx="143275" cy="123050"/>
            </a:xfrm>
            <a:custGeom>
              <a:avLst/>
              <a:gdLst/>
              <a:ahLst/>
              <a:cxnLst/>
              <a:rect l="l" t="t" r="r" b="b"/>
              <a:pathLst>
                <a:path w="5731" h="4922" extrusionOk="0">
                  <a:moveTo>
                    <a:pt x="708" y="1"/>
                  </a:moveTo>
                  <a:lnTo>
                    <a:pt x="1" y="2164"/>
                  </a:lnTo>
                  <a:lnTo>
                    <a:pt x="4305" y="4922"/>
                  </a:lnTo>
                  <a:lnTo>
                    <a:pt x="5730" y="2471"/>
                  </a:lnTo>
                  <a:lnTo>
                    <a:pt x="7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5"/>
            <p:cNvSpPr/>
            <p:nvPr/>
          </p:nvSpPr>
          <p:spPr>
            <a:xfrm>
              <a:off x="2043263" y="3489350"/>
              <a:ext cx="52725" cy="37325"/>
            </a:xfrm>
            <a:custGeom>
              <a:avLst/>
              <a:gdLst/>
              <a:ahLst/>
              <a:cxnLst/>
              <a:rect l="l" t="t" r="r" b="b"/>
              <a:pathLst>
                <a:path w="2109" h="1493" extrusionOk="0">
                  <a:moveTo>
                    <a:pt x="1042" y="1"/>
                  </a:moveTo>
                  <a:cubicBezTo>
                    <a:pt x="302" y="1"/>
                    <a:pt x="0" y="1183"/>
                    <a:pt x="823" y="1452"/>
                  </a:cubicBezTo>
                  <a:cubicBezTo>
                    <a:pt x="909" y="1480"/>
                    <a:pt x="990" y="1492"/>
                    <a:pt x="1067" y="1492"/>
                  </a:cubicBezTo>
                  <a:cubicBezTo>
                    <a:pt x="1806" y="1492"/>
                    <a:pt x="2108" y="311"/>
                    <a:pt x="1285" y="41"/>
                  </a:cubicBezTo>
                  <a:cubicBezTo>
                    <a:pt x="1200" y="13"/>
                    <a:pt x="1118" y="1"/>
                    <a:pt x="10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5"/>
            <p:cNvSpPr/>
            <p:nvPr/>
          </p:nvSpPr>
          <p:spPr>
            <a:xfrm>
              <a:off x="2168588" y="2417475"/>
              <a:ext cx="633775" cy="864125"/>
            </a:xfrm>
            <a:custGeom>
              <a:avLst/>
              <a:gdLst/>
              <a:ahLst/>
              <a:cxnLst/>
              <a:rect l="l" t="t" r="r" b="b"/>
              <a:pathLst>
                <a:path w="25351" h="34565" extrusionOk="0">
                  <a:moveTo>
                    <a:pt x="24226" y="1"/>
                  </a:moveTo>
                  <a:cubicBezTo>
                    <a:pt x="24122" y="1"/>
                    <a:pt x="24016" y="16"/>
                    <a:pt x="23910" y="48"/>
                  </a:cubicBezTo>
                  <a:cubicBezTo>
                    <a:pt x="23681" y="115"/>
                    <a:pt x="23481" y="257"/>
                    <a:pt x="23339" y="450"/>
                  </a:cubicBezTo>
                  <a:lnTo>
                    <a:pt x="631" y="31483"/>
                  </a:lnTo>
                  <a:cubicBezTo>
                    <a:pt x="0" y="32347"/>
                    <a:pt x="188" y="33561"/>
                    <a:pt x="1053" y="34193"/>
                  </a:cubicBezTo>
                  <a:cubicBezTo>
                    <a:pt x="1398" y="34444"/>
                    <a:pt x="1797" y="34564"/>
                    <a:pt x="2192" y="34564"/>
                  </a:cubicBezTo>
                  <a:cubicBezTo>
                    <a:pt x="2818" y="34564"/>
                    <a:pt x="3433" y="34263"/>
                    <a:pt x="3807" y="33701"/>
                  </a:cubicBezTo>
                  <a:lnTo>
                    <a:pt x="25351" y="1352"/>
                  </a:lnTo>
                  <a:lnTo>
                    <a:pt x="25312" y="980"/>
                  </a:lnTo>
                  <a:cubicBezTo>
                    <a:pt x="25252" y="409"/>
                    <a:pt x="24768" y="1"/>
                    <a:pt x="242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a:off x="2168188" y="3231025"/>
              <a:ext cx="272750" cy="426175"/>
            </a:xfrm>
            <a:custGeom>
              <a:avLst/>
              <a:gdLst/>
              <a:ahLst/>
              <a:cxnLst/>
              <a:rect l="l" t="t" r="r" b="b"/>
              <a:pathLst>
                <a:path w="10910" h="17047" extrusionOk="0">
                  <a:moveTo>
                    <a:pt x="7814" y="0"/>
                  </a:moveTo>
                  <a:cubicBezTo>
                    <a:pt x="7783" y="0"/>
                    <a:pt x="7752" y="1"/>
                    <a:pt x="7721" y="3"/>
                  </a:cubicBezTo>
                  <a:cubicBezTo>
                    <a:pt x="5996" y="106"/>
                    <a:pt x="4455" y="2920"/>
                    <a:pt x="3694" y="4191"/>
                  </a:cubicBezTo>
                  <a:cubicBezTo>
                    <a:pt x="1703" y="7519"/>
                    <a:pt x="1" y="11331"/>
                    <a:pt x="621" y="15158"/>
                  </a:cubicBezTo>
                  <a:cubicBezTo>
                    <a:pt x="733" y="15853"/>
                    <a:pt x="989" y="16621"/>
                    <a:pt x="1626" y="16922"/>
                  </a:cubicBezTo>
                  <a:cubicBezTo>
                    <a:pt x="1813" y="17010"/>
                    <a:pt x="2012" y="17047"/>
                    <a:pt x="2214" y="17047"/>
                  </a:cubicBezTo>
                  <a:cubicBezTo>
                    <a:pt x="2670" y="17047"/>
                    <a:pt x="3145" y="16858"/>
                    <a:pt x="3561" y="16643"/>
                  </a:cubicBezTo>
                  <a:cubicBezTo>
                    <a:pt x="6780" y="14980"/>
                    <a:pt x="9037" y="11800"/>
                    <a:pt x="10149" y="8353"/>
                  </a:cubicBezTo>
                  <a:cubicBezTo>
                    <a:pt x="10624" y="6877"/>
                    <a:pt x="10910" y="5307"/>
                    <a:pt x="10661" y="3777"/>
                  </a:cubicBezTo>
                  <a:cubicBezTo>
                    <a:pt x="10453" y="2484"/>
                    <a:pt x="9438" y="0"/>
                    <a:pt x="78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2244713" y="3319575"/>
              <a:ext cx="166300" cy="262000"/>
            </a:xfrm>
            <a:custGeom>
              <a:avLst/>
              <a:gdLst/>
              <a:ahLst/>
              <a:cxnLst/>
              <a:rect l="l" t="t" r="r" b="b"/>
              <a:pathLst>
                <a:path w="6652" h="10480" extrusionOk="0">
                  <a:moveTo>
                    <a:pt x="4923" y="0"/>
                  </a:moveTo>
                  <a:cubicBezTo>
                    <a:pt x="4568" y="0"/>
                    <a:pt x="4200" y="153"/>
                    <a:pt x="3873" y="433"/>
                  </a:cubicBezTo>
                  <a:cubicBezTo>
                    <a:pt x="1916" y="2110"/>
                    <a:pt x="882" y="5784"/>
                    <a:pt x="233" y="8168"/>
                  </a:cubicBezTo>
                  <a:cubicBezTo>
                    <a:pt x="114" y="8610"/>
                    <a:pt x="1" y="9070"/>
                    <a:pt x="82" y="9520"/>
                  </a:cubicBezTo>
                  <a:cubicBezTo>
                    <a:pt x="165" y="9971"/>
                    <a:pt x="492" y="10408"/>
                    <a:pt x="945" y="10471"/>
                  </a:cubicBezTo>
                  <a:cubicBezTo>
                    <a:pt x="985" y="10477"/>
                    <a:pt x="1024" y="10479"/>
                    <a:pt x="1064" y="10479"/>
                  </a:cubicBezTo>
                  <a:cubicBezTo>
                    <a:pt x="1344" y="10479"/>
                    <a:pt x="1617" y="10350"/>
                    <a:pt x="1862" y="10205"/>
                  </a:cubicBezTo>
                  <a:cubicBezTo>
                    <a:pt x="3916" y="8992"/>
                    <a:pt x="5063" y="6686"/>
                    <a:pt x="5783" y="4412"/>
                  </a:cubicBezTo>
                  <a:cubicBezTo>
                    <a:pt x="6111" y="3376"/>
                    <a:pt x="6651" y="1731"/>
                    <a:pt x="6038" y="702"/>
                  </a:cubicBezTo>
                  <a:cubicBezTo>
                    <a:pt x="5749" y="219"/>
                    <a:pt x="5346" y="0"/>
                    <a:pt x="49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2334663" y="3359550"/>
              <a:ext cx="47275" cy="42950"/>
            </a:xfrm>
            <a:custGeom>
              <a:avLst/>
              <a:gdLst/>
              <a:ahLst/>
              <a:cxnLst/>
              <a:rect l="l" t="t" r="r" b="b"/>
              <a:pathLst>
                <a:path w="1891" h="1718" extrusionOk="0">
                  <a:moveTo>
                    <a:pt x="960" y="0"/>
                  </a:moveTo>
                  <a:cubicBezTo>
                    <a:pt x="595" y="0"/>
                    <a:pt x="226" y="228"/>
                    <a:pt x="125" y="591"/>
                  </a:cubicBezTo>
                  <a:cubicBezTo>
                    <a:pt x="1" y="1042"/>
                    <a:pt x="218" y="1528"/>
                    <a:pt x="677" y="1678"/>
                  </a:cubicBezTo>
                  <a:cubicBezTo>
                    <a:pt x="759" y="1705"/>
                    <a:pt x="845" y="1718"/>
                    <a:pt x="932" y="1718"/>
                  </a:cubicBezTo>
                  <a:cubicBezTo>
                    <a:pt x="1296" y="1718"/>
                    <a:pt x="1665" y="1489"/>
                    <a:pt x="1764" y="1126"/>
                  </a:cubicBezTo>
                  <a:cubicBezTo>
                    <a:pt x="1890" y="677"/>
                    <a:pt x="1673" y="189"/>
                    <a:pt x="1212" y="39"/>
                  </a:cubicBezTo>
                  <a:cubicBezTo>
                    <a:pt x="1131" y="13"/>
                    <a:pt x="1045" y="0"/>
                    <a:pt x="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5"/>
            <p:cNvSpPr/>
            <p:nvPr/>
          </p:nvSpPr>
          <p:spPr>
            <a:xfrm>
              <a:off x="2319513" y="3438625"/>
              <a:ext cx="26800" cy="24475"/>
            </a:xfrm>
            <a:custGeom>
              <a:avLst/>
              <a:gdLst/>
              <a:ahLst/>
              <a:cxnLst/>
              <a:rect l="l" t="t" r="r" b="b"/>
              <a:pathLst>
                <a:path w="1072" h="979" extrusionOk="0">
                  <a:moveTo>
                    <a:pt x="531" y="1"/>
                  </a:moveTo>
                  <a:cubicBezTo>
                    <a:pt x="417" y="1"/>
                    <a:pt x="302" y="40"/>
                    <a:pt x="209" y="122"/>
                  </a:cubicBezTo>
                  <a:cubicBezTo>
                    <a:pt x="6" y="302"/>
                    <a:pt x="0" y="610"/>
                    <a:pt x="167" y="816"/>
                  </a:cubicBezTo>
                  <a:cubicBezTo>
                    <a:pt x="260" y="929"/>
                    <a:pt x="382" y="978"/>
                    <a:pt x="506" y="978"/>
                  </a:cubicBezTo>
                  <a:cubicBezTo>
                    <a:pt x="670" y="978"/>
                    <a:pt x="838" y="893"/>
                    <a:pt x="946" y="760"/>
                  </a:cubicBezTo>
                  <a:cubicBezTo>
                    <a:pt x="1072" y="607"/>
                    <a:pt x="1043" y="366"/>
                    <a:pt x="938" y="215"/>
                  </a:cubicBezTo>
                  <a:cubicBezTo>
                    <a:pt x="843" y="75"/>
                    <a:pt x="688" y="1"/>
                    <a:pt x="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5"/>
            <p:cNvSpPr/>
            <p:nvPr/>
          </p:nvSpPr>
          <p:spPr>
            <a:xfrm>
              <a:off x="2270588" y="3484500"/>
              <a:ext cx="58025" cy="41050"/>
            </a:xfrm>
            <a:custGeom>
              <a:avLst/>
              <a:gdLst/>
              <a:ahLst/>
              <a:cxnLst/>
              <a:rect l="l" t="t" r="r" b="b"/>
              <a:pathLst>
                <a:path w="2321" h="1642" extrusionOk="0">
                  <a:moveTo>
                    <a:pt x="1145" y="0"/>
                  </a:moveTo>
                  <a:cubicBezTo>
                    <a:pt x="331" y="0"/>
                    <a:pt x="0" y="1300"/>
                    <a:pt x="907" y="1597"/>
                  </a:cubicBezTo>
                  <a:cubicBezTo>
                    <a:pt x="1001" y="1628"/>
                    <a:pt x="1090" y="1641"/>
                    <a:pt x="1174" y="1641"/>
                  </a:cubicBezTo>
                  <a:cubicBezTo>
                    <a:pt x="1988" y="1641"/>
                    <a:pt x="2321" y="340"/>
                    <a:pt x="1413" y="45"/>
                  </a:cubicBezTo>
                  <a:cubicBezTo>
                    <a:pt x="1319" y="14"/>
                    <a:pt x="1229" y="0"/>
                    <a:pt x="11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5"/>
            <p:cNvSpPr/>
            <p:nvPr/>
          </p:nvSpPr>
          <p:spPr>
            <a:xfrm>
              <a:off x="2072263" y="3603325"/>
              <a:ext cx="97025" cy="82275"/>
            </a:xfrm>
            <a:custGeom>
              <a:avLst/>
              <a:gdLst/>
              <a:ahLst/>
              <a:cxnLst/>
              <a:rect l="l" t="t" r="r" b="b"/>
              <a:pathLst>
                <a:path w="3881" h="3291" extrusionOk="0">
                  <a:moveTo>
                    <a:pt x="103" y="1"/>
                  </a:moveTo>
                  <a:cubicBezTo>
                    <a:pt x="51" y="1"/>
                    <a:pt x="0" y="68"/>
                    <a:pt x="21" y="127"/>
                  </a:cubicBezTo>
                  <a:cubicBezTo>
                    <a:pt x="386" y="1130"/>
                    <a:pt x="713" y="1788"/>
                    <a:pt x="1572" y="2462"/>
                  </a:cubicBezTo>
                  <a:cubicBezTo>
                    <a:pt x="1980" y="2781"/>
                    <a:pt x="2642" y="3290"/>
                    <a:pt x="3224" y="3290"/>
                  </a:cubicBezTo>
                  <a:cubicBezTo>
                    <a:pt x="3414" y="3290"/>
                    <a:pt x="3596" y="3236"/>
                    <a:pt x="3757" y="3103"/>
                  </a:cubicBezTo>
                  <a:cubicBezTo>
                    <a:pt x="3875" y="3004"/>
                    <a:pt x="3880" y="2852"/>
                    <a:pt x="3830" y="2723"/>
                  </a:cubicBezTo>
                  <a:cubicBezTo>
                    <a:pt x="3590" y="2101"/>
                    <a:pt x="2599" y="2033"/>
                    <a:pt x="2067" y="1715"/>
                  </a:cubicBezTo>
                  <a:cubicBezTo>
                    <a:pt x="1400" y="1312"/>
                    <a:pt x="597" y="672"/>
                    <a:pt x="160" y="34"/>
                  </a:cubicBezTo>
                  <a:cubicBezTo>
                    <a:pt x="143" y="10"/>
                    <a:pt x="123" y="1"/>
                    <a:pt x="103" y="1"/>
                  </a:cubicBezTo>
                  <a:close/>
                </a:path>
              </a:pathLst>
            </a:custGeom>
            <a:solidFill>
              <a:srgbClr val="245A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5"/>
            <p:cNvSpPr/>
            <p:nvPr/>
          </p:nvSpPr>
          <p:spPr>
            <a:xfrm>
              <a:off x="753913" y="2583100"/>
              <a:ext cx="538625" cy="473225"/>
            </a:xfrm>
            <a:custGeom>
              <a:avLst/>
              <a:gdLst/>
              <a:ahLst/>
              <a:cxnLst/>
              <a:rect l="l" t="t" r="r" b="b"/>
              <a:pathLst>
                <a:path w="21545" h="18929" extrusionOk="0">
                  <a:moveTo>
                    <a:pt x="13506" y="1"/>
                  </a:moveTo>
                  <a:cubicBezTo>
                    <a:pt x="12791" y="1"/>
                    <a:pt x="12037" y="115"/>
                    <a:pt x="11253" y="362"/>
                  </a:cubicBezTo>
                  <a:cubicBezTo>
                    <a:pt x="6477" y="1866"/>
                    <a:pt x="0" y="9380"/>
                    <a:pt x="1727" y="14550"/>
                  </a:cubicBezTo>
                  <a:cubicBezTo>
                    <a:pt x="2522" y="16929"/>
                    <a:pt x="4960" y="18485"/>
                    <a:pt x="7446" y="18837"/>
                  </a:cubicBezTo>
                  <a:cubicBezTo>
                    <a:pt x="7879" y="18899"/>
                    <a:pt x="8316" y="18929"/>
                    <a:pt x="8752" y="18929"/>
                  </a:cubicBezTo>
                  <a:cubicBezTo>
                    <a:pt x="11011" y="18929"/>
                    <a:pt x="13265" y="18127"/>
                    <a:pt x="15092" y="16783"/>
                  </a:cubicBezTo>
                  <a:cubicBezTo>
                    <a:pt x="17271" y="15180"/>
                    <a:pt x="18861" y="12845"/>
                    <a:pt x="19788" y="10304"/>
                  </a:cubicBezTo>
                  <a:cubicBezTo>
                    <a:pt x="21545" y="5495"/>
                    <a:pt x="18464" y="1"/>
                    <a:pt x="135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5"/>
            <p:cNvSpPr/>
            <p:nvPr/>
          </p:nvSpPr>
          <p:spPr>
            <a:xfrm>
              <a:off x="798313" y="2678600"/>
              <a:ext cx="337550" cy="328900"/>
            </a:xfrm>
            <a:custGeom>
              <a:avLst/>
              <a:gdLst/>
              <a:ahLst/>
              <a:cxnLst/>
              <a:rect l="l" t="t" r="r" b="b"/>
              <a:pathLst>
                <a:path w="13502" h="13156" extrusionOk="0">
                  <a:moveTo>
                    <a:pt x="8427" y="0"/>
                  </a:moveTo>
                  <a:cubicBezTo>
                    <a:pt x="7705" y="0"/>
                    <a:pt x="6943" y="188"/>
                    <a:pt x="6173" y="608"/>
                  </a:cubicBezTo>
                  <a:cubicBezTo>
                    <a:pt x="3257" y="2204"/>
                    <a:pt x="1" y="7941"/>
                    <a:pt x="1792" y="11088"/>
                  </a:cubicBezTo>
                  <a:cubicBezTo>
                    <a:pt x="2572" y="12455"/>
                    <a:pt x="4210" y="13155"/>
                    <a:pt x="5791" y="13155"/>
                  </a:cubicBezTo>
                  <a:cubicBezTo>
                    <a:pt x="5885" y="13155"/>
                    <a:pt x="5979" y="13153"/>
                    <a:pt x="6073" y="13148"/>
                  </a:cubicBezTo>
                  <a:cubicBezTo>
                    <a:pt x="7870" y="13050"/>
                    <a:pt x="9580" y="12149"/>
                    <a:pt x="10794" y="10823"/>
                  </a:cubicBezTo>
                  <a:cubicBezTo>
                    <a:pt x="12009" y="9496"/>
                    <a:pt x="12745" y="7770"/>
                    <a:pt x="13023" y="5992"/>
                  </a:cubicBezTo>
                  <a:cubicBezTo>
                    <a:pt x="13501" y="2922"/>
                    <a:pt x="11278" y="0"/>
                    <a:pt x="8427" y="0"/>
                  </a:cubicBezTo>
                  <a:close/>
                </a:path>
              </a:pathLst>
            </a:custGeom>
            <a:solidFill>
              <a:srgbClr val="245A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5"/>
            <p:cNvSpPr/>
            <p:nvPr/>
          </p:nvSpPr>
          <p:spPr>
            <a:xfrm>
              <a:off x="853363" y="2764700"/>
              <a:ext cx="145025" cy="141375"/>
            </a:xfrm>
            <a:custGeom>
              <a:avLst/>
              <a:gdLst/>
              <a:ahLst/>
              <a:cxnLst/>
              <a:rect l="l" t="t" r="r" b="b"/>
              <a:pathLst>
                <a:path w="5801" h="5655" extrusionOk="0">
                  <a:moveTo>
                    <a:pt x="3622" y="1"/>
                  </a:moveTo>
                  <a:cubicBezTo>
                    <a:pt x="3312" y="1"/>
                    <a:pt x="2984" y="81"/>
                    <a:pt x="2654" y="262"/>
                  </a:cubicBezTo>
                  <a:cubicBezTo>
                    <a:pt x="1398" y="949"/>
                    <a:pt x="0" y="3412"/>
                    <a:pt x="770" y="4766"/>
                  </a:cubicBezTo>
                  <a:cubicBezTo>
                    <a:pt x="1105" y="5354"/>
                    <a:pt x="1809" y="5654"/>
                    <a:pt x="2492" y="5654"/>
                  </a:cubicBezTo>
                  <a:cubicBezTo>
                    <a:pt x="2532" y="5654"/>
                    <a:pt x="2571" y="5653"/>
                    <a:pt x="2611" y="5651"/>
                  </a:cubicBezTo>
                  <a:cubicBezTo>
                    <a:pt x="3383" y="5610"/>
                    <a:pt x="4116" y="5222"/>
                    <a:pt x="4638" y="4651"/>
                  </a:cubicBezTo>
                  <a:cubicBezTo>
                    <a:pt x="5160" y="4082"/>
                    <a:pt x="5478" y="3341"/>
                    <a:pt x="5595" y="2575"/>
                  </a:cubicBezTo>
                  <a:cubicBezTo>
                    <a:pt x="5800" y="1256"/>
                    <a:pt x="4846" y="1"/>
                    <a:pt x="36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555138" y="2044550"/>
              <a:ext cx="1476450" cy="1992025"/>
            </a:xfrm>
            <a:custGeom>
              <a:avLst/>
              <a:gdLst/>
              <a:ahLst/>
              <a:cxnLst/>
              <a:rect l="l" t="t" r="r" b="b"/>
              <a:pathLst>
                <a:path w="59058" h="79681" extrusionOk="0">
                  <a:moveTo>
                    <a:pt x="38060" y="1"/>
                  </a:moveTo>
                  <a:cubicBezTo>
                    <a:pt x="35295" y="1"/>
                    <a:pt x="32340" y="187"/>
                    <a:pt x="29828" y="774"/>
                  </a:cubicBezTo>
                  <a:cubicBezTo>
                    <a:pt x="32550" y="1963"/>
                    <a:pt x="34749" y="4522"/>
                    <a:pt x="36311" y="7156"/>
                  </a:cubicBezTo>
                  <a:cubicBezTo>
                    <a:pt x="39860" y="13148"/>
                    <a:pt x="41472" y="20268"/>
                    <a:pt x="40856" y="27207"/>
                  </a:cubicBezTo>
                  <a:cubicBezTo>
                    <a:pt x="40703" y="28912"/>
                    <a:pt x="40347" y="30748"/>
                    <a:pt x="39069" y="31892"/>
                  </a:cubicBezTo>
                  <a:cubicBezTo>
                    <a:pt x="38003" y="32849"/>
                    <a:pt x="36566" y="33100"/>
                    <a:pt x="35097" y="33100"/>
                  </a:cubicBezTo>
                  <a:cubicBezTo>
                    <a:pt x="34410" y="33100"/>
                    <a:pt x="33716" y="33045"/>
                    <a:pt x="33050" y="32982"/>
                  </a:cubicBezTo>
                  <a:lnTo>
                    <a:pt x="33050" y="32982"/>
                  </a:lnTo>
                  <a:cubicBezTo>
                    <a:pt x="34730" y="36019"/>
                    <a:pt x="32908" y="39907"/>
                    <a:pt x="30320" y="42219"/>
                  </a:cubicBezTo>
                  <a:cubicBezTo>
                    <a:pt x="25792" y="46269"/>
                    <a:pt x="19358" y="47406"/>
                    <a:pt x="13277" y="47406"/>
                  </a:cubicBezTo>
                  <a:cubicBezTo>
                    <a:pt x="13220" y="47406"/>
                    <a:pt x="13162" y="47406"/>
                    <a:pt x="13105" y="47406"/>
                  </a:cubicBezTo>
                  <a:lnTo>
                    <a:pt x="13105" y="47406"/>
                  </a:lnTo>
                  <a:cubicBezTo>
                    <a:pt x="15809" y="51466"/>
                    <a:pt x="13853" y="57308"/>
                    <a:pt x="10071" y="60385"/>
                  </a:cubicBezTo>
                  <a:cubicBezTo>
                    <a:pt x="7365" y="62588"/>
                    <a:pt x="4010" y="63708"/>
                    <a:pt x="548" y="64392"/>
                  </a:cubicBezTo>
                  <a:cubicBezTo>
                    <a:pt x="378" y="68412"/>
                    <a:pt x="213" y="72437"/>
                    <a:pt x="0" y="76343"/>
                  </a:cubicBezTo>
                  <a:cubicBezTo>
                    <a:pt x="1940" y="78178"/>
                    <a:pt x="4405" y="79460"/>
                    <a:pt x="7066" y="79680"/>
                  </a:cubicBezTo>
                  <a:cubicBezTo>
                    <a:pt x="12274" y="71166"/>
                    <a:pt x="20518" y="63498"/>
                    <a:pt x="28862" y="58025"/>
                  </a:cubicBezTo>
                  <a:cubicBezTo>
                    <a:pt x="32871" y="59225"/>
                    <a:pt x="38295" y="59846"/>
                    <a:pt x="42481" y="59889"/>
                  </a:cubicBezTo>
                  <a:cubicBezTo>
                    <a:pt x="42559" y="59890"/>
                    <a:pt x="42637" y="59890"/>
                    <a:pt x="42715" y="59890"/>
                  </a:cubicBezTo>
                  <a:cubicBezTo>
                    <a:pt x="46826" y="59890"/>
                    <a:pt x="51050" y="58775"/>
                    <a:pt x="54157" y="56087"/>
                  </a:cubicBezTo>
                  <a:cubicBezTo>
                    <a:pt x="57318" y="53346"/>
                    <a:pt x="59058" y="48789"/>
                    <a:pt x="57785" y="44803"/>
                  </a:cubicBezTo>
                  <a:cubicBezTo>
                    <a:pt x="57230" y="43077"/>
                    <a:pt x="56164" y="41548"/>
                    <a:pt x="54927" y="40221"/>
                  </a:cubicBezTo>
                  <a:cubicBezTo>
                    <a:pt x="52877" y="38018"/>
                    <a:pt x="50316" y="36294"/>
                    <a:pt x="47502" y="35222"/>
                  </a:cubicBezTo>
                  <a:cubicBezTo>
                    <a:pt x="49880" y="33722"/>
                    <a:pt x="52176" y="31320"/>
                    <a:pt x="54552" y="29816"/>
                  </a:cubicBezTo>
                  <a:cubicBezTo>
                    <a:pt x="53280" y="19359"/>
                    <a:pt x="48976" y="8334"/>
                    <a:pt x="42357" y="135"/>
                  </a:cubicBezTo>
                  <a:cubicBezTo>
                    <a:pt x="41053" y="57"/>
                    <a:pt x="39586" y="1"/>
                    <a:pt x="380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a:off x="589063" y="3280975"/>
              <a:ext cx="130450" cy="107200"/>
            </a:xfrm>
            <a:custGeom>
              <a:avLst/>
              <a:gdLst/>
              <a:ahLst/>
              <a:cxnLst/>
              <a:rect l="l" t="t" r="r" b="b"/>
              <a:pathLst>
                <a:path w="5218" h="4288" extrusionOk="0">
                  <a:moveTo>
                    <a:pt x="1" y="0"/>
                  </a:moveTo>
                  <a:lnTo>
                    <a:pt x="428" y="790"/>
                  </a:lnTo>
                  <a:cubicBezTo>
                    <a:pt x="989" y="1515"/>
                    <a:pt x="1551" y="2242"/>
                    <a:pt x="2114" y="2966"/>
                  </a:cubicBezTo>
                  <a:cubicBezTo>
                    <a:pt x="2478" y="3437"/>
                    <a:pt x="2865" y="3924"/>
                    <a:pt x="3411" y="4166"/>
                  </a:cubicBezTo>
                  <a:cubicBezTo>
                    <a:pt x="3593" y="4246"/>
                    <a:pt x="3797" y="4287"/>
                    <a:pt x="3999" y="4287"/>
                  </a:cubicBezTo>
                  <a:cubicBezTo>
                    <a:pt x="4402" y="4287"/>
                    <a:pt x="4797" y="4123"/>
                    <a:pt x="4986" y="3774"/>
                  </a:cubicBezTo>
                  <a:cubicBezTo>
                    <a:pt x="5218" y="3344"/>
                    <a:pt x="5056" y="2783"/>
                    <a:pt x="4729" y="2418"/>
                  </a:cubicBezTo>
                  <a:cubicBezTo>
                    <a:pt x="4401" y="2053"/>
                    <a:pt x="3943" y="1839"/>
                    <a:pt x="3498" y="1634"/>
                  </a:cubicBezTo>
                  <a:cubicBezTo>
                    <a:pt x="2331" y="1093"/>
                    <a:pt x="1165" y="550"/>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1796038" y="2713375"/>
              <a:ext cx="94475" cy="84300"/>
            </a:xfrm>
            <a:custGeom>
              <a:avLst/>
              <a:gdLst/>
              <a:ahLst/>
              <a:cxnLst/>
              <a:rect l="l" t="t" r="r" b="b"/>
              <a:pathLst>
                <a:path w="3779" h="3372" extrusionOk="0">
                  <a:moveTo>
                    <a:pt x="1887" y="1"/>
                  </a:moveTo>
                  <a:cubicBezTo>
                    <a:pt x="1178" y="1"/>
                    <a:pt x="519" y="453"/>
                    <a:pt x="288" y="1164"/>
                  </a:cubicBezTo>
                  <a:cubicBezTo>
                    <a:pt x="0" y="2048"/>
                    <a:pt x="481" y="2999"/>
                    <a:pt x="1367" y="3288"/>
                  </a:cubicBezTo>
                  <a:cubicBezTo>
                    <a:pt x="1540" y="3344"/>
                    <a:pt x="1716" y="3371"/>
                    <a:pt x="1889" y="3371"/>
                  </a:cubicBezTo>
                  <a:cubicBezTo>
                    <a:pt x="2599" y="3371"/>
                    <a:pt x="3259" y="2921"/>
                    <a:pt x="3491" y="2209"/>
                  </a:cubicBezTo>
                  <a:cubicBezTo>
                    <a:pt x="3778" y="1325"/>
                    <a:pt x="3295" y="374"/>
                    <a:pt x="2412" y="85"/>
                  </a:cubicBezTo>
                  <a:cubicBezTo>
                    <a:pt x="2238" y="28"/>
                    <a:pt x="2061" y="1"/>
                    <a:pt x="18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1816788" y="2731925"/>
              <a:ext cx="52975" cy="47250"/>
            </a:xfrm>
            <a:custGeom>
              <a:avLst/>
              <a:gdLst/>
              <a:ahLst/>
              <a:cxnLst/>
              <a:rect l="l" t="t" r="r" b="b"/>
              <a:pathLst>
                <a:path w="2119" h="1890" extrusionOk="0">
                  <a:moveTo>
                    <a:pt x="1059" y="0"/>
                  </a:moveTo>
                  <a:cubicBezTo>
                    <a:pt x="660" y="0"/>
                    <a:pt x="290" y="254"/>
                    <a:pt x="160" y="652"/>
                  </a:cubicBezTo>
                  <a:cubicBezTo>
                    <a:pt x="0" y="1147"/>
                    <a:pt x="269" y="1681"/>
                    <a:pt x="766" y="1842"/>
                  </a:cubicBezTo>
                  <a:cubicBezTo>
                    <a:pt x="863" y="1874"/>
                    <a:pt x="961" y="1889"/>
                    <a:pt x="1058" y="1889"/>
                  </a:cubicBezTo>
                  <a:cubicBezTo>
                    <a:pt x="1455" y="1889"/>
                    <a:pt x="1825" y="1636"/>
                    <a:pt x="1956" y="1239"/>
                  </a:cubicBezTo>
                  <a:cubicBezTo>
                    <a:pt x="2119" y="744"/>
                    <a:pt x="1848" y="210"/>
                    <a:pt x="1352" y="47"/>
                  </a:cubicBezTo>
                  <a:cubicBezTo>
                    <a:pt x="1255" y="15"/>
                    <a:pt x="1156"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2081738" y="2806700"/>
              <a:ext cx="94525" cy="84250"/>
            </a:xfrm>
            <a:custGeom>
              <a:avLst/>
              <a:gdLst/>
              <a:ahLst/>
              <a:cxnLst/>
              <a:rect l="l" t="t" r="r" b="b"/>
              <a:pathLst>
                <a:path w="3781" h="3370" extrusionOk="0">
                  <a:moveTo>
                    <a:pt x="1891" y="1"/>
                  </a:moveTo>
                  <a:cubicBezTo>
                    <a:pt x="1181" y="1"/>
                    <a:pt x="521" y="452"/>
                    <a:pt x="290" y="1161"/>
                  </a:cubicBezTo>
                  <a:cubicBezTo>
                    <a:pt x="1" y="2047"/>
                    <a:pt x="483" y="2998"/>
                    <a:pt x="1369" y="3286"/>
                  </a:cubicBezTo>
                  <a:cubicBezTo>
                    <a:pt x="1542" y="3342"/>
                    <a:pt x="1718" y="3369"/>
                    <a:pt x="1891" y="3369"/>
                  </a:cubicBezTo>
                  <a:cubicBezTo>
                    <a:pt x="2601" y="3369"/>
                    <a:pt x="3261" y="2919"/>
                    <a:pt x="3493" y="2209"/>
                  </a:cubicBezTo>
                  <a:cubicBezTo>
                    <a:pt x="3780" y="1323"/>
                    <a:pt x="3297" y="373"/>
                    <a:pt x="2414" y="84"/>
                  </a:cubicBezTo>
                  <a:cubicBezTo>
                    <a:pt x="2240" y="28"/>
                    <a:pt x="2064" y="1"/>
                    <a:pt x="18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2102538" y="2825175"/>
              <a:ext cx="52975" cy="47250"/>
            </a:xfrm>
            <a:custGeom>
              <a:avLst/>
              <a:gdLst/>
              <a:ahLst/>
              <a:cxnLst/>
              <a:rect l="l" t="t" r="r" b="b"/>
              <a:pathLst>
                <a:path w="2119" h="1890" extrusionOk="0">
                  <a:moveTo>
                    <a:pt x="1058" y="1"/>
                  </a:moveTo>
                  <a:cubicBezTo>
                    <a:pt x="661" y="1"/>
                    <a:pt x="291" y="254"/>
                    <a:pt x="160" y="651"/>
                  </a:cubicBezTo>
                  <a:cubicBezTo>
                    <a:pt x="0" y="1149"/>
                    <a:pt x="269" y="1681"/>
                    <a:pt x="765" y="1843"/>
                  </a:cubicBezTo>
                  <a:cubicBezTo>
                    <a:pt x="862" y="1874"/>
                    <a:pt x="961" y="1889"/>
                    <a:pt x="1057" y="1889"/>
                  </a:cubicBezTo>
                  <a:cubicBezTo>
                    <a:pt x="1454" y="1889"/>
                    <a:pt x="1824" y="1637"/>
                    <a:pt x="1956" y="1238"/>
                  </a:cubicBezTo>
                  <a:cubicBezTo>
                    <a:pt x="2119" y="743"/>
                    <a:pt x="1847" y="211"/>
                    <a:pt x="1350" y="48"/>
                  </a:cubicBezTo>
                  <a:cubicBezTo>
                    <a:pt x="1253" y="16"/>
                    <a:pt x="1155" y="1"/>
                    <a:pt x="10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5"/>
            <p:cNvSpPr/>
            <p:nvPr/>
          </p:nvSpPr>
          <p:spPr>
            <a:xfrm>
              <a:off x="1990238" y="2285925"/>
              <a:ext cx="94500" cy="84275"/>
            </a:xfrm>
            <a:custGeom>
              <a:avLst/>
              <a:gdLst/>
              <a:ahLst/>
              <a:cxnLst/>
              <a:rect l="l" t="t" r="r" b="b"/>
              <a:pathLst>
                <a:path w="3780" h="3371" extrusionOk="0">
                  <a:moveTo>
                    <a:pt x="1889" y="1"/>
                  </a:moveTo>
                  <a:cubicBezTo>
                    <a:pt x="1179" y="1"/>
                    <a:pt x="519" y="451"/>
                    <a:pt x="288" y="1163"/>
                  </a:cubicBezTo>
                  <a:cubicBezTo>
                    <a:pt x="0" y="2048"/>
                    <a:pt x="481" y="2999"/>
                    <a:pt x="1366" y="3287"/>
                  </a:cubicBezTo>
                  <a:cubicBezTo>
                    <a:pt x="1540" y="3343"/>
                    <a:pt x="1715" y="3370"/>
                    <a:pt x="1888" y="3370"/>
                  </a:cubicBezTo>
                  <a:cubicBezTo>
                    <a:pt x="2598" y="3370"/>
                    <a:pt x="3258" y="2919"/>
                    <a:pt x="3491" y="2208"/>
                  </a:cubicBezTo>
                  <a:cubicBezTo>
                    <a:pt x="3780" y="1324"/>
                    <a:pt x="3298" y="374"/>
                    <a:pt x="2412" y="84"/>
                  </a:cubicBezTo>
                  <a:cubicBezTo>
                    <a:pt x="2238" y="28"/>
                    <a:pt x="2062" y="1"/>
                    <a:pt x="18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2011013" y="2304450"/>
              <a:ext cx="52950" cy="47225"/>
            </a:xfrm>
            <a:custGeom>
              <a:avLst/>
              <a:gdLst/>
              <a:ahLst/>
              <a:cxnLst/>
              <a:rect l="l" t="t" r="r" b="b"/>
              <a:pathLst>
                <a:path w="2118" h="1889" extrusionOk="0">
                  <a:moveTo>
                    <a:pt x="1059" y="0"/>
                  </a:moveTo>
                  <a:cubicBezTo>
                    <a:pt x="662" y="0"/>
                    <a:pt x="290" y="253"/>
                    <a:pt x="161" y="651"/>
                  </a:cubicBezTo>
                  <a:cubicBezTo>
                    <a:pt x="0" y="1146"/>
                    <a:pt x="271" y="1679"/>
                    <a:pt x="766" y="1842"/>
                  </a:cubicBezTo>
                  <a:cubicBezTo>
                    <a:pt x="862" y="1873"/>
                    <a:pt x="960" y="1888"/>
                    <a:pt x="1057" y="1888"/>
                  </a:cubicBezTo>
                  <a:cubicBezTo>
                    <a:pt x="1455" y="1888"/>
                    <a:pt x="1826" y="1635"/>
                    <a:pt x="1956" y="1237"/>
                  </a:cubicBezTo>
                  <a:cubicBezTo>
                    <a:pt x="2118" y="742"/>
                    <a:pt x="1847" y="209"/>
                    <a:pt x="1352" y="47"/>
                  </a:cubicBezTo>
                  <a:cubicBezTo>
                    <a:pt x="1255" y="15"/>
                    <a:pt x="1156"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1532613" y="2067425"/>
              <a:ext cx="94500" cy="84250"/>
            </a:xfrm>
            <a:custGeom>
              <a:avLst/>
              <a:gdLst/>
              <a:ahLst/>
              <a:cxnLst/>
              <a:rect l="l" t="t" r="r" b="b"/>
              <a:pathLst>
                <a:path w="3780" h="3370" extrusionOk="0">
                  <a:moveTo>
                    <a:pt x="1890" y="0"/>
                  </a:moveTo>
                  <a:cubicBezTo>
                    <a:pt x="1180" y="0"/>
                    <a:pt x="520" y="451"/>
                    <a:pt x="289" y="1162"/>
                  </a:cubicBezTo>
                  <a:cubicBezTo>
                    <a:pt x="0" y="2048"/>
                    <a:pt x="482" y="2999"/>
                    <a:pt x="1366" y="3287"/>
                  </a:cubicBezTo>
                  <a:cubicBezTo>
                    <a:pt x="1540" y="3343"/>
                    <a:pt x="1716" y="3370"/>
                    <a:pt x="1889" y="3370"/>
                  </a:cubicBezTo>
                  <a:cubicBezTo>
                    <a:pt x="2599" y="3370"/>
                    <a:pt x="3260" y="2919"/>
                    <a:pt x="3492" y="2208"/>
                  </a:cubicBezTo>
                  <a:cubicBezTo>
                    <a:pt x="3780" y="1325"/>
                    <a:pt x="3299" y="374"/>
                    <a:pt x="2414" y="84"/>
                  </a:cubicBezTo>
                  <a:cubicBezTo>
                    <a:pt x="2240" y="27"/>
                    <a:pt x="2063" y="0"/>
                    <a:pt x="18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1553413" y="2085975"/>
              <a:ext cx="52950" cy="47250"/>
            </a:xfrm>
            <a:custGeom>
              <a:avLst/>
              <a:gdLst/>
              <a:ahLst/>
              <a:cxnLst/>
              <a:rect l="l" t="t" r="r" b="b"/>
              <a:pathLst>
                <a:path w="2118" h="1890" extrusionOk="0">
                  <a:moveTo>
                    <a:pt x="1060" y="0"/>
                  </a:moveTo>
                  <a:cubicBezTo>
                    <a:pt x="662" y="0"/>
                    <a:pt x="292" y="253"/>
                    <a:pt x="161" y="651"/>
                  </a:cubicBezTo>
                  <a:cubicBezTo>
                    <a:pt x="1" y="1147"/>
                    <a:pt x="271" y="1679"/>
                    <a:pt x="766" y="1842"/>
                  </a:cubicBezTo>
                  <a:cubicBezTo>
                    <a:pt x="864" y="1874"/>
                    <a:pt x="963" y="1890"/>
                    <a:pt x="1060" y="1890"/>
                  </a:cubicBezTo>
                  <a:cubicBezTo>
                    <a:pt x="1457" y="1890"/>
                    <a:pt x="1827" y="1636"/>
                    <a:pt x="1956" y="1237"/>
                  </a:cubicBezTo>
                  <a:cubicBezTo>
                    <a:pt x="2118" y="741"/>
                    <a:pt x="1848" y="207"/>
                    <a:pt x="1353" y="47"/>
                  </a:cubicBezTo>
                  <a:cubicBezTo>
                    <a:pt x="1255" y="15"/>
                    <a:pt x="1157" y="0"/>
                    <a:pt x="10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5"/>
            <p:cNvSpPr/>
            <p:nvPr/>
          </p:nvSpPr>
          <p:spPr>
            <a:xfrm>
              <a:off x="633213" y="3885425"/>
              <a:ext cx="94475" cy="84275"/>
            </a:xfrm>
            <a:custGeom>
              <a:avLst/>
              <a:gdLst/>
              <a:ahLst/>
              <a:cxnLst/>
              <a:rect l="l" t="t" r="r" b="b"/>
              <a:pathLst>
                <a:path w="3779" h="3371" extrusionOk="0">
                  <a:moveTo>
                    <a:pt x="1888" y="1"/>
                  </a:moveTo>
                  <a:cubicBezTo>
                    <a:pt x="1179" y="1"/>
                    <a:pt x="519" y="451"/>
                    <a:pt x="288" y="1163"/>
                  </a:cubicBezTo>
                  <a:cubicBezTo>
                    <a:pt x="0" y="2048"/>
                    <a:pt x="482" y="3000"/>
                    <a:pt x="1366" y="3287"/>
                  </a:cubicBezTo>
                  <a:cubicBezTo>
                    <a:pt x="1540" y="3343"/>
                    <a:pt x="1716" y="3370"/>
                    <a:pt x="1889" y="3370"/>
                  </a:cubicBezTo>
                  <a:cubicBezTo>
                    <a:pt x="2598" y="3370"/>
                    <a:pt x="3258" y="2920"/>
                    <a:pt x="3490" y="2208"/>
                  </a:cubicBezTo>
                  <a:cubicBezTo>
                    <a:pt x="3778" y="1324"/>
                    <a:pt x="3294" y="375"/>
                    <a:pt x="2412" y="84"/>
                  </a:cubicBezTo>
                  <a:cubicBezTo>
                    <a:pt x="2238" y="28"/>
                    <a:pt x="2062" y="1"/>
                    <a:pt x="18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a:off x="653863" y="3903950"/>
              <a:ext cx="53075" cy="47225"/>
            </a:xfrm>
            <a:custGeom>
              <a:avLst/>
              <a:gdLst/>
              <a:ahLst/>
              <a:cxnLst/>
              <a:rect l="l" t="t" r="r" b="b"/>
              <a:pathLst>
                <a:path w="2123" h="1889" extrusionOk="0">
                  <a:moveTo>
                    <a:pt x="1062" y="0"/>
                  </a:moveTo>
                  <a:cubicBezTo>
                    <a:pt x="664" y="0"/>
                    <a:pt x="295" y="253"/>
                    <a:pt x="164" y="651"/>
                  </a:cubicBezTo>
                  <a:cubicBezTo>
                    <a:pt x="1" y="1146"/>
                    <a:pt x="273" y="1679"/>
                    <a:pt x="769" y="1842"/>
                  </a:cubicBezTo>
                  <a:cubicBezTo>
                    <a:pt x="866" y="1874"/>
                    <a:pt x="964" y="1889"/>
                    <a:pt x="1061" y="1889"/>
                  </a:cubicBezTo>
                  <a:cubicBezTo>
                    <a:pt x="1458" y="1889"/>
                    <a:pt x="1828" y="1635"/>
                    <a:pt x="1959" y="1237"/>
                  </a:cubicBezTo>
                  <a:cubicBezTo>
                    <a:pt x="2122" y="742"/>
                    <a:pt x="1851" y="209"/>
                    <a:pt x="1356" y="47"/>
                  </a:cubicBezTo>
                  <a:cubicBezTo>
                    <a:pt x="1258" y="15"/>
                    <a:pt x="1159" y="0"/>
                    <a:pt x="10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5"/>
            <p:cNvSpPr/>
            <p:nvPr/>
          </p:nvSpPr>
          <p:spPr>
            <a:xfrm>
              <a:off x="891488" y="2338175"/>
              <a:ext cx="353350" cy="161300"/>
            </a:xfrm>
            <a:custGeom>
              <a:avLst/>
              <a:gdLst/>
              <a:ahLst/>
              <a:cxnLst/>
              <a:rect l="l" t="t" r="r" b="b"/>
              <a:pathLst>
                <a:path w="14134" h="6452" extrusionOk="0">
                  <a:moveTo>
                    <a:pt x="5501" y="0"/>
                  </a:moveTo>
                  <a:cubicBezTo>
                    <a:pt x="3530" y="0"/>
                    <a:pt x="1601" y="214"/>
                    <a:pt x="0" y="666"/>
                  </a:cubicBezTo>
                  <a:cubicBezTo>
                    <a:pt x="836" y="2546"/>
                    <a:pt x="2060" y="4313"/>
                    <a:pt x="2923" y="6212"/>
                  </a:cubicBezTo>
                  <a:cubicBezTo>
                    <a:pt x="6659" y="6291"/>
                    <a:pt x="10397" y="6373"/>
                    <a:pt x="14134" y="6451"/>
                  </a:cubicBezTo>
                  <a:cubicBezTo>
                    <a:pt x="14054" y="4896"/>
                    <a:pt x="13878" y="3349"/>
                    <a:pt x="13606" y="1816"/>
                  </a:cubicBezTo>
                  <a:cubicBezTo>
                    <a:pt x="13574" y="1639"/>
                    <a:pt x="13539" y="1453"/>
                    <a:pt x="13420" y="1317"/>
                  </a:cubicBezTo>
                  <a:cubicBezTo>
                    <a:pt x="13284" y="1161"/>
                    <a:pt x="13070" y="1104"/>
                    <a:pt x="12869" y="1055"/>
                  </a:cubicBezTo>
                  <a:cubicBezTo>
                    <a:pt x="10776" y="372"/>
                    <a:pt x="8102" y="0"/>
                    <a:pt x="55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941713" y="2374850"/>
              <a:ext cx="33100" cy="47775"/>
            </a:xfrm>
            <a:custGeom>
              <a:avLst/>
              <a:gdLst/>
              <a:ahLst/>
              <a:cxnLst/>
              <a:rect l="l" t="t" r="r" b="b"/>
              <a:pathLst>
                <a:path w="1324" h="1911" extrusionOk="0">
                  <a:moveTo>
                    <a:pt x="222" y="0"/>
                  </a:moveTo>
                  <a:cubicBezTo>
                    <a:pt x="104" y="0"/>
                    <a:pt x="1" y="100"/>
                    <a:pt x="20" y="246"/>
                  </a:cubicBezTo>
                  <a:cubicBezTo>
                    <a:pt x="53" y="527"/>
                    <a:pt x="163" y="751"/>
                    <a:pt x="284" y="1005"/>
                  </a:cubicBezTo>
                  <a:cubicBezTo>
                    <a:pt x="402" y="1255"/>
                    <a:pt x="510" y="1512"/>
                    <a:pt x="658" y="1747"/>
                  </a:cubicBezTo>
                  <a:cubicBezTo>
                    <a:pt x="730" y="1862"/>
                    <a:pt x="833" y="1910"/>
                    <a:pt x="933" y="1910"/>
                  </a:cubicBezTo>
                  <a:cubicBezTo>
                    <a:pt x="1134" y="1910"/>
                    <a:pt x="1324" y="1714"/>
                    <a:pt x="1221" y="1461"/>
                  </a:cubicBezTo>
                  <a:cubicBezTo>
                    <a:pt x="1117" y="1205"/>
                    <a:pt x="971" y="966"/>
                    <a:pt x="838" y="724"/>
                  </a:cubicBezTo>
                  <a:cubicBezTo>
                    <a:pt x="702" y="478"/>
                    <a:pt x="586" y="258"/>
                    <a:pt x="379" y="65"/>
                  </a:cubicBezTo>
                  <a:cubicBezTo>
                    <a:pt x="330" y="20"/>
                    <a:pt x="275" y="0"/>
                    <a:pt x="222" y="0"/>
                  </a:cubicBezTo>
                  <a:close/>
                </a:path>
              </a:pathLst>
            </a:custGeom>
            <a:solidFill>
              <a:srgbClr val="85E2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973313" y="2371400"/>
              <a:ext cx="25300" cy="39225"/>
            </a:xfrm>
            <a:custGeom>
              <a:avLst/>
              <a:gdLst/>
              <a:ahLst/>
              <a:cxnLst/>
              <a:rect l="l" t="t" r="r" b="b"/>
              <a:pathLst>
                <a:path w="1012" h="1569" extrusionOk="0">
                  <a:moveTo>
                    <a:pt x="194" y="0"/>
                  </a:moveTo>
                  <a:cubicBezTo>
                    <a:pt x="171" y="0"/>
                    <a:pt x="144" y="12"/>
                    <a:pt x="133" y="33"/>
                  </a:cubicBezTo>
                  <a:cubicBezTo>
                    <a:pt x="95" y="111"/>
                    <a:pt x="47" y="201"/>
                    <a:pt x="30" y="281"/>
                  </a:cubicBezTo>
                  <a:cubicBezTo>
                    <a:pt x="0" y="413"/>
                    <a:pt x="47" y="537"/>
                    <a:pt x="90" y="661"/>
                  </a:cubicBezTo>
                  <a:cubicBezTo>
                    <a:pt x="181" y="911"/>
                    <a:pt x="266" y="1170"/>
                    <a:pt x="381" y="1412"/>
                  </a:cubicBezTo>
                  <a:cubicBezTo>
                    <a:pt x="434" y="1521"/>
                    <a:pt x="536" y="1568"/>
                    <a:pt x="640" y="1568"/>
                  </a:cubicBezTo>
                  <a:cubicBezTo>
                    <a:pt x="823" y="1568"/>
                    <a:pt x="1012" y="1421"/>
                    <a:pt x="949" y="1207"/>
                  </a:cubicBezTo>
                  <a:cubicBezTo>
                    <a:pt x="874" y="952"/>
                    <a:pt x="768" y="703"/>
                    <a:pt x="668" y="456"/>
                  </a:cubicBezTo>
                  <a:cubicBezTo>
                    <a:pt x="625" y="352"/>
                    <a:pt x="587" y="227"/>
                    <a:pt x="497" y="153"/>
                  </a:cubicBezTo>
                  <a:cubicBezTo>
                    <a:pt x="427" y="91"/>
                    <a:pt x="301" y="38"/>
                    <a:pt x="215" y="4"/>
                  </a:cubicBezTo>
                  <a:cubicBezTo>
                    <a:pt x="209" y="1"/>
                    <a:pt x="202" y="0"/>
                    <a:pt x="194" y="0"/>
                  </a:cubicBezTo>
                  <a:close/>
                </a:path>
              </a:pathLst>
            </a:custGeom>
            <a:solidFill>
              <a:srgbClr val="85E2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1003813" y="2362850"/>
              <a:ext cx="28525" cy="39300"/>
            </a:xfrm>
            <a:custGeom>
              <a:avLst/>
              <a:gdLst/>
              <a:ahLst/>
              <a:cxnLst/>
              <a:rect l="l" t="t" r="r" b="b"/>
              <a:pathLst>
                <a:path w="1141" h="1572" extrusionOk="0">
                  <a:moveTo>
                    <a:pt x="276" y="1"/>
                  </a:moveTo>
                  <a:cubicBezTo>
                    <a:pt x="142" y="1"/>
                    <a:pt x="0" y="123"/>
                    <a:pt x="43" y="272"/>
                  </a:cubicBezTo>
                  <a:cubicBezTo>
                    <a:pt x="171" y="695"/>
                    <a:pt x="328" y="1113"/>
                    <a:pt x="587" y="1475"/>
                  </a:cubicBezTo>
                  <a:cubicBezTo>
                    <a:pt x="636" y="1542"/>
                    <a:pt x="707" y="1571"/>
                    <a:pt x="781" y="1571"/>
                  </a:cubicBezTo>
                  <a:cubicBezTo>
                    <a:pt x="954" y="1571"/>
                    <a:pt x="1140" y="1411"/>
                    <a:pt x="1079" y="1224"/>
                  </a:cubicBezTo>
                  <a:cubicBezTo>
                    <a:pt x="942" y="802"/>
                    <a:pt x="694" y="429"/>
                    <a:pt x="428" y="76"/>
                  </a:cubicBezTo>
                  <a:cubicBezTo>
                    <a:pt x="389" y="23"/>
                    <a:pt x="333" y="1"/>
                    <a:pt x="276" y="1"/>
                  </a:cubicBezTo>
                  <a:close/>
                </a:path>
              </a:pathLst>
            </a:custGeom>
            <a:solidFill>
              <a:srgbClr val="85E2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
            <p:cNvSpPr/>
            <p:nvPr/>
          </p:nvSpPr>
          <p:spPr>
            <a:xfrm>
              <a:off x="1328188" y="3391125"/>
              <a:ext cx="94550" cy="84250"/>
            </a:xfrm>
            <a:custGeom>
              <a:avLst/>
              <a:gdLst/>
              <a:ahLst/>
              <a:cxnLst/>
              <a:rect l="l" t="t" r="r" b="b"/>
              <a:pathLst>
                <a:path w="3782" h="3370" extrusionOk="0">
                  <a:moveTo>
                    <a:pt x="1891" y="0"/>
                  </a:moveTo>
                  <a:cubicBezTo>
                    <a:pt x="1181" y="0"/>
                    <a:pt x="520" y="451"/>
                    <a:pt x="288" y="1162"/>
                  </a:cubicBezTo>
                  <a:cubicBezTo>
                    <a:pt x="0" y="2046"/>
                    <a:pt x="482" y="2997"/>
                    <a:pt x="1367" y="3286"/>
                  </a:cubicBezTo>
                  <a:cubicBezTo>
                    <a:pt x="1540" y="3343"/>
                    <a:pt x="1717" y="3370"/>
                    <a:pt x="1890" y="3370"/>
                  </a:cubicBezTo>
                  <a:cubicBezTo>
                    <a:pt x="2600" y="3370"/>
                    <a:pt x="3260" y="2919"/>
                    <a:pt x="3491" y="2208"/>
                  </a:cubicBezTo>
                  <a:cubicBezTo>
                    <a:pt x="3781" y="1324"/>
                    <a:pt x="3298" y="372"/>
                    <a:pt x="2414" y="83"/>
                  </a:cubicBezTo>
                  <a:cubicBezTo>
                    <a:pt x="2240" y="27"/>
                    <a:pt x="2064" y="0"/>
                    <a:pt x="18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5"/>
            <p:cNvSpPr/>
            <p:nvPr/>
          </p:nvSpPr>
          <p:spPr>
            <a:xfrm>
              <a:off x="1348963" y="3409625"/>
              <a:ext cx="53000" cy="47250"/>
            </a:xfrm>
            <a:custGeom>
              <a:avLst/>
              <a:gdLst/>
              <a:ahLst/>
              <a:cxnLst/>
              <a:rect l="l" t="t" r="r" b="b"/>
              <a:pathLst>
                <a:path w="2120" h="1890" extrusionOk="0">
                  <a:moveTo>
                    <a:pt x="1060" y="1"/>
                  </a:moveTo>
                  <a:cubicBezTo>
                    <a:pt x="663" y="1"/>
                    <a:pt x="293" y="254"/>
                    <a:pt x="162" y="652"/>
                  </a:cubicBezTo>
                  <a:cubicBezTo>
                    <a:pt x="1" y="1147"/>
                    <a:pt x="271" y="1681"/>
                    <a:pt x="767" y="1843"/>
                  </a:cubicBezTo>
                  <a:cubicBezTo>
                    <a:pt x="864" y="1874"/>
                    <a:pt x="963" y="1889"/>
                    <a:pt x="1060" y="1889"/>
                  </a:cubicBezTo>
                  <a:cubicBezTo>
                    <a:pt x="1457" y="1889"/>
                    <a:pt x="1826" y="1637"/>
                    <a:pt x="1957" y="1239"/>
                  </a:cubicBezTo>
                  <a:cubicBezTo>
                    <a:pt x="2119" y="744"/>
                    <a:pt x="1849" y="210"/>
                    <a:pt x="1352" y="47"/>
                  </a:cubicBezTo>
                  <a:cubicBezTo>
                    <a:pt x="1255" y="16"/>
                    <a:pt x="1157" y="1"/>
                    <a:pt x="10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244;p5"/>
          <p:cNvGrpSpPr/>
          <p:nvPr/>
        </p:nvGrpSpPr>
        <p:grpSpPr>
          <a:xfrm rot="401786">
            <a:off x="1610189" y="3211662"/>
            <a:ext cx="1039046" cy="1489737"/>
            <a:chOff x="6224263" y="1126225"/>
            <a:chExt cx="1156125" cy="1657600"/>
          </a:xfrm>
        </p:grpSpPr>
        <p:sp>
          <p:nvSpPr>
            <p:cNvPr id="245" name="Google Shape;245;p5"/>
            <p:cNvSpPr/>
            <p:nvPr/>
          </p:nvSpPr>
          <p:spPr>
            <a:xfrm>
              <a:off x="6534363" y="1126225"/>
              <a:ext cx="426675" cy="954650"/>
            </a:xfrm>
            <a:custGeom>
              <a:avLst/>
              <a:gdLst/>
              <a:ahLst/>
              <a:cxnLst/>
              <a:rect l="l" t="t" r="r" b="b"/>
              <a:pathLst>
                <a:path w="17067" h="38186" extrusionOk="0">
                  <a:moveTo>
                    <a:pt x="3471" y="0"/>
                  </a:moveTo>
                  <a:cubicBezTo>
                    <a:pt x="1554" y="0"/>
                    <a:pt x="0" y="1554"/>
                    <a:pt x="0" y="3471"/>
                  </a:cubicBezTo>
                  <a:lnTo>
                    <a:pt x="0" y="34713"/>
                  </a:lnTo>
                  <a:cubicBezTo>
                    <a:pt x="0" y="36630"/>
                    <a:pt x="1554" y="38185"/>
                    <a:pt x="3471" y="38185"/>
                  </a:cubicBezTo>
                  <a:lnTo>
                    <a:pt x="13596" y="38185"/>
                  </a:lnTo>
                  <a:cubicBezTo>
                    <a:pt x="15513" y="38185"/>
                    <a:pt x="17067" y="36630"/>
                    <a:pt x="17067" y="34713"/>
                  </a:cubicBezTo>
                  <a:lnTo>
                    <a:pt x="17067" y="3471"/>
                  </a:lnTo>
                  <a:cubicBezTo>
                    <a:pt x="17067" y="1554"/>
                    <a:pt x="15513" y="0"/>
                    <a:pt x="135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a:off x="6531963" y="1127100"/>
              <a:ext cx="426675" cy="843725"/>
            </a:xfrm>
            <a:custGeom>
              <a:avLst/>
              <a:gdLst/>
              <a:ahLst/>
              <a:cxnLst/>
              <a:rect l="l" t="t" r="r" b="b"/>
              <a:pathLst>
                <a:path w="17067" h="33749" extrusionOk="0">
                  <a:moveTo>
                    <a:pt x="3471" y="1"/>
                  </a:moveTo>
                  <a:cubicBezTo>
                    <a:pt x="1554" y="1"/>
                    <a:pt x="1" y="1554"/>
                    <a:pt x="1" y="3471"/>
                  </a:cubicBezTo>
                  <a:lnTo>
                    <a:pt x="1" y="33748"/>
                  </a:lnTo>
                  <a:cubicBezTo>
                    <a:pt x="4995" y="33173"/>
                    <a:pt x="9866" y="31723"/>
                    <a:pt x="14890" y="31362"/>
                  </a:cubicBezTo>
                  <a:cubicBezTo>
                    <a:pt x="15610" y="31309"/>
                    <a:pt x="16339" y="31281"/>
                    <a:pt x="17067" y="31275"/>
                  </a:cubicBezTo>
                  <a:lnTo>
                    <a:pt x="17067" y="3471"/>
                  </a:lnTo>
                  <a:cubicBezTo>
                    <a:pt x="17067" y="1554"/>
                    <a:pt x="15512" y="1"/>
                    <a:pt x="135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5"/>
            <p:cNvSpPr/>
            <p:nvPr/>
          </p:nvSpPr>
          <p:spPr>
            <a:xfrm>
              <a:off x="6502713" y="1907250"/>
              <a:ext cx="491800" cy="65100"/>
            </a:xfrm>
            <a:custGeom>
              <a:avLst/>
              <a:gdLst/>
              <a:ahLst/>
              <a:cxnLst/>
              <a:rect l="l" t="t" r="r" b="b"/>
              <a:pathLst>
                <a:path w="19672" h="2604" extrusionOk="0">
                  <a:moveTo>
                    <a:pt x="0" y="0"/>
                  </a:moveTo>
                  <a:lnTo>
                    <a:pt x="0" y="2604"/>
                  </a:lnTo>
                  <a:lnTo>
                    <a:pt x="19672" y="2604"/>
                  </a:lnTo>
                  <a:lnTo>
                    <a:pt x="196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5"/>
            <p:cNvSpPr/>
            <p:nvPr/>
          </p:nvSpPr>
          <p:spPr>
            <a:xfrm>
              <a:off x="6601988" y="1445000"/>
              <a:ext cx="122300" cy="472650"/>
            </a:xfrm>
            <a:custGeom>
              <a:avLst/>
              <a:gdLst/>
              <a:ahLst/>
              <a:cxnLst/>
              <a:rect l="l" t="t" r="r" b="b"/>
              <a:pathLst>
                <a:path w="4892" h="18906" extrusionOk="0">
                  <a:moveTo>
                    <a:pt x="415" y="1"/>
                  </a:moveTo>
                  <a:cubicBezTo>
                    <a:pt x="187" y="1"/>
                    <a:pt x="1" y="187"/>
                    <a:pt x="1" y="416"/>
                  </a:cubicBezTo>
                  <a:lnTo>
                    <a:pt x="1" y="5876"/>
                  </a:lnTo>
                  <a:cubicBezTo>
                    <a:pt x="1" y="7093"/>
                    <a:pt x="576" y="8268"/>
                    <a:pt x="1538" y="9013"/>
                  </a:cubicBezTo>
                  <a:lnTo>
                    <a:pt x="3261" y="10345"/>
                  </a:lnTo>
                  <a:cubicBezTo>
                    <a:pt x="3763" y="10733"/>
                    <a:pt x="4062" y="11343"/>
                    <a:pt x="4062" y="11977"/>
                  </a:cubicBezTo>
                  <a:lnTo>
                    <a:pt x="4062" y="18490"/>
                  </a:lnTo>
                  <a:cubicBezTo>
                    <a:pt x="4062" y="18719"/>
                    <a:pt x="4248" y="18905"/>
                    <a:pt x="4477" y="18905"/>
                  </a:cubicBezTo>
                  <a:cubicBezTo>
                    <a:pt x="4706" y="18905"/>
                    <a:pt x="4892" y="18719"/>
                    <a:pt x="4892" y="18490"/>
                  </a:cubicBezTo>
                  <a:lnTo>
                    <a:pt x="4892" y="11977"/>
                  </a:lnTo>
                  <a:cubicBezTo>
                    <a:pt x="4892" y="11089"/>
                    <a:pt x="4474" y="10235"/>
                    <a:pt x="3770" y="9691"/>
                  </a:cubicBezTo>
                  <a:lnTo>
                    <a:pt x="2049" y="8358"/>
                  </a:lnTo>
                  <a:cubicBezTo>
                    <a:pt x="1285" y="7769"/>
                    <a:pt x="830" y="6840"/>
                    <a:pt x="830" y="5876"/>
                  </a:cubicBezTo>
                  <a:lnTo>
                    <a:pt x="830" y="416"/>
                  </a:lnTo>
                  <a:cubicBezTo>
                    <a:pt x="830" y="187"/>
                    <a:pt x="644" y="1"/>
                    <a:pt x="4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5"/>
            <p:cNvSpPr/>
            <p:nvPr/>
          </p:nvSpPr>
          <p:spPr>
            <a:xfrm>
              <a:off x="6575813" y="1405675"/>
              <a:ext cx="75900" cy="75900"/>
            </a:xfrm>
            <a:custGeom>
              <a:avLst/>
              <a:gdLst/>
              <a:ahLst/>
              <a:cxnLst/>
              <a:rect l="l" t="t" r="r" b="b"/>
              <a:pathLst>
                <a:path w="3036" h="3036" extrusionOk="0">
                  <a:moveTo>
                    <a:pt x="1518" y="0"/>
                  </a:moveTo>
                  <a:cubicBezTo>
                    <a:pt x="680" y="0"/>
                    <a:pt x="0" y="680"/>
                    <a:pt x="0" y="1518"/>
                  </a:cubicBezTo>
                  <a:cubicBezTo>
                    <a:pt x="0" y="2356"/>
                    <a:pt x="680" y="3036"/>
                    <a:pt x="1518" y="3036"/>
                  </a:cubicBezTo>
                  <a:cubicBezTo>
                    <a:pt x="2357" y="3036"/>
                    <a:pt x="3036" y="2356"/>
                    <a:pt x="3036" y="1518"/>
                  </a:cubicBezTo>
                  <a:cubicBezTo>
                    <a:pt x="3036" y="680"/>
                    <a:pt x="2357" y="0"/>
                    <a:pt x="15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5"/>
            <p:cNvSpPr/>
            <p:nvPr/>
          </p:nvSpPr>
          <p:spPr>
            <a:xfrm>
              <a:off x="6769038" y="1445975"/>
              <a:ext cx="122300" cy="472625"/>
            </a:xfrm>
            <a:custGeom>
              <a:avLst/>
              <a:gdLst/>
              <a:ahLst/>
              <a:cxnLst/>
              <a:rect l="l" t="t" r="r" b="b"/>
              <a:pathLst>
                <a:path w="4892" h="18905" extrusionOk="0">
                  <a:moveTo>
                    <a:pt x="4477" y="0"/>
                  </a:moveTo>
                  <a:cubicBezTo>
                    <a:pt x="4248" y="0"/>
                    <a:pt x="4062" y="186"/>
                    <a:pt x="4062" y="415"/>
                  </a:cubicBezTo>
                  <a:lnTo>
                    <a:pt x="4062" y="5877"/>
                  </a:lnTo>
                  <a:cubicBezTo>
                    <a:pt x="4062" y="6841"/>
                    <a:pt x="3607" y="7768"/>
                    <a:pt x="2844" y="8359"/>
                  </a:cubicBezTo>
                  <a:lnTo>
                    <a:pt x="1122" y="9691"/>
                  </a:lnTo>
                  <a:cubicBezTo>
                    <a:pt x="421" y="10234"/>
                    <a:pt x="1" y="11090"/>
                    <a:pt x="1" y="11978"/>
                  </a:cubicBezTo>
                  <a:lnTo>
                    <a:pt x="1" y="18490"/>
                  </a:lnTo>
                  <a:cubicBezTo>
                    <a:pt x="1" y="18719"/>
                    <a:pt x="188" y="18905"/>
                    <a:pt x="417" y="18905"/>
                  </a:cubicBezTo>
                  <a:cubicBezTo>
                    <a:pt x="643" y="18905"/>
                    <a:pt x="829" y="18722"/>
                    <a:pt x="832" y="18490"/>
                  </a:cubicBezTo>
                  <a:lnTo>
                    <a:pt x="832" y="11978"/>
                  </a:lnTo>
                  <a:cubicBezTo>
                    <a:pt x="832" y="11343"/>
                    <a:pt x="1132" y="10734"/>
                    <a:pt x="1633" y="10346"/>
                  </a:cubicBezTo>
                  <a:lnTo>
                    <a:pt x="3354" y="9013"/>
                  </a:lnTo>
                  <a:cubicBezTo>
                    <a:pt x="4316" y="8267"/>
                    <a:pt x="4892" y="7096"/>
                    <a:pt x="4892" y="5877"/>
                  </a:cubicBezTo>
                  <a:lnTo>
                    <a:pt x="4892" y="415"/>
                  </a:lnTo>
                  <a:cubicBezTo>
                    <a:pt x="4892" y="186"/>
                    <a:pt x="4706" y="0"/>
                    <a:pt x="44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5"/>
            <p:cNvSpPr/>
            <p:nvPr/>
          </p:nvSpPr>
          <p:spPr>
            <a:xfrm>
              <a:off x="6841613" y="1406625"/>
              <a:ext cx="75950" cy="75950"/>
            </a:xfrm>
            <a:custGeom>
              <a:avLst/>
              <a:gdLst/>
              <a:ahLst/>
              <a:cxnLst/>
              <a:rect l="l" t="t" r="r" b="b"/>
              <a:pathLst>
                <a:path w="3038" h="3038" extrusionOk="0">
                  <a:moveTo>
                    <a:pt x="1519" y="1"/>
                  </a:moveTo>
                  <a:cubicBezTo>
                    <a:pt x="680" y="1"/>
                    <a:pt x="0" y="680"/>
                    <a:pt x="0" y="1520"/>
                  </a:cubicBezTo>
                  <a:cubicBezTo>
                    <a:pt x="0" y="2358"/>
                    <a:pt x="680" y="3038"/>
                    <a:pt x="1519" y="3038"/>
                  </a:cubicBezTo>
                  <a:cubicBezTo>
                    <a:pt x="2358" y="3038"/>
                    <a:pt x="3037" y="2358"/>
                    <a:pt x="3037" y="1520"/>
                  </a:cubicBezTo>
                  <a:cubicBezTo>
                    <a:pt x="3037" y="680"/>
                    <a:pt x="2358" y="1"/>
                    <a:pt x="15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5"/>
            <p:cNvSpPr/>
            <p:nvPr/>
          </p:nvSpPr>
          <p:spPr>
            <a:xfrm>
              <a:off x="6873963" y="1595150"/>
              <a:ext cx="50350" cy="45850"/>
            </a:xfrm>
            <a:custGeom>
              <a:avLst/>
              <a:gdLst/>
              <a:ahLst/>
              <a:cxnLst/>
              <a:rect l="l" t="t" r="r" b="b"/>
              <a:pathLst>
                <a:path w="2014" h="1834" extrusionOk="0">
                  <a:moveTo>
                    <a:pt x="1007" y="1"/>
                  </a:moveTo>
                  <a:cubicBezTo>
                    <a:pt x="772" y="1"/>
                    <a:pt x="537" y="90"/>
                    <a:pt x="358" y="269"/>
                  </a:cubicBezTo>
                  <a:cubicBezTo>
                    <a:pt x="1" y="627"/>
                    <a:pt x="1" y="1208"/>
                    <a:pt x="358" y="1565"/>
                  </a:cubicBezTo>
                  <a:cubicBezTo>
                    <a:pt x="537" y="1744"/>
                    <a:pt x="772" y="1833"/>
                    <a:pt x="1007" y="1833"/>
                  </a:cubicBezTo>
                  <a:cubicBezTo>
                    <a:pt x="1242" y="1833"/>
                    <a:pt x="1477" y="1744"/>
                    <a:pt x="1656" y="1565"/>
                  </a:cubicBezTo>
                  <a:cubicBezTo>
                    <a:pt x="2013" y="1208"/>
                    <a:pt x="2013" y="627"/>
                    <a:pt x="1656" y="269"/>
                  </a:cubicBezTo>
                  <a:cubicBezTo>
                    <a:pt x="1477" y="90"/>
                    <a:pt x="1242" y="1"/>
                    <a:pt x="10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5"/>
            <p:cNvSpPr/>
            <p:nvPr/>
          </p:nvSpPr>
          <p:spPr>
            <a:xfrm>
              <a:off x="6883163" y="1281750"/>
              <a:ext cx="40850" cy="251875"/>
            </a:xfrm>
            <a:custGeom>
              <a:avLst/>
              <a:gdLst/>
              <a:ahLst/>
              <a:cxnLst/>
              <a:rect l="l" t="t" r="r" b="b"/>
              <a:pathLst>
                <a:path w="1634" h="10075" extrusionOk="0">
                  <a:moveTo>
                    <a:pt x="817" y="1"/>
                  </a:moveTo>
                  <a:cubicBezTo>
                    <a:pt x="367" y="1"/>
                    <a:pt x="0" y="367"/>
                    <a:pt x="0" y="817"/>
                  </a:cubicBezTo>
                  <a:lnTo>
                    <a:pt x="0" y="9257"/>
                  </a:lnTo>
                  <a:cubicBezTo>
                    <a:pt x="0" y="9709"/>
                    <a:pt x="367" y="10074"/>
                    <a:pt x="817" y="10074"/>
                  </a:cubicBezTo>
                  <a:cubicBezTo>
                    <a:pt x="1268" y="10074"/>
                    <a:pt x="1634" y="9708"/>
                    <a:pt x="1634" y="9257"/>
                  </a:cubicBezTo>
                  <a:lnTo>
                    <a:pt x="1634" y="817"/>
                  </a:lnTo>
                  <a:cubicBezTo>
                    <a:pt x="1634" y="365"/>
                    <a:pt x="1268" y="1"/>
                    <a:pt x="8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5"/>
            <p:cNvSpPr/>
            <p:nvPr/>
          </p:nvSpPr>
          <p:spPr>
            <a:xfrm>
              <a:off x="6734838" y="1418750"/>
              <a:ext cx="20775" cy="492350"/>
            </a:xfrm>
            <a:custGeom>
              <a:avLst/>
              <a:gdLst/>
              <a:ahLst/>
              <a:cxnLst/>
              <a:rect l="l" t="t" r="r" b="b"/>
              <a:pathLst>
                <a:path w="831" h="19694" extrusionOk="0">
                  <a:moveTo>
                    <a:pt x="416" y="1"/>
                  </a:moveTo>
                  <a:cubicBezTo>
                    <a:pt x="187" y="1"/>
                    <a:pt x="1" y="187"/>
                    <a:pt x="1" y="416"/>
                  </a:cubicBezTo>
                  <a:lnTo>
                    <a:pt x="1" y="19279"/>
                  </a:lnTo>
                  <a:cubicBezTo>
                    <a:pt x="1" y="19507"/>
                    <a:pt x="187" y="19693"/>
                    <a:pt x="416" y="19693"/>
                  </a:cubicBezTo>
                  <a:cubicBezTo>
                    <a:pt x="645" y="19693"/>
                    <a:pt x="831" y="19507"/>
                    <a:pt x="831" y="19277"/>
                  </a:cubicBezTo>
                  <a:lnTo>
                    <a:pt x="831" y="416"/>
                  </a:lnTo>
                  <a:cubicBezTo>
                    <a:pt x="831" y="187"/>
                    <a:pt x="645" y="1"/>
                    <a:pt x="4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5"/>
            <p:cNvSpPr/>
            <p:nvPr/>
          </p:nvSpPr>
          <p:spPr>
            <a:xfrm>
              <a:off x="6705888" y="1349300"/>
              <a:ext cx="78400" cy="71400"/>
            </a:xfrm>
            <a:custGeom>
              <a:avLst/>
              <a:gdLst/>
              <a:ahLst/>
              <a:cxnLst/>
              <a:rect l="l" t="t" r="r" b="b"/>
              <a:pathLst>
                <a:path w="3136" h="2856" extrusionOk="0">
                  <a:moveTo>
                    <a:pt x="1568" y="0"/>
                  </a:moveTo>
                  <a:cubicBezTo>
                    <a:pt x="1203" y="0"/>
                    <a:pt x="837" y="140"/>
                    <a:pt x="558" y="418"/>
                  </a:cubicBezTo>
                  <a:cubicBezTo>
                    <a:pt x="0" y="976"/>
                    <a:pt x="0" y="1879"/>
                    <a:pt x="558" y="2437"/>
                  </a:cubicBezTo>
                  <a:cubicBezTo>
                    <a:pt x="837" y="2716"/>
                    <a:pt x="1203" y="2855"/>
                    <a:pt x="1568" y="2855"/>
                  </a:cubicBezTo>
                  <a:cubicBezTo>
                    <a:pt x="1934" y="2855"/>
                    <a:pt x="2299" y="2716"/>
                    <a:pt x="2578" y="2437"/>
                  </a:cubicBezTo>
                  <a:cubicBezTo>
                    <a:pt x="3136" y="1879"/>
                    <a:pt x="3136" y="976"/>
                    <a:pt x="2578" y="418"/>
                  </a:cubicBezTo>
                  <a:cubicBezTo>
                    <a:pt x="2299" y="140"/>
                    <a:pt x="1934" y="0"/>
                    <a:pt x="15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5"/>
            <p:cNvSpPr/>
            <p:nvPr/>
          </p:nvSpPr>
          <p:spPr>
            <a:xfrm>
              <a:off x="6664838" y="2067725"/>
              <a:ext cx="147350" cy="42575"/>
            </a:xfrm>
            <a:custGeom>
              <a:avLst/>
              <a:gdLst/>
              <a:ahLst/>
              <a:cxnLst/>
              <a:rect l="l" t="t" r="r" b="b"/>
              <a:pathLst>
                <a:path w="5894" h="1703" extrusionOk="0">
                  <a:moveTo>
                    <a:pt x="851" y="0"/>
                  </a:moveTo>
                  <a:cubicBezTo>
                    <a:pt x="382" y="0"/>
                    <a:pt x="0" y="383"/>
                    <a:pt x="0" y="851"/>
                  </a:cubicBezTo>
                  <a:cubicBezTo>
                    <a:pt x="0" y="1320"/>
                    <a:pt x="382" y="1702"/>
                    <a:pt x="851" y="1702"/>
                  </a:cubicBezTo>
                  <a:lnTo>
                    <a:pt x="5043" y="1702"/>
                  </a:lnTo>
                  <a:cubicBezTo>
                    <a:pt x="5510" y="1702"/>
                    <a:pt x="5894" y="1320"/>
                    <a:pt x="5894" y="851"/>
                  </a:cubicBezTo>
                  <a:cubicBezTo>
                    <a:pt x="5894" y="383"/>
                    <a:pt x="5510" y="0"/>
                    <a:pt x="5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5"/>
            <p:cNvSpPr/>
            <p:nvPr/>
          </p:nvSpPr>
          <p:spPr>
            <a:xfrm>
              <a:off x="6664838" y="2139775"/>
              <a:ext cx="147350" cy="42575"/>
            </a:xfrm>
            <a:custGeom>
              <a:avLst/>
              <a:gdLst/>
              <a:ahLst/>
              <a:cxnLst/>
              <a:rect l="l" t="t" r="r" b="b"/>
              <a:pathLst>
                <a:path w="5894" h="1703" extrusionOk="0">
                  <a:moveTo>
                    <a:pt x="851" y="1"/>
                  </a:moveTo>
                  <a:cubicBezTo>
                    <a:pt x="382" y="1"/>
                    <a:pt x="0" y="384"/>
                    <a:pt x="0" y="852"/>
                  </a:cubicBezTo>
                  <a:cubicBezTo>
                    <a:pt x="0" y="1321"/>
                    <a:pt x="382" y="1703"/>
                    <a:pt x="851" y="1703"/>
                  </a:cubicBezTo>
                  <a:lnTo>
                    <a:pt x="5043" y="1703"/>
                  </a:lnTo>
                  <a:cubicBezTo>
                    <a:pt x="5510" y="1703"/>
                    <a:pt x="5894" y="1320"/>
                    <a:pt x="5894" y="852"/>
                  </a:cubicBezTo>
                  <a:cubicBezTo>
                    <a:pt x="5894" y="384"/>
                    <a:pt x="5510" y="1"/>
                    <a:pt x="50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5"/>
            <p:cNvSpPr/>
            <p:nvPr/>
          </p:nvSpPr>
          <p:spPr>
            <a:xfrm>
              <a:off x="6389988" y="2164600"/>
              <a:ext cx="699075" cy="231950"/>
            </a:xfrm>
            <a:custGeom>
              <a:avLst/>
              <a:gdLst/>
              <a:ahLst/>
              <a:cxnLst/>
              <a:rect l="l" t="t" r="r" b="b"/>
              <a:pathLst>
                <a:path w="27963" h="9278" extrusionOk="0">
                  <a:moveTo>
                    <a:pt x="1009" y="0"/>
                  </a:moveTo>
                  <a:cubicBezTo>
                    <a:pt x="425" y="0"/>
                    <a:pt x="0" y="491"/>
                    <a:pt x="0" y="1073"/>
                  </a:cubicBezTo>
                  <a:lnTo>
                    <a:pt x="0" y="8239"/>
                  </a:lnTo>
                  <a:cubicBezTo>
                    <a:pt x="0" y="8821"/>
                    <a:pt x="425" y="9277"/>
                    <a:pt x="1009" y="9277"/>
                  </a:cubicBezTo>
                  <a:lnTo>
                    <a:pt x="26861" y="9277"/>
                  </a:lnTo>
                  <a:cubicBezTo>
                    <a:pt x="27445" y="9277"/>
                    <a:pt x="27963" y="8821"/>
                    <a:pt x="27963" y="8239"/>
                  </a:cubicBezTo>
                  <a:lnTo>
                    <a:pt x="27963" y="1073"/>
                  </a:lnTo>
                  <a:cubicBezTo>
                    <a:pt x="27963" y="491"/>
                    <a:pt x="27445" y="0"/>
                    <a:pt x="268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6885563" y="2258875"/>
              <a:ext cx="110450" cy="110450"/>
            </a:xfrm>
            <a:custGeom>
              <a:avLst/>
              <a:gdLst/>
              <a:ahLst/>
              <a:cxnLst/>
              <a:rect l="l" t="t" r="r" b="b"/>
              <a:pathLst>
                <a:path w="4418" h="4418" extrusionOk="0">
                  <a:moveTo>
                    <a:pt x="2209" y="0"/>
                  </a:moveTo>
                  <a:cubicBezTo>
                    <a:pt x="989" y="0"/>
                    <a:pt x="0" y="990"/>
                    <a:pt x="0" y="2209"/>
                  </a:cubicBezTo>
                  <a:cubicBezTo>
                    <a:pt x="0" y="3429"/>
                    <a:pt x="989" y="4418"/>
                    <a:pt x="2209" y="4418"/>
                  </a:cubicBezTo>
                  <a:cubicBezTo>
                    <a:pt x="3428" y="4418"/>
                    <a:pt x="4418" y="3429"/>
                    <a:pt x="4418" y="2209"/>
                  </a:cubicBezTo>
                  <a:cubicBezTo>
                    <a:pt x="4418" y="990"/>
                    <a:pt x="3431" y="0"/>
                    <a:pt x="22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5"/>
            <p:cNvSpPr/>
            <p:nvPr/>
          </p:nvSpPr>
          <p:spPr>
            <a:xfrm>
              <a:off x="6444563" y="2290800"/>
              <a:ext cx="248975" cy="64800"/>
            </a:xfrm>
            <a:custGeom>
              <a:avLst/>
              <a:gdLst/>
              <a:ahLst/>
              <a:cxnLst/>
              <a:rect l="l" t="t" r="r" b="b"/>
              <a:pathLst>
                <a:path w="9959" h="2592" extrusionOk="0">
                  <a:moveTo>
                    <a:pt x="0" y="1"/>
                  </a:moveTo>
                  <a:lnTo>
                    <a:pt x="0" y="2591"/>
                  </a:lnTo>
                  <a:lnTo>
                    <a:pt x="9958" y="2591"/>
                  </a:lnTo>
                  <a:lnTo>
                    <a:pt x="99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5"/>
            <p:cNvSpPr/>
            <p:nvPr/>
          </p:nvSpPr>
          <p:spPr>
            <a:xfrm>
              <a:off x="6447963" y="2232825"/>
              <a:ext cx="64775" cy="30725"/>
            </a:xfrm>
            <a:custGeom>
              <a:avLst/>
              <a:gdLst/>
              <a:ahLst/>
              <a:cxnLst/>
              <a:rect l="l" t="t" r="r" b="b"/>
              <a:pathLst>
                <a:path w="2591" h="1229" extrusionOk="0">
                  <a:moveTo>
                    <a:pt x="0" y="1"/>
                  </a:moveTo>
                  <a:lnTo>
                    <a:pt x="0" y="1228"/>
                  </a:lnTo>
                  <a:lnTo>
                    <a:pt x="2591" y="1228"/>
                  </a:lnTo>
                  <a:lnTo>
                    <a:pt x="259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a:off x="6363888" y="2251400"/>
              <a:ext cx="233200" cy="229175"/>
            </a:xfrm>
            <a:custGeom>
              <a:avLst/>
              <a:gdLst/>
              <a:ahLst/>
              <a:cxnLst/>
              <a:rect l="l" t="t" r="r" b="b"/>
              <a:pathLst>
                <a:path w="9328" h="9167" extrusionOk="0">
                  <a:moveTo>
                    <a:pt x="8419" y="1"/>
                  </a:moveTo>
                  <a:cubicBezTo>
                    <a:pt x="8207" y="1"/>
                    <a:pt x="7995" y="81"/>
                    <a:pt x="7834" y="242"/>
                  </a:cubicBezTo>
                  <a:lnTo>
                    <a:pt x="322" y="7755"/>
                  </a:lnTo>
                  <a:cubicBezTo>
                    <a:pt x="0" y="8077"/>
                    <a:pt x="0" y="8603"/>
                    <a:pt x="322" y="8925"/>
                  </a:cubicBezTo>
                  <a:cubicBezTo>
                    <a:pt x="483" y="9086"/>
                    <a:pt x="695" y="9167"/>
                    <a:pt x="907" y="9167"/>
                  </a:cubicBezTo>
                  <a:cubicBezTo>
                    <a:pt x="1119" y="9167"/>
                    <a:pt x="1331" y="9086"/>
                    <a:pt x="1492" y="8925"/>
                  </a:cubicBezTo>
                  <a:lnTo>
                    <a:pt x="9005" y="1414"/>
                  </a:lnTo>
                  <a:cubicBezTo>
                    <a:pt x="9327" y="1092"/>
                    <a:pt x="9327" y="564"/>
                    <a:pt x="9005" y="242"/>
                  </a:cubicBezTo>
                  <a:cubicBezTo>
                    <a:pt x="8844" y="81"/>
                    <a:pt x="8632" y="1"/>
                    <a:pt x="84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6298888" y="2559200"/>
              <a:ext cx="78825" cy="77800"/>
            </a:xfrm>
            <a:custGeom>
              <a:avLst/>
              <a:gdLst/>
              <a:ahLst/>
              <a:cxnLst/>
              <a:rect l="l" t="t" r="r" b="b"/>
              <a:pathLst>
                <a:path w="3153" h="3112" extrusionOk="0">
                  <a:moveTo>
                    <a:pt x="227" y="1"/>
                  </a:moveTo>
                  <a:cubicBezTo>
                    <a:pt x="175" y="1"/>
                    <a:pt x="122" y="21"/>
                    <a:pt x="82" y="61"/>
                  </a:cubicBezTo>
                  <a:cubicBezTo>
                    <a:pt x="1" y="142"/>
                    <a:pt x="1" y="271"/>
                    <a:pt x="82" y="351"/>
                  </a:cubicBezTo>
                  <a:lnTo>
                    <a:pt x="2782" y="3051"/>
                  </a:lnTo>
                  <a:cubicBezTo>
                    <a:pt x="2822" y="3091"/>
                    <a:pt x="2874" y="3112"/>
                    <a:pt x="2926" y="3112"/>
                  </a:cubicBezTo>
                  <a:cubicBezTo>
                    <a:pt x="2979" y="3112"/>
                    <a:pt x="3031" y="3091"/>
                    <a:pt x="3072" y="3051"/>
                  </a:cubicBezTo>
                  <a:cubicBezTo>
                    <a:pt x="3152" y="2970"/>
                    <a:pt x="3152" y="2842"/>
                    <a:pt x="3072" y="2762"/>
                  </a:cubicBezTo>
                  <a:lnTo>
                    <a:pt x="371" y="61"/>
                  </a:lnTo>
                  <a:cubicBezTo>
                    <a:pt x="331" y="21"/>
                    <a:pt x="279" y="1"/>
                    <a:pt x="2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a:off x="6276438" y="2640275"/>
              <a:ext cx="105700" cy="10225"/>
            </a:xfrm>
            <a:custGeom>
              <a:avLst/>
              <a:gdLst/>
              <a:ahLst/>
              <a:cxnLst/>
              <a:rect l="l" t="t" r="r" b="b"/>
              <a:pathLst>
                <a:path w="4228" h="409" extrusionOk="0">
                  <a:moveTo>
                    <a:pt x="204" y="1"/>
                  </a:moveTo>
                  <a:cubicBezTo>
                    <a:pt x="91" y="1"/>
                    <a:pt x="1" y="92"/>
                    <a:pt x="1" y="205"/>
                  </a:cubicBezTo>
                  <a:cubicBezTo>
                    <a:pt x="1" y="317"/>
                    <a:pt x="91" y="408"/>
                    <a:pt x="204" y="408"/>
                  </a:cubicBezTo>
                  <a:lnTo>
                    <a:pt x="4023" y="408"/>
                  </a:lnTo>
                  <a:cubicBezTo>
                    <a:pt x="4136" y="408"/>
                    <a:pt x="4228" y="318"/>
                    <a:pt x="4228" y="205"/>
                  </a:cubicBezTo>
                  <a:cubicBezTo>
                    <a:pt x="4228" y="92"/>
                    <a:pt x="4136" y="1"/>
                    <a:pt x="40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5"/>
            <p:cNvSpPr/>
            <p:nvPr/>
          </p:nvSpPr>
          <p:spPr>
            <a:xfrm>
              <a:off x="6312588" y="2647850"/>
              <a:ext cx="78775" cy="77775"/>
            </a:xfrm>
            <a:custGeom>
              <a:avLst/>
              <a:gdLst/>
              <a:ahLst/>
              <a:cxnLst/>
              <a:rect l="l" t="t" r="r" b="b"/>
              <a:pathLst>
                <a:path w="3151" h="3111" extrusionOk="0">
                  <a:moveTo>
                    <a:pt x="2926" y="1"/>
                  </a:moveTo>
                  <a:cubicBezTo>
                    <a:pt x="2873" y="1"/>
                    <a:pt x="2821" y="21"/>
                    <a:pt x="2782" y="61"/>
                  </a:cubicBezTo>
                  <a:lnTo>
                    <a:pt x="81" y="2762"/>
                  </a:lnTo>
                  <a:cubicBezTo>
                    <a:pt x="1" y="2842"/>
                    <a:pt x="1" y="2971"/>
                    <a:pt x="81" y="3051"/>
                  </a:cubicBezTo>
                  <a:cubicBezTo>
                    <a:pt x="121" y="3091"/>
                    <a:pt x="173" y="3111"/>
                    <a:pt x="226" y="3111"/>
                  </a:cubicBezTo>
                  <a:cubicBezTo>
                    <a:pt x="278" y="3111"/>
                    <a:pt x="331" y="3091"/>
                    <a:pt x="371" y="3051"/>
                  </a:cubicBezTo>
                  <a:lnTo>
                    <a:pt x="3071" y="351"/>
                  </a:lnTo>
                  <a:cubicBezTo>
                    <a:pt x="3151" y="270"/>
                    <a:pt x="3151" y="141"/>
                    <a:pt x="3071" y="61"/>
                  </a:cubicBezTo>
                  <a:cubicBezTo>
                    <a:pt x="3031" y="21"/>
                    <a:pt x="2978" y="1"/>
                    <a:pt x="29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5"/>
            <p:cNvSpPr/>
            <p:nvPr/>
          </p:nvSpPr>
          <p:spPr>
            <a:xfrm>
              <a:off x="6404338" y="2559200"/>
              <a:ext cx="78725" cy="77800"/>
            </a:xfrm>
            <a:custGeom>
              <a:avLst/>
              <a:gdLst/>
              <a:ahLst/>
              <a:cxnLst/>
              <a:rect l="l" t="t" r="r" b="b"/>
              <a:pathLst>
                <a:path w="3149" h="3112" extrusionOk="0">
                  <a:moveTo>
                    <a:pt x="2924" y="1"/>
                  </a:moveTo>
                  <a:cubicBezTo>
                    <a:pt x="2871" y="1"/>
                    <a:pt x="2819" y="21"/>
                    <a:pt x="2778" y="61"/>
                  </a:cubicBezTo>
                  <a:lnTo>
                    <a:pt x="79" y="2762"/>
                  </a:lnTo>
                  <a:cubicBezTo>
                    <a:pt x="0" y="2842"/>
                    <a:pt x="0" y="2970"/>
                    <a:pt x="79" y="3051"/>
                  </a:cubicBezTo>
                  <a:cubicBezTo>
                    <a:pt x="119" y="3091"/>
                    <a:pt x="171" y="3112"/>
                    <a:pt x="223" y="3112"/>
                  </a:cubicBezTo>
                  <a:cubicBezTo>
                    <a:pt x="275" y="3112"/>
                    <a:pt x="328" y="3091"/>
                    <a:pt x="368" y="3051"/>
                  </a:cubicBezTo>
                  <a:lnTo>
                    <a:pt x="3069" y="351"/>
                  </a:lnTo>
                  <a:cubicBezTo>
                    <a:pt x="3149" y="271"/>
                    <a:pt x="3149" y="142"/>
                    <a:pt x="3069" y="61"/>
                  </a:cubicBezTo>
                  <a:cubicBezTo>
                    <a:pt x="3028" y="21"/>
                    <a:pt x="2976" y="1"/>
                    <a:pt x="29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a:off x="6402563" y="2640275"/>
              <a:ext cx="105725" cy="10225"/>
            </a:xfrm>
            <a:custGeom>
              <a:avLst/>
              <a:gdLst/>
              <a:ahLst/>
              <a:cxnLst/>
              <a:rect l="l" t="t" r="r" b="b"/>
              <a:pathLst>
                <a:path w="4229" h="409" extrusionOk="0">
                  <a:moveTo>
                    <a:pt x="206" y="1"/>
                  </a:moveTo>
                  <a:cubicBezTo>
                    <a:pt x="93" y="1"/>
                    <a:pt x="1" y="92"/>
                    <a:pt x="1" y="205"/>
                  </a:cubicBezTo>
                  <a:cubicBezTo>
                    <a:pt x="1" y="318"/>
                    <a:pt x="93" y="408"/>
                    <a:pt x="206" y="408"/>
                  </a:cubicBezTo>
                  <a:lnTo>
                    <a:pt x="4025" y="408"/>
                  </a:lnTo>
                  <a:cubicBezTo>
                    <a:pt x="4027" y="408"/>
                    <a:pt x="4028" y="408"/>
                    <a:pt x="4030" y="408"/>
                  </a:cubicBezTo>
                  <a:cubicBezTo>
                    <a:pt x="4139" y="408"/>
                    <a:pt x="4228" y="317"/>
                    <a:pt x="4228" y="205"/>
                  </a:cubicBezTo>
                  <a:cubicBezTo>
                    <a:pt x="4228" y="92"/>
                    <a:pt x="4137" y="1"/>
                    <a:pt x="40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a:off x="6390638" y="2647850"/>
              <a:ext cx="78800" cy="77775"/>
            </a:xfrm>
            <a:custGeom>
              <a:avLst/>
              <a:gdLst/>
              <a:ahLst/>
              <a:cxnLst/>
              <a:rect l="l" t="t" r="r" b="b"/>
              <a:pathLst>
                <a:path w="3152" h="3111" extrusionOk="0">
                  <a:moveTo>
                    <a:pt x="226" y="1"/>
                  </a:moveTo>
                  <a:cubicBezTo>
                    <a:pt x="174" y="1"/>
                    <a:pt x="122" y="21"/>
                    <a:pt x="82" y="61"/>
                  </a:cubicBezTo>
                  <a:cubicBezTo>
                    <a:pt x="0" y="141"/>
                    <a:pt x="0" y="270"/>
                    <a:pt x="82" y="351"/>
                  </a:cubicBezTo>
                  <a:lnTo>
                    <a:pt x="2781" y="3051"/>
                  </a:lnTo>
                  <a:cubicBezTo>
                    <a:pt x="2821" y="3091"/>
                    <a:pt x="2873" y="3111"/>
                    <a:pt x="2926" y="3111"/>
                  </a:cubicBezTo>
                  <a:cubicBezTo>
                    <a:pt x="2978" y="3111"/>
                    <a:pt x="3031" y="3091"/>
                    <a:pt x="3072" y="3051"/>
                  </a:cubicBezTo>
                  <a:cubicBezTo>
                    <a:pt x="3152" y="2971"/>
                    <a:pt x="3152" y="2842"/>
                    <a:pt x="3072" y="2762"/>
                  </a:cubicBezTo>
                  <a:lnTo>
                    <a:pt x="371" y="61"/>
                  </a:lnTo>
                  <a:cubicBezTo>
                    <a:pt x="331" y="21"/>
                    <a:pt x="278" y="1"/>
                    <a:pt x="2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a:off x="6388938" y="2643675"/>
              <a:ext cx="10225" cy="105700"/>
            </a:xfrm>
            <a:custGeom>
              <a:avLst/>
              <a:gdLst/>
              <a:ahLst/>
              <a:cxnLst/>
              <a:rect l="l" t="t" r="r" b="b"/>
              <a:pathLst>
                <a:path w="409" h="4228" extrusionOk="0">
                  <a:moveTo>
                    <a:pt x="204" y="1"/>
                  </a:moveTo>
                  <a:cubicBezTo>
                    <a:pt x="92" y="1"/>
                    <a:pt x="1" y="92"/>
                    <a:pt x="1" y="205"/>
                  </a:cubicBezTo>
                  <a:lnTo>
                    <a:pt x="1" y="4025"/>
                  </a:lnTo>
                  <a:cubicBezTo>
                    <a:pt x="1" y="4136"/>
                    <a:pt x="92" y="4228"/>
                    <a:pt x="204" y="4228"/>
                  </a:cubicBezTo>
                  <a:cubicBezTo>
                    <a:pt x="317" y="4228"/>
                    <a:pt x="409" y="4138"/>
                    <a:pt x="409" y="4025"/>
                  </a:cubicBezTo>
                  <a:lnTo>
                    <a:pt x="409" y="205"/>
                  </a:lnTo>
                  <a:cubicBezTo>
                    <a:pt x="409" y="92"/>
                    <a:pt x="317" y="1"/>
                    <a:pt x="2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a:off x="6224263" y="2492250"/>
              <a:ext cx="331750" cy="291575"/>
            </a:xfrm>
            <a:custGeom>
              <a:avLst/>
              <a:gdLst/>
              <a:ahLst/>
              <a:cxnLst/>
              <a:rect l="l" t="t" r="r" b="b"/>
              <a:pathLst>
                <a:path w="13270" h="11663" extrusionOk="0">
                  <a:moveTo>
                    <a:pt x="6629" y="2611"/>
                  </a:moveTo>
                  <a:cubicBezTo>
                    <a:pt x="7864" y="2611"/>
                    <a:pt x="9044" y="3323"/>
                    <a:pt x="9578" y="4520"/>
                  </a:cubicBezTo>
                  <a:cubicBezTo>
                    <a:pt x="10302" y="6142"/>
                    <a:pt x="9571" y="8050"/>
                    <a:pt x="7947" y="8774"/>
                  </a:cubicBezTo>
                  <a:cubicBezTo>
                    <a:pt x="7522" y="8963"/>
                    <a:pt x="7078" y="9053"/>
                    <a:pt x="6640" y="9053"/>
                  </a:cubicBezTo>
                  <a:cubicBezTo>
                    <a:pt x="5406" y="9053"/>
                    <a:pt x="4226" y="8341"/>
                    <a:pt x="3693" y="7143"/>
                  </a:cubicBezTo>
                  <a:cubicBezTo>
                    <a:pt x="2970" y="5521"/>
                    <a:pt x="3701" y="3611"/>
                    <a:pt x="5323" y="2889"/>
                  </a:cubicBezTo>
                  <a:cubicBezTo>
                    <a:pt x="5748" y="2700"/>
                    <a:pt x="6192" y="2611"/>
                    <a:pt x="6629" y="2611"/>
                  </a:cubicBezTo>
                  <a:close/>
                  <a:moveTo>
                    <a:pt x="6626" y="1"/>
                  </a:moveTo>
                  <a:cubicBezTo>
                    <a:pt x="5834" y="1"/>
                    <a:pt x="5030" y="163"/>
                    <a:pt x="4262" y="506"/>
                  </a:cubicBezTo>
                  <a:cubicBezTo>
                    <a:pt x="1324" y="1815"/>
                    <a:pt x="0" y="5269"/>
                    <a:pt x="1309" y="8206"/>
                  </a:cubicBezTo>
                  <a:cubicBezTo>
                    <a:pt x="2276" y="10373"/>
                    <a:pt x="4411" y="11662"/>
                    <a:pt x="6644" y="11662"/>
                  </a:cubicBezTo>
                  <a:cubicBezTo>
                    <a:pt x="7436" y="11662"/>
                    <a:pt x="8240" y="11500"/>
                    <a:pt x="9008" y="11157"/>
                  </a:cubicBezTo>
                  <a:cubicBezTo>
                    <a:pt x="11945" y="9848"/>
                    <a:pt x="13270" y="6394"/>
                    <a:pt x="11961" y="3458"/>
                  </a:cubicBezTo>
                  <a:cubicBezTo>
                    <a:pt x="10995" y="1290"/>
                    <a:pt x="8859" y="1"/>
                    <a:pt x="66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a:off x="6368463" y="2442950"/>
              <a:ext cx="47750" cy="181150"/>
            </a:xfrm>
            <a:custGeom>
              <a:avLst/>
              <a:gdLst/>
              <a:ahLst/>
              <a:cxnLst/>
              <a:rect l="l" t="t" r="r" b="b"/>
              <a:pathLst>
                <a:path w="1910" h="7246" extrusionOk="0">
                  <a:moveTo>
                    <a:pt x="956" y="0"/>
                  </a:moveTo>
                  <a:cubicBezTo>
                    <a:pt x="428" y="0"/>
                    <a:pt x="0" y="212"/>
                    <a:pt x="0" y="474"/>
                  </a:cubicBezTo>
                  <a:lnTo>
                    <a:pt x="0" y="6771"/>
                  </a:lnTo>
                  <a:cubicBezTo>
                    <a:pt x="0" y="7033"/>
                    <a:pt x="428" y="7246"/>
                    <a:pt x="956" y="7246"/>
                  </a:cubicBezTo>
                  <a:cubicBezTo>
                    <a:pt x="1484" y="7246"/>
                    <a:pt x="1910" y="7033"/>
                    <a:pt x="1910" y="6771"/>
                  </a:cubicBezTo>
                  <a:lnTo>
                    <a:pt x="1910" y="474"/>
                  </a:lnTo>
                  <a:cubicBezTo>
                    <a:pt x="1910" y="212"/>
                    <a:pt x="1484" y="0"/>
                    <a:pt x="9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a:off x="6362838" y="2431000"/>
              <a:ext cx="56425" cy="56425"/>
            </a:xfrm>
            <a:custGeom>
              <a:avLst/>
              <a:gdLst/>
              <a:ahLst/>
              <a:cxnLst/>
              <a:rect l="l" t="t" r="r" b="b"/>
              <a:pathLst>
                <a:path w="2257" h="2257" extrusionOk="0">
                  <a:moveTo>
                    <a:pt x="1129" y="0"/>
                  </a:moveTo>
                  <a:cubicBezTo>
                    <a:pt x="507" y="0"/>
                    <a:pt x="1" y="504"/>
                    <a:pt x="1" y="1129"/>
                  </a:cubicBezTo>
                  <a:cubicBezTo>
                    <a:pt x="1" y="1753"/>
                    <a:pt x="507" y="2256"/>
                    <a:pt x="1129" y="2256"/>
                  </a:cubicBezTo>
                  <a:cubicBezTo>
                    <a:pt x="1752" y="2256"/>
                    <a:pt x="2257" y="1750"/>
                    <a:pt x="2257" y="1129"/>
                  </a:cubicBezTo>
                  <a:cubicBezTo>
                    <a:pt x="2257" y="505"/>
                    <a:pt x="1752" y="0"/>
                    <a:pt x="11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a:off x="6361638" y="2604350"/>
              <a:ext cx="63675" cy="63675"/>
            </a:xfrm>
            <a:custGeom>
              <a:avLst/>
              <a:gdLst/>
              <a:ahLst/>
              <a:cxnLst/>
              <a:rect l="l" t="t" r="r" b="b"/>
              <a:pathLst>
                <a:path w="2547" h="2547" extrusionOk="0">
                  <a:moveTo>
                    <a:pt x="1273" y="0"/>
                  </a:moveTo>
                  <a:cubicBezTo>
                    <a:pt x="571" y="0"/>
                    <a:pt x="0" y="571"/>
                    <a:pt x="0" y="1273"/>
                  </a:cubicBezTo>
                  <a:cubicBezTo>
                    <a:pt x="0" y="1977"/>
                    <a:pt x="571" y="2546"/>
                    <a:pt x="1273" y="2546"/>
                  </a:cubicBezTo>
                  <a:cubicBezTo>
                    <a:pt x="1976" y="2546"/>
                    <a:pt x="2546" y="1977"/>
                    <a:pt x="2546" y="1273"/>
                  </a:cubicBezTo>
                  <a:cubicBezTo>
                    <a:pt x="2546" y="569"/>
                    <a:pt x="1976" y="0"/>
                    <a:pt x="12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
            <p:cNvSpPr/>
            <p:nvPr/>
          </p:nvSpPr>
          <p:spPr>
            <a:xfrm>
              <a:off x="7029513" y="2282650"/>
              <a:ext cx="219525" cy="215750"/>
            </a:xfrm>
            <a:custGeom>
              <a:avLst/>
              <a:gdLst/>
              <a:ahLst/>
              <a:cxnLst/>
              <a:rect l="l" t="t" r="r" b="b"/>
              <a:pathLst>
                <a:path w="8781" h="8630" extrusionOk="0">
                  <a:moveTo>
                    <a:pt x="854" y="0"/>
                  </a:moveTo>
                  <a:cubicBezTo>
                    <a:pt x="654" y="0"/>
                    <a:pt x="454" y="76"/>
                    <a:pt x="302" y="228"/>
                  </a:cubicBezTo>
                  <a:cubicBezTo>
                    <a:pt x="0" y="533"/>
                    <a:pt x="0" y="1028"/>
                    <a:pt x="302" y="1331"/>
                  </a:cubicBezTo>
                  <a:lnTo>
                    <a:pt x="7373" y="8402"/>
                  </a:lnTo>
                  <a:cubicBezTo>
                    <a:pt x="7525" y="8554"/>
                    <a:pt x="7725" y="8629"/>
                    <a:pt x="7924" y="8629"/>
                  </a:cubicBezTo>
                  <a:cubicBezTo>
                    <a:pt x="8124" y="8629"/>
                    <a:pt x="8324" y="8554"/>
                    <a:pt x="8476" y="8402"/>
                  </a:cubicBezTo>
                  <a:cubicBezTo>
                    <a:pt x="8781" y="8097"/>
                    <a:pt x="8781" y="7602"/>
                    <a:pt x="8476" y="7299"/>
                  </a:cubicBezTo>
                  <a:lnTo>
                    <a:pt x="1406" y="228"/>
                  </a:lnTo>
                  <a:cubicBezTo>
                    <a:pt x="1254" y="76"/>
                    <a:pt x="1054" y="0"/>
                    <a:pt x="8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a:off x="7235988" y="2572400"/>
              <a:ext cx="74125" cy="73225"/>
            </a:xfrm>
            <a:custGeom>
              <a:avLst/>
              <a:gdLst/>
              <a:ahLst/>
              <a:cxnLst/>
              <a:rect l="l" t="t" r="r" b="b"/>
              <a:pathLst>
                <a:path w="2965" h="2929" extrusionOk="0">
                  <a:moveTo>
                    <a:pt x="2754" y="1"/>
                  </a:moveTo>
                  <a:cubicBezTo>
                    <a:pt x="2705" y="1"/>
                    <a:pt x="2656" y="20"/>
                    <a:pt x="2619" y="58"/>
                  </a:cubicBezTo>
                  <a:lnTo>
                    <a:pt x="75" y="2600"/>
                  </a:lnTo>
                  <a:cubicBezTo>
                    <a:pt x="1" y="2676"/>
                    <a:pt x="1" y="2797"/>
                    <a:pt x="75" y="2872"/>
                  </a:cubicBezTo>
                  <a:cubicBezTo>
                    <a:pt x="113" y="2910"/>
                    <a:pt x="163" y="2928"/>
                    <a:pt x="212" y="2928"/>
                  </a:cubicBezTo>
                  <a:cubicBezTo>
                    <a:pt x="261" y="2928"/>
                    <a:pt x="310" y="2910"/>
                    <a:pt x="347" y="2872"/>
                  </a:cubicBezTo>
                  <a:lnTo>
                    <a:pt x="2891" y="330"/>
                  </a:lnTo>
                  <a:cubicBezTo>
                    <a:pt x="2965" y="254"/>
                    <a:pt x="2965" y="132"/>
                    <a:pt x="2891" y="58"/>
                  </a:cubicBezTo>
                  <a:cubicBezTo>
                    <a:pt x="2853" y="20"/>
                    <a:pt x="2803" y="1"/>
                    <a:pt x="2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a:off x="7231838" y="2648675"/>
              <a:ext cx="99575" cy="9700"/>
            </a:xfrm>
            <a:custGeom>
              <a:avLst/>
              <a:gdLst/>
              <a:ahLst/>
              <a:cxnLst/>
              <a:rect l="l" t="t" r="r" b="b"/>
              <a:pathLst>
                <a:path w="3983" h="388" extrusionOk="0">
                  <a:moveTo>
                    <a:pt x="193" y="1"/>
                  </a:moveTo>
                  <a:cubicBezTo>
                    <a:pt x="87" y="1"/>
                    <a:pt x="1" y="90"/>
                    <a:pt x="1" y="194"/>
                  </a:cubicBezTo>
                  <a:cubicBezTo>
                    <a:pt x="1" y="300"/>
                    <a:pt x="85" y="387"/>
                    <a:pt x="193" y="387"/>
                  </a:cubicBezTo>
                  <a:lnTo>
                    <a:pt x="3789" y="387"/>
                  </a:lnTo>
                  <a:cubicBezTo>
                    <a:pt x="3895" y="387"/>
                    <a:pt x="3982" y="301"/>
                    <a:pt x="3982" y="194"/>
                  </a:cubicBezTo>
                  <a:cubicBezTo>
                    <a:pt x="3982" y="90"/>
                    <a:pt x="3896" y="1"/>
                    <a:pt x="37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7223163" y="2655875"/>
              <a:ext cx="74150" cy="73200"/>
            </a:xfrm>
            <a:custGeom>
              <a:avLst/>
              <a:gdLst/>
              <a:ahLst/>
              <a:cxnLst/>
              <a:rect l="l" t="t" r="r" b="b"/>
              <a:pathLst>
                <a:path w="2966" h="2928" extrusionOk="0">
                  <a:moveTo>
                    <a:pt x="212" y="0"/>
                  </a:moveTo>
                  <a:cubicBezTo>
                    <a:pt x="162" y="0"/>
                    <a:pt x="113" y="19"/>
                    <a:pt x="76" y="56"/>
                  </a:cubicBezTo>
                  <a:cubicBezTo>
                    <a:pt x="0" y="132"/>
                    <a:pt x="0" y="254"/>
                    <a:pt x="76" y="328"/>
                  </a:cubicBezTo>
                  <a:lnTo>
                    <a:pt x="2618" y="2871"/>
                  </a:lnTo>
                  <a:cubicBezTo>
                    <a:pt x="2656" y="2909"/>
                    <a:pt x="2705" y="2927"/>
                    <a:pt x="2755" y="2927"/>
                  </a:cubicBezTo>
                  <a:cubicBezTo>
                    <a:pt x="2804" y="2927"/>
                    <a:pt x="2853" y="2909"/>
                    <a:pt x="2890" y="2871"/>
                  </a:cubicBezTo>
                  <a:cubicBezTo>
                    <a:pt x="2966" y="2796"/>
                    <a:pt x="2966" y="2674"/>
                    <a:pt x="2890" y="2600"/>
                  </a:cubicBezTo>
                  <a:lnTo>
                    <a:pt x="348" y="56"/>
                  </a:lnTo>
                  <a:cubicBezTo>
                    <a:pt x="310" y="19"/>
                    <a:pt x="261" y="0"/>
                    <a:pt x="2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7136788" y="2572400"/>
              <a:ext cx="74175" cy="73225"/>
            </a:xfrm>
            <a:custGeom>
              <a:avLst/>
              <a:gdLst/>
              <a:ahLst/>
              <a:cxnLst/>
              <a:rect l="l" t="t" r="r" b="b"/>
              <a:pathLst>
                <a:path w="2967" h="2929" extrusionOk="0">
                  <a:moveTo>
                    <a:pt x="211" y="1"/>
                  </a:moveTo>
                  <a:cubicBezTo>
                    <a:pt x="162" y="1"/>
                    <a:pt x="113" y="20"/>
                    <a:pt x="75" y="58"/>
                  </a:cubicBezTo>
                  <a:cubicBezTo>
                    <a:pt x="1" y="132"/>
                    <a:pt x="1" y="254"/>
                    <a:pt x="75" y="330"/>
                  </a:cubicBezTo>
                  <a:lnTo>
                    <a:pt x="2618" y="2872"/>
                  </a:lnTo>
                  <a:cubicBezTo>
                    <a:pt x="2656" y="2910"/>
                    <a:pt x="2705" y="2928"/>
                    <a:pt x="2754" y="2928"/>
                  </a:cubicBezTo>
                  <a:cubicBezTo>
                    <a:pt x="2803" y="2928"/>
                    <a:pt x="2852" y="2910"/>
                    <a:pt x="2890" y="2872"/>
                  </a:cubicBezTo>
                  <a:cubicBezTo>
                    <a:pt x="2966" y="2797"/>
                    <a:pt x="2966" y="2676"/>
                    <a:pt x="2890" y="2600"/>
                  </a:cubicBezTo>
                  <a:lnTo>
                    <a:pt x="347" y="58"/>
                  </a:lnTo>
                  <a:cubicBezTo>
                    <a:pt x="310" y="20"/>
                    <a:pt x="261" y="1"/>
                    <a:pt x="2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5"/>
            <p:cNvSpPr/>
            <p:nvPr/>
          </p:nvSpPr>
          <p:spPr>
            <a:xfrm>
              <a:off x="7113038" y="2648675"/>
              <a:ext cx="99550" cy="9700"/>
            </a:xfrm>
            <a:custGeom>
              <a:avLst/>
              <a:gdLst/>
              <a:ahLst/>
              <a:cxnLst/>
              <a:rect l="l" t="t" r="r" b="b"/>
              <a:pathLst>
                <a:path w="3982" h="388" extrusionOk="0">
                  <a:moveTo>
                    <a:pt x="194" y="1"/>
                  </a:moveTo>
                  <a:cubicBezTo>
                    <a:pt x="87" y="1"/>
                    <a:pt x="1" y="90"/>
                    <a:pt x="1" y="194"/>
                  </a:cubicBezTo>
                  <a:cubicBezTo>
                    <a:pt x="1" y="300"/>
                    <a:pt x="87" y="387"/>
                    <a:pt x="194" y="387"/>
                  </a:cubicBezTo>
                  <a:lnTo>
                    <a:pt x="3789" y="387"/>
                  </a:lnTo>
                  <a:cubicBezTo>
                    <a:pt x="3896" y="387"/>
                    <a:pt x="3982" y="300"/>
                    <a:pt x="3982" y="194"/>
                  </a:cubicBezTo>
                  <a:cubicBezTo>
                    <a:pt x="3982" y="87"/>
                    <a:pt x="3896" y="1"/>
                    <a:pt x="37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7149638" y="2655875"/>
              <a:ext cx="74125" cy="73200"/>
            </a:xfrm>
            <a:custGeom>
              <a:avLst/>
              <a:gdLst/>
              <a:ahLst/>
              <a:cxnLst/>
              <a:rect l="l" t="t" r="r" b="b"/>
              <a:pathLst>
                <a:path w="2965" h="2928" extrusionOk="0">
                  <a:moveTo>
                    <a:pt x="2753" y="0"/>
                  </a:moveTo>
                  <a:cubicBezTo>
                    <a:pt x="2704" y="0"/>
                    <a:pt x="2655" y="19"/>
                    <a:pt x="2618" y="56"/>
                  </a:cubicBezTo>
                  <a:lnTo>
                    <a:pt x="75" y="2600"/>
                  </a:lnTo>
                  <a:cubicBezTo>
                    <a:pt x="0" y="2674"/>
                    <a:pt x="0" y="2796"/>
                    <a:pt x="75" y="2871"/>
                  </a:cubicBezTo>
                  <a:cubicBezTo>
                    <a:pt x="112" y="2909"/>
                    <a:pt x="162" y="2927"/>
                    <a:pt x="211" y="2927"/>
                  </a:cubicBezTo>
                  <a:cubicBezTo>
                    <a:pt x="260" y="2927"/>
                    <a:pt x="309" y="2909"/>
                    <a:pt x="346" y="2871"/>
                  </a:cubicBezTo>
                  <a:lnTo>
                    <a:pt x="2890" y="328"/>
                  </a:lnTo>
                  <a:cubicBezTo>
                    <a:pt x="2964" y="254"/>
                    <a:pt x="2964" y="132"/>
                    <a:pt x="2890" y="56"/>
                  </a:cubicBezTo>
                  <a:cubicBezTo>
                    <a:pt x="2852" y="19"/>
                    <a:pt x="2803" y="0"/>
                    <a:pt x="27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7215788" y="2651875"/>
              <a:ext cx="9675" cy="99575"/>
            </a:xfrm>
            <a:custGeom>
              <a:avLst/>
              <a:gdLst/>
              <a:ahLst/>
              <a:cxnLst/>
              <a:rect l="l" t="t" r="r" b="b"/>
              <a:pathLst>
                <a:path w="387" h="3983" extrusionOk="0">
                  <a:moveTo>
                    <a:pt x="194" y="0"/>
                  </a:moveTo>
                  <a:cubicBezTo>
                    <a:pt x="88" y="0"/>
                    <a:pt x="1" y="86"/>
                    <a:pt x="1" y="193"/>
                  </a:cubicBezTo>
                  <a:lnTo>
                    <a:pt x="1" y="3790"/>
                  </a:lnTo>
                  <a:cubicBezTo>
                    <a:pt x="1" y="3895"/>
                    <a:pt x="86" y="3983"/>
                    <a:pt x="194" y="3983"/>
                  </a:cubicBezTo>
                  <a:cubicBezTo>
                    <a:pt x="301" y="3983"/>
                    <a:pt x="387" y="3897"/>
                    <a:pt x="387" y="3790"/>
                  </a:cubicBezTo>
                  <a:lnTo>
                    <a:pt x="387" y="193"/>
                  </a:lnTo>
                  <a:cubicBezTo>
                    <a:pt x="387" y="87"/>
                    <a:pt x="301" y="0"/>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5"/>
            <p:cNvSpPr/>
            <p:nvPr/>
          </p:nvSpPr>
          <p:spPr>
            <a:xfrm>
              <a:off x="7068138" y="2509350"/>
              <a:ext cx="312250" cy="274450"/>
            </a:xfrm>
            <a:custGeom>
              <a:avLst/>
              <a:gdLst/>
              <a:ahLst/>
              <a:cxnLst/>
              <a:rect l="l" t="t" r="r" b="b"/>
              <a:pathLst>
                <a:path w="12490" h="10978" extrusionOk="0">
                  <a:moveTo>
                    <a:pt x="6252" y="2458"/>
                  </a:moveTo>
                  <a:cubicBezTo>
                    <a:pt x="6663" y="2458"/>
                    <a:pt x="7081" y="2542"/>
                    <a:pt x="7480" y="2720"/>
                  </a:cubicBezTo>
                  <a:cubicBezTo>
                    <a:pt x="9007" y="3399"/>
                    <a:pt x="9696" y="5196"/>
                    <a:pt x="9014" y="6724"/>
                  </a:cubicBezTo>
                  <a:cubicBezTo>
                    <a:pt x="8511" y="7852"/>
                    <a:pt x="7402" y="8522"/>
                    <a:pt x="6241" y="8522"/>
                  </a:cubicBezTo>
                  <a:cubicBezTo>
                    <a:pt x="5829" y="8522"/>
                    <a:pt x="5411" y="8437"/>
                    <a:pt x="5011" y="8259"/>
                  </a:cubicBezTo>
                  <a:cubicBezTo>
                    <a:pt x="3483" y="7579"/>
                    <a:pt x="2795" y="5781"/>
                    <a:pt x="3476" y="4256"/>
                  </a:cubicBezTo>
                  <a:cubicBezTo>
                    <a:pt x="3979" y="3129"/>
                    <a:pt x="5090" y="2458"/>
                    <a:pt x="6252" y="2458"/>
                  </a:cubicBezTo>
                  <a:close/>
                  <a:moveTo>
                    <a:pt x="6252" y="1"/>
                  </a:moveTo>
                  <a:cubicBezTo>
                    <a:pt x="4150" y="1"/>
                    <a:pt x="2142" y="1214"/>
                    <a:pt x="1232" y="3255"/>
                  </a:cubicBezTo>
                  <a:cubicBezTo>
                    <a:pt x="0" y="6020"/>
                    <a:pt x="1246" y="9270"/>
                    <a:pt x="4011" y="10502"/>
                  </a:cubicBezTo>
                  <a:cubicBezTo>
                    <a:pt x="4735" y="10825"/>
                    <a:pt x="5492" y="10978"/>
                    <a:pt x="6238" y="10978"/>
                  </a:cubicBezTo>
                  <a:cubicBezTo>
                    <a:pt x="8340" y="10978"/>
                    <a:pt x="10349" y="9764"/>
                    <a:pt x="11258" y="7724"/>
                  </a:cubicBezTo>
                  <a:cubicBezTo>
                    <a:pt x="12490" y="4959"/>
                    <a:pt x="11244" y="1709"/>
                    <a:pt x="8480" y="477"/>
                  </a:cubicBezTo>
                  <a:cubicBezTo>
                    <a:pt x="7756" y="154"/>
                    <a:pt x="6998" y="1"/>
                    <a:pt x="62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5"/>
            <p:cNvSpPr/>
            <p:nvPr/>
          </p:nvSpPr>
          <p:spPr>
            <a:xfrm>
              <a:off x="7199738" y="2462975"/>
              <a:ext cx="44975" cy="170525"/>
            </a:xfrm>
            <a:custGeom>
              <a:avLst/>
              <a:gdLst/>
              <a:ahLst/>
              <a:cxnLst/>
              <a:rect l="l" t="t" r="r" b="b"/>
              <a:pathLst>
                <a:path w="1799" h="6821" extrusionOk="0">
                  <a:moveTo>
                    <a:pt x="900" y="0"/>
                  </a:moveTo>
                  <a:cubicBezTo>
                    <a:pt x="402" y="0"/>
                    <a:pt x="0" y="200"/>
                    <a:pt x="0" y="447"/>
                  </a:cubicBezTo>
                  <a:lnTo>
                    <a:pt x="0" y="6375"/>
                  </a:lnTo>
                  <a:cubicBezTo>
                    <a:pt x="0" y="6621"/>
                    <a:pt x="402" y="6821"/>
                    <a:pt x="900" y="6821"/>
                  </a:cubicBezTo>
                  <a:cubicBezTo>
                    <a:pt x="1397" y="6821"/>
                    <a:pt x="1799" y="6621"/>
                    <a:pt x="1799" y="6375"/>
                  </a:cubicBezTo>
                  <a:lnTo>
                    <a:pt x="1799" y="447"/>
                  </a:lnTo>
                  <a:cubicBezTo>
                    <a:pt x="1799" y="200"/>
                    <a:pt x="1397" y="0"/>
                    <a:pt x="9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5"/>
            <p:cNvSpPr/>
            <p:nvPr/>
          </p:nvSpPr>
          <p:spPr>
            <a:xfrm>
              <a:off x="7196838" y="2451700"/>
              <a:ext cx="53125" cy="53125"/>
            </a:xfrm>
            <a:custGeom>
              <a:avLst/>
              <a:gdLst/>
              <a:ahLst/>
              <a:cxnLst/>
              <a:rect l="l" t="t" r="r" b="b"/>
              <a:pathLst>
                <a:path w="2125" h="2125" extrusionOk="0">
                  <a:moveTo>
                    <a:pt x="1062" y="1"/>
                  </a:moveTo>
                  <a:cubicBezTo>
                    <a:pt x="475" y="1"/>
                    <a:pt x="0" y="475"/>
                    <a:pt x="0" y="1062"/>
                  </a:cubicBezTo>
                  <a:cubicBezTo>
                    <a:pt x="0" y="1649"/>
                    <a:pt x="475" y="2125"/>
                    <a:pt x="1062" y="2125"/>
                  </a:cubicBezTo>
                  <a:cubicBezTo>
                    <a:pt x="1648" y="2125"/>
                    <a:pt x="2125" y="1649"/>
                    <a:pt x="2125" y="1062"/>
                  </a:cubicBezTo>
                  <a:cubicBezTo>
                    <a:pt x="2125" y="475"/>
                    <a:pt x="1648" y="1"/>
                    <a:pt x="10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a:off x="7191188" y="2614900"/>
              <a:ext cx="59925" cy="59925"/>
            </a:xfrm>
            <a:custGeom>
              <a:avLst/>
              <a:gdLst/>
              <a:ahLst/>
              <a:cxnLst/>
              <a:rect l="l" t="t" r="r" b="b"/>
              <a:pathLst>
                <a:path w="2397" h="2397" extrusionOk="0">
                  <a:moveTo>
                    <a:pt x="1197" y="0"/>
                  </a:moveTo>
                  <a:cubicBezTo>
                    <a:pt x="535" y="0"/>
                    <a:pt x="0" y="536"/>
                    <a:pt x="0" y="1199"/>
                  </a:cubicBezTo>
                  <a:cubicBezTo>
                    <a:pt x="0" y="1860"/>
                    <a:pt x="537" y="2396"/>
                    <a:pt x="1199" y="2396"/>
                  </a:cubicBezTo>
                  <a:cubicBezTo>
                    <a:pt x="1860" y="2396"/>
                    <a:pt x="2397" y="1860"/>
                    <a:pt x="2397" y="1199"/>
                  </a:cubicBezTo>
                  <a:cubicBezTo>
                    <a:pt x="2397" y="536"/>
                    <a:pt x="1860" y="0"/>
                    <a:pt x="1199" y="0"/>
                  </a:cubicBezTo>
                  <a:cubicBezTo>
                    <a:pt x="1198" y="0"/>
                    <a:pt x="1197" y="0"/>
                    <a:pt x="11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5"/>
            <p:cNvSpPr/>
            <p:nvPr/>
          </p:nvSpPr>
          <p:spPr>
            <a:xfrm>
              <a:off x="6769013" y="2248025"/>
              <a:ext cx="39325" cy="198775"/>
            </a:xfrm>
            <a:custGeom>
              <a:avLst/>
              <a:gdLst/>
              <a:ahLst/>
              <a:cxnLst/>
              <a:rect l="l" t="t" r="r" b="b"/>
              <a:pathLst>
                <a:path w="1573" h="7951" extrusionOk="0">
                  <a:moveTo>
                    <a:pt x="764" y="1"/>
                  </a:moveTo>
                  <a:cubicBezTo>
                    <a:pt x="343" y="1"/>
                    <a:pt x="0" y="344"/>
                    <a:pt x="0" y="763"/>
                  </a:cubicBezTo>
                  <a:lnTo>
                    <a:pt x="0" y="7186"/>
                  </a:lnTo>
                  <a:cubicBezTo>
                    <a:pt x="0" y="7607"/>
                    <a:pt x="343" y="7950"/>
                    <a:pt x="764" y="7950"/>
                  </a:cubicBezTo>
                  <a:lnTo>
                    <a:pt x="808" y="7950"/>
                  </a:lnTo>
                  <a:cubicBezTo>
                    <a:pt x="1228" y="7950"/>
                    <a:pt x="1571" y="7607"/>
                    <a:pt x="1572" y="7186"/>
                  </a:cubicBezTo>
                  <a:lnTo>
                    <a:pt x="1572" y="763"/>
                  </a:lnTo>
                  <a:cubicBezTo>
                    <a:pt x="1572" y="344"/>
                    <a:pt x="1229" y="1"/>
                    <a:pt x="8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5"/>
            <p:cNvSpPr/>
            <p:nvPr/>
          </p:nvSpPr>
          <p:spPr>
            <a:xfrm>
              <a:off x="6695038" y="2559200"/>
              <a:ext cx="78750" cy="77800"/>
            </a:xfrm>
            <a:custGeom>
              <a:avLst/>
              <a:gdLst/>
              <a:ahLst/>
              <a:cxnLst/>
              <a:rect l="l" t="t" r="r" b="b"/>
              <a:pathLst>
                <a:path w="3150" h="3112" extrusionOk="0">
                  <a:moveTo>
                    <a:pt x="225" y="1"/>
                  </a:moveTo>
                  <a:cubicBezTo>
                    <a:pt x="173" y="1"/>
                    <a:pt x="121" y="21"/>
                    <a:pt x="81" y="61"/>
                  </a:cubicBezTo>
                  <a:cubicBezTo>
                    <a:pt x="1" y="142"/>
                    <a:pt x="1" y="271"/>
                    <a:pt x="81" y="351"/>
                  </a:cubicBezTo>
                  <a:lnTo>
                    <a:pt x="2780" y="3051"/>
                  </a:lnTo>
                  <a:cubicBezTo>
                    <a:pt x="2821" y="3091"/>
                    <a:pt x="2874" y="3112"/>
                    <a:pt x="2926" y="3112"/>
                  </a:cubicBezTo>
                  <a:cubicBezTo>
                    <a:pt x="2978" y="3112"/>
                    <a:pt x="3031" y="3091"/>
                    <a:pt x="3071" y="3051"/>
                  </a:cubicBezTo>
                  <a:cubicBezTo>
                    <a:pt x="3149" y="2970"/>
                    <a:pt x="3149" y="2842"/>
                    <a:pt x="3071" y="2762"/>
                  </a:cubicBezTo>
                  <a:lnTo>
                    <a:pt x="370" y="61"/>
                  </a:lnTo>
                  <a:cubicBezTo>
                    <a:pt x="330" y="21"/>
                    <a:pt x="278" y="1"/>
                    <a:pt x="2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5"/>
            <p:cNvSpPr/>
            <p:nvPr/>
          </p:nvSpPr>
          <p:spPr>
            <a:xfrm>
              <a:off x="6672513" y="2640275"/>
              <a:ext cx="105700" cy="10225"/>
            </a:xfrm>
            <a:custGeom>
              <a:avLst/>
              <a:gdLst/>
              <a:ahLst/>
              <a:cxnLst/>
              <a:rect l="l" t="t" r="r" b="b"/>
              <a:pathLst>
                <a:path w="4228" h="409" extrusionOk="0">
                  <a:moveTo>
                    <a:pt x="204" y="1"/>
                  </a:moveTo>
                  <a:cubicBezTo>
                    <a:pt x="91" y="1"/>
                    <a:pt x="1" y="92"/>
                    <a:pt x="1" y="205"/>
                  </a:cubicBezTo>
                  <a:cubicBezTo>
                    <a:pt x="1" y="317"/>
                    <a:pt x="91" y="408"/>
                    <a:pt x="204" y="408"/>
                  </a:cubicBezTo>
                  <a:lnTo>
                    <a:pt x="4023" y="408"/>
                  </a:lnTo>
                  <a:cubicBezTo>
                    <a:pt x="4136" y="408"/>
                    <a:pt x="4228" y="318"/>
                    <a:pt x="4228" y="205"/>
                  </a:cubicBezTo>
                  <a:cubicBezTo>
                    <a:pt x="4228" y="92"/>
                    <a:pt x="4136" y="1"/>
                    <a:pt x="40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5"/>
            <p:cNvSpPr/>
            <p:nvPr/>
          </p:nvSpPr>
          <p:spPr>
            <a:xfrm>
              <a:off x="6708663" y="2647850"/>
              <a:ext cx="78775" cy="77775"/>
            </a:xfrm>
            <a:custGeom>
              <a:avLst/>
              <a:gdLst/>
              <a:ahLst/>
              <a:cxnLst/>
              <a:rect l="l" t="t" r="r" b="b"/>
              <a:pathLst>
                <a:path w="3151" h="3111" extrusionOk="0">
                  <a:moveTo>
                    <a:pt x="2926" y="1"/>
                  </a:moveTo>
                  <a:cubicBezTo>
                    <a:pt x="2874" y="1"/>
                    <a:pt x="2822" y="21"/>
                    <a:pt x="2782" y="61"/>
                  </a:cubicBezTo>
                  <a:lnTo>
                    <a:pt x="81" y="2762"/>
                  </a:lnTo>
                  <a:cubicBezTo>
                    <a:pt x="1" y="2842"/>
                    <a:pt x="1" y="2971"/>
                    <a:pt x="81" y="3051"/>
                  </a:cubicBezTo>
                  <a:cubicBezTo>
                    <a:pt x="121" y="3091"/>
                    <a:pt x="173" y="3111"/>
                    <a:pt x="226" y="3111"/>
                  </a:cubicBezTo>
                  <a:cubicBezTo>
                    <a:pt x="278" y="3111"/>
                    <a:pt x="331" y="3091"/>
                    <a:pt x="371" y="3051"/>
                  </a:cubicBezTo>
                  <a:lnTo>
                    <a:pt x="3071" y="351"/>
                  </a:lnTo>
                  <a:cubicBezTo>
                    <a:pt x="3151" y="270"/>
                    <a:pt x="3151" y="141"/>
                    <a:pt x="3071" y="61"/>
                  </a:cubicBezTo>
                  <a:cubicBezTo>
                    <a:pt x="3031" y="21"/>
                    <a:pt x="2978" y="1"/>
                    <a:pt x="29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5"/>
            <p:cNvSpPr/>
            <p:nvPr/>
          </p:nvSpPr>
          <p:spPr>
            <a:xfrm>
              <a:off x="6800413" y="2559200"/>
              <a:ext cx="78775" cy="77800"/>
            </a:xfrm>
            <a:custGeom>
              <a:avLst/>
              <a:gdLst/>
              <a:ahLst/>
              <a:cxnLst/>
              <a:rect l="l" t="t" r="r" b="b"/>
              <a:pathLst>
                <a:path w="3151" h="3112" extrusionOk="0">
                  <a:moveTo>
                    <a:pt x="2926" y="1"/>
                  </a:moveTo>
                  <a:cubicBezTo>
                    <a:pt x="2873" y="1"/>
                    <a:pt x="2821" y="21"/>
                    <a:pt x="2781" y="61"/>
                  </a:cubicBezTo>
                  <a:lnTo>
                    <a:pt x="80" y="2762"/>
                  </a:lnTo>
                  <a:cubicBezTo>
                    <a:pt x="0" y="2842"/>
                    <a:pt x="0" y="2970"/>
                    <a:pt x="80" y="3051"/>
                  </a:cubicBezTo>
                  <a:cubicBezTo>
                    <a:pt x="120" y="3091"/>
                    <a:pt x="173" y="3112"/>
                    <a:pt x="225" y="3112"/>
                  </a:cubicBezTo>
                  <a:cubicBezTo>
                    <a:pt x="277" y="3112"/>
                    <a:pt x="330" y="3091"/>
                    <a:pt x="371" y="3051"/>
                  </a:cubicBezTo>
                  <a:lnTo>
                    <a:pt x="3070" y="351"/>
                  </a:lnTo>
                  <a:cubicBezTo>
                    <a:pt x="3150" y="271"/>
                    <a:pt x="3150" y="142"/>
                    <a:pt x="3070" y="61"/>
                  </a:cubicBezTo>
                  <a:cubicBezTo>
                    <a:pt x="3030" y="21"/>
                    <a:pt x="2978" y="1"/>
                    <a:pt x="29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5"/>
            <p:cNvSpPr/>
            <p:nvPr/>
          </p:nvSpPr>
          <p:spPr>
            <a:xfrm>
              <a:off x="6798688" y="2640275"/>
              <a:ext cx="105700" cy="10225"/>
            </a:xfrm>
            <a:custGeom>
              <a:avLst/>
              <a:gdLst/>
              <a:ahLst/>
              <a:cxnLst/>
              <a:rect l="l" t="t" r="r" b="b"/>
              <a:pathLst>
                <a:path w="4228" h="409" extrusionOk="0">
                  <a:moveTo>
                    <a:pt x="205" y="1"/>
                  </a:moveTo>
                  <a:cubicBezTo>
                    <a:pt x="92" y="1"/>
                    <a:pt x="0" y="92"/>
                    <a:pt x="0" y="205"/>
                  </a:cubicBezTo>
                  <a:cubicBezTo>
                    <a:pt x="0" y="318"/>
                    <a:pt x="92" y="408"/>
                    <a:pt x="205" y="408"/>
                  </a:cubicBezTo>
                  <a:lnTo>
                    <a:pt x="4025" y="408"/>
                  </a:lnTo>
                  <a:cubicBezTo>
                    <a:pt x="4026" y="408"/>
                    <a:pt x="4028" y="408"/>
                    <a:pt x="4029" y="408"/>
                  </a:cubicBezTo>
                  <a:cubicBezTo>
                    <a:pt x="4137" y="408"/>
                    <a:pt x="4228" y="317"/>
                    <a:pt x="4228" y="205"/>
                  </a:cubicBezTo>
                  <a:cubicBezTo>
                    <a:pt x="4228" y="92"/>
                    <a:pt x="4138" y="1"/>
                    <a:pt x="40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5"/>
            <p:cNvSpPr/>
            <p:nvPr/>
          </p:nvSpPr>
          <p:spPr>
            <a:xfrm>
              <a:off x="6786788" y="2647850"/>
              <a:ext cx="78775" cy="77775"/>
            </a:xfrm>
            <a:custGeom>
              <a:avLst/>
              <a:gdLst/>
              <a:ahLst/>
              <a:cxnLst/>
              <a:rect l="l" t="t" r="r" b="b"/>
              <a:pathLst>
                <a:path w="3151" h="3111" extrusionOk="0">
                  <a:moveTo>
                    <a:pt x="224" y="1"/>
                  </a:moveTo>
                  <a:cubicBezTo>
                    <a:pt x="172" y="1"/>
                    <a:pt x="120" y="21"/>
                    <a:pt x="80" y="61"/>
                  </a:cubicBezTo>
                  <a:cubicBezTo>
                    <a:pt x="0" y="141"/>
                    <a:pt x="0" y="270"/>
                    <a:pt x="80" y="351"/>
                  </a:cubicBezTo>
                  <a:lnTo>
                    <a:pt x="2780" y="3051"/>
                  </a:lnTo>
                  <a:cubicBezTo>
                    <a:pt x="2820" y="3091"/>
                    <a:pt x="2873" y="3111"/>
                    <a:pt x="2925" y="3111"/>
                  </a:cubicBezTo>
                  <a:cubicBezTo>
                    <a:pt x="2978" y="3111"/>
                    <a:pt x="3030" y="3091"/>
                    <a:pt x="3070" y="3051"/>
                  </a:cubicBezTo>
                  <a:cubicBezTo>
                    <a:pt x="3150" y="2971"/>
                    <a:pt x="3150" y="2842"/>
                    <a:pt x="3070" y="2762"/>
                  </a:cubicBezTo>
                  <a:lnTo>
                    <a:pt x="369" y="61"/>
                  </a:lnTo>
                  <a:cubicBezTo>
                    <a:pt x="329" y="21"/>
                    <a:pt x="277"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
            <p:cNvSpPr/>
            <p:nvPr/>
          </p:nvSpPr>
          <p:spPr>
            <a:xfrm>
              <a:off x="6785063" y="2643675"/>
              <a:ext cx="10225" cy="105700"/>
            </a:xfrm>
            <a:custGeom>
              <a:avLst/>
              <a:gdLst/>
              <a:ahLst/>
              <a:cxnLst/>
              <a:rect l="l" t="t" r="r" b="b"/>
              <a:pathLst>
                <a:path w="409" h="4228" extrusionOk="0">
                  <a:moveTo>
                    <a:pt x="205" y="1"/>
                  </a:moveTo>
                  <a:cubicBezTo>
                    <a:pt x="92" y="1"/>
                    <a:pt x="0" y="92"/>
                    <a:pt x="0" y="205"/>
                  </a:cubicBezTo>
                  <a:lnTo>
                    <a:pt x="0" y="4025"/>
                  </a:lnTo>
                  <a:cubicBezTo>
                    <a:pt x="0" y="4136"/>
                    <a:pt x="92" y="4228"/>
                    <a:pt x="205" y="4228"/>
                  </a:cubicBezTo>
                  <a:cubicBezTo>
                    <a:pt x="317" y="4228"/>
                    <a:pt x="408" y="4138"/>
                    <a:pt x="408" y="4025"/>
                  </a:cubicBezTo>
                  <a:lnTo>
                    <a:pt x="408" y="205"/>
                  </a:lnTo>
                  <a:cubicBezTo>
                    <a:pt x="408" y="92"/>
                    <a:pt x="317" y="1"/>
                    <a:pt x="2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5"/>
            <p:cNvSpPr/>
            <p:nvPr/>
          </p:nvSpPr>
          <p:spPr>
            <a:xfrm>
              <a:off x="6620363" y="2492250"/>
              <a:ext cx="331775" cy="291575"/>
            </a:xfrm>
            <a:custGeom>
              <a:avLst/>
              <a:gdLst/>
              <a:ahLst/>
              <a:cxnLst/>
              <a:rect l="l" t="t" r="r" b="b"/>
              <a:pathLst>
                <a:path w="13271" h="11663" extrusionOk="0">
                  <a:moveTo>
                    <a:pt x="6630" y="2611"/>
                  </a:moveTo>
                  <a:cubicBezTo>
                    <a:pt x="7864" y="2611"/>
                    <a:pt x="9045" y="3323"/>
                    <a:pt x="9578" y="4520"/>
                  </a:cubicBezTo>
                  <a:cubicBezTo>
                    <a:pt x="10301" y="6142"/>
                    <a:pt x="9570" y="8050"/>
                    <a:pt x="7947" y="8774"/>
                  </a:cubicBezTo>
                  <a:cubicBezTo>
                    <a:pt x="7523" y="8963"/>
                    <a:pt x="7078" y="9053"/>
                    <a:pt x="6641" y="9053"/>
                  </a:cubicBezTo>
                  <a:cubicBezTo>
                    <a:pt x="5407" y="9053"/>
                    <a:pt x="4226" y="8341"/>
                    <a:pt x="3693" y="7143"/>
                  </a:cubicBezTo>
                  <a:cubicBezTo>
                    <a:pt x="2971" y="5521"/>
                    <a:pt x="3703" y="3611"/>
                    <a:pt x="5324" y="2889"/>
                  </a:cubicBezTo>
                  <a:cubicBezTo>
                    <a:pt x="5748" y="2700"/>
                    <a:pt x="6192" y="2611"/>
                    <a:pt x="6630" y="2611"/>
                  </a:cubicBezTo>
                  <a:close/>
                  <a:moveTo>
                    <a:pt x="6627" y="1"/>
                  </a:moveTo>
                  <a:cubicBezTo>
                    <a:pt x="5835" y="1"/>
                    <a:pt x="5031" y="163"/>
                    <a:pt x="4262" y="506"/>
                  </a:cubicBezTo>
                  <a:cubicBezTo>
                    <a:pt x="1324" y="1815"/>
                    <a:pt x="1" y="5269"/>
                    <a:pt x="1310" y="8206"/>
                  </a:cubicBezTo>
                  <a:cubicBezTo>
                    <a:pt x="2276" y="10373"/>
                    <a:pt x="4411" y="11662"/>
                    <a:pt x="6644" y="11662"/>
                  </a:cubicBezTo>
                  <a:cubicBezTo>
                    <a:pt x="7436" y="11662"/>
                    <a:pt x="8241" y="11500"/>
                    <a:pt x="9010" y="11157"/>
                  </a:cubicBezTo>
                  <a:cubicBezTo>
                    <a:pt x="11946" y="9848"/>
                    <a:pt x="13270" y="6394"/>
                    <a:pt x="11961" y="3458"/>
                  </a:cubicBezTo>
                  <a:cubicBezTo>
                    <a:pt x="10995" y="1290"/>
                    <a:pt x="8860" y="1"/>
                    <a:pt x="66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5"/>
            <p:cNvSpPr/>
            <p:nvPr/>
          </p:nvSpPr>
          <p:spPr>
            <a:xfrm>
              <a:off x="6764538" y="2442950"/>
              <a:ext cx="47775" cy="181150"/>
            </a:xfrm>
            <a:custGeom>
              <a:avLst/>
              <a:gdLst/>
              <a:ahLst/>
              <a:cxnLst/>
              <a:rect l="l" t="t" r="r" b="b"/>
              <a:pathLst>
                <a:path w="1911" h="7246" extrusionOk="0">
                  <a:moveTo>
                    <a:pt x="956" y="0"/>
                  </a:moveTo>
                  <a:cubicBezTo>
                    <a:pt x="428" y="0"/>
                    <a:pt x="0" y="212"/>
                    <a:pt x="0" y="474"/>
                  </a:cubicBezTo>
                  <a:lnTo>
                    <a:pt x="0" y="6771"/>
                  </a:lnTo>
                  <a:cubicBezTo>
                    <a:pt x="0" y="7033"/>
                    <a:pt x="428" y="7246"/>
                    <a:pt x="956" y="7246"/>
                  </a:cubicBezTo>
                  <a:cubicBezTo>
                    <a:pt x="1484" y="7246"/>
                    <a:pt x="1910" y="7033"/>
                    <a:pt x="1910" y="6771"/>
                  </a:cubicBezTo>
                  <a:lnTo>
                    <a:pt x="1910" y="474"/>
                  </a:lnTo>
                  <a:cubicBezTo>
                    <a:pt x="1910" y="212"/>
                    <a:pt x="1484" y="0"/>
                    <a:pt x="9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5"/>
            <p:cNvSpPr/>
            <p:nvPr/>
          </p:nvSpPr>
          <p:spPr>
            <a:xfrm>
              <a:off x="6758963" y="2431000"/>
              <a:ext cx="56450" cy="56425"/>
            </a:xfrm>
            <a:custGeom>
              <a:avLst/>
              <a:gdLst/>
              <a:ahLst/>
              <a:cxnLst/>
              <a:rect l="l" t="t" r="r" b="b"/>
              <a:pathLst>
                <a:path w="2258" h="2257" extrusionOk="0">
                  <a:moveTo>
                    <a:pt x="1129" y="0"/>
                  </a:moveTo>
                  <a:cubicBezTo>
                    <a:pt x="505" y="0"/>
                    <a:pt x="0" y="504"/>
                    <a:pt x="0" y="1129"/>
                  </a:cubicBezTo>
                  <a:cubicBezTo>
                    <a:pt x="0" y="1753"/>
                    <a:pt x="507" y="2256"/>
                    <a:pt x="1129" y="2256"/>
                  </a:cubicBezTo>
                  <a:cubicBezTo>
                    <a:pt x="1751" y="2256"/>
                    <a:pt x="2258" y="1750"/>
                    <a:pt x="2258" y="1129"/>
                  </a:cubicBezTo>
                  <a:cubicBezTo>
                    <a:pt x="2258" y="505"/>
                    <a:pt x="1751" y="0"/>
                    <a:pt x="11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5"/>
            <p:cNvSpPr/>
            <p:nvPr/>
          </p:nvSpPr>
          <p:spPr>
            <a:xfrm>
              <a:off x="6757713" y="2604350"/>
              <a:ext cx="63675" cy="63675"/>
            </a:xfrm>
            <a:custGeom>
              <a:avLst/>
              <a:gdLst/>
              <a:ahLst/>
              <a:cxnLst/>
              <a:rect l="l" t="t" r="r" b="b"/>
              <a:pathLst>
                <a:path w="2547" h="2547" extrusionOk="0">
                  <a:moveTo>
                    <a:pt x="1273" y="0"/>
                  </a:moveTo>
                  <a:cubicBezTo>
                    <a:pt x="571" y="0"/>
                    <a:pt x="0" y="571"/>
                    <a:pt x="0" y="1273"/>
                  </a:cubicBezTo>
                  <a:cubicBezTo>
                    <a:pt x="0" y="1977"/>
                    <a:pt x="571" y="2546"/>
                    <a:pt x="1273" y="2546"/>
                  </a:cubicBezTo>
                  <a:cubicBezTo>
                    <a:pt x="1976" y="2546"/>
                    <a:pt x="2546" y="1977"/>
                    <a:pt x="2546" y="1273"/>
                  </a:cubicBezTo>
                  <a:cubicBezTo>
                    <a:pt x="2546" y="569"/>
                    <a:pt x="1976" y="0"/>
                    <a:pt x="12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5"/>
            <p:cNvSpPr/>
            <p:nvPr/>
          </p:nvSpPr>
          <p:spPr>
            <a:xfrm>
              <a:off x="6579038" y="1203475"/>
              <a:ext cx="66775" cy="51825"/>
            </a:xfrm>
            <a:custGeom>
              <a:avLst/>
              <a:gdLst/>
              <a:ahLst/>
              <a:cxnLst/>
              <a:rect l="l" t="t" r="r" b="b"/>
              <a:pathLst>
                <a:path w="2671" h="2073" extrusionOk="0">
                  <a:moveTo>
                    <a:pt x="1336" y="0"/>
                  </a:moveTo>
                  <a:cubicBezTo>
                    <a:pt x="2" y="2"/>
                    <a:pt x="0" y="2073"/>
                    <a:pt x="1336" y="2073"/>
                  </a:cubicBezTo>
                  <a:cubicBezTo>
                    <a:pt x="2668" y="2073"/>
                    <a:pt x="2671" y="0"/>
                    <a:pt x="13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5"/>
            <p:cNvSpPr/>
            <p:nvPr/>
          </p:nvSpPr>
          <p:spPr>
            <a:xfrm>
              <a:off x="6665963" y="1249275"/>
              <a:ext cx="50100" cy="38900"/>
            </a:xfrm>
            <a:custGeom>
              <a:avLst/>
              <a:gdLst/>
              <a:ahLst/>
              <a:cxnLst/>
              <a:rect l="l" t="t" r="r" b="b"/>
              <a:pathLst>
                <a:path w="2004" h="1556" extrusionOk="0">
                  <a:moveTo>
                    <a:pt x="1002" y="1"/>
                  </a:moveTo>
                  <a:cubicBezTo>
                    <a:pt x="2" y="1"/>
                    <a:pt x="1" y="1556"/>
                    <a:pt x="1002" y="1556"/>
                  </a:cubicBezTo>
                  <a:cubicBezTo>
                    <a:pt x="2002" y="1556"/>
                    <a:pt x="2004" y="1"/>
                    <a:pt x="10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5"/>
            <p:cNvSpPr/>
            <p:nvPr/>
          </p:nvSpPr>
          <p:spPr>
            <a:xfrm>
              <a:off x="6873263" y="2047225"/>
              <a:ext cx="45975" cy="38825"/>
            </a:xfrm>
            <a:custGeom>
              <a:avLst/>
              <a:gdLst/>
              <a:ahLst/>
              <a:cxnLst/>
              <a:rect l="l" t="t" r="r" b="b"/>
              <a:pathLst>
                <a:path w="1839" h="1553" extrusionOk="0">
                  <a:moveTo>
                    <a:pt x="797" y="0"/>
                  </a:moveTo>
                  <a:cubicBezTo>
                    <a:pt x="391" y="0"/>
                    <a:pt x="0" y="358"/>
                    <a:pt x="20" y="776"/>
                  </a:cubicBezTo>
                  <a:cubicBezTo>
                    <a:pt x="40" y="1196"/>
                    <a:pt x="362" y="1552"/>
                    <a:pt x="797" y="1552"/>
                  </a:cubicBezTo>
                  <a:lnTo>
                    <a:pt x="1043" y="1552"/>
                  </a:lnTo>
                  <a:cubicBezTo>
                    <a:pt x="1449" y="1552"/>
                    <a:pt x="1838" y="1195"/>
                    <a:pt x="1820" y="776"/>
                  </a:cubicBezTo>
                  <a:cubicBezTo>
                    <a:pt x="1801" y="355"/>
                    <a:pt x="1478" y="0"/>
                    <a:pt x="10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1" name="Google Shape;301;p5"/>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302" name="Google Shape;302;p5"/>
          <p:cNvGrpSpPr/>
          <p:nvPr/>
        </p:nvGrpSpPr>
        <p:grpSpPr>
          <a:xfrm>
            <a:off x="372025" y="321975"/>
            <a:ext cx="8400000" cy="4503300"/>
            <a:chOff x="372025" y="321975"/>
            <a:chExt cx="8400000" cy="4503300"/>
          </a:xfrm>
        </p:grpSpPr>
        <p:grpSp>
          <p:nvGrpSpPr>
            <p:cNvPr id="303" name="Google Shape;303;p5"/>
            <p:cNvGrpSpPr/>
            <p:nvPr/>
          </p:nvGrpSpPr>
          <p:grpSpPr>
            <a:xfrm>
              <a:off x="372025" y="321975"/>
              <a:ext cx="8400000" cy="4503300"/>
              <a:chOff x="372025" y="321975"/>
              <a:chExt cx="8400000" cy="4503300"/>
            </a:xfrm>
          </p:grpSpPr>
          <p:sp>
            <p:nvSpPr>
              <p:cNvPr id="304" name="Google Shape;304;p5"/>
              <p:cNvSpPr/>
              <p:nvPr/>
            </p:nvSpPr>
            <p:spPr>
              <a:xfrm>
                <a:off x="372375" y="324675"/>
                <a:ext cx="8394900" cy="45006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5" name="Google Shape;305;p5"/>
              <p:cNvGrpSpPr/>
              <p:nvPr/>
            </p:nvGrpSpPr>
            <p:grpSpPr>
              <a:xfrm>
                <a:off x="372025" y="321975"/>
                <a:ext cx="8400000" cy="4499700"/>
                <a:chOff x="372025" y="321975"/>
                <a:chExt cx="8400000" cy="4499700"/>
              </a:xfrm>
            </p:grpSpPr>
            <p:sp>
              <p:nvSpPr>
                <p:cNvPr id="306" name="Google Shape;306;p5"/>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5"/>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5"/>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5"/>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5"/>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5"/>
                <p:cNvSpPr/>
                <p:nvPr/>
              </p:nvSpPr>
              <p:spPr>
                <a:xfrm>
                  <a:off x="8537750" y="380900"/>
                  <a:ext cx="100200" cy="100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2" name="Google Shape;312;p5"/>
                <p:cNvCxnSpPr/>
                <p:nvPr/>
              </p:nvCxnSpPr>
              <p:spPr>
                <a:xfrm>
                  <a:off x="7498375" y="431000"/>
                  <a:ext cx="1039500" cy="0"/>
                </a:xfrm>
                <a:prstGeom prst="straightConnector1">
                  <a:avLst/>
                </a:prstGeom>
                <a:noFill/>
                <a:ln w="9525" cap="flat" cmpd="sng">
                  <a:solidFill>
                    <a:schemeClr val="dk2"/>
                  </a:solidFill>
                  <a:prstDash val="solid"/>
                  <a:round/>
                  <a:headEnd type="none" w="med" len="med"/>
                  <a:tailEnd type="none" w="med" len="med"/>
                </a:ln>
              </p:spPr>
            </p:cxnSp>
          </p:grpSp>
        </p:grpSp>
        <p:cxnSp>
          <p:nvCxnSpPr>
            <p:cNvPr id="313" name="Google Shape;313;p5"/>
            <p:cNvCxnSpPr/>
            <p:nvPr/>
          </p:nvCxnSpPr>
          <p:spPr>
            <a:xfrm>
              <a:off x="372025" y="1104300"/>
              <a:ext cx="8400000" cy="0"/>
            </a:xfrm>
            <a:prstGeom prst="straightConnector1">
              <a:avLst/>
            </a:prstGeom>
            <a:noFill/>
            <a:ln w="9525" cap="flat" cmpd="sng">
              <a:solidFill>
                <a:schemeClr val="dk2"/>
              </a:solidFill>
              <a:prstDash val="solid"/>
              <a:round/>
              <a:headEnd type="none" w="med" len="med"/>
              <a:tailEnd type="none" w="med" len="med"/>
            </a:ln>
          </p:spPr>
        </p:cxnSp>
      </p:grpSp>
      <p:sp>
        <p:nvSpPr>
          <p:cNvPr id="314" name="Google Shape;314;p5"/>
          <p:cNvSpPr txBox="1">
            <a:spLocks noGrp="1"/>
          </p:cNvSpPr>
          <p:nvPr>
            <p:ph type="subTitle" idx="1"/>
          </p:nvPr>
        </p:nvSpPr>
        <p:spPr>
          <a:xfrm>
            <a:off x="1359525" y="1645625"/>
            <a:ext cx="2907600" cy="4632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a:lnSpc>
                <a:spcPct val="100000"/>
              </a:lnSpc>
              <a:spcBef>
                <a:spcPts val="0"/>
              </a:spcBef>
              <a:spcAft>
                <a:spcPts val="0"/>
              </a:spcAft>
              <a:buClr>
                <a:schemeClr val="lt2"/>
              </a:buClr>
              <a:buSzPts val="1600"/>
              <a:buFont typeface="Zen Dots"/>
              <a:buNone/>
              <a:defRPr sz="1600">
                <a:solidFill>
                  <a:schemeClr val="lt2"/>
                </a:solidFill>
                <a:latin typeface="Zen Dots"/>
                <a:ea typeface="Zen Dots"/>
                <a:cs typeface="Zen Dots"/>
                <a:sym typeface="Zen Dots"/>
              </a:defRPr>
            </a:lvl1pPr>
            <a:lvl2pPr lvl="1"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2pPr>
            <a:lvl3pPr lvl="2"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3pPr>
            <a:lvl4pPr lvl="3"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4pPr>
            <a:lvl5pPr lvl="4"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5pPr>
            <a:lvl6pPr lvl="5"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6pPr>
            <a:lvl7pPr lvl="6"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7pPr>
            <a:lvl8pPr lvl="7"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8pPr>
            <a:lvl9pPr lvl="8" algn="ctr">
              <a:lnSpc>
                <a:spcPct val="100000"/>
              </a:lnSpc>
              <a:spcBef>
                <a:spcPts val="1600"/>
              </a:spcBef>
              <a:spcAft>
                <a:spcPts val="1600"/>
              </a:spcAft>
              <a:buClr>
                <a:schemeClr val="lt2"/>
              </a:buClr>
              <a:buSzPts val="1600"/>
              <a:buFont typeface="Zen Dots"/>
              <a:buNone/>
              <a:defRPr sz="1600">
                <a:solidFill>
                  <a:schemeClr val="lt2"/>
                </a:solidFill>
                <a:latin typeface="Zen Dots"/>
                <a:ea typeface="Zen Dots"/>
                <a:cs typeface="Zen Dots"/>
                <a:sym typeface="Zen Dots"/>
              </a:defRPr>
            </a:lvl9pPr>
          </a:lstStyle>
          <a:p>
            <a:endParaRPr/>
          </a:p>
        </p:txBody>
      </p:sp>
      <p:sp>
        <p:nvSpPr>
          <p:cNvPr id="315" name="Google Shape;315;p5"/>
          <p:cNvSpPr txBox="1">
            <a:spLocks noGrp="1"/>
          </p:cNvSpPr>
          <p:nvPr>
            <p:ph type="subTitle" idx="2"/>
          </p:nvPr>
        </p:nvSpPr>
        <p:spPr>
          <a:xfrm>
            <a:off x="4876875" y="3506050"/>
            <a:ext cx="2907600" cy="4632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600"/>
              <a:buFont typeface="Zen Dots"/>
              <a:buNone/>
              <a:defRPr sz="1600">
                <a:solidFill>
                  <a:schemeClr val="lt2"/>
                </a:solidFill>
                <a:latin typeface="Zen Dots"/>
                <a:ea typeface="Zen Dots"/>
                <a:cs typeface="Zen Dots"/>
                <a:sym typeface="Zen Dots"/>
              </a:defRPr>
            </a:lvl1pPr>
            <a:lvl2pPr lvl="1" algn="ctr" rtl="0">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2pPr>
            <a:lvl3pPr lvl="2" algn="ctr" rtl="0">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3pPr>
            <a:lvl4pPr lvl="3" algn="ctr" rtl="0">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4pPr>
            <a:lvl5pPr lvl="4" algn="ctr" rtl="0">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5pPr>
            <a:lvl6pPr lvl="5" algn="ctr" rtl="0">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6pPr>
            <a:lvl7pPr lvl="6" algn="ctr" rtl="0">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7pPr>
            <a:lvl8pPr lvl="7" algn="ctr" rtl="0">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8pPr>
            <a:lvl9pPr lvl="8" algn="ctr" rtl="0">
              <a:lnSpc>
                <a:spcPct val="100000"/>
              </a:lnSpc>
              <a:spcBef>
                <a:spcPts val="1600"/>
              </a:spcBef>
              <a:spcAft>
                <a:spcPts val="1600"/>
              </a:spcAft>
              <a:buClr>
                <a:schemeClr val="lt2"/>
              </a:buClr>
              <a:buSzPts val="1600"/>
              <a:buFont typeface="Zen Dots"/>
              <a:buNone/>
              <a:defRPr sz="1600">
                <a:solidFill>
                  <a:schemeClr val="lt2"/>
                </a:solidFill>
                <a:latin typeface="Zen Dots"/>
                <a:ea typeface="Zen Dots"/>
                <a:cs typeface="Zen Dots"/>
                <a:sym typeface="Zen Dots"/>
              </a:defRPr>
            </a:lvl9pPr>
          </a:lstStyle>
          <a:p>
            <a:endParaRPr/>
          </a:p>
        </p:txBody>
      </p:sp>
      <p:sp>
        <p:nvSpPr>
          <p:cNvPr id="316" name="Google Shape;316;p5"/>
          <p:cNvSpPr txBox="1">
            <a:spLocks noGrp="1"/>
          </p:cNvSpPr>
          <p:nvPr>
            <p:ph type="subTitle" idx="3"/>
          </p:nvPr>
        </p:nvSpPr>
        <p:spPr>
          <a:xfrm>
            <a:off x="1359525" y="2108625"/>
            <a:ext cx="2907600" cy="6381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7" name="Google Shape;317;p5"/>
          <p:cNvSpPr txBox="1">
            <a:spLocks noGrp="1"/>
          </p:cNvSpPr>
          <p:nvPr>
            <p:ph type="subTitle" idx="4"/>
          </p:nvPr>
        </p:nvSpPr>
        <p:spPr>
          <a:xfrm>
            <a:off x="4876875" y="3969050"/>
            <a:ext cx="2907600" cy="6381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8" name="Google Shape;318;p5"/>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9"/>
        <p:cNvGrpSpPr/>
        <p:nvPr/>
      </p:nvGrpSpPr>
      <p:grpSpPr>
        <a:xfrm>
          <a:off x="0" y="0"/>
          <a:ext cx="0" cy="0"/>
          <a:chOff x="0" y="0"/>
          <a:chExt cx="0" cy="0"/>
        </a:xfrm>
      </p:grpSpPr>
      <p:pic>
        <p:nvPicPr>
          <p:cNvPr id="320" name="Google Shape;320;p6"/>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321" name="Google Shape;321;p6"/>
          <p:cNvGrpSpPr/>
          <p:nvPr/>
        </p:nvGrpSpPr>
        <p:grpSpPr>
          <a:xfrm>
            <a:off x="372025" y="321975"/>
            <a:ext cx="8400000" cy="4503300"/>
            <a:chOff x="372025" y="321975"/>
            <a:chExt cx="8400000" cy="4503300"/>
          </a:xfrm>
        </p:grpSpPr>
        <p:grpSp>
          <p:nvGrpSpPr>
            <p:cNvPr id="322" name="Google Shape;322;p6"/>
            <p:cNvGrpSpPr/>
            <p:nvPr/>
          </p:nvGrpSpPr>
          <p:grpSpPr>
            <a:xfrm>
              <a:off x="372025" y="321975"/>
              <a:ext cx="8400000" cy="4503300"/>
              <a:chOff x="372025" y="321975"/>
              <a:chExt cx="8400000" cy="4503300"/>
            </a:xfrm>
          </p:grpSpPr>
          <p:sp>
            <p:nvSpPr>
              <p:cNvPr id="323" name="Google Shape;323;p6"/>
              <p:cNvSpPr/>
              <p:nvPr/>
            </p:nvSpPr>
            <p:spPr>
              <a:xfrm>
                <a:off x="372375" y="324675"/>
                <a:ext cx="8394900" cy="45006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4" name="Google Shape;324;p6"/>
              <p:cNvGrpSpPr/>
              <p:nvPr/>
            </p:nvGrpSpPr>
            <p:grpSpPr>
              <a:xfrm>
                <a:off x="372025" y="321975"/>
                <a:ext cx="8400000" cy="4499700"/>
                <a:chOff x="372025" y="321975"/>
                <a:chExt cx="8400000" cy="4499700"/>
              </a:xfrm>
            </p:grpSpPr>
            <p:sp>
              <p:nvSpPr>
                <p:cNvPr id="325" name="Google Shape;325;p6"/>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6"/>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6"/>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6"/>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6"/>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6"/>
                <p:cNvSpPr/>
                <p:nvPr/>
              </p:nvSpPr>
              <p:spPr>
                <a:xfrm>
                  <a:off x="8537750" y="380900"/>
                  <a:ext cx="100200" cy="100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1" name="Google Shape;331;p6"/>
                <p:cNvCxnSpPr/>
                <p:nvPr/>
              </p:nvCxnSpPr>
              <p:spPr>
                <a:xfrm>
                  <a:off x="7498375" y="431000"/>
                  <a:ext cx="1039500" cy="0"/>
                </a:xfrm>
                <a:prstGeom prst="straightConnector1">
                  <a:avLst/>
                </a:prstGeom>
                <a:noFill/>
                <a:ln w="9525" cap="flat" cmpd="sng">
                  <a:solidFill>
                    <a:schemeClr val="dk2"/>
                  </a:solidFill>
                  <a:prstDash val="solid"/>
                  <a:round/>
                  <a:headEnd type="none" w="med" len="med"/>
                  <a:tailEnd type="none" w="med" len="med"/>
                </a:ln>
              </p:spPr>
            </p:cxnSp>
          </p:grpSp>
        </p:grpSp>
        <p:cxnSp>
          <p:nvCxnSpPr>
            <p:cNvPr id="332" name="Google Shape;332;p6"/>
            <p:cNvCxnSpPr/>
            <p:nvPr/>
          </p:nvCxnSpPr>
          <p:spPr>
            <a:xfrm>
              <a:off x="372025" y="1104300"/>
              <a:ext cx="8400000" cy="0"/>
            </a:xfrm>
            <a:prstGeom prst="straightConnector1">
              <a:avLst/>
            </a:prstGeom>
            <a:noFill/>
            <a:ln w="9525" cap="flat" cmpd="sng">
              <a:solidFill>
                <a:schemeClr val="dk2"/>
              </a:solidFill>
              <a:prstDash val="solid"/>
              <a:round/>
              <a:headEnd type="none" w="med" len="med"/>
              <a:tailEnd type="none" w="med" len="med"/>
            </a:ln>
          </p:spPr>
        </p:cxnSp>
      </p:grpSp>
      <p:sp>
        <p:nvSpPr>
          <p:cNvPr id="333" name="Google Shape;333;p6"/>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02"/>
        <p:cNvGrpSpPr/>
        <p:nvPr/>
      </p:nvGrpSpPr>
      <p:grpSpPr>
        <a:xfrm>
          <a:off x="0" y="0"/>
          <a:ext cx="0" cy="0"/>
          <a:chOff x="0" y="0"/>
          <a:chExt cx="0" cy="0"/>
        </a:xfrm>
      </p:grpSpPr>
      <p:grpSp>
        <p:nvGrpSpPr>
          <p:cNvPr id="403" name="Google Shape;403;p9"/>
          <p:cNvGrpSpPr/>
          <p:nvPr/>
        </p:nvGrpSpPr>
        <p:grpSpPr>
          <a:xfrm rot="-338463">
            <a:off x="2050912" y="191733"/>
            <a:ext cx="1355008" cy="1170650"/>
            <a:chOff x="2916888" y="3536925"/>
            <a:chExt cx="1354950" cy="1170600"/>
          </a:xfrm>
        </p:grpSpPr>
        <p:sp>
          <p:nvSpPr>
            <p:cNvPr id="404" name="Google Shape;404;p9"/>
            <p:cNvSpPr/>
            <p:nvPr/>
          </p:nvSpPr>
          <p:spPr>
            <a:xfrm>
              <a:off x="3216663" y="3922625"/>
              <a:ext cx="784850" cy="784850"/>
            </a:xfrm>
            <a:custGeom>
              <a:avLst/>
              <a:gdLst/>
              <a:ahLst/>
              <a:cxnLst/>
              <a:rect l="l" t="t" r="r" b="b"/>
              <a:pathLst>
                <a:path w="31394" h="31394" extrusionOk="0">
                  <a:moveTo>
                    <a:pt x="15697" y="1"/>
                  </a:moveTo>
                  <a:cubicBezTo>
                    <a:pt x="11535" y="1"/>
                    <a:pt x="7542" y="1655"/>
                    <a:pt x="4598" y="4597"/>
                  </a:cubicBezTo>
                  <a:cubicBezTo>
                    <a:pt x="1654" y="7541"/>
                    <a:pt x="0" y="11534"/>
                    <a:pt x="0" y="15697"/>
                  </a:cubicBezTo>
                  <a:cubicBezTo>
                    <a:pt x="0" y="19859"/>
                    <a:pt x="1654" y="23852"/>
                    <a:pt x="4598" y="26796"/>
                  </a:cubicBezTo>
                  <a:cubicBezTo>
                    <a:pt x="7542" y="29739"/>
                    <a:pt x="11535" y="31394"/>
                    <a:pt x="15697" y="31394"/>
                  </a:cubicBezTo>
                  <a:cubicBezTo>
                    <a:pt x="19860" y="31394"/>
                    <a:pt x="23853" y="29739"/>
                    <a:pt x="26795" y="26796"/>
                  </a:cubicBezTo>
                  <a:cubicBezTo>
                    <a:pt x="29739" y="23852"/>
                    <a:pt x="31393" y="19859"/>
                    <a:pt x="31393" y="15697"/>
                  </a:cubicBezTo>
                  <a:cubicBezTo>
                    <a:pt x="31393" y="11534"/>
                    <a:pt x="29739" y="7541"/>
                    <a:pt x="26795" y="4597"/>
                  </a:cubicBezTo>
                  <a:cubicBezTo>
                    <a:pt x="23853" y="1655"/>
                    <a:pt x="19860" y="1"/>
                    <a:pt x="156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a:off x="3503263" y="3922625"/>
              <a:ext cx="216075" cy="784900"/>
            </a:xfrm>
            <a:custGeom>
              <a:avLst/>
              <a:gdLst/>
              <a:ahLst/>
              <a:cxnLst/>
              <a:rect l="l" t="t" r="r" b="b"/>
              <a:pathLst>
                <a:path w="8643" h="31396" extrusionOk="0">
                  <a:moveTo>
                    <a:pt x="4233" y="1"/>
                  </a:moveTo>
                  <a:cubicBezTo>
                    <a:pt x="2764" y="1"/>
                    <a:pt x="1347" y="205"/>
                    <a:pt x="0" y="583"/>
                  </a:cubicBezTo>
                  <a:lnTo>
                    <a:pt x="0" y="30811"/>
                  </a:lnTo>
                  <a:cubicBezTo>
                    <a:pt x="1347" y="31189"/>
                    <a:pt x="2767" y="31395"/>
                    <a:pt x="4233" y="31395"/>
                  </a:cubicBezTo>
                  <a:cubicBezTo>
                    <a:pt x="5764" y="31395"/>
                    <a:pt x="7243" y="31172"/>
                    <a:pt x="8642" y="30761"/>
                  </a:cubicBezTo>
                  <a:lnTo>
                    <a:pt x="8642" y="633"/>
                  </a:lnTo>
                  <a:cubicBezTo>
                    <a:pt x="7245" y="224"/>
                    <a:pt x="5765" y="1"/>
                    <a:pt x="4233"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3763363" y="3954175"/>
              <a:ext cx="52950" cy="721725"/>
            </a:xfrm>
            <a:custGeom>
              <a:avLst/>
              <a:gdLst/>
              <a:ahLst/>
              <a:cxnLst/>
              <a:rect l="l" t="t" r="r" b="b"/>
              <a:pathLst>
                <a:path w="2118" h="28869" extrusionOk="0">
                  <a:moveTo>
                    <a:pt x="1" y="1"/>
                  </a:moveTo>
                  <a:lnTo>
                    <a:pt x="1" y="28868"/>
                  </a:lnTo>
                  <a:cubicBezTo>
                    <a:pt x="737" y="28554"/>
                    <a:pt x="1443" y="28182"/>
                    <a:pt x="2118" y="27761"/>
                  </a:cubicBezTo>
                  <a:lnTo>
                    <a:pt x="2118" y="1108"/>
                  </a:lnTo>
                  <a:cubicBezTo>
                    <a:pt x="1443" y="687"/>
                    <a:pt x="737" y="317"/>
                    <a:pt x="1"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9"/>
            <p:cNvSpPr/>
            <p:nvPr/>
          </p:nvSpPr>
          <p:spPr>
            <a:xfrm>
              <a:off x="3229888" y="4077000"/>
              <a:ext cx="749550" cy="467325"/>
            </a:xfrm>
            <a:custGeom>
              <a:avLst/>
              <a:gdLst/>
              <a:ahLst/>
              <a:cxnLst/>
              <a:rect l="l" t="t" r="r" b="b"/>
              <a:pathLst>
                <a:path w="29982" h="18693" extrusionOk="0">
                  <a:moveTo>
                    <a:pt x="14991" y="0"/>
                  </a:moveTo>
                  <a:cubicBezTo>
                    <a:pt x="11016" y="0"/>
                    <a:pt x="7203" y="984"/>
                    <a:pt x="4391" y="2737"/>
                  </a:cubicBezTo>
                  <a:cubicBezTo>
                    <a:pt x="1580" y="4490"/>
                    <a:pt x="0" y="6868"/>
                    <a:pt x="0" y="9346"/>
                  </a:cubicBezTo>
                  <a:cubicBezTo>
                    <a:pt x="0" y="11825"/>
                    <a:pt x="1580" y="14202"/>
                    <a:pt x="4391" y="15956"/>
                  </a:cubicBezTo>
                  <a:cubicBezTo>
                    <a:pt x="7203" y="17708"/>
                    <a:pt x="11016" y="18693"/>
                    <a:pt x="14991" y="18693"/>
                  </a:cubicBezTo>
                  <a:cubicBezTo>
                    <a:pt x="18966" y="18693"/>
                    <a:pt x="22779" y="17708"/>
                    <a:pt x="25591" y="15956"/>
                  </a:cubicBezTo>
                  <a:cubicBezTo>
                    <a:pt x="28402" y="14202"/>
                    <a:pt x="29981" y="11825"/>
                    <a:pt x="29981" y="9346"/>
                  </a:cubicBezTo>
                  <a:cubicBezTo>
                    <a:pt x="29981" y="6868"/>
                    <a:pt x="28402" y="4490"/>
                    <a:pt x="25591" y="2737"/>
                  </a:cubicBezTo>
                  <a:cubicBezTo>
                    <a:pt x="22779" y="984"/>
                    <a:pt x="18966" y="0"/>
                    <a:pt x="149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9"/>
            <p:cNvSpPr/>
            <p:nvPr/>
          </p:nvSpPr>
          <p:spPr>
            <a:xfrm>
              <a:off x="3547063" y="4076925"/>
              <a:ext cx="360800" cy="467375"/>
            </a:xfrm>
            <a:custGeom>
              <a:avLst/>
              <a:gdLst/>
              <a:ahLst/>
              <a:cxnLst/>
              <a:rect l="l" t="t" r="r" b="b"/>
              <a:pathLst>
                <a:path w="14432" h="18695" extrusionOk="0">
                  <a:moveTo>
                    <a:pt x="2304" y="0"/>
                  </a:moveTo>
                  <a:cubicBezTo>
                    <a:pt x="1521" y="0"/>
                    <a:pt x="752" y="39"/>
                    <a:pt x="1" y="110"/>
                  </a:cubicBezTo>
                  <a:cubicBezTo>
                    <a:pt x="2527" y="3428"/>
                    <a:pt x="4251" y="7437"/>
                    <a:pt x="3989" y="11665"/>
                  </a:cubicBezTo>
                  <a:cubicBezTo>
                    <a:pt x="3822" y="14337"/>
                    <a:pt x="2860" y="16686"/>
                    <a:pt x="1368" y="18674"/>
                  </a:cubicBezTo>
                  <a:cubicBezTo>
                    <a:pt x="1679" y="18687"/>
                    <a:pt x="1989" y="18694"/>
                    <a:pt x="2304" y="18694"/>
                  </a:cubicBezTo>
                  <a:cubicBezTo>
                    <a:pt x="5810" y="18694"/>
                    <a:pt x="9033" y="17942"/>
                    <a:pt x="11585" y="16684"/>
                  </a:cubicBezTo>
                  <a:cubicBezTo>
                    <a:pt x="11589" y="16679"/>
                    <a:pt x="11592" y="16671"/>
                    <a:pt x="11595" y="16663"/>
                  </a:cubicBezTo>
                  <a:cubicBezTo>
                    <a:pt x="14432" y="11726"/>
                    <a:pt x="13562" y="5758"/>
                    <a:pt x="10298" y="1442"/>
                  </a:cubicBezTo>
                  <a:cubicBezTo>
                    <a:pt x="7983" y="531"/>
                    <a:pt x="5244" y="0"/>
                    <a:pt x="2304"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9"/>
            <p:cNvSpPr/>
            <p:nvPr/>
          </p:nvSpPr>
          <p:spPr>
            <a:xfrm>
              <a:off x="3441463" y="4165075"/>
              <a:ext cx="330725" cy="330750"/>
            </a:xfrm>
            <a:custGeom>
              <a:avLst/>
              <a:gdLst/>
              <a:ahLst/>
              <a:cxnLst/>
              <a:rect l="l" t="t" r="r" b="b"/>
              <a:pathLst>
                <a:path w="13229" h="13230" extrusionOk="0">
                  <a:moveTo>
                    <a:pt x="6615" y="0"/>
                  </a:moveTo>
                  <a:cubicBezTo>
                    <a:pt x="4860" y="0"/>
                    <a:pt x="3178" y="697"/>
                    <a:pt x="1937" y="1939"/>
                  </a:cubicBezTo>
                  <a:cubicBezTo>
                    <a:pt x="697" y="3179"/>
                    <a:pt x="0" y="4861"/>
                    <a:pt x="0" y="6615"/>
                  </a:cubicBezTo>
                  <a:cubicBezTo>
                    <a:pt x="0" y="8369"/>
                    <a:pt x="697" y="10051"/>
                    <a:pt x="1937" y="11291"/>
                  </a:cubicBezTo>
                  <a:cubicBezTo>
                    <a:pt x="3178" y="12533"/>
                    <a:pt x="4860" y="13230"/>
                    <a:pt x="6615" y="13230"/>
                  </a:cubicBezTo>
                  <a:cubicBezTo>
                    <a:pt x="8369" y="13230"/>
                    <a:pt x="10051" y="12533"/>
                    <a:pt x="11292" y="11291"/>
                  </a:cubicBezTo>
                  <a:cubicBezTo>
                    <a:pt x="12532" y="10051"/>
                    <a:pt x="13229" y="8369"/>
                    <a:pt x="13229" y="6615"/>
                  </a:cubicBezTo>
                  <a:cubicBezTo>
                    <a:pt x="13229" y="4861"/>
                    <a:pt x="12532" y="3179"/>
                    <a:pt x="11292" y="1939"/>
                  </a:cubicBezTo>
                  <a:cubicBezTo>
                    <a:pt x="10051" y="697"/>
                    <a:pt x="8369" y="0"/>
                    <a:pt x="66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9"/>
            <p:cNvSpPr/>
            <p:nvPr/>
          </p:nvSpPr>
          <p:spPr>
            <a:xfrm>
              <a:off x="3551763" y="4279775"/>
              <a:ext cx="97050" cy="97000"/>
            </a:xfrm>
            <a:custGeom>
              <a:avLst/>
              <a:gdLst/>
              <a:ahLst/>
              <a:cxnLst/>
              <a:rect l="l" t="t" r="r" b="b"/>
              <a:pathLst>
                <a:path w="3882" h="3880" extrusionOk="0">
                  <a:moveTo>
                    <a:pt x="1941" y="0"/>
                  </a:moveTo>
                  <a:cubicBezTo>
                    <a:pt x="870" y="0"/>
                    <a:pt x="0" y="868"/>
                    <a:pt x="0" y="1940"/>
                  </a:cubicBezTo>
                  <a:cubicBezTo>
                    <a:pt x="0" y="3011"/>
                    <a:pt x="870" y="3880"/>
                    <a:pt x="1941" y="3880"/>
                  </a:cubicBezTo>
                  <a:cubicBezTo>
                    <a:pt x="3011" y="3880"/>
                    <a:pt x="3881" y="3011"/>
                    <a:pt x="3881" y="1940"/>
                  </a:cubicBezTo>
                  <a:cubicBezTo>
                    <a:pt x="3881" y="868"/>
                    <a:pt x="3011" y="0"/>
                    <a:pt x="1941" y="0"/>
                  </a:cubicBezTo>
                  <a:close/>
                </a:path>
              </a:pathLst>
            </a:custGeom>
            <a:solidFill>
              <a:srgbClr val="2211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9"/>
            <p:cNvSpPr/>
            <p:nvPr/>
          </p:nvSpPr>
          <p:spPr>
            <a:xfrm>
              <a:off x="3609088" y="4218025"/>
              <a:ext cx="97000" cy="97025"/>
            </a:xfrm>
            <a:custGeom>
              <a:avLst/>
              <a:gdLst/>
              <a:ahLst/>
              <a:cxnLst/>
              <a:rect l="l" t="t" r="r" b="b"/>
              <a:pathLst>
                <a:path w="3880" h="3881" extrusionOk="0">
                  <a:moveTo>
                    <a:pt x="1940" y="1"/>
                  </a:moveTo>
                  <a:cubicBezTo>
                    <a:pt x="869" y="1"/>
                    <a:pt x="0" y="869"/>
                    <a:pt x="0" y="1941"/>
                  </a:cubicBezTo>
                  <a:cubicBezTo>
                    <a:pt x="0" y="3012"/>
                    <a:pt x="869" y="3881"/>
                    <a:pt x="1940" y="3881"/>
                  </a:cubicBezTo>
                  <a:cubicBezTo>
                    <a:pt x="3012" y="3881"/>
                    <a:pt x="3880" y="3012"/>
                    <a:pt x="3880" y="1941"/>
                  </a:cubicBezTo>
                  <a:cubicBezTo>
                    <a:pt x="3880" y="869"/>
                    <a:pt x="3012" y="1"/>
                    <a:pt x="19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a:off x="3498788" y="4372925"/>
              <a:ext cx="57450" cy="51775"/>
            </a:xfrm>
            <a:custGeom>
              <a:avLst/>
              <a:gdLst/>
              <a:ahLst/>
              <a:cxnLst/>
              <a:rect l="l" t="t" r="r" b="b"/>
              <a:pathLst>
                <a:path w="2298" h="2071" extrusionOk="0">
                  <a:moveTo>
                    <a:pt x="1061" y="1"/>
                  </a:moveTo>
                  <a:cubicBezTo>
                    <a:pt x="520" y="1"/>
                    <a:pt x="1" y="475"/>
                    <a:pt x="26" y="1036"/>
                  </a:cubicBezTo>
                  <a:cubicBezTo>
                    <a:pt x="51" y="1597"/>
                    <a:pt x="480" y="2071"/>
                    <a:pt x="1061" y="2071"/>
                  </a:cubicBezTo>
                  <a:lnTo>
                    <a:pt x="1238" y="2071"/>
                  </a:lnTo>
                  <a:cubicBezTo>
                    <a:pt x="1780" y="2071"/>
                    <a:pt x="2298" y="1596"/>
                    <a:pt x="2274" y="1036"/>
                  </a:cubicBezTo>
                  <a:cubicBezTo>
                    <a:pt x="2248" y="474"/>
                    <a:pt x="1817" y="1"/>
                    <a:pt x="12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a:off x="3570313" y="4403500"/>
              <a:ext cx="55450" cy="25925"/>
            </a:xfrm>
            <a:custGeom>
              <a:avLst/>
              <a:gdLst/>
              <a:ahLst/>
              <a:cxnLst/>
              <a:rect l="l" t="t" r="r" b="b"/>
              <a:pathLst>
                <a:path w="2218" h="1037" extrusionOk="0">
                  <a:moveTo>
                    <a:pt x="670" y="1"/>
                  </a:moveTo>
                  <a:cubicBezTo>
                    <a:pt x="2" y="1"/>
                    <a:pt x="1" y="1036"/>
                    <a:pt x="670" y="1036"/>
                  </a:cubicBezTo>
                  <a:lnTo>
                    <a:pt x="1551" y="1036"/>
                  </a:lnTo>
                  <a:cubicBezTo>
                    <a:pt x="2218" y="1036"/>
                    <a:pt x="2218" y="1"/>
                    <a:pt x="15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9"/>
            <p:cNvSpPr/>
            <p:nvPr/>
          </p:nvSpPr>
          <p:spPr>
            <a:xfrm>
              <a:off x="3654113" y="4297675"/>
              <a:ext cx="33400" cy="25925"/>
            </a:xfrm>
            <a:custGeom>
              <a:avLst/>
              <a:gdLst/>
              <a:ahLst/>
              <a:cxnLst/>
              <a:rect l="l" t="t" r="r" b="b"/>
              <a:pathLst>
                <a:path w="1336" h="1037" extrusionOk="0">
                  <a:moveTo>
                    <a:pt x="668" y="1"/>
                  </a:moveTo>
                  <a:cubicBezTo>
                    <a:pt x="2" y="1"/>
                    <a:pt x="0" y="1036"/>
                    <a:pt x="668" y="1036"/>
                  </a:cubicBezTo>
                  <a:cubicBezTo>
                    <a:pt x="1335" y="1036"/>
                    <a:pt x="1335" y="1"/>
                    <a:pt x="6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9"/>
            <p:cNvSpPr/>
            <p:nvPr/>
          </p:nvSpPr>
          <p:spPr>
            <a:xfrm>
              <a:off x="3486563" y="4297675"/>
              <a:ext cx="37825" cy="25925"/>
            </a:xfrm>
            <a:custGeom>
              <a:avLst/>
              <a:gdLst/>
              <a:ahLst/>
              <a:cxnLst/>
              <a:rect l="l" t="t" r="r" b="b"/>
              <a:pathLst>
                <a:path w="1513" h="1037" extrusionOk="0">
                  <a:moveTo>
                    <a:pt x="668" y="1"/>
                  </a:moveTo>
                  <a:cubicBezTo>
                    <a:pt x="2" y="1"/>
                    <a:pt x="0" y="1036"/>
                    <a:pt x="668" y="1036"/>
                  </a:cubicBezTo>
                  <a:lnTo>
                    <a:pt x="846" y="1036"/>
                  </a:lnTo>
                  <a:cubicBezTo>
                    <a:pt x="1512" y="1036"/>
                    <a:pt x="1512" y="1"/>
                    <a:pt x="8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9"/>
            <p:cNvSpPr/>
            <p:nvPr/>
          </p:nvSpPr>
          <p:spPr>
            <a:xfrm>
              <a:off x="3410663" y="4279800"/>
              <a:ext cx="61725" cy="61725"/>
            </a:xfrm>
            <a:custGeom>
              <a:avLst/>
              <a:gdLst/>
              <a:ahLst/>
              <a:cxnLst/>
              <a:rect l="l" t="t" r="r" b="b"/>
              <a:pathLst>
                <a:path w="2469" h="2469" extrusionOk="0">
                  <a:moveTo>
                    <a:pt x="1238" y="0"/>
                  </a:moveTo>
                  <a:cubicBezTo>
                    <a:pt x="1237" y="0"/>
                    <a:pt x="1236" y="0"/>
                    <a:pt x="1235" y="0"/>
                  </a:cubicBezTo>
                  <a:cubicBezTo>
                    <a:pt x="554" y="0"/>
                    <a:pt x="1" y="553"/>
                    <a:pt x="1" y="1234"/>
                  </a:cubicBezTo>
                  <a:cubicBezTo>
                    <a:pt x="1" y="1916"/>
                    <a:pt x="554" y="2468"/>
                    <a:pt x="1235" y="2468"/>
                  </a:cubicBezTo>
                  <a:cubicBezTo>
                    <a:pt x="1916" y="2468"/>
                    <a:pt x="2468" y="1916"/>
                    <a:pt x="2468" y="1235"/>
                  </a:cubicBezTo>
                  <a:cubicBezTo>
                    <a:pt x="2468" y="552"/>
                    <a:pt x="1918" y="0"/>
                    <a:pt x="12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9"/>
            <p:cNvSpPr/>
            <p:nvPr/>
          </p:nvSpPr>
          <p:spPr>
            <a:xfrm>
              <a:off x="3624238" y="3705900"/>
              <a:ext cx="647600" cy="538975"/>
            </a:xfrm>
            <a:custGeom>
              <a:avLst/>
              <a:gdLst/>
              <a:ahLst/>
              <a:cxnLst/>
              <a:rect l="l" t="t" r="r" b="b"/>
              <a:pathLst>
                <a:path w="25904" h="21559" extrusionOk="0">
                  <a:moveTo>
                    <a:pt x="8466" y="0"/>
                  </a:moveTo>
                  <a:cubicBezTo>
                    <a:pt x="7564" y="0"/>
                    <a:pt x="6651" y="268"/>
                    <a:pt x="5742" y="801"/>
                  </a:cubicBezTo>
                  <a:cubicBezTo>
                    <a:pt x="2730" y="2567"/>
                    <a:pt x="605" y="6711"/>
                    <a:pt x="58" y="9089"/>
                  </a:cubicBezTo>
                  <a:cubicBezTo>
                    <a:pt x="1" y="9338"/>
                    <a:pt x="155" y="9587"/>
                    <a:pt x="404" y="9644"/>
                  </a:cubicBezTo>
                  <a:cubicBezTo>
                    <a:pt x="439" y="9652"/>
                    <a:pt x="474" y="9656"/>
                    <a:pt x="508" y="9656"/>
                  </a:cubicBezTo>
                  <a:cubicBezTo>
                    <a:pt x="719" y="9656"/>
                    <a:pt x="910" y="9511"/>
                    <a:pt x="959" y="9296"/>
                  </a:cubicBezTo>
                  <a:cubicBezTo>
                    <a:pt x="1456" y="7144"/>
                    <a:pt x="3467" y="3208"/>
                    <a:pt x="6211" y="1599"/>
                  </a:cubicBezTo>
                  <a:cubicBezTo>
                    <a:pt x="6973" y="1152"/>
                    <a:pt x="7730" y="927"/>
                    <a:pt x="8472" y="927"/>
                  </a:cubicBezTo>
                  <a:cubicBezTo>
                    <a:pt x="8822" y="927"/>
                    <a:pt x="9168" y="977"/>
                    <a:pt x="9510" y="1077"/>
                  </a:cubicBezTo>
                  <a:cubicBezTo>
                    <a:pt x="11311" y="1600"/>
                    <a:pt x="11581" y="3431"/>
                    <a:pt x="11841" y="5199"/>
                  </a:cubicBezTo>
                  <a:lnTo>
                    <a:pt x="11903" y="5610"/>
                  </a:lnTo>
                  <a:cubicBezTo>
                    <a:pt x="12249" y="7870"/>
                    <a:pt x="13670" y="9328"/>
                    <a:pt x="16123" y="9939"/>
                  </a:cubicBezTo>
                  <a:cubicBezTo>
                    <a:pt x="16496" y="10032"/>
                    <a:pt x="16888" y="10123"/>
                    <a:pt x="17289" y="10216"/>
                  </a:cubicBezTo>
                  <a:cubicBezTo>
                    <a:pt x="20460" y="10952"/>
                    <a:pt x="24057" y="11783"/>
                    <a:pt x="24663" y="15216"/>
                  </a:cubicBezTo>
                  <a:cubicBezTo>
                    <a:pt x="25036" y="17333"/>
                    <a:pt x="23391" y="19171"/>
                    <a:pt x="21703" y="19982"/>
                  </a:cubicBezTo>
                  <a:cubicBezTo>
                    <a:pt x="20576" y="20525"/>
                    <a:pt x="19280" y="20635"/>
                    <a:pt x="17966" y="20635"/>
                  </a:cubicBezTo>
                  <a:cubicBezTo>
                    <a:pt x="17516" y="20635"/>
                    <a:pt x="17064" y="20622"/>
                    <a:pt x="16616" y="20609"/>
                  </a:cubicBezTo>
                  <a:cubicBezTo>
                    <a:pt x="16166" y="20596"/>
                    <a:pt x="15719" y="20583"/>
                    <a:pt x="15282" y="20583"/>
                  </a:cubicBezTo>
                  <a:cubicBezTo>
                    <a:pt x="15029" y="20583"/>
                    <a:pt x="14821" y="20791"/>
                    <a:pt x="14821" y="21045"/>
                  </a:cubicBezTo>
                  <a:cubicBezTo>
                    <a:pt x="14821" y="21299"/>
                    <a:pt x="15026" y="21506"/>
                    <a:pt x="15282" y="21506"/>
                  </a:cubicBezTo>
                  <a:cubicBezTo>
                    <a:pt x="15711" y="21506"/>
                    <a:pt x="16149" y="21519"/>
                    <a:pt x="16591" y="21532"/>
                  </a:cubicBezTo>
                  <a:cubicBezTo>
                    <a:pt x="17053" y="21546"/>
                    <a:pt x="17518" y="21559"/>
                    <a:pt x="17983" y="21559"/>
                  </a:cubicBezTo>
                  <a:cubicBezTo>
                    <a:pt x="19399" y="21559"/>
                    <a:pt x="20812" y="21434"/>
                    <a:pt x="22104" y="20812"/>
                  </a:cubicBezTo>
                  <a:cubicBezTo>
                    <a:pt x="24959" y="19439"/>
                    <a:pt x="25903" y="16930"/>
                    <a:pt x="25573" y="15053"/>
                  </a:cubicBezTo>
                  <a:cubicBezTo>
                    <a:pt x="24861" y="11019"/>
                    <a:pt x="20779" y="10073"/>
                    <a:pt x="17498" y="9315"/>
                  </a:cubicBezTo>
                  <a:cubicBezTo>
                    <a:pt x="17103" y="9222"/>
                    <a:pt x="16718" y="9132"/>
                    <a:pt x="16347" y="9040"/>
                  </a:cubicBezTo>
                  <a:cubicBezTo>
                    <a:pt x="14260" y="8521"/>
                    <a:pt x="13106" y="7351"/>
                    <a:pt x="12816" y="5468"/>
                  </a:cubicBezTo>
                  <a:lnTo>
                    <a:pt x="12755" y="5064"/>
                  </a:lnTo>
                  <a:cubicBezTo>
                    <a:pt x="12479" y="3200"/>
                    <a:pt x="12136" y="878"/>
                    <a:pt x="9767" y="188"/>
                  </a:cubicBezTo>
                  <a:cubicBezTo>
                    <a:pt x="9337" y="63"/>
                    <a:pt x="8903" y="0"/>
                    <a:pt x="84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9"/>
            <p:cNvSpPr/>
            <p:nvPr/>
          </p:nvSpPr>
          <p:spPr>
            <a:xfrm>
              <a:off x="3549113" y="3536925"/>
              <a:ext cx="585425" cy="660475"/>
            </a:xfrm>
            <a:custGeom>
              <a:avLst/>
              <a:gdLst/>
              <a:ahLst/>
              <a:cxnLst/>
              <a:rect l="l" t="t" r="r" b="b"/>
              <a:pathLst>
                <a:path w="23417" h="26419" extrusionOk="0">
                  <a:moveTo>
                    <a:pt x="3839" y="0"/>
                  </a:moveTo>
                  <a:cubicBezTo>
                    <a:pt x="3223" y="0"/>
                    <a:pt x="2631" y="178"/>
                    <a:pt x="2110" y="527"/>
                  </a:cubicBezTo>
                  <a:cubicBezTo>
                    <a:pt x="0" y="1945"/>
                    <a:pt x="342" y="6365"/>
                    <a:pt x="525" y="8740"/>
                  </a:cubicBezTo>
                  <a:cubicBezTo>
                    <a:pt x="558" y="9188"/>
                    <a:pt x="590" y="9574"/>
                    <a:pt x="590" y="9797"/>
                  </a:cubicBezTo>
                  <a:cubicBezTo>
                    <a:pt x="590" y="11009"/>
                    <a:pt x="628" y="12006"/>
                    <a:pt x="666" y="12971"/>
                  </a:cubicBezTo>
                  <a:cubicBezTo>
                    <a:pt x="704" y="13928"/>
                    <a:pt x="743" y="14917"/>
                    <a:pt x="743" y="16107"/>
                  </a:cubicBezTo>
                  <a:cubicBezTo>
                    <a:pt x="743" y="16362"/>
                    <a:pt x="949" y="16569"/>
                    <a:pt x="1205" y="16569"/>
                  </a:cubicBezTo>
                  <a:cubicBezTo>
                    <a:pt x="1458" y="16569"/>
                    <a:pt x="1665" y="16363"/>
                    <a:pt x="1665" y="16107"/>
                  </a:cubicBezTo>
                  <a:cubicBezTo>
                    <a:pt x="1665" y="14900"/>
                    <a:pt x="1627" y="13901"/>
                    <a:pt x="1588" y="12935"/>
                  </a:cubicBezTo>
                  <a:cubicBezTo>
                    <a:pt x="1551" y="11978"/>
                    <a:pt x="1512" y="10990"/>
                    <a:pt x="1512" y="9800"/>
                  </a:cubicBezTo>
                  <a:cubicBezTo>
                    <a:pt x="1512" y="9539"/>
                    <a:pt x="1484" y="9156"/>
                    <a:pt x="1445" y="8671"/>
                  </a:cubicBezTo>
                  <a:cubicBezTo>
                    <a:pt x="1288" y="6640"/>
                    <a:pt x="963" y="2413"/>
                    <a:pt x="2625" y="1295"/>
                  </a:cubicBezTo>
                  <a:cubicBezTo>
                    <a:pt x="3039" y="1016"/>
                    <a:pt x="3458" y="922"/>
                    <a:pt x="3832" y="922"/>
                  </a:cubicBezTo>
                  <a:cubicBezTo>
                    <a:pt x="4115" y="922"/>
                    <a:pt x="4373" y="976"/>
                    <a:pt x="4585" y="1042"/>
                  </a:cubicBezTo>
                  <a:cubicBezTo>
                    <a:pt x="5485" y="1325"/>
                    <a:pt x="6285" y="2072"/>
                    <a:pt x="6624" y="2949"/>
                  </a:cubicBezTo>
                  <a:cubicBezTo>
                    <a:pt x="6938" y="3759"/>
                    <a:pt x="6917" y="5186"/>
                    <a:pt x="6895" y="6697"/>
                  </a:cubicBezTo>
                  <a:cubicBezTo>
                    <a:pt x="6863" y="9153"/>
                    <a:pt x="6824" y="11695"/>
                    <a:pt x="8133" y="12883"/>
                  </a:cubicBezTo>
                  <a:cubicBezTo>
                    <a:pt x="8596" y="13303"/>
                    <a:pt x="9186" y="13513"/>
                    <a:pt x="9897" y="13513"/>
                  </a:cubicBezTo>
                  <a:cubicBezTo>
                    <a:pt x="10039" y="13513"/>
                    <a:pt x="10185" y="13504"/>
                    <a:pt x="10336" y="13488"/>
                  </a:cubicBezTo>
                  <a:cubicBezTo>
                    <a:pt x="11423" y="13369"/>
                    <a:pt x="12370" y="12798"/>
                    <a:pt x="13283" y="12247"/>
                  </a:cubicBezTo>
                  <a:cubicBezTo>
                    <a:pt x="14145" y="11727"/>
                    <a:pt x="14962" y="11235"/>
                    <a:pt x="15882" y="11094"/>
                  </a:cubicBezTo>
                  <a:cubicBezTo>
                    <a:pt x="16201" y="11045"/>
                    <a:pt x="16511" y="11021"/>
                    <a:pt x="16810" y="11021"/>
                  </a:cubicBezTo>
                  <a:cubicBezTo>
                    <a:pt x="17804" y="11021"/>
                    <a:pt x="18675" y="11290"/>
                    <a:pt x="19318" y="11807"/>
                  </a:cubicBezTo>
                  <a:cubicBezTo>
                    <a:pt x="20078" y="12418"/>
                    <a:pt x="20520" y="13369"/>
                    <a:pt x="20597" y="14558"/>
                  </a:cubicBezTo>
                  <a:cubicBezTo>
                    <a:pt x="20660" y="15519"/>
                    <a:pt x="20274" y="16290"/>
                    <a:pt x="19866" y="17105"/>
                  </a:cubicBezTo>
                  <a:cubicBezTo>
                    <a:pt x="19508" y="17818"/>
                    <a:pt x="19139" y="18556"/>
                    <a:pt x="19056" y="19449"/>
                  </a:cubicBezTo>
                  <a:cubicBezTo>
                    <a:pt x="18882" y="21318"/>
                    <a:pt x="19610" y="21729"/>
                    <a:pt x="20656" y="22107"/>
                  </a:cubicBezTo>
                  <a:cubicBezTo>
                    <a:pt x="20916" y="22200"/>
                    <a:pt x="21184" y="22297"/>
                    <a:pt x="21461" y="22441"/>
                  </a:cubicBezTo>
                  <a:cubicBezTo>
                    <a:pt x="22063" y="22756"/>
                    <a:pt x="22462" y="23320"/>
                    <a:pt x="22475" y="23875"/>
                  </a:cubicBezTo>
                  <a:cubicBezTo>
                    <a:pt x="22485" y="24328"/>
                    <a:pt x="22245" y="24710"/>
                    <a:pt x="21783" y="24980"/>
                  </a:cubicBezTo>
                  <a:cubicBezTo>
                    <a:pt x="21221" y="25308"/>
                    <a:pt x="20159" y="25351"/>
                    <a:pt x="19221" y="25388"/>
                  </a:cubicBezTo>
                  <a:cubicBezTo>
                    <a:pt x="18680" y="25410"/>
                    <a:pt x="18169" y="25430"/>
                    <a:pt x="17749" y="25501"/>
                  </a:cubicBezTo>
                  <a:cubicBezTo>
                    <a:pt x="17497" y="25544"/>
                    <a:pt x="17327" y="25782"/>
                    <a:pt x="17370" y="26033"/>
                  </a:cubicBezTo>
                  <a:cubicBezTo>
                    <a:pt x="17407" y="26259"/>
                    <a:pt x="17602" y="26418"/>
                    <a:pt x="17823" y="26418"/>
                  </a:cubicBezTo>
                  <a:cubicBezTo>
                    <a:pt x="17850" y="26418"/>
                    <a:pt x="17876" y="26417"/>
                    <a:pt x="17903" y="26411"/>
                  </a:cubicBezTo>
                  <a:cubicBezTo>
                    <a:pt x="18267" y="26348"/>
                    <a:pt x="18750" y="26331"/>
                    <a:pt x="19259" y="26309"/>
                  </a:cubicBezTo>
                  <a:cubicBezTo>
                    <a:pt x="20304" y="26266"/>
                    <a:pt x="21490" y="26219"/>
                    <a:pt x="22249" y="25776"/>
                  </a:cubicBezTo>
                  <a:cubicBezTo>
                    <a:pt x="22999" y="25338"/>
                    <a:pt x="23417" y="24637"/>
                    <a:pt x="23399" y="23850"/>
                  </a:cubicBezTo>
                  <a:cubicBezTo>
                    <a:pt x="23378" y="22949"/>
                    <a:pt x="22799" y="22094"/>
                    <a:pt x="21887" y="21619"/>
                  </a:cubicBezTo>
                  <a:cubicBezTo>
                    <a:pt x="21555" y="21446"/>
                    <a:pt x="21244" y="21333"/>
                    <a:pt x="20969" y="21234"/>
                  </a:cubicBezTo>
                  <a:cubicBezTo>
                    <a:pt x="20158" y="20942"/>
                    <a:pt x="19853" y="20832"/>
                    <a:pt x="19975" y="19530"/>
                  </a:cubicBezTo>
                  <a:cubicBezTo>
                    <a:pt x="20041" y="18809"/>
                    <a:pt x="20357" y="18181"/>
                    <a:pt x="20690" y="17515"/>
                  </a:cubicBezTo>
                  <a:cubicBezTo>
                    <a:pt x="21135" y="16626"/>
                    <a:pt x="21597" y="15705"/>
                    <a:pt x="21518" y="14495"/>
                  </a:cubicBezTo>
                  <a:cubicBezTo>
                    <a:pt x="21422" y="13038"/>
                    <a:pt x="20862" y="11861"/>
                    <a:pt x="19896" y="11084"/>
                  </a:cubicBezTo>
                  <a:cubicBezTo>
                    <a:pt x="19086" y="10435"/>
                    <a:pt x="18015" y="10095"/>
                    <a:pt x="16809" y="10095"/>
                  </a:cubicBezTo>
                  <a:cubicBezTo>
                    <a:pt x="16463" y="10095"/>
                    <a:pt x="16106" y="10123"/>
                    <a:pt x="15740" y="10180"/>
                  </a:cubicBezTo>
                  <a:cubicBezTo>
                    <a:pt x="14640" y="10349"/>
                    <a:pt x="13709" y="10911"/>
                    <a:pt x="12806" y="11455"/>
                  </a:cubicBezTo>
                  <a:cubicBezTo>
                    <a:pt x="11938" y="11977"/>
                    <a:pt x="11120" y="12471"/>
                    <a:pt x="10233" y="12569"/>
                  </a:cubicBezTo>
                  <a:cubicBezTo>
                    <a:pt x="10114" y="12582"/>
                    <a:pt x="10001" y="12589"/>
                    <a:pt x="9893" y="12589"/>
                  </a:cubicBezTo>
                  <a:cubicBezTo>
                    <a:pt x="9416" y="12589"/>
                    <a:pt x="9040" y="12460"/>
                    <a:pt x="8752" y="12197"/>
                  </a:cubicBezTo>
                  <a:cubicBezTo>
                    <a:pt x="7752" y="11290"/>
                    <a:pt x="7788" y="8857"/>
                    <a:pt x="7818" y="6708"/>
                  </a:cubicBezTo>
                  <a:cubicBezTo>
                    <a:pt x="7842" y="5105"/>
                    <a:pt x="7864" y="3590"/>
                    <a:pt x="7485" y="2614"/>
                  </a:cubicBezTo>
                  <a:cubicBezTo>
                    <a:pt x="7041" y="1470"/>
                    <a:pt x="6036" y="530"/>
                    <a:pt x="4863" y="161"/>
                  </a:cubicBezTo>
                  <a:cubicBezTo>
                    <a:pt x="4520" y="53"/>
                    <a:pt x="4176" y="0"/>
                    <a:pt x="38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a:off x="2942638" y="3712675"/>
              <a:ext cx="647650" cy="538900"/>
            </a:xfrm>
            <a:custGeom>
              <a:avLst/>
              <a:gdLst/>
              <a:ahLst/>
              <a:cxnLst/>
              <a:rect l="l" t="t" r="r" b="b"/>
              <a:pathLst>
                <a:path w="25906" h="21556" extrusionOk="0">
                  <a:moveTo>
                    <a:pt x="17440" y="1"/>
                  </a:moveTo>
                  <a:cubicBezTo>
                    <a:pt x="17004" y="1"/>
                    <a:pt x="16569" y="64"/>
                    <a:pt x="16138" y="189"/>
                  </a:cubicBezTo>
                  <a:cubicBezTo>
                    <a:pt x="13769" y="881"/>
                    <a:pt x="13426" y="3200"/>
                    <a:pt x="13150" y="5066"/>
                  </a:cubicBezTo>
                  <a:lnTo>
                    <a:pt x="13090" y="5468"/>
                  </a:lnTo>
                  <a:cubicBezTo>
                    <a:pt x="12799" y="7350"/>
                    <a:pt x="11645" y="8520"/>
                    <a:pt x="9558" y="9040"/>
                  </a:cubicBezTo>
                  <a:cubicBezTo>
                    <a:pt x="9187" y="9133"/>
                    <a:pt x="8801" y="9223"/>
                    <a:pt x="8406" y="9314"/>
                  </a:cubicBezTo>
                  <a:cubicBezTo>
                    <a:pt x="5125" y="10073"/>
                    <a:pt x="1043" y="11018"/>
                    <a:pt x="331" y="15052"/>
                  </a:cubicBezTo>
                  <a:cubicBezTo>
                    <a:pt x="1" y="16929"/>
                    <a:pt x="943" y="19438"/>
                    <a:pt x="3800" y="20812"/>
                  </a:cubicBezTo>
                  <a:cubicBezTo>
                    <a:pt x="5092" y="21434"/>
                    <a:pt x="6504" y="21555"/>
                    <a:pt x="7920" y="21555"/>
                  </a:cubicBezTo>
                  <a:cubicBezTo>
                    <a:pt x="8385" y="21555"/>
                    <a:pt x="8850" y="21541"/>
                    <a:pt x="9316" y="21532"/>
                  </a:cubicBezTo>
                  <a:cubicBezTo>
                    <a:pt x="9758" y="21520"/>
                    <a:pt x="10196" y="21507"/>
                    <a:pt x="10625" y="21507"/>
                  </a:cubicBezTo>
                  <a:cubicBezTo>
                    <a:pt x="10880" y="21507"/>
                    <a:pt x="11087" y="21299"/>
                    <a:pt x="11087" y="21046"/>
                  </a:cubicBezTo>
                  <a:cubicBezTo>
                    <a:pt x="11087" y="20791"/>
                    <a:pt x="10881" y="20584"/>
                    <a:pt x="10625" y="20584"/>
                  </a:cubicBezTo>
                  <a:cubicBezTo>
                    <a:pt x="10187" y="20584"/>
                    <a:pt x="9741" y="20597"/>
                    <a:pt x="9290" y="20610"/>
                  </a:cubicBezTo>
                  <a:cubicBezTo>
                    <a:pt x="8841" y="20623"/>
                    <a:pt x="8388" y="20636"/>
                    <a:pt x="7936" y="20636"/>
                  </a:cubicBezTo>
                  <a:cubicBezTo>
                    <a:pt x="6623" y="20636"/>
                    <a:pt x="5329" y="20525"/>
                    <a:pt x="4202" y="19983"/>
                  </a:cubicBezTo>
                  <a:cubicBezTo>
                    <a:pt x="2514" y="19174"/>
                    <a:pt x="869" y="17335"/>
                    <a:pt x="1244" y="15217"/>
                  </a:cubicBezTo>
                  <a:cubicBezTo>
                    <a:pt x="1849" y="11783"/>
                    <a:pt x="5445" y="10949"/>
                    <a:pt x="8618" y="10217"/>
                  </a:cubicBezTo>
                  <a:cubicBezTo>
                    <a:pt x="9019" y="10124"/>
                    <a:pt x="9409" y="10033"/>
                    <a:pt x="9784" y="9940"/>
                  </a:cubicBezTo>
                  <a:cubicBezTo>
                    <a:pt x="12234" y="9326"/>
                    <a:pt x="13655" y="7871"/>
                    <a:pt x="14004" y="5611"/>
                  </a:cubicBezTo>
                  <a:lnTo>
                    <a:pt x="14064" y="5202"/>
                  </a:lnTo>
                  <a:cubicBezTo>
                    <a:pt x="14326" y="3432"/>
                    <a:pt x="14595" y="1604"/>
                    <a:pt x="16396" y="1077"/>
                  </a:cubicBezTo>
                  <a:cubicBezTo>
                    <a:pt x="16738" y="977"/>
                    <a:pt x="17084" y="927"/>
                    <a:pt x="17433" y="927"/>
                  </a:cubicBezTo>
                  <a:cubicBezTo>
                    <a:pt x="18175" y="927"/>
                    <a:pt x="18931" y="1152"/>
                    <a:pt x="19695" y="1600"/>
                  </a:cubicBezTo>
                  <a:cubicBezTo>
                    <a:pt x="22440" y="3209"/>
                    <a:pt x="24451" y="7144"/>
                    <a:pt x="24947" y="9297"/>
                  </a:cubicBezTo>
                  <a:cubicBezTo>
                    <a:pt x="24998" y="9511"/>
                    <a:pt x="25186" y="9657"/>
                    <a:pt x="25396" y="9657"/>
                  </a:cubicBezTo>
                  <a:cubicBezTo>
                    <a:pt x="25431" y="9657"/>
                    <a:pt x="25466" y="9653"/>
                    <a:pt x="25501" y="9645"/>
                  </a:cubicBezTo>
                  <a:cubicBezTo>
                    <a:pt x="25750" y="9588"/>
                    <a:pt x="25906" y="9339"/>
                    <a:pt x="25849" y="9090"/>
                  </a:cubicBezTo>
                  <a:cubicBezTo>
                    <a:pt x="25299" y="6712"/>
                    <a:pt x="23175" y="2567"/>
                    <a:pt x="20164" y="803"/>
                  </a:cubicBezTo>
                  <a:cubicBezTo>
                    <a:pt x="19254" y="269"/>
                    <a:pt x="18342" y="1"/>
                    <a:pt x="174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9"/>
            <p:cNvSpPr/>
            <p:nvPr/>
          </p:nvSpPr>
          <p:spPr>
            <a:xfrm>
              <a:off x="3079963" y="3536925"/>
              <a:ext cx="585375" cy="660475"/>
            </a:xfrm>
            <a:custGeom>
              <a:avLst/>
              <a:gdLst/>
              <a:ahLst/>
              <a:cxnLst/>
              <a:rect l="l" t="t" r="r" b="b"/>
              <a:pathLst>
                <a:path w="23415" h="26419" extrusionOk="0">
                  <a:moveTo>
                    <a:pt x="19579" y="0"/>
                  </a:moveTo>
                  <a:cubicBezTo>
                    <a:pt x="19242" y="0"/>
                    <a:pt x="18898" y="54"/>
                    <a:pt x="18555" y="161"/>
                  </a:cubicBezTo>
                  <a:cubicBezTo>
                    <a:pt x="17382" y="530"/>
                    <a:pt x="16376" y="1470"/>
                    <a:pt x="15932" y="2614"/>
                  </a:cubicBezTo>
                  <a:cubicBezTo>
                    <a:pt x="15553" y="3591"/>
                    <a:pt x="15575" y="5105"/>
                    <a:pt x="15598" y="6710"/>
                  </a:cubicBezTo>
                  <a:cubicBezTo>
                    <a:pt x="15629" y="8856"/>
                    <a:pt x="15665" y="11290"/>
                    <a:pt x="14665" y="12197"/>
                  </a:cubicBezTo>
                  <a:cubicBezTo>
                    <a:pt x="14376" y="12460"/>
                    <a:pt x="14001" y="12589"/>
                    <a:pt x="13524" y="12589"/>
                  </a:cubicBezTo>
                  <a:cubicBezTo>
                    <a:pt x="13416" y="12589"/>
                    <a:pt x="13303" y="12582"/>
                    <a:pt x="13184" y="12569"/>
                  </a:cubicBezTo>
                  <a:cubicBezTo>
                    <a:pt x="12298" y="12471"/>
                    <a:pt x="11478" y="11977"/>
                    <a:pt x="10611" y="11455"/>
                  </a:cubicBezTo>
                  <a:cubicBezTo>
                    <a:pt x="9710" y="10911"/>
                    <a:pt x="8777" y="10351"/>
                    <a:pt x="7677" y="10180"/>
                  </a:cubicBezTo>
                  <a:cubicBezTo>
                    <a:pt x="7310" y="10123"/>
                    <a:pt x="6952" y="10095"/>
                    <a:pt x="6605" y="10095"/>
                  </a:cubicBezTo>
                  <a:cubicBezTo>
                    <a:pt x="5399" y="10095"/>
                    <a:pt x="4329" y="10435"/>
                    <a:pt x="3521" y="11084"/>
                  </a:cubicBezTo>
                  <a:cubicBezTo>
                    <a:pt x="2554" y="11861"/>
                    <a:pt x="1993" y="13041"/>
                    <a:pt x="1899" y="14495"/>
                  </a:cubicBezTo>
                  <a:cubicBezTo>
                    <a:pt x="1820" y="15705"/>
                    <a:pt x="2282" y="16625"/>
                    <a:pt x="2727" y="17515"/>
                  </a:cubicBezTo>
                  <a:cubicBezTo>
                    <a:pt x="3061" y="18180"/>
                    <a:pt x="3374" y="18809"/>
                    <a:pt x="3443" y="19530"/>
                  </a:cubicBezTo>
                  <a:cubicBezTo>
                    <a:pt x="3564" y="20832"/>
                    <a:pt x="3259" y="20941"/>
                    <a:pt x="2448" y="21234"/>
                  </a:cubicBezTo>
                  <a:cubicBezTo>
                    <a:pt x="2172" y="21333"/>
                    <a:pt x="1862" y="21446"/>
                    <a:pt x="1529" y="21619"/>
                  </a:cubicBezTo>
                  <a:cubicBezTo>
                    <a:pt x="619" y="22095"/>
                    <a:pt x="39" y="22949"/>
                    <a:pt x="18" y="23850"/>
                  </a:cubicBezTo>
                  <a:cubicBezTo>
                    <a:pt x="1" y="24637"/>
                    <a:pt x="418" y="25340"/>
                    <a:pt x="1168" y="25776"/>
                  </a:cubicBezTo>
                  <a:cubicBezTo>
                    <a:pt x="1926" y="26219"/>
                    <a:pt x="3112" y="26266"/>
                    <a:pt x="4158" y="26309"/>
                  </a:cubicBezTo>
                  <a:cubicBezTo>
                    <a:pt x="4667" y="26331"/>
                    <a:pt x="5151" y="26351"/>
                    <a:pt x="5514" y="26411"/>
                  </a:cubicBezTo>
                  <a:cubicBezTo>
                    <a:pt x="5538" y="26417"/>
                    <a:pt x="5565" y="26418"/>
                    <a:pt x="5590" y="26418"/>
                  </a:cubicBezTo>
                  <a:cubicBezTo>
                    <a:pt x="5812" y="26418"/>
                    <a:pt x="6007" y="26259"/>
                    <a:pt x="6048" y="26033"/>
                  </a:cubicBezTo>
                  <a:cubicBezTo>
                    <a:pt x="6089" y="25782"/>
                    <a:pt x="5920" y="25544"/>
                    <a:pt x="5668" y="25501"/>
                  </a:cubicBezTo>
                  <a:cubicBezTo>
                    <a:pt x="5246" y="25431"/>
                    <a:pt x="4737" y="25410"/>
                    <a:pt x="4196" y="25388"/>
                  </a:cubicBezTo>
                  <a:cubicBezTo>
                    <a:pt x="3258" y="25351"/>
                    <a:pt x="2197" y="25308"/>
                    <a:pt x="1634" y="24980"/>
                  </a:cubicBezTo>
                  <a:cubicBezTo>
                    <a:pt x="1171" y="24710"/>
                    <a:pt x="932" y="24328"/>
                    <a:pt x="942" y="23876"/>
                  </a:cubicBezTo>
                  <a:cubicBezTo>
                    <a:pt x="955" y="23320"/>
                    <a:pt x="1354" y="22756"/>
                    <a:pt x="1956" y="22441"/>
                  </a:cubicBezTo>
                  <a:cubicBezTo>
                    <a:pt x="2234" y="22297"/>
                    <a:pt x="2501" y="22200"/>
                    <a:pt x="2762" y="22107"/>
                  </a:cubicBezTo>
                  <a:cubicBezTo>
                    <a:pt x="3809" y="21730"/>
                    <a:pt x="4535" y="21318"/>
                    <a:pt x="4361" y="19449"/>
                  </a:cubicBezTo>
                  <a:cubicBezTo>
                    <a:pt x="4278" y="18556"/>
                    <a:pt x="3909" y="17819"/>
                    <a:pt x="3551" y="17105"/>
                  </a:cubicBezTo>
                  <a:cubicBezTo>
                    <a:pt x="3144" y="16290"/>
                    <a:pt x="2757" y="15519"/>
                    <a:pt x="2820" y="14558"/>
                  </a:cubicBezTo>
                  <a:cubicBezTo>
                    <a:pt x="2898" y="13369"/>
                    <a:pt x="3338" y="12418"/>
                    <a:pt x="4099" y="11807"/>
                  </a:cubicBezTo>
                  <a:cubicBezTo>
                    <a:pt x="4743" y="11290"/>
                    <a:pt x="5612" y="11021"/>
                    <a:pt x="6607" y="11021"/>
                  </a:cubicBezTo>
                  <a:cubicBezTo>
                    <a:pt x="6906" y="11021"/>
                    <a:pt x="7216" y="11045"/>
                    <a:pt x="7535" y="11094"/>
                  </a:cubicBezTo>
                  <a:cubicBezTo>
                    <a:pt x="8455" y="11235"/>
                    <a:pt x="9271" y="11727"/>
                    <a:pt x="10133" y="12247"/>
                  </a:cubicBezTo>
                  <a:cubicBezTo>
                    <a:pt x="11047" y="12798"/>
                    <a:pt x="11991" y="13366"/>
                    <a:pt x="13080" y="13488"/>
                  </a:cubicBezTo>
                  <a:cubicBezTo>
                    <a:pt x="13232" y="13505"/>
                    <a:pt x="13379" y="13513"/>
                    <a:pt x="13521" y="13513"/>
                  </a:cubicBezTo>
                  <a:cubicBezTo>
                    <a:pt x="14230" y="13513"/>
                    <a:pt x="14822" y="13301"/>
                    <a:pt x="15283" y="12883"/>
                  </a:cubicBezTo>
                  <a:cubicBezTo>
                    <a:pt x="16592" y="11695"/>
                    <a:pt x="16556" y="9153"/>
                    <a:pt x="16520" y="6697"/>
                  </a:cubicBezTo>
                  <a:cubicBezTo>
                    <a:pt x="16499" y="5186"/>
                    <a:pt x="16480" y="3759"/>
                    <a:pt x="16792" y="2949"/>
                  </a:cubicBezTo>
                  <a:cubicBezTo>
                    <a:pt x="17133" y="2072"/>
                    <a:pt x="17934" y="1325"/>
                    <a:pt x="18831" y="1042"/>
                  </a:cubicBezTo>
                  <a:cubicBezTo>
                    <a:pt x="19043" y="976"/>
                    <a:pt x="19301" y="923"/>
                    <a:pt x="19584" y="923"/>
                  </a:cubicBezTo>
                  <a:cubicBezTo>
                    <a:pt x="19958" y="923"/>
                    <a:pt x="20377" y="1016"/>
                    <a:pt x="20791" y="1295"/>
                  </a:cubicBezTo>
                  <a:cubicBezTo>
                    <a:pt x="22453" y="2413"/>
                    <a:pt x="22127" y="6640"/>
                    <a:pt x="21971" y="8671"/>
                  </a:cubicBezTo>
                  <a:cubicBezTo>
                    <a:pt x="21934" y="9157"/>
                    <a:pt x="21905" y="9539"/>
                    <a:pt x="21905" y="9800"/>
                  </a:cubicBezTo>
                  <a:cubicBezTo>
                    <a:pt x="21905" y="10990"/>
                    <a:pt x="21866" y="11978"/>
                    <a:pt x="21828" y="12935"/>
                  </a:cubicBezTo>
                  <a:cubicBezTo>
                    <a:pt x="21790" y="13900"/>
                    <a:pt x="21752" y="14900"/>
                    <a:pt x="21752" y="16108"/>
                  </a:cubicBezTo>
                  <a:cubicBezTo>
                    <a:pt x="21752" y="16362"/>
                    <a:pt x="21956" y="16569"/>
                    <a:pt x="22212" y="16569"/>
                  </a:cubicBezTo>
                  <a:cubicBezTo>
                    <a:pt x="22467" y="16569"/>
                    <a:pt x="22675" y="16363"/>
                    <a:pt x="22675" y="16108"/>
                  </a:cubicBezTo>
                  <a:cubicBezTo>
                    <a:pt x="22675" y="14917"/>
                    <a:pt x="22713" y="13928"/>
                    <a:pt x="22750" y="12971"/>
                  </a:cubicBezTo>
                  <a:cubicBezTo>
                    <a:pt x="22789" y="12006"/>
                    <a:pt x="22828" y="11006"/>
                    <a:pt x="22828" y="9797"/>
                  </a:cubicBezTo>
                  <a:cubicBezTo>
                    <a:pt x="22828" y="9574"/>
                    <a:pt x="22858" y="9188"/>
                    <a:pt x="22892" y="8741"/>
                  </a:cubicBezTo>
                  <a:cubicBezTo>
                    <a:pt x="23075" y="6367"/>
                    <a:pt x="23414" y="1946"/>
                    <a:pt x="21306" y="527"/>
                  </a:cubicBezTo>
                  <a:cubicBezTo>
                    <a:pt x="20787" y="178"/>
                    <a:pt x="20195" y="0"/>
                    <a:pt x="195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9"/>
            <p:cNvSpPr/>
            <p:nvPr/>
          </p:nvSpPr>
          <p:spPr>
            <a:xfrm>
              <a:off x="3318088" y="3702200"/>
              <a:ext cx="57350" cy="57300"/>
            </a:xfrm>
            <a:custGeom>
              <a:avLst/>
              <a:gdLst/>
              <a:ahLst/>
              <a:cxnLst/>
              <a:rect l="l" t="t" r="r" b="b"/>
              <a:pathLst>
                <a:path w="2294" h="2292" extrusionOk="0">
                  <a:moveTo>
                    <a:pt x="1147" y="0"/>
                  </a:moveTo>
                  <a:cubicBezTo>
                    <a:pt x="514" y="0"/>
                    <a:pt x="0" y="514"/>
                    <a:pt x="0" y="1146"/>
                  </a:cubicBezTo>
                  <a:cubicBezTo>
                    <a:pt x="0" y="1780"/>
                    <a:pt x="514" y="2292"/>
                    <a:pt x="1147" y="2292"/>
                  </a:cubicBezTo>
                  <a:cubicBezTo>
                    <a:pt x="1780" y="2292"/>
                    <a:pt x="2293" y="1780"/>
                    <a:pt x="2293" y="1146"/>
                  </a:cubicBezTo>
                  <a:cubicBezTo>
                    <a:pt x="2293" y="514"/>
                    <a:pt x="1780" y="0"/>
                    <a:pt x="11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9"/>
            <p:cNvSpPr/>
            <p:nvPr/>
          </p:nvSpPr>
          <p:spPr>
            <a:xfrm>
              <a:off x="2916888" y="4037300"/>
              <a:ext cx="88175" cy="88175"/>
            </a:xfrm>
            <a:custGeom>
              <a:avLst/>
              <a:gdLst/>
              <a:ahLst/>
              <a:cxnLst/>
              <a:rect l="l" t="t" r="r" b="b"/>
              <a:pathLst>
                <a:path w="3527" h="3527" extrusionOk="0">
                  <a:moveTo>
                    <a:pt x="1763" y="0"/>
                  </a:moveTo>
                  <a:cubicBezTo>
                    <a:pt x="790" y="0"/>
                    <a:pt x="1" y="790"/>
                    <a:pt x="1" y="1763"/>
                  </a:cubicBezTo>
                  <a:cubicBezTo>
                    <a:pt x="1" y="2737"/>
                    <a:pt x="790" y="3526"/>
                    <a:pt x="1763" y="3526"/>
                  </a:cubicBezTo>
                  <a:cubicBezTo>
                    <a:pt x="2737" y="3526"/>
                    <a:pt x="3527" y="2737"/>
                    <a:pt x="3527" y="1763"/>
                  </a:cubicBezTo>
                  <a:cubicBezTo>
                    <a:pt x="3527" y="790"/>
                    <a:pt x="2737" y="0"/>
                    <a:pt x="17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9"/>
            <p:cNvSpPr/>
            <p:nvPr/>
          </p:nvSpPr>
          <p:spPr>
            <a:xfrm>
              <a:off x="3886813" y="3777125"/>
              <a:ext cx="66200" cy="66175"/>
            </a:xfrm>
            <a:custGeom>
              <a:avLst/>
              <a:gdLst/>
              <a:ahLst/>
              <a:cxnLst/>
              <a:rect l="l" t="t" r="r" b="b"/>
              <a:pathLst>
                <a:path w="2648" h="2647" extrusionOk="0">
                  <a:moveTo>
                    <a:pt x="1324" y="0"/>
                  </a:moveTo>
                  <a:cubicBezTo>
                    <a:pt x="593" y="0"/>
                    <a:pt x="1" y="592"/>
                    <a:pt x="1" y="1323"/>
                  </a:cubicBezTo>
                  <a:cubicBezTo>
                    <a:pt x="1" y="2054"/>
                    <a:pt x="593" y="2647"/>
                    <a:pt x="1324" y="2647"/>
                  </a:cubicBezTo>
                  <a:cubicBezTo>
                    <a:pt x="2055" y="2647"/>
                    <a:pt x="2647" y="2054"/>
                    <a:pt x="2647" y="1323"/>
                  </a:cubicBezTo>
                  <a:cubicBezTo>
                    <a:pt x="2647" y="594"/>
                    <a:pt x="2055" y="2"/>
                    <a:pt x="13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9"/>
            <p:cNvSpPr/>
            <p:nvPr/>
          </p:nvSpPr>
          <p:spPr>
            <a:xfrm>
              <a:off x="4160188" y="3975575"/>
              <a:ext cx="83775" cy="83775"/>
            </a:xfrm>
            <a:custGeom>
              <a:avLst/>
              <a:gdLst/>
              <a:ahLst/>
              <a:cxnLst/>
              <a:rect l="l" t="t" r="r" b="b"/>
              <a:pathLst>
                <a:path w="3351" h="3351" extrusionOk="0">
                  <a:moveTo>
                    <a:pt x="1676" y="0"/>
                  </a:moveTo>
                  <a:cubicBezTo>
                    <a:pt x="749" y="0"/>
                    <a:pt x="1" y="751"/>
                    <a:pt x="1" y="1675"/>
                  </a:cubicBezTo>
                  <a:cubicBezTo>
                    <a:pt x="1" y="2601"/>
                    <a:pt x="752" y="3350"/>
                    <a:pt x="1676" y="3350"/>
                  </a:cubicBezTo>
                  <a:cubicBezTo>
                    <a:pt x="2603" y="3350"/>
                    <a:pt x="3351" y="2599"/>
                    <a:pt x="3351" y="1675"/>
                  </a:cubicBezTo>
                  <a:cubicBezTo>
                    <a:pt x="3351" y="748"/>
                    <a:pt x="2603" y="0"/>
                    <a:pt x="16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9"/>
            <p:cNvSpPr/>
            <p:nvPr/>
          </p:nvSpPr>
          <p:spPr>
            <a:xfrm>
              <a:off x="4133763" y="4195975"/>
              <a:ext cx="70575" cy="70575"/>
            </a:xfrm>
            <a:custGeom>
              <a:avLst/>
              <a:gdLst/>
              <a:ahLst/>
              <a:cxnLst/>
              <a:rect l="l" t="t" r="r" b="b"/>
              <a:pathLst>
                <a:path w="2823" h="2823" extrusionOk="0">
                  <a:moveTo>
                    <a:pt x="1411" y="0"/>
                  </a:moveTo>
                  <a:cubicBezTo>
                    <a:pt x="633" y="0"/>
                    <a:pt x="1" y="633"/>
                    <a:pt x="1" y="1412"/>
                  </a:cubicBezTo>
                  <a:cubicBezTo>
                    <a:pt x="1" y="2190"/>
                    <a:pt x="633" y="2823"/>
                    <a:pt x="1411" y="2823"/>
                  </a:cubicBezTo>
                  <a:cubicBezTo>
                    <a:pt x="2191" y="2823"/>
                    <a:pt x="2823" y="2190"/>
                    <a:pt x="2823" y="1412"/>
                  </a:cubicBezTo>
                  <a:cubicBezTo>
                    <a:pt x="2823" y="633"/>
                    <a:pt x="2191" y="0"/>
                    <a:pt x="14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9"/>
            <p:cNvSpPr/>
            <p:nvPr/>
          </p:nvSpPr>
          <p:spPr>
            <a:xfrm>
              <a:off x="4032188" y="4041725"/>
              <a:ext cx="44300" cy="44275"/>
            </a:xfrm>
            <a:custGeom>
              <a:avLst/>
              <a:gdLst/>
              <a:ahLst/>
              <a:cxnLst/>
              <a:rect l="l" t="t" r="r" b="b"/>
              <a:pathLst>
                <a:path w="1772" h="1771" extrusionOk="0">
                  <a:moveTo>
                    <a:pt x="892" y="0"/>
                  </a:moveTo>
                  <a:cubicBezTo>
                    <a:pt x="890" y="0"/>
                    <a:pt x="888" y="0"/>
                    <a:pt x="886" y="1"/>
                  </a:cubicBezTo>
                  <a:cubicBezTo>
                    <a:pt x="399" y="1"/>
                    <a:pt x="1" y="395"/>
                    <a:pt x="1" y="885"/>
                  </a:cubicBezTo>
                  <a:cubicBezTo>
                    <a:pt x="1" y="1374"/>
                    <a:pt x="396" y="1770"/>
                    <a:pt x="886" y="1770"/>
                  </a:cubicBezTo>
                  <a:cubicBezTo>
                    <a:pt x="1374" y="1770"/>
                    <a:pt x="1772" y="1375"/>
                    <a:pt x="1772" y="885"/>
                  </a:cubicBezTo>
                  <a:cubicBezTo>
                    <a:pt x="1772" y="397"/>
                    <a:pt x="1377" y="0"/>
                    <a:pt x="8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9"/>
            <p:cNvSpPr/>
            <p:nvPr/>
          </p:nvSpPr>
          <p:spPr>
            <a:xfrm>
              <a:off x="3168113" y="4173950"/>
              <a:ext cx="79425" cy="79400"/>
            </a:xfrm>
            <a:custGeom>
              <a:avLst/>
              <a:gdLst/>
              <a:ahLst/>
              <a:cxnLst/>
              <a:rect l="l" t="t" r="r" b="b"/>
              <a:pathLst>
                <a:path w="3177" h="3176" extrusionOk="0">
                  <a:moveTo>
                    <a:pt x="1589" y="0"/>
                  </a:moveTo>
                  <a:cubicBezTo>
                    <a:pt x="711" y="0"/>
                    <a:pt x="1" y="713"/>
                    <a:pt x="1" y="1588"/>
                  </a:cubicBezTo>
                  <a:cubicBezTo>
                    <a:pt x="1" y="2466"/>
                    <a:pt x="711" y="3176"/>
                    <a:pt x="1589" y="3176"/>
                  </a:cubicBezTo>
                  <a:cubicBezTo>
                    <a:pt x="2467" y="3176"/>
                    <a:pt x="3177" y="2465"/>
                    <a:pt x="3177" y="1588"/>
                  </a:cubicBezTo>
                  <a:cubicBezTo>
                    <a:pt x="3177" y="710"/>
                    <a:pt x="2467" y="0"/>
                    <a:pt x="15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9"/>
            <p:cNvSpPr/>
            <p:nvPr/>
          </p:nvSpPr>
          <p:spPr>
            <a:xfrm>
              <a:off x="3957388" y="4173950"/>
              <a:ext cx="79400" cy="79400"/>
            </a:xfrm>
            <a:custGeom>
              <a:avLst/>
              <a:gdLst/>
              <a:ahLst/>
              <a:cxnLst/>
              <a:rect l="l" t="t" r="r" b="b"/>
              <a:pathLst>
                <a:path w="3176" h="3176" extrusionOk="0">
                  <a:moveTo>
                    <a:pt x="1588" y="0"/>
                  </a:moveTo>
                  <a:cubicBezTo>
                    <a:pt x="710" y="0"/>
                    <a:pt x="0" y="713"/>
                    <a:pt x="0" y="1588"/>
                  </a:cubicBezTo>
                  <a:cubicBezTo>
                    <a:pt x="0" y="2466"/>
                    <a:pt x="711" y="3176"/>
                    <a:pt x="1588" y="3176"/>
                  </a:cubicBezTo>
                  <a:cubicBezTo>
                    <a:pt x="2465" y="3176"/>
                    <a:pt x="3176" y="2465"/>
                    <a:pt x="3176" y="1588"/>
                  </a:cubicBezTo>
                  <a:cubicBezTo>
                    <a:pt x="3176" y="710"/>
                    <a:pt x="2464" y="0"/>
                    <a:pt x="15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9"/>
          <p:cNvGrpSpPr/>
          <p:nvPr/>
        </p:nvGrpSpPr>
        <p:grpSpPr>
          <a:xfrm rot="-376160">
            <a:off x="6037835" y="3725070"/>
            <a:ext cx="1760215" cy="1072079"/>
            <a:chOff x="4411213" y="3961650"/>
            <a:chExt cx="1760250" cy="1072100"/>
          </a:xfrm>
        </p:grpSpPr>
        <p:sp>
          <p:nvSpPr>
            <p:cNvPr id="430" name="Google Shape;430;p9"/>
            <p:cNvSpPr/>
            <p:nvPr/>
          </p:nvSpPr>
          <p:spPr>
            <a:xfrm>
              <a:off x="5222063" y="4040150"/>
              <a:ext cx="584500" cy="584475"/>
            </a:xfrm>
            <a:custGeom>
              <a:avLst/>
              <a:gdLst/>
              <a:ahLst/>
              <a:cxnLst/>
              <a:rect l="l" t="t" r="r" b="b"/>
              <a:pathLst>
                <a:path w="23380" h="23379" extrusionOk="0">
                  <a:moveTo>
                    <a:pt x="11690" y="1"/>
                  </a:moveTo>
                  <a:cubicBezTo>
                    <a:pt x="8590" y="1"/>
                    <a:pt x="5617" y="1232"/>
                    <a:pt x="3425" y="3424"/>
                  </a:cubicBezTo>
                  <a:cubicBezTo>
                    <a:pt x="1232" y="5617"/>
                    <a:pt x="1" y="8589"/>
                    <a:pt x="1" y="11689"/>
                  </a:cubicBezTo>
                  <a:cubicBezTo>
                    <a:pt x="1" y="14789"/>
                    <a:pt x="1232" y="17763"/>
                    <a:pt x="3425" y="19955"/>
                  </a:cubicBezTo>
                  <a:cubicBezTo>
                    <a:pt x="5617" y="22146"/>
                    <a:pt x="8590" y="23378"/>
                    <a:pt x="11690" y="23378"/>
                  </a:cubicBezTo>
                  <a:cubicBezTo>
                    <a:pt x="14791" y="23378"/>
                    <a:pt x="17764" y="22146"/>
                    <a:pt x="19955" y="19955"/>
                  </a:cubicBezTo>
                  <a:cubicBezTo>
                    <a:pt x="22148" y="17763"/>
                    <a:pt x="23380" y="14789"/>
                    <a:pt x="23380" y="11689"/>
                  </a:cubicBezTo>
                  <a:cubicBezTo>
                    <a:pt x="23380" y="8589"/>
                    <a:pt x="22148" y="5617"/>
                    <a:pt x="19955" y="3424"/>
                  </a:cubicBezTo>
                  <a:cubicBezTo>
                    <a:pt x="17764" y="1232"/>
                    <a:pt x="14791" y="1"/>
                    <a:pt x="116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9"/>
            <p:cNvSpPr/>
            <p:nvPr/>
          </p:nvSpPr>
          <p:spPr>
            <a:xfrm>
              <a:off x="4551113" y="3987475"/>
              <a:ext cx="979375" cy="473875"/>
            </a:xfrm>
            <a:custGeom>
              <a:avLst/>
              <a:gdLst/>
              <a:ahLst/>
              <a:cxnLst/>
              <a:rect l="l" t="t" r="r" b="b"/>
              <a:pathLst>
                <a:path w="39175" h="18955" extrusionOk="0">
                  <a:moveTo>
                    <a:pt x="9478" y="0"/>
                  </a:moveTo>
                  <a:cubicBezTo>
                    <a:pt x="4265" y="0"/>
                    <a:pt x="1" y="4266"/>
                    <a:pt x="1" y="9478"/>
                  </a:cubicBezTo>
                  <a:cubicBezTo>
                    <a:pt x="1" y="14690"/>
                    <a:pt x="4265" y="18955"/>
                    <a:pt x="9478" y="18955"/>
                  </a:cubicBezTo>
                  <a:lnTo>
                    <a:pt x="29697" y="18955"/>
                  </a:lnTo>
                  <a:cubicBezTo>
                    <a:pt x="34910" y="18955"/>
                    <a:pt x="39174" y="14690"/>
                    <a:pt x="39174" y="9478"/>
                  </a:cubicBezTo>
                  <a:cubicBezTo>
                    <a:pt x="39174" y="4266"/>
                    <a:pt x="34910" y="0"/>
                    <a:pt x="296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9"/>
            <p:cNvSpPr/>
            <p:nvPr/>
          </p:nvSpPr>
          <p:spPr>
            <a:xfrm>
              <a:off x="4832463" y="3987475"/>
              <a:ext cx="979425" cy="473875"/>
            </a:xfrm>
            <a:custGeom>
              <a:avLst/>
              <a:gdLst/>
              <a:ahLst/>
              <a:cxnLst/>
              <a:rect l="l" t="t" r="r" b="b"/>
              <a:pathLst>
                <a:path w="39177" h="18955" extrusionOk="0">
                  <a:moveTo>
                    <a:pt x="9478" y="0"/>
                  </a:moveTo>
                  <a:cubicBezTo>
                    <a:pt x="4267" y="0"/>
                    <a:pt x="1" y="4266"/>
                    <a:pt x="1" y="9478"/>
                  </a:cubicBezTo>
                  <a:cubicBezTo>
                    <a:pt x="1" y="14690"/>
                    <a:pt x="4267" y="18955"/>
                    <a:pt x="9478" y="18955"/>
                  </a:cubicBezTo>
                  <a:lnTo>
                    <a:pt x="29697" y="18955"/>
                  </a:lnTo>
                  <a:cubicBezTo>
                    <a:pt x="34911" y="18955"/>
                    <a:pt x="39177" y="14690"/>
                    <a:pt x="39174" y="9478"/>
                  </a:cubicBezTo>
                  <a:cubicBezTo>
                    <a:pt x="39174" y="4266"/>
                    <a:pt x="34910" y="0"/>
                    <a:pt x="296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9"/>
            <p:cNvSpPr/>
            <p:nvPr/>
          </p:nvSpPr>
          <p:spPr>
            <a:xfrm>
              <a:off x="4829988" y="4256100"/>
              <a:ext cx="358550" cy="126225"/>
            </a:xfrm>
            <a:custGeom>
              <a:avLst/>
              <a:gdLst/>
              <a:ahLst/>
              <a:cxnLst/>
              <a:rect l="l" t="t" r="r" b="b"/>
              <a:pathLst>
                <a:path w="14342" h="5049" extrusionOk="0">
                  <a:moveTo>
                    <a:pt x="208" y="0"/>
                  </a:moveTo>
                  <a:cubicBezTo>
                    <a:pt x="94" y="0"/>
                    <a:pt x="1" y="93"/>
                    <a:pt x="1" y="209"/>
                  </a:cubicBezTo>
                  <a:cubicBezTo>
                    <a:pt x="1" y="323"/>
                    <a:pt x="94" y="416"/>
                    <a:pt x="208" y="416"/>
                  </a:cubicBezTo>
                  <a:lnTo>
                    <a:pt x="8348" y="416"/>
                  </a:lnTo>
                  <a:lnTo>
                    <a:pt x="13977" y="5003"/>
                  </a:lnTo>
                  <a:cubicBezTo>
                    <a:pt x="14014" y="5033"/>
                    <a:pt x="14060" y="5048"/>
                    <a:pt x="14107" y="5048"/>
                  </a:cubicBezTo>
                  <a:cubicBezTo>
                    <a:pt x="14166" y="5048"/>
                    <a:pt x="14228" y="5023"/>
                    <a:pt x="14270" y="4971"/>
                  </a:cubicBezTo>
                  <a:cubicBezTo>
                    <a:pt x="14342" y="4882"/>
                    <a:pt x="14329" y="4752"/>
                    <a:pt x="14239" y="4681"/>
                  </a:cubicBezTo>
                  <a:lnTo>
                    <a:pt x="8553" y="47"/>
                  </a:lnTo>
                  <a:cubicBezTo>
                    <a:pt x="8515" y="17"/>
                    <a:pt x="8471" y="0"/>
                    <a:pt x="84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9"/>
            <p:cNvSpPr/>
            <p:nvPr/>
          </p:nvSpPr>
          <p:spPr>
            <a:xfrm>
              <a:off x="5158938" y="4363975"/>
              <a:ext cx="50075" cy="50000"/>
            </a:xfrm>
            <a:custGeom>
              <a:avLst/>
              <a:gdLst/>
              <a:ahLst/>
              <a:cxnLst/>
              <a:rect l="l" t="t" r="r" b="b"/>
              <a:pathLst>
                <a:path w="2003" h="2000" extrusionOk="0">
                  <a:moveTo>
                    <a:pt x="1001" y="1"/>
                  </a:moveTo>
                  <a:cubicBezTo>
                    <a:pt x="452" y="1"/>
                    <a:pt x="1" y="450"/>
                    <a:pt x="1" y="1001"/>
                  </a:cubicBezTo>
                  <a:cubicBezTo>
                    <a:pt x="1" y="1549"/>
                    <a:pt x="450" y="1999"/>
                    <a:pt x="1001" y="1999"/>
                  </a:cubicBezTo>
                  <a:cubicBezTo>
                    <a:pt x="1552" y="1999"/>
                    <a:pt x="2002" y="1549"/>
                    <a:pt x="2001" y="1001"/>
                  </a:cubicBezTo>
                  <a:cubicBezTo>
                    <a:pt x="2001" y="452"/>
                    <a:pt x="1552" y="1"/>
                    <a:pt x="10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9"/>
            <p:cNvSpPr/>
            <p:nvPr/>
          </p:nvSpPr>
          <p:spPr>
            <a:xfrm>
              <a:off x="4858888" y="4121800"/>
              <a:ext cx="323800" cy="221000"/>
            </a:xfrm>
            <a:custGeom>
              <a:avLst/>
              <a:gdLst/>
              <a:ahLst/>
              <a:cxnLst/>
              <a:rect l="l" t="t" r="r" b="b"/>
              <a:pathLst>
                <a:path w="12952" h="8840" extrusionOk="0">
                  <a:moveTo>
                    <a:pt x="12729" y="1"/>
                  </a:moveTo>
                  <a:cubicBezTo>
                    <a:pt x="12632" y="1"/>
                    <a:pt x="12538" y="90"/>
                    <a:pt x="12532" y="198"/>
                  </a:cubicBezTo>
                  <a:lnTo>
                    <a:pt x="12326" y="4710"/>
                  </a:lnTo>
                  <a:lnTo>
                    <a:pt x="4793" y="8425"/>
                  </a:lnTo>
                  <a:lnTo>
                    <a:pt x="208" y="8425"/>
                  </a:lnTo>
                  <a:cubicBezTo>
                    <a:pt x="94" y="8425"/>
                    <a:pt x="1" y="8518"/>
                    <a:pt x="1" y="8632"/>
                  </a:cubicBezTo>
                  <a:cubicBezTo>
                    <a:pt x="1" y="8747"/>
                    <a:pt x="94" y="8840"/>
                    <a:pt x="208" y="8840"/>
                  </a:cubicBezTo>
                  <a:lnTo>
                    <a:pt x="4842" y="8840"/>
                  </a:lnTo>
                  <a:cubicBezTo>
                    <a:pt x="4875" y="8840"/>
                    <a:pt x="4905" y="8832"/>
                    <a:pt x="4935" y="8818"/>
                  </a:cubicBezTo>
                  <a:lnTo>
                    <a:pt x="12622" y="5027"/>
                  </a:lnTo>
                  <a:cubicBezTo>
                    <a:pt x="12688" y="4994"/>
                    <a:pt x="12733" y="4926"/>
                    <a:pt x="12737" y="4851"/>
                  </a:cubicBezTo>
                  <a:lnTo>
                    <a:pt x="12947" y="218"/>
                  </a:lnTo>
                  <a:cubicBezTo>
                    <a:pt x="12951" y="103"/>
                    <a:pt x="12863" y="6"/>
                    <a:pt x="12748" y="2"/>
                  </a:cubicBezTo>
                  <a:cubicBezTo>
                    <a:pt x="12742" y="1"/>
                    <a:pt x="12736" y="1"/>
                    <a:pt x="127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9"/>
            <p:cNvSpPr/>
            <p:nvPr/>
          </p:nvSpPr>
          <p:spPr>
            <a:xfrm>
              <a:off x="5148388" y="4103275"/>
              <a:ext cx="39550" cy="39550"/>
            </a:xfrm>
            <a:custGeom>
              <a:avLst/>
              <a:gdLst/>
              <a:ahLst/>
              <a:cxnLst/>
              <a:rect l="l" t="t" r="r" b="b"/>
              <a:pathLst>
                <a:path w="1582" h="1582" extrusionOk="0">
                  <a:moveTo>
                    <a:pt x="792" y="0"/>
                  </a:moveTo>
                  <a:cubicBezTo>
                    <a:pt x="357" y="0"/>
                    <a:pt x="1" y="357"/>
                    <a:pt x="1" y="790"/>
                  </a:cubicBezTo>
                  <a:cubicBezTo>
                    <a:pt x="1" y="1225"/>
                    <a:pt x="357" y="1581"/>
                    <a:pt x="792" y="1581"/>
                  </a:cubicBezTo>
                  <a:cubicBezTo>
                    <a:pt x="1227" y="1581"/>
                    <a:pt x="1582" y="1226"/>
                    <a:pt x="1582" y="790"/>
                  </a:cubicBezTo>
                  <a:cubicBezTo>
                    <a:pt x="1582" y="357"/>
                    <a:pt x="1227" y="0"/>
                    <a:pt x="7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9"/>
            <p:cNvSpPr/>
            <p:nvPr/>
          </p:nvSpPr>
          <p:spPr>
            <a:xfrm>
              <a:off x="4882488" y="4079700"/>
              <a:ext cx="602975" cy="244675"/>
            </a:xfrm>
            <a:custGeom>
              <a:avLst/>
              <a:gdLst/>
              <a:ahLst/>
              <a:cxnLst/>
              <a:rect l="l" t="t" r="r" b="b"/>
              <a:pathLst>
                <a:path w="24119" h="9787" extrusionOk="0">
                  <a:moveTo>
                    <a:pt x="1" y="1"/>
                  </a:moveTo>
                  <a:lnTo>
                    <a:pt x="1" y="416"/>
                  </a:lnTo>
                  <a:lnTo>
                    <a:pt x="4650" y="416"/>
                  </a:lnTo>
                  <a:lnTo>
                    <a:pt x="13391" y="9682"/>
                  </a:lnTo>
                  <a:lnTo>
                    <a:pt x="24115" y="9787"/>
                  </a:lnTo>
                  <a:lnTo>
                    <a:pt x="24118" y="9372"/>
                  </a:lnTo>
                  <a:lnTo>
                    <a:pt x="13572" y="9269"/>
                  </a:lnTo>
                  <a:lnTo>
                    <a:pt x="48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9"/>
            <p:cNvSpPr/>
            <p:nvPr/>
          </p:nvSpPr>
          <p:spPr>
            <a:xfrm>
              <a:off x="5453788" y="4298100"/>
              <a:ext cx="44800" cy="44850"/>
            </a:xfrm>
            <a:custGeom>
              <a:avLst/>
              <a:gdLst/>
              <a:ahLst/>
              <a:cxnLst/>
              <a:rect l="l" t="t" r="r" b="b"/>
              <a:pathLst>
                <a:path w="1792" h="1794" extrusionOk="0">
                  <a:moveTo>
                    <a:pt x="896" y="1"/>
                  </a:moveTo>
                  <a:cubicBezTo>
                    <a:pt x="401" y="1"/>
                    <a:pt x="0" y="403"/>
                    <a:pt x="0" y="898"/>
                  </a:cubicBezTo>
                  <a:cubicBezTo>
                    <a:pt x="0" y="1393"/>
                    <a:pt x="401" y="1793"/>
                    <a:pt x="896" y="1793"/>
                  </a:cubicBezTo>
                  <a:cubicBezTo>
                    <a:pt x="1391" y="1793"/>
                    <a:pt x="1791" y="1393"/>
                    <a:pt x="1791" y="898"/>
                  </a:cubicBezTo>
                  <a:cubicBezTo>
                    <a:pt x="1791" y="403"/>
                    <a:pt x="1391" y="1"/>
                    <a:pt x="8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9"/>
            <p:cNvSpPr/>
            <p:nvPr/>
          </p:nvSpPr>
          <p:spPr>
            <a:xfrm>
              <a:off x="4837763" y="4050675"/>
              <a:ext cx="136825" cy="155275"/>
            </a:xfrm>
            <a:custGeom>
              <a:avLst/>
              <a:gdLst/>
              <a:ahLst/>
              <a:cxnLst/>
              <a:rect l="l" t="t" r="r" b="b"/>
              <a:pathLst>
                <a:path w="5473" h="6211" extrusionOk="0">
                  <a:moveTo>
                    <a:pt x="5059" y="0"/>
                  </a:moveTo>
                  <a:lnTo>
                    <a:pt x="5059" y="5795"/>
                  </a:lnTo>
                  <a:lnTo>
                    <a:pt x="0" y="5795"/>
                  </a:lnTo>
                  <a:lnTo>
                    <a:pt x="0" y="6210"/>
                  </a:lnTo>
                  <a:lnTo>
                    <a:pt x="5472" y="6210"/>
                  </a:lnTo>
                  <a:lnTo>
                    <a:pt x="54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9"/>
            <p:cNvSpPr/>
            <p:nvPr/>
          </p:nvSpPr>
          <p:spPr>
            <a:xfrm>
              <a:off x="4950988" y="4024375"/>
              <a:ext cx="36850" cy="36875"/>
            </a:xfrm>
            <a:custGeom>
              <a:avLst/>
              <a:gdLst/>
              <a:ahLst/>
              <a:cxnLst/>
              <a:rect l="l" t="t" r="r" b="b"/>
              <a:pathLst>
                <a:path w="1474" h="1475" extrusionOk="0">
                  <a:moveTo>
                    <a:pt x="742" y="1"/>
                  </a:moveTo>
                  <a:cubicBezTo>
                    <a:pt x="741" y="1"/>
                    <a:pt x="739" y="1"/>
                    <a:pt x="737" y="1"/>
                  </a:cubicBezTo>
                  <a:cubicBezTo>
                    <a:pt x="331" y="1"/>
                    <a:pt x="0" y="330"/>
                    <a:pt x="0" y="737"/>
                  </a:cubicBezTo>
                  <a:cubicBezTo>
                    <a:pt x="0" y="1142"/>
                    <a:pt x="329" y="1474"/>
                    <a:pt x="737" y="1474"/>
                  </a:cubicBezTo>
                  <a:cubicBezTo>
                    <a:pt x="1143" y="1474"/>
                    <a:pt x="1474" y="1145"/>
                    <a:pt x="1474" y="737"/>
                  </a:cubicBezTo>
                  <a:cubicBezTo>
                    <a:pt x="1474" y="331"/>
                    <a:pt x="1146" y="1"/>
                    <a:pt x="7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9"/>
            <p:cNvSpPr/>
            <p:nvPr/>
          </p:nvSpPr>
          <p:spPr>
            <a:xfrm>
              <a:off x="4877613" y="4065625"/>
              <a:ext cx="36850" cy="36850"/>
            </a:xfrm>
            <a:custGeom>
              <a:avLst/>
              <a:gdLst/>
              <a:ahLst/>
              <a:cxnLst/>
              <a:rect l="l" t="t" r="r" b="b"/>
              <a:pathLst>
                <a:path w="1474" h="1474" extrusionOk="0">
                  <a:moveTo>
                    <a:pt x="737" y="0"/>
                  </a:moveTo>
                  <a:cubicBezTo>
                    <a:pt x="330" y="0"/>
                    <a:pt x="0" y="329"/>
                    <a:pt x="0" y="737"/>
                  </a:cubicBezTo>
                  <a:cubicBezTo>
                    <a:pt x="0" y="1143"/>
                    <a:pt x="329" y="1474"/>
                    <a:pt x="737" y="1474"/>
                  </a:cubicBezTo>
                  <a:cubicBezTo>
                    <a:pt x="1143" y="1474"/>
                    <a:pt x="1473" y="1145"/>
                    <a:pt x="1473" y="737"/>
                  </a:cubicBezTo>
                  <a:cubicBezTo>
                    <a:pt x="1473" y="332"/>
                    <a:pt x="1143" y="0"/>
                    <a:pt x="7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9"/>
            <p:cNvSpPr/>
            <p:nvPr/>
          </p:nvSpPr>
          <p:spPr>
            <a:xfrm>
              <a:off x="4820988" y="4184925"/>
              <a:ext cx="36850" cy="36850"/>
            </a:xfrm>
            <a:custGeom>
              <a:avLst/>
              <a:gdLst/>
              <a:ahLst/>
              <a:cxnLst/>
              <a:rect l="l" t="t" r="r" b="b"/>
              <a:pathLst>
                <a:path w="1474" h="1474" extrusionOk="0">
                  <a:moveTo>
                    <a:pt x="737" y="0"/>
                  </a:moveTo>
                  <a:cubicBezTo>
                    <a:pt x="331" y="0"/>
                    <a:pt x="0" y="331"/>
                    <a:pt x="0" y="737"/>
                  </a:cubicBezTo>
                  <a:cubicBezTo>
                    <a:pt x="0" y="1145"/>
                    <a:pt x="331" y="1474"/>
                    <a:pt x="737" y="1474"/>
                  </a:cubicBezTo>
                  <a:cubicBezTo>
                    <a:pt x="1145" y="1474"/>
                    <a:pt x="1474" y="1145"/>
                    <a:pt x="1474" y="737"/>
                  </a:cubicBezTo>
                  <a:cubicBezTo>
                    <a:pt x="1474" y="331"/>
                    <a:pt x="1145" y="0"/>
                    <a:pt x="7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9"/>
            <p:cNvSpPr/>
            <p:nvPr/>
          </p:nvSpPr>
          <p:spPr>
            <a:xfrm>
              <a:off x="4819163" y="4237600"/>
              <a:ext cx="36850" cy="36850"/>
            </a:xfrm>
            <a:custGeom>
              <a:avLst/>
              <a:gdLst/>
              <a:ahLst/>
              <a:cxnLst/>
              <a:rect l="l" t="t" r="r" b="b"/>
              <a:pathLst>
                <a:path w="1474" h="1474" extrusionOk="0">
                  <a:moveTo>
                    <a:pt x="737" y="0"/>
                  </a:moveTo>
                  <a:cubicBezTo>
                    <a:pt x="331" y="0"/>
                    <a:pt x="1" y="331"/>
                    <a:pt x="1" y="737"/>
                  </a:cubicBezTo>
                  <a:cubicBezTo>
                    <a:pt x="1" y="1143"/>
                    <a:pt x="331" y="1474"/>
                    <a:pt x="737" y="1474"/>
                  </a:cubicBezTo>
                  <a:cubicBezTo>
                    <a:pt x="1144" y="1474"/>
                    <a:pt x="1474" y="1143"/>
                    <a:pt x="1474" y="737"/>
                  </a:cubicBezTo>
                  <a:cubicBezTo>
                    <a:pt x="1474" y="331"/>
                    <a:pt x="1144" y="0"/>
                    <a:pt x="7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9"/>
            <p:cNvSpPr/>
            <p:nvPr/>
          </p:nvSpPr>
          <p:spPr>
            <a:xfrm>
              <a:off x="4842088" y="4318650"/>
              <a:ext cx="36850" cy="36850"/>
            </a:xfrm>
            <a:custGeom>
              <a:avLst/>
              <a:gdLst/>
              <a:ahLst/>
              <a:cxnLst/>
              <a:rect l="l" t="t" r="r" b="b"/>
              <a:pathLst>
                <a:path w="1474" h="1474" extrusionOk="0">
                  <a:moveTo>
                    <a:pt x="737" y="0"/>
                  </a:moveTo>
                  <a:cubicBezTo>
                    <a:pt x="331" y="0"/>
                    <a:pt x="0" y="329"/>
                    <a:pt x="0" y="737"/>
                  </a:cubicBezTo>
                  <a:cubicBezTo>
                    <a:pt x="0" y="1143"/>
                    <a:pt x="330" y="1473"/>
                    <a:pt x="737" y="1473"/>
                  </a:cubicBezTo>
                  <a:cubicBezTo>
                    <a:pt x="1143" y="1473"/>
                    <a:pt x="1474" y="1144"/>
                    <a:pt x="1474" y="737"/>
                  </a:cubicBezTo>
                  <a:cubicBezTo>
                    <a:pt x="1474" y="332"/>
                    <a:pt x="1145" y="0"/>
                    <a:pt x="7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9"/>
            <p:cNvSpPr/>
            <p:nvPr/>
          </p:nvSpPr>
          <p:spPr>
            <a:xfrm>
              <a:off x="5306463" y="4042800"/>
              <a:ext cx="94625" cy="339625"/>
            </a:xfrm>
            <a:custGeom>
              <a:avLst/>
              <a:gdLst/>
              <a:ahLst/>
              <a:cxnLst/>
              <a:rect l="l" t="t" r="r" b="b"/>
              <a:pathLst>
                <a:path w="3785" h="13585" extrusionOk="0">
                  <a:moveTo>
                    <a:pt x="3370" y="0"/>
                  </a:moveTo>
                  <a:lnTo>
                    <a:pt x="3370" y="3488"/>
                  </a:lnTo>
                  <a:lnTo>
                    <a:pt x="1" y="6541"/>
                  </a:lnTo>
                  <a:lnTo>
                    <a:pt x="1" y="13585"/>
                  </a:lnTo>
                  <a:lnTo>
                    <a:pt x="414" y="13585"/>
                  </a:lnTo>
                  <a:lnTo>
                    <a:pt x="414" y="6725"/>
                  </a:lnTo>
                  <a:lnTo>
                    <a:pt x="3785" y="3671"/>
                  </a:lnTo>
                  <a:lnTo>
                    <a:pt x="378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5293213" y="4363950"/>
              <a:ext cx="42150" cy="42125"/>
            </a:xfrm>
            <a:custGeom>
              <a:avLst/>
              <a:gdLst/>
              <a:ahLst/>
              <a:cxnLst/>
              <a:rect l="l" t="t" r="r" b="b"/>
              <a:pathLst>
                <a:path w="1686" h="1685" extrusionOk="0">
                  <a:moveTo>
                    <a:pt x="843" y="0"/>
                  </a:moveTo>
                  <a:cubicBezTo>
                    <a:pt x="378" y="0"/>
                    <a:pt x="0" y="377"/>
                    <a:pt x="0" y="842"/>
                  </a:cubicBezTo>
                  <a:cubicBezTo>
                    <a:pt x="0" y="1307"/>
                    <a:pt x="378" y="1684"/>
                    <a:pt x="843" y="1684"/>
                  </a:cubicBezTo>
                  <a:cubicBezTo>
                    <a:pt x="1308" y="1684"/>
                    <a:pt x="1685" y="1307"/>
                    <a:pt x="1685" y="842"/>
                  </a:cubicBezTo>
                  <a:cubicBezTo>
                    <a:pt x="1685" y="377"/>
                    <a:pt x="1308" y="0"/>
                    <a:pt x="8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5227388" y="3979675"/>
              <a:ext cx="216550" cy="249950"/>
            </a:xfrm>
            <a:custGeom>
              <a:avLst/>
              <a:gdLst/>
              <a:ahLst/>
              <a:cxnLst/>
              <a:rect l="l" t="t" r="r" b="b"/>
              <a:pathLst>
                <a:path w="8662" h="9998" extrusionOk="0">
                  <a:moveTo>
                    <a:pt x="321" y="1"/>
                  </a:moveTo>
                  <a:cubicBezTo>
                    <a:pt x="221" y="1"/>
                    <a:pt x="113" y="88"/>
                    <a:pt x="108" y="202"/>
                  </a:cubicBezTo>
                  <a:lnTo>
                    <a:pt x="2" y="4203"/>
                  </a:lnTo>
                  <a:cubicBezTo>
                    <a:pt x="1" y="4275"/>
                    <a:pt x="35" y="4342"/>
                    <a:pt x="94" y="4381"/>
                  </a:cubicBezTo>
                  <a:lnTo>
                    <a:pt x="8309" y="9961"/>
                  </a:lnTo>
                  <a:cubicBezTo>
                    <a:pt x="8345" y="9986"/>
                    <a:pt x="8385" y="9997"/>
                    <a:pt x="8425" y="9997"/>
                  </a:cubicBezTo>
                  <a:cubicBezTo>
                    <a:pt x="8491" y="9997"/>
                    <a:pt x="8557" y="9966"/>
                    <a:pt x="8597" y="9908"/>
                  </a:cubicBezTo>
                  <a:cubicBezTo>
                    <a:pt x="8661" y="9814"/>
                    <a:pt x="8636" y="9685"/>
                    <a:pt x="8541" y="9621"/>
                  </a:cubicBezTo>
                  <a:lnTo>
                    <a:pt x="422" y="4102"/>
                  </a:lnTo>
                  <a:lnTo>
                    <a:pt x="523" y="212"/>
                  </a:lnTo>
                  <a:cubicBezTo>
                    <a:pt x="527" y="98"/>
                    <a:pt x="436" y="3"/>
                    <a:pt x="3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5422163" y="4205950"/>
              <a:ext cx="44850" cy="44825"/>
            </a:xfrm>
            <a:custGeom>
              <a:avLst/>
              <a:gdLst/>
              <a:ahLst/>
              <a:cxnLst/>
              <a:rect l="l" t="t" r="r" b="b"/>
              <a:pathLst>
                <a:path w="1794" h="1793" extrusionOk="0">
                  <a:moveTo>
                    <a:pt x="896" y="0"/>
                  </a:moveTo>
                  <a:cubicBezTo>
                    <a:pt x="403" y="0"/>
                    <a:pt x="1" y="401"/>
                    <a:pt x="1" y="896"/>
                  </a:cubicBezTo>
                  <a:cubicBezTo>
                    <a:pt x="1" y="1391"/>
                    <a:pt x="403" y="1793"/>
                    <a:pt x="896" y="1793"/>
                  </a:cubicBezTo>
                  <a:cubicBezTo>
                    <a:pt x="1391" y="1793"/>
                    <a:pt x="1793" y="1391"/>
                    <a:pt x="1793" y="896"/>
                  </a:cubicBezTo>
                  <a:cubicBezTo>
                    <a:pt x="1793" y="401"/>
                    <a:pt x="1391" y="0"/>
                    <a:pt x="8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5080063" y="3992775"/>
              <a:ext cx="247425" cy="52575"/>
            </a:xfrm>
            <a:custGeom>
              <a:avLst/>
              <a:gdLst/>
              <a:ahLst/>
              <a:cxnLst/>
              <a:rect l="l" t="t" r="r" b="b"/>
              <a:pathLst>
                <a:path w="9897" h="2103" extrusionOk="0">
                  <a:moveTo>
                    <a:pt x="0" y="0"/>
                  </a:moveTo>
                  <a:lnTo>
                    <a:pt x="0" y="2103"/>
                  </a:lnTo>
                  <a:lnTo>
                    <a:pt x="9897" y="2103"/>
                  </a:lnTo>
                  <a:lnTo>
                    <a:pt x="9897" y="1688"/>
                  </a:lnTo>
                  <a:lnTo>
                    <a:pt x="415" y="1688"/>
                  </a:lnTo>
                  <a:lnTo>
                    <a:pt x="4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5303763" y="4024300"/>
              <a:ext cx="34250" cy="34300"/>
            </a:xfrm>
            <a:custGeom>
              <a:avLst/>
              <a:gdLst/>
              <a:ahLst/>
              <a:cxnLst/>
              <a:rect l="l" t="t" r="r" b="b"/>
              <a:pathLst>
                <a:path w="1370" h="1372" extrusionOk="0">
                  <a:moveTo>
                    <a:pt x="685" y="1"/>
                  </a:moveTo>
                  <a:cubicBezTo>
                    <a:pt x="306" y="1"/>
                    <a:pt x="0" y="308"/>
                    <a:pt x="0" y="686"/>
                  </a:cubicBezTo>
                  <a:cubicBezTo>
                    <a:pt x="0" y="1064"/>
                    <a:pt x="306" y="1371"/>
                    <a:pt x="685" y="1371"/>
                  </a:cubicBezTo>
                  <a:cubicBezTo>
                    <a:pt x="1063" y="1371"/>
                    <a:pt x="1369" y="1064"/>
                    <a:pt x="1369" y="686"/>
                  </a:cubicBezTo>
                  <a:cubicBezTo>
                    <a:pt x="1369" y="308"/>
                    <a:pt x="1063" y="1"/>
                    <a:pt x="6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9"/>
            <p:cNvSpPr/>
            <p:nvPr/>
          </p:nvSpPr>
          <p:spPr>
            <a:xfrm>
              <a:off x="5568263" y="4029425"/>
              <a:ext cx="34275" cy="34250"/>
            </a:xfrm>
            <a:custGeom>
              <a:avLst/>
              <a:gdLst/>
              <a:ahLst/>
              <a:cxnLst/>
              <a:rect l="l" t="t" r="r" b="b"/>
              <a:pathLst>
                <a:path w="1371" h="1370" extrusionOk="0">
                  <a:moveTo>
                    <a:pt x="686" y="0"/>
                  </a:moveTo>
                  <a:cubicBezTo>
                    <a:pt x="308" y="0"/>
                    <a:pt x="0" y="307"/>
                    <a:pt x="0" y="686"/>
                  </a:cubicBezTo>
                  <a:cubicBezTo>
                    <a:pt x="0" y="1063"/>
                    <a:pt x="308" y="1369"/>
                    <a:pt x="686" y="1369"/>
                  </a:cubicBezTo>
                  <a:cubicBezTo>
                    <a:pt x="1063" y="1369"/>
                    <a:pt x="1371" y="1063"/>
                    <a:pt x="1371" y="686"/>
                  </a:cubicBezTo>
                  <a:cubicBezTo>
                    <a:pt x="1371" y="307"/>
                    <a:pt x="1063" y="0"/>
                    <a:pt x="6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9"/>
            <p:cNvSpPr/>
            <p:nvPr/>
          </p:nvSpPr>
          <p:spPr>
            <a:xfrm>
              <a:off x="5725763" y="4029425"/>
              <a:ext cx="34250" cy="34250"/>
            </a:xfrm>
            <a:custGeom>
              <a:avLst/>
              <a:gdLst/>
              <a:ahLst/>
              <a:cxnLst/>
              <a:rect l="l" t="t" r="r" b="b"/>
              <a:pathLst>
                <a:path w="1370" h="1370" extrusionOk="0">
                  <a:moveTo>
                    <a:pt x="686" y="0"/>
                  </a:moveTo>
                  <a:cubicBezTo>
                    <a:pt x="306" y="0"/>
                    <a:pt x="0" y="307"/>
                    <a:pt x="0" y="686"/>
                  </a:cubicBezTo>
                  <a:cubicBezTo>
                    <a:pt x="0" y="1063"/>
                    <a:pt x="306" y="1369"/>
                    <a:pt x="686" y="1369"/>
                  </a:cubicBezTo>
                  <a:cubicBezTo>
                    <a:pt x="1063" y="1369"/>
                    <a:pt x="1369" y="1063"/>
                    <a:pt x="1369" y="686"/>
                  </a:cubicBezTo>
                  <a:cubicBezTo>
                    <a:pt x="1369" y="307"/>
                    <a:pt x="1063" y="0"/>
                    <a:pt x="6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5704338" y="4394875"/>
              <a:ext cx="34275" cy="34250"/>
            </a:xfrm>
            <a:custGeom>
              <a:avLst/>
              <a:gdLst/>
              <a:ahLst/>
              <a:cxnLst/>
              <a:rect l="l" t="t" r="r" b="b"/>
              <a:pathLst>
                <a:path w="1371" h="1370" extrusionOk="0">
                  <a:moveTo>
                    <a:pt x="686" y="1"/>
                  </a:moveTo>
                  <a:cubicBezTo>
                    <a:pt x="308" y="1"/>
                    <a:pt x="0" y="307"/>
                    <a:pt x="0" y="685"/>
                  </a:cubicBezTo>
                  <a:cubicBezTo>
                    <a:pt x="0" y="1064"/>
                    <a:pt x="308" y="1370"/>
                    <a:pt x="686" y="1370"/>
                  </a:cubicBezTo>
                  <a:cubicBezTo>
                    <a:pt x="1063" y="1370"/>
                    <a:pt x="1371" y="1064"/>
                    <a:pt x="1371" y="685"/>
                  </a:cubicBezTo>
                  <a:cubicBezTo>
                    <a:pt x="1371" y="307"/>
                    <a:pt x="1063" y="1"/>
                    <a:pt x="6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5377113" y="4027850"/>
              <a:ext cx="34275" cy="34250"/>
            </a:xfrm>
            <a:custGeom>
              <a:avLst/>
              <a:gdLst/>
              <a:ahLst/>
              <a:cxnLst/>
              <a:rect l="l" t="t" r="r" b="b"/>
              <a:pathLst>
                <a:path w="1371" h="1370" extrusionOk="0">
                  <a:moveTo>
                    <a:pt x="685" y="0"/>
                  </a:moveTo>
                  <a:cubicBezTo>
                    <a:pt x="308" y="0"/>
                    <a:pt x="0" y="307"/>
                    <a:pt x="0" y="686"/>
                  </a:cubicBezTo>
                  <a:cubicBezTo>
                    <a:pt x="0" y="1063"/>
                    <a:pt x="308" y="1369"/>
                    <a:pt x="685" y="1369"/>
                  </a:cubicBezTo>
                  <a:cubicBezTo>
                    <a:pt x="1063" y="1369"/>
                    <a:pt x="1371" y="1063"/>
                    <a:pt x="1371" y="686"/>
                  </a:cubicBezTo>
                  <a:cubicBezTo>
                    <a:pt x="1371" y="307"/>
                    <a:pt x="1063" y="0"/>
                    <a:pt x="6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5517788" y="4445350"/>
              <a:ext cx="34300" cy="34250"/>
            </a:xfrm>
            <a:custGeom>
              <a:avLst/>
              <a:gdLst/>
              <a:ahLst/>
              <a:cxnLst/>
              <a:rect l="l" t="t" r="r" b="b"/>
              <a:pathLst>
                <a:path w="1372" h="1370" extrusionOk="0">
                  <a:moveTo>
                    <a:pt x="686" y="0"/>
                  </a:moveTo>
                  <a:cubicBezTo>
                    <a:pt x="307" y="0"/>
                    <a:pt x="1" y="306"/>
                    <a:pt x="1" y="686"/>
                  </a:cubicBezTo>
                  <a:cubicBezTo>
                    <a:pt x="1" y="1063"/>
                    <a:pt x="307" y="1369"/>
                    <a:pt x="686" y="1369"/>
                  </a:cubicBezTo>
                  <a:cubicBezTo>
                    <a:pt x="1064" y="1369"/>
                    <a:pt x="1371" y="1063"/>
                    <a:pt x="1371" y="686"/>
                  </a:cubicBezTo>
                  <a:cubicBezTo>
                    <a:pt x="1371" y="306"/>
                    <a:pt x="1064" y="0"/>
                    <a:pt x="6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9"/>
            <p:cNvSpPr/>
            <p:nvPr/>
          </p:nvSpPr>
          <p:spPr>
            <a:xfrm>
              <a:off x="5065188" y="3967725"/>
              <a:ext cx="34250" cy="34250"/>
            </a:xfrm>
            <a:custGeom>
              <a:avLst/>
              <a:gdLst/>
              <a:ahLst/>
              <a:cxnLst/>
              <a:rect l="l" t="t" r="r" b="b"/>
              <a:pathLst>
                <a:path w="1370" h="1370" extrusionOk="0">
                  <a:moveTo>
                    <a:pt x="685" y="1"/>
                  </a:moveTo>
                  <a:cubicBezTo>
                    <a:pt x="306" y="1"/>
                    <a:pt x="0" y="307"/>
                    <a:pt x="0" y="686"/>
                  </a:cubicBezTo>
                  <a:cubicBezTo>
                    <a:pt x="0" y="1064"/>
                    <a:pt x="306" y="1370"/>
                    <a:pt x="685" y="1370"/>
                  </a:cubicBezTo>
                  <a:cubicBezTo>
                    <a:pt x="1063" y="1370"/>
                    <a:pt x="1369" y="1064"/>
                    <a:pt x="1369" y="686"/>
                  </a:cubicBezTo>
                  <a:cubicBezTo>
                    <a:pt x="1369" y="307"/>
                    <a:pt x="1063" y="1"/>
                    <a:pt x="6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a:off x="5218113" y="3961650"/>
              <a:ext cx="34250" cy="34250"/>
            </a:xfrm>
            <a:custGeom>
              <a:avLst/>
              <a:gdLst/>
              <a:ahLst/>
              <a:cxnLst/>
              <a:rect l="l" t="t" r="r" b="b"/>
              <a:pathLst>
                <a:path w="1370" h="1370" extrusionOk="0">
                  <a:moveTo>
                    <a:pt x="685" y="1"/>
                  </a:moveTo>
                  <a:cubicBezTo>
                    <a:pt x="306" y="1"/>
                    <a:pt x="0" y="307"/>
                    <a:pt x="0" y="684"/>
                  </a:cubicBezTo>
                  <a:cubicBezTo>
                    <a:pt x="0" y="1063"/>
                    <a:pt x="306" y="1370"/>
                    <a:pt x="685" y="1370"/>
                  </a:cubicBezTo>
                  <a:cubicBezTo>
                    <a:pt x="1063" y="1370"/>
                    <a:pt x="1369" y="1063"/>
                    <a:pt x="1369" y="684"/>
                  </a:cubicBezTo>
                  <a:cubicBezTo>
                    <a:pt x="1369" y="307"/>
                    <a:pt x="1063" y="1"/>
                    <a:pt x="6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a:off x="5523513" y="4052550"/>
              <a:ext cx="74750" cy="413375"/>
            </a:xfrm>
            <a:custGeom>
              <a:avLst/>
              <a:gdLst/>
              <a:ahLst/>
              <a:cxnLst/>
              <a:rect l="l" t="t" r="r" b="b"/>
              <a:pathLst>
                <a:path w="2990" h="16535" extrusionOk="0">
                  <a:moveTo>
                    <a:pt x="2866" y="1"/>
                  </a:moveTo>
                  <a:lnTo>
                    <a:pt x="2453" y="7"/>
                  </a:lnTo>
                  <a:lnTo>
                    <a:pt x="2573" y="7666"/>
                  </a:lnTo>
                  <a:lnTo>
                    <a:pt x="1" y="13054"/>
                  </a:lnTo>
                  <a:lnTo>
                    <a:pt x="250" y="16535"/>
                  </a:lnTo>
                  <a:lnTo>
                    <a:pt x="663" y="16506"/>
                  </a:lnTo>
                  <a:lnTo>
                    <a:pt x="423" y="13133"/>
                  </a:lnTo>
                  <a:lnTo>
                    <a:pt x="2989" y="7757"/>
                  </a:lnTo>
                  <a:lnTo>
                    <a:pt x="28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a:off x="5630663" y="4038325"/>
              <a:ext cx="123575" cy="377375"/>
            </a:xfrm>
            <a:custGeom>
              <a:avLst/>
              <a:gdLst/>
              <a:ahLst/>
              <a:cxnLst/>
              <a:rect l="l" t="t" r="r" b="b"/>
              <a:pathLst>
                <a:path w="4943" h="15095" extrusionOk="0">
                  <a:moveTo>
                    <a:pt x="199" y="0"/>
                  </a:moveTo>
                  <a:cubicBezTo>
                    <a:pt x="143" y="0"/>
                    <a:pt x="100" y="22"/>
                    <a:pt x="63" y="59"/>
                  </a:cubicBezTo>
                  <a:cubicBezTo>
                    <a:pt x="25" y="98"/>
                    <a:pt x="1" y="152"/>
                    <a:pt x="1" y="208"/>
                  </a:cubicBezTo>
                  <a:cubicBezTo>
                    <a:pt x="1" y="5738"/>
                    <a:pt x="357" y="5859"/>
                    <a:pt x="504" y="5906"/>
                  </a:cubicBezTo>
                  <a:cubicBezTo>
                    <a:pt x="702" y="6002"/>
                    <a:pt x="1664" y="7072"/>
                    <a:pt x="2302" y="7780"/>
                  </a:cubicBezTo>
                  <a:cubicBezTo>
                    <a:pt x="2986" y="8538"/>
                    <a:pt x="3424" y="9023"/>
                    <a:pt x="3613" y="9167"/>
                  </a:cubicBezTo>
                  <a:cubicBezTo>
                    <a:pt x="3774" y="9545"/>
                    <a:pt x="3647" y="12342"/>
                    <a:pt x="3427" y="14871"/>
                  </a:cubicBezTo>
                  <a:cubicBezTo>
                    <a:pt x="3417" y="14982"/>
                    <a:pt x="3501" y="15085"/>
                    <a:pt x="3615" y="15094"/>
                  </a:cubicBezTo>
                  <a:lnTo>
                    <a:pt x="3633" y="15094"/>
                  </a:lnTo>
                  <a:cubicBezTo>
                    <a:pt x="3740" y="15094"/>
                    <a:pt x="3831" y="15014"/>
                    <a:pt x="3842" y="14904"/>
                  </a:cubicBezTo>
                  <a:cubicBezTo>
                    <a:pt x="4173" y="11090"/>
                    <a:pt x="4183" y="9050"/>
                    <a:pt x="3873" y="8843"/>
                  </a:cubicBezTo>
                  <a:cubicBezTo>
                    <a:pt x="3734" y="8753"/>
                    <a:pt x="3139" y="8087"/>
                    <a:pt x="2611" y="7504"/>
                  </a:cubicBezTo>
                  <a:cubicBezTo>
                    <a:pt x="1531" y="6303"/>
                    <a:pt x="962" y="5687"/>
                    <a:pt x="697" y="5541"/>
                  </a:cubicBezTo>
                  <a:cubicBezTo>
                    <a:pt x="526" y="5176"/>
                    <a:pt x="423" y="2719"/>
                    <a:pt x="415" y="420"/>
                  </a:cubicBezTo>
                  <a:lnTo>
                    <a:pt x="415" y="420"/>
                  </a:lnTo>
                  <a:lnTo>
                    <a:pt x="4728" y="537"/>
                  </a:lnTo>
                  <a:cubicBezTo>
                    <a:pt x="4846" y="537"/>
                    <a:pt x="4940" y="448"/>
                    <a:pt x="4942" y="334"/>
                  </a:cubicBezTo>
                  <a:cubicBezTo>
                    <a:pt x="4943" y="219"/>
                    <a:pt x="4854" y="125"/>
                    <a:pt x="4740" y="122"/>
                  </a:cubicBezTo>
                  <a:lnTo>
                    <a:pt x="214" y="1"/>
                  </a:lnTo>
                  <a:cubicBezTo>
                    <a:pt x="209" y="0"/>
                    <a:pt x="204" y="0"/>
                    <a:pt x="1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a:off x="4556413" y="4062800"/>
              <a:ext cx="139600" cy="224475"/>
            </a:xfrm>
            <a:custGeom>
              <a:avLst/>
              <a:gdLst/>
              <a:ahLst/>
              <a:cxnLst/>
              <a:rect l="l" t="t" r="r" b="b"/>
              <a:pathLst>
                <a:path w="5584" h="8979" extrusionOk="0">
                  <a:moveTo>
                    <a:pt x="1949" y="0"/>
                  </a:moveTo>
                  <a:cubicBezTo>
                    <a:pt x="1896" y="0"/>
                    <a:pt x="1842" y="20"/>
                    <a:pt x="1802" y="60"/>
                  </a:cubicBezTo>
                  <a:cubicBezTo>
                    <a:pt x="1721" y="140"/>
                    <a:pt x="1721" y="273"/>
                    <a:pt x="1802" y="353"/>
                  </a:cubicBezTo>
                  <a:cubicBezTo>
                    <a:pt x="2146" y="697"/>
                    <a:pt x="4565" y="2518"/>
                    <a:pt x="5047" y="2881"/>
                  </a:cubicBezTo>
                  <a:lnTo>
                    <a:pt x="5162" y="6314"/>
                  </a:lnTo>
                  <a:lnTo>
                    <a:pt x="151" y="8582"/>
                  </a:lnTo>
                  <a:cubicBezTo>
                    <a:pt x="46" y="8629"/>
                    <a:pt x="0" y="8752"/>
                    <a:pt x="46" y="8856"/>
                  </a:cubicBezTo>
                  <a:cubicBezTo>
                    <a:pt x="82" y="8932"/>
                    <a:pt x="158" y="8978"/>
                    <a:pt x="237" y="8978"/>
                  </a:cubicBezTo>
                  <a:cubicBezTo>
                    <a:pt x="264" y="8978"/>
                    <a:pt x="294" y="8971"/>
                    <a:pt x="322" y="8959"/>
                  </a:cubicBezTo>
                  <a:lnTo>
                    <a:pt x="5459" y="6635"/>
                  </a:lnTo>
                  <a:cubicBezTo>
                    <a:pt x="5535" y="6601"/>
                    <a:pt x="5584" y="6525"/>
                    <a:pt x="5581" y="6440"/>
                  </a:cubicBezTo>
                  <a:lnTo>
                    <a:pt x="5459" y="2770"/>
                  </a:lnTo>
                  <a:cubicBezTo>
                    <a:pt x="5456" y="2707"/>
                    <a:pt x="5426" y="2648"/>
                    <a:pt x="5376" y="2609"/>
                  </a:cubicBezTo>
                  <a:cubicBezTo>
                    <a:pt x="4365" y="1851"/>
                    <a:pt x="2378" y="342"/>
                    <a:pt x="2095" y="60"/>
                  </a:cubicBezTo>
                  <a:cubicBezTo>
                    <a:pt x="2055" y="20"/>
                    <a:pt x="2002" y="0"/>
                    <a:pt x="19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a:off x="4678788" y="4013850"/>
              <a:ext cx="176200" cy="71525"/>
            </a:xfrm>
            <a:custGeom>
              <a:avLst/>
              <a:gdLst/>
              <a:ahLst/>
              <a:cxnLst/>
              <a:rect l="l" t="t" r="r" b="b"/>
              <a:pathLst>
                <a:path w="7048" h="2861" extrusionOk="0">
                  <a:moveTo>
                    <a:pt x="233" y="0"/>
                  </a:moveTo>
                  <a:cubicBezTo>
                    <a:pt x="173" y="0"/>
                    <a:pt x="113" y="26"/>
                    <a:pt x="72" y="76"/>
                  </a:cubicBezTo>
                  <a:cubicBezTo>
                    <a:pt x="1" y="164"/>
                    <a:pt x="14" y="294"/>
                    <a:pt x="101" y="367"/>
                  </a:cubicBezTo>
                  <a:lnTo>
                    <a:pt x="2915" y="2692"/>
                  </a:lnTo>
                  <a:cubicBezTo>
                    <a:pt x="2950" y="2721"/>
                    <a:pt x="2993" y="2736"/>
                    <a:pt x="3041" y="2739"/>
                  </a:cubicBezTo>
                  <a:lnTo>
                    <a:pt x="6833" y="2861"/>
                  </a:lnTo>
                  <a:lnTo>
                    <a:pt x="6840" y="2861"/>
                  </a:lnTo>
                  <a:cubicBezTo>
                    <a:pt x="6953" y="2861"/>
                    <a:pt x="7045" y="2771"/>
                    <a:pt x="7045" y="2659"/>
                  </a:cubicBezTo>
                  <a:cubicBezTo>
                    <a:pt x="7047" y="2547"/>
                    <a:pt x="6959" y="2450"/>
                    <a:pt x="6844" y="2447"/>
                  </a:cubicBezTo>
                  <a:lnTo>
                    <a:pt x="3122" y="2327"/>
                  </a:lnTo>
                  <a:lnTo>
                    <a:pt x="364" y="47"/>
                  </a:lnTo>
                  <a:cubicBezTo>
                    <a:pt x="326" y="15"/>
                    <a:pt x="279"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9"/>
            <p:cNvSpPr/>
            <p:nvPr/>
          </p:nvSpPr>
          <p:spPr>
            <a:xfrm>
              <a:off x="4713088" y="4279875"/>
              <a:ext cx="95400" cy="169475"/>
            </a:xfrm>
            <a:custGeom>
              <a:avLst/>
              <a:gdLst/>
              <a:ahLst/>
              <a:cxnLst/>
              <a:rect l="l" t="t" r="r" b="b"/>
              <a:pathLst>
                <a:path w="3816" h="6779" extrusionOk="0">
                  <a:moveTo>
                    <a:pt x="3512" y="1"/>
                  </a:moveTo>
                  <a:cubicBezTo>
                    <a:pt x="3425" y="1"/>
                    <a:pt x="3344" y="56"/>
                    <a:pt x="3315" y="142"/>
                  </a:cubicBezTo>
                  <a:cubicBezTo>
                    <a:pt x="3304" y="178"/>
                    <a:pt x="3301" y="215"/>
                    <a:pt x="3308" y="249"/>
                  </a:cubicBezTo>
                  <a:cubicBezTo>
                    <a:pt x="3060" y="601"/>
                    <a:pt x="1517" y="1880"/>
                    <a:pt x="82" y="2980"/>
                  </a:cubicBezTo>
                  <a:cubicBezTo>
                    <a:pt x="29" y="3022"/>
                    <a:pt x="1" y="3086"/>
                    <a:pt x="2" y="3152"/>
                  </a:cubicBezTo>
                  <a:lnTo>
                    <a:pt x="124" y="6578"/>
                  </a:lnTo>
                  <a:cubicBezTo>
                    <a:pt x="129" y="6691"/>
                    <a:pt x="219" y="6778"/>
                    <a:pt x="331" y="6778"/>
                  </a:cubicBezTo>
                  <a:cubicBezTo>
                    <a:pt x="332" y="6778"/>
                    <a:pt x="337" y="6778"/>
                    <a:pt x="338" y="6777"/>
                  </a:cubicBezTo>
                  <a:cubicBezTo>
                    <a:pt x="453" y="6772"/>
                    <a:pt x="543" y="6677"/>
                    <a:pt x="538" y="6562"/>
                  </a:cubicBezTo>
                  <a:lnTo>
                    <a:pt x="421" y="3243"/>
                  </a:lnTo>
                  <a:cubicBezTo>
                    <a:pt x="3816" y="635"/>
                    <a:pt x="3764" y="332"/>
                    <a:pt x="3743" y="201"/>
                  </a:cubicBezTo>
                  <a:cubicBezTo>
                    <a:pt x="3730" y="126"/>
                    <a:pt x="3651" y="36"/>
                    <a:pt x="3578" y="12"/>
                  </a:cubicBezTo>
                  <a:cubicBezTo>
                    <a:pt x="3556" y="4"/>
                    <a:pt x="3534" y="1"/>
                    <a:pt x="35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9"/>
            <p:cNvSpPr/>
            <p:nvPr/>
          </p:nvSpPr>
          <p:spPr>
            <a:xfrm>
              <a:off x="4645713" y="4160625"/>
              <a:ext cx="114425" cy="258150"/>
            </a:xfrm>
            <a:custGeom>
              <a:avLst/>
              <a:gdLst/>
              <a:ahLst/>
              <a:cxnLst/>
              <a:rect l="l" t="t" r="r" b="b"/>
              <a:pathLst>
                <a:path w="4577" h="10326" extrusionOk="0">
                  <a:moveTo>
                    <a:pt x="4369" y="1"/>
                  </a:moveTo>
                  <a:cubicBezTo>
                    <a:pt x="4255" y="1"/>
                    <a:pt x="4162" y="94"/>
                    <a:pt x="4162" y="208"/>
                  </a:cubicBezTo>
                  <a:lnTo>
                    <a:pt x="4162" y="3768"/>
                  </a:lnTo>
                  <a:lnTo>
                    <a:pt x="217" y="6398"/>
                  </a:lnTo>
                  <a:cubicBezTo>
                    <a:pt x="161" y="6434"/>
                    <a:pt x="128" y="6497"/>
                    <a:pt x="125" y="6563"/>
                  </a:cubicBezTo>
                  <a:lnTo>
                    <a:pt x="5" y="10110"/>
                  </a:lnTo>
                  <a:cubicBezTo>
                    <a:pt x="0" y="10225"/>
                    <a:pt x="91" y="10322"/>
                    <a:pt x="205" y="10325"/>
                  </a:cubicBezTo>
                  <a:lnTo>
                    <a:pt x="212" y="10325"/>
                  </a:lnTo>
                  <a:cubicBezTo>
                    <a:pt x="322" y="10325"/>
                    <a:pt x="415" y="10236"/>
                    <a:pt x="417" y="10123"/>
                  </a:cubicBezTo>
                  <a:lnTo>
                    <a:pt x="536" y="6682"/>
                  </a:lnTo>
                  <a:lnTo>
                    <a:pt x="4484" y="4049"/>
                  </a:lnTo>
                  <a:cubicBezTo>
                    <a:pt x="4542" y="4011"/>
                    <a:pt x="4577" y="3946"/>
                    <a:pt x="4577" y="3878"/>
                  </a:cubicBezTo>
                  <a:lnTo>
                    <a:pt x="4577" y="208"/>
                  </a:lnTo>
                  <a:cubicBezTo>
                    <a:pt x="4577" y="94"/>
                    <a:pt x="4484" y="1"/>
                    <a:pt x="43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4733613" y="4150525"/>
              <a:ext cx="36725" cy="36700"/>
            </a:xfrm>
            <a:custGeom>
              <a:avLst/>
              <a:gdLst/>
              <a:ahLst/>
              <a:cxnLst/>
              <a:rect l="l" t="t" r="r" b="b"/>
              <a:pathLst>
                <a:path w="1469" h="1468" extrusionOk="0">
                  <a:moveTo>
                    <a:pt x="733" y="0"/>
                  </a:moveTo>
                  <a:cubicBezTo>
                    <a:pt x="331" y="0"/>
                    <a:pt x="1" y="329"/>
                    <a:pt x="1" y="734"/>
                  </a:cubicBezTo>
                  <a:cubicBezTo>
                    <a:pt x="1" y="1137"/>
                    <a:pt x="328" y="1468"/>
                    <a:pt x="733" y="1468"/>
                  </a:cubicBezTo>
                  <a:cubicBezTo>
                    <a:pt x="1138" y="1468"/>
                    <a:pt x="1468" y="1137"/>
                    <a:pt x="1468" y="734"/>
                  </a:cubicBezTo>
                  <a:cubicBezTo>
                    <a:pt x="1468" y="331"/>
                    <a:pt x="1138" y="0"/>
                    <a:pt x="7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4585238" y="4052625"/>
              <a:ext cx="36725" cy="36725"/>
            </a:xfrm>
            <a:custGeom>
              <a:avLst/>
              <a:gdLst/>
              <a:ahLst/>
              <a:cxnLst/>
              <a:rect l="l" t="t" r="r" b="b"/>
              <a:pathLst>
                <a:path w="1469" h="1469" extrusionOk="0">
                  <a:moveTo>
                    <a:pt x="736" y="1"/>
                  </a:moveTo>
                  <a:cubicBezTo>
                    <a:pt x="331" y="1"/>
                    <a:pt x="0" y="331"/>
                    <a:pt x="0" y="735"/>
                  </a:cubicBezTo>
                  <a:cubicBezTo>
                    <a:pt x="0" y="1138"/>
                    <a:pt x="331" y="1469"/>
                    <a:pt x="736" y="1469"/>
                  </a:cubicBezTo>
                  <a:cubicBezTo>
                    <a:pt x="1138" y="1469"/>
                    <a:pt x="1468" y="1140"/>
                    <a:pt x="1468" y="735"/>
                  </a:cubicBezTo>
                  <a:cubicBezTo>
                    <a:pt x="1468" y="331"/>
                    <a:pt x="1139" y="1"/>
                    <a:pt x="7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9"/>
            <p:cNvSpPr/>
            <p:nvPr/>
          </p:nvSpPr>
          <p:spPr>
            <a:xfrm>
              <a:off x="4661763" y="3991450"/>
              <a:ext cx="36700" cy="36775"/>
            </a:xfrm>
            <a:custGeom>
              <a:avLst/>
              <a:gdLst/>
              <a:ahLst/>
              <a:cxnLst/>
              <a:rect l="l" t="t" r="r" b="b"/>
              <a:pathLst>
                <a:path w="1468" h="1471" extrusionOk="0">
                  <a:moveTo>
                    <a:pt x="733" y="0"/>
                  </a:moveTo>
                  <a:cubicBezTo>
                    <a:pt x="331" y="0"/>
                    <a:pt x="1" y="332"/>
                    <a:pt x="1" y="735"/>
                  </a:cubicBezTo>
                  <a:cubicBezTo>
                    <a:pt x="1" y="1140"/>
                    <a:pt x="330" y="1471"/>
                    <a:pt x="733" y="1471"/>
                  </a:cubicBezTo>
                  <a:cubicBezTo>
                    <a:pt x="1137" y="1471"/>
                    <a:pt x="1467" y="1140"/>
                    <a:pt x="1467" y="735"/>
                  </a:cubicBezTo>
                  <a:cubicBezTo>
                    <a:pt x="1467" y="332"/>
                    <a:pt x="1137" y="2"/>
                    <a:pt x="7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9"/>
            <p:cNvSpPr/>
            <p:nvPr/>
          </p:nvSpPr>
          <p:spPr>
            <a:xfrm>
              <a:off x="4826813" y="4057275"/>
              <a:ext cx="36750" cy="36725"/>
            </a:xfrm>
            <a:custGeom>
              <a:avLst/>
              <a:gdLst/>
              <a:ahLst/>
              <a:cxnLst/>
              <a:rect l="l" t="t" r="r" b="b"/>
              <a:pathLst>
                <a:path w="1470" h="1469" extrusionOk="0">
                  <a:moveTo>
                    <a:pt x="741" y="1"/>
                  </a:moveTo>
                  <a:cubicBezTo>
                    <a:pt x="739" y="1"/>
                    <a:pt x="738" y="1"/>
                    <a:pt x="736" y="1"/>
                  </a:cubicBezTo>
                  <a:cubicBezTo>
                    <a:pt x="331" y="1"/>
                    <a:pt x="1" y="330"/>
                    <a:pt x="1" y="733"/>
                  </a:cubicBezTo>
                  <a:cubicBezTo>
                    <a:pt x="1" y="1138"/>
                    <a:pt x="331" y="1469"/>
                    <a:pt x="736" y="1469"/>
                  </a:cubicBezTo>
                  <a:cubicBezTo>
                    <a:pt x="1139" y="1469"/>
                    <a:pt x="1470" y="1138"/>
                    <a:pt x="1470" y="733"/>
                  </a:cubicBezTo>
                  <a:cubicBezTo>
                    <a:pt x="1470" y="332"/>
                    <a:pt x="1144" y="1"/>
                    <a:pt x="7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4785613" y="4269825"/>
              <a:ext cx="36675" cy="36750"/>
            </a:xfrm>
            <a:custGeom>
              <a:avLst/>
              <a:gdLst/>
              <a:ahLst/>
              <a:cxnLst/>
              <a:rect l="l" t="t" r="r" b="b"/>
              <a:pathLst>
                <a:path w="1467" h="1470" extrusionOk="0">
                  <a:moveTo>
                    <a:pt x="737" y="0"/>
                  </a:moveTo>
                  <a:cubicBezTo>
                    <a:pt x="736" y="0"/>
                    <a:pt x="735" y="0"/>
                    <a:pt x="735" y="0"/>
                  </a:cubicBezTo>
                  <a:cubicBezTo>
                    <a:pt x="333" y="0"/>
                    <a:pt x="1" y="329"/>
                    <a:pt x="1" y="734"/>
                  </a:cubicBezTo>
                  <a:cubicBezTo>
                    <a:pt x="1" y="1138"/>
                    <a:pt x="330" y="1470"/>
                    <a:pt x="735" y="1470"/>
                  </a:cubicBezTo>
                  <a:cubicBezTo>
                    <a:pt x="1137" y="1470"/>
                    <a:pt x="1467" y="1138"/>
                    <a:pt x="1467" y="734"/>
                  </a:cubicBezTo>
                  <a:cubicBezTo>
                    <a:pt x="1467" y="330"/>
                    <a:pt x="1138" y="0"/>
                    <a:pt x="7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4706038" y="4431925"/>
              <a:ext cx="36750" cy="36725"/>
            </a:xfrm>
            <a:custGeom>
              <a:avLst/>
              <a:gdLst/>
              <a:ahLst/>
              <a:cxnLst/>
              <a:rect l="l" t="t" r="r" b="b"/>
              <a:pathLst>
                <a:path w="1470" h="1469" extrusionOk="0">
                  <a:moveTo>
                    <a:pt x="737" y="1"/>
                  </a:moveTo>
                  <a:cubicBezTo>
                    <a:pt x="736" y="1"/>
                    <a:pt x="736" y="1"/>
                    <a:pt x="735" y="1"/>
                  </a:cubicBezTo>
                  <a:cubicBezTo>
                    <a:pt x="333" y="1"/>
                    <a:pt x="1" y="330"/>
                    <a:pt x="1" y="733"/>
                  </a:cubicBezTo>
                  <a:cubicBezTo>
                    <a:pt x="1" y="1138"/>
                    <a:pt x="330" y="1469"/>
                    <a:pt x="735" y="1469"/>
                  </a:cubicBezTo>
                  <a:cubicBezTo>
                    <a:pt x="1139" y="1469"/>
                    <a:pt x="1470" y="1138"/>
                    <a:pt x="1470" y="733"/>
                  </a:cubicBezTo>
                  <a:cubicBezTo>
                    <a:pt x="1470" y="331"/>
                    <a:pt x="1141" y="1"/>
                    <a:pt x="7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9"/>
            <p:cNvSpPr/>
            <p:nvPr/>
          </p:nvSpPr>
          <p:spPr>
            <a:xfrm>
              <a:off x="4628113" y="4396700"/>
              <a:ext cx="36675" cy="36725"/>
            </a:xfrm>
            <a:custGeom>
              <a:avLst/>
              <a:gdLst/>
              <a:ahLst/>
              <a:cxnLst/>
              <a:rect l="l" t="t" r="r" b="b"/>
              <a:pathLst>
                <a:path w="1467" h="1469" extrusionOk="0">
                  <a:moveTo>
                    <a:pt x="733" y="1"/>
                  </a:moveTo>
                  <a:cubicBezTo>
                    <a:pt x="331" y="1"/>
                    <a:pt x="1" y="331"/>
                    <a:pt x="1" y="736"/>
                  </a:cubicBezTo>
                  <a:cubicBezTo>
                    <a:pt x="1" y="1138"/>
                    <a:pt x="328" y="1469"/>
                    <a:pt x="733" y="1469"/>
                  </a:cubicBezTo>
                  <a:cubicBezTo>
                    <a:pt x="1135" y="1469"/>
                    <a:pt x="1467" y="1140"/>
                    <a:pt x="1467" y="736"/>
                  </a:cubicBezTo>
                  <a:cubicBezTo>
                    <a:pt x="1467" y="331"/>
                    <a:pt x="1135" y="1"/>
                    <a:pt x="7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9"/>
            <p:cNvSpPr/>
            <p:nvPr/>
          </p:nvSpPr>
          <p:spPr>
            <a:xfrm>
              <a:off x="4534788" y="4266700"/>
              <a:ext cx="36700" cy="36775"/>
            </a:xfrm>
            <a:custGeom>
              <a:avLst/>
              <a:gdLst/>
              <a:ahLst/>
              <a:cxnLst/>
              <a:rect l="l" t="t" r="r" b="b"/>
              <a:pathLst>
                <a:path w="1468" h="1471" extrusionOk="0">
                  <a:moveTo>
                    <a:pt x="732" y="1"/>
                  </a:moveTo>
                  <a:cubicBezTo>
                    <a:pt x="330" y="1"/>
                    <a:pt x="0" y="331"/>
                    <a:pt x="0" y="736"/>
                  </a:cubicBezTo>
                  <a:cubicBezTo>
                    <a:pt x="0" y="1140"/>
                    <a:pt x="329" y="1470"/>
                    <a:pt x="732" y="1470"/>
                  </a:cubicBezTo>
                  <a:cubicBezTo>
                    <a:pt x="1137" y="1470"/>
                    <a:pt x="1468" y="1140"/>
                    <a:pt x="1468" y="736"/>
                  </a:cubicBezTo>
                  <a:cubicBezTo>
                    <a:pt x="1468" y="331"/>
                    <a:pt x="1139" y="2"/>
                    <a:pt x="7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337913" y="4489875"/>
              <a:ext cx="430525" cy="79475"/>
            </a:xfrm>
            <a:custGeom>
              <a:avLst/>
              <a:gdLst/>
              <a:ahLst/>
              <a:cxnLst/>
              <a:rect l="l" t="t" r="r" b="b"/>
              <a:pathLst>
                <a:path w="17221" h="3179" extrusionOk="0">
                  <a:moveTo>
                    <a:pt x="16893" y="0"/>
                  </a:moveTo>
                  <a:cubicBezTo>
                    <a:pt x="15208" y="2160"/>
                    <a:pt x="13236" y="2766"/>
                    <a:pt x="11553" y="2766"/>
                  </a:cubicBezTo>
                  <a:cubicBezTo>
                    <a:pt x="9487" y="2766"/>
                    <a:pt x="7859" y="1852"/>
                    <a:pt x="7737" y="1781"/>
                  </a:cubicBezTo>
                  <a:cubicBezTo>
                    <a:pt x="6420" y="1054"/>
                    <a:pt x="5264" y="785"/>
                    <a:pt x="4274" y="785"/>
                  </a:cubicBezTo>
                  <a:cubicBezTo>
                    <a:pt x="1487" y="785"/>
                    <a:pt x="20" y="2918"/>
                    <a:pt x="0" y="2949"/>
                  </a:cubicBezTo>
                  <a:lnTo>
                    <a:pt x="345" y="3179"/>
                  </a:lnTo>
                  <a:cubicBezTo>
                    <a:pt x="364" y="3152"/>
                    <a:pt x="1704" y="1203"/>
                    <a:pt x="4277" y="1203"/>
                  </a:cubicBezTo>
                  <a:cubicBezTo>
                    <a:pt x="5204" y="1203"/>
                    <a:pt x="6291" y="1456"/>
                    <a:pt x="7533" y="2142"/>
                  </a:cubicBezTo>
                  <a:cubicBezTo>
                    <a:pt x="7564" y="2160"/>
                    <a:pt x="9326" y="3152"/>
                    <a:pt x="11569" y="3152"/>
                  </a:cubicBezTo>
                  <a:cubicBezTo>
                    <a:pt x="13358" y="3152"/>
                    <a:pt x="15454" y="2520"/>
                    <a:pt x="17221" y="256"/>
                  </a:cubicBezTo>
                  <a:lnTo>
                    <a:pt x="1689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331513" y="4554200"/>
              <a:ext cx="39825" cy="39800"/>
            </a:xfrm>
            <a:custGeom>
              <a:avLst/>
              <a:gdLst/>
              <a:ahLst/>
              <a:cxnLst/>
              <a:rect l="l" t="t" r="r" b="b"/>
              <a:pathLst>
                <a:path w="1593" h="1592" extrusionOk="0">
                  <a:moveTo>
                    <a:pt x="797" y="1"/>
                  </a:moveTo>
                  <a:cubicBezTo>
                    <a:pt x="358" y="1"/>
                    <a:pt x="0" y="358"/>
                    <a:pt x="0" y="796"/>
                  </a:cubicBezTo>
                  <a:cubicBezTo>
                    <a:pt x="0" y="1234"/>
                    <a:pt x="358" y="1592"/>
                    <a:pt x="797" y="1592"/>
                  </a:cubicBezTo>
                  <a:cubicBezTo>
                    <a:pt x="1233" y="1592"/>
                    <a:pt x="1592" y="1234"/>
                    <a:pt x="1592" y="796"/>
                  </a:cubicBezTo>
                  <a:cubicBezTo>
                    <a:pt x="1592" y="358"/>
                    <a:pt x="1235" y="1"/>
                    <a:pt x="7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9"/>
            <p:cNvSpPr/>
            <p:nvPr/>
          </p:nvSpPr>
          <p:spPr>
            <a:xfrm>
              <a:off x="5733738" y="4474700"/>
              <a:ext cx="45875" cy="45925"/>
            </a:xfrm>
            <a:custGeom>
              <a:avLst/>
              <a:gdLst/>
              <a:ahLst/>
              <a:cxnLst/>
              <a:rect l="l" t="t" r="r" b="b"/>
              <a:pathLst>
                <a:path w="1835" h="1837" extrusionOk="0">
                  <a:moveTo>
                    <a:pt x="917" y="1"/>
                  </a:moveTo>
                  <a:cubicBezTo>
                    <a:pt x="412" y="1"/>
                    <a:pt x="0" y="414"/>
                    <a:pt x="0" y="918"/>
                  </a:cubicBezTo>
                  <a:cubicBezTo>
                    <a:pt x="0" y="1423"/>
                    <a:pt x="412" y="1836"/>
                    <a:pt x="917" y="1836"/>
                  </a:cubicBezTo>
                  <a:cubicBezTo>
                    <a:pt x="1421" y="1836"/>
                    <a:pt x="1834" y="1423"/>
                    <a:pt x="1834" y="918"/>
                  </a:cubicBezTo>
                  <a:cubicBezTo>
                    <a:pt x="1834" y="414"/>
                    <a:pt x="1421" y="1"/>
                    <a:pt x="9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9"/>
            <p:cNvSpPr/>
            <p:nvPr/>
          </p:nvSpPr>
          <p:spPr>
            <a:xfrm>
              <a:off x="4411213" y="4707450"/>
              <a:ext cx="854575" cy="326300"/>
            </a:xfrm>
            <a:custGeom>
              <a:avLst/>
              <a:gdLst/>
              <a:ahLst/>
              <a:cxnLst/>
              <a:rect l="l" t="t" r="r" b="b"/>
              <a:pathLst>
                <a:path w="34183" h="13052" extrusionOk="0">
                  <a:moveTo>
                    <a:pt x="28382" y="829"/>
                  </a:moveTo>
                  <a:cubicBezTo>
                    <a:pt x="31116" y="829"/>
                    <a:pt x="33355" y="3066"/>
                    <a:pt x="33355" y="5803"/>
                  </a:cubicBezTo>
                  <a:lnTo>
                    <a:pt x="33355" y="7253"/>
                  </a:lnTo>
                  <a:cubicBezTo>
                    <a:pt x="33355" y="9987"/>
                    <a:pt x="31117" y="12226"/>
                    <a:pt x="28382" y="12226"/>
                  </a:cubicBezTo>
                  <a:lnTo>
                    <a:pt x="5801" y="12226"/>
                  </a:lnTo>
                  <a:cubicBezTo>
                    <a:pt x="3066" y="12226"/>
                    <a:pt x="827" y="9989"/>
                    <a:pt x="827" y="7253"/>
                  </a:cubicBezTo>
                  <a:lnTo>
                    <a:pt x="827" y="5803"/>
                  </a:lnTo>
                  <a:cubicBezTo>
                    <a:pt x="827" y="3069"/>
                    <a:pt x="3065" y="829"/>
                    <a:pt x="5801" y="829"/>
                  </a:cubicBezTo>
                  <a:close/>
                  <a:moveTo>
                    <a:pt x="5801" y="1"/>
                  </a:moveTo>
                  <a:cubicBezTo>
                    <a:pt x="2601" y="1"/>
                    <a:pt x="1" y="2601"/>
                    <a:pt x="1" y="5800"/>
                  </a:cubicBezTo>
                  <a:lnTo>
                    <a:pt x="1" y="7251"/>
                  </a:lnTo>
                  <a:cubicBezTo>
                    <a:pt x="1" y="10449"/>
                    <a:pt x="2601" y="13051"/>
                    <a:pt x="5801" y="13051"/>
                  </a:cubicBezTo>
                  <a:lnTo>
                    <a:pt x="28382" y="13051"/>
                  </a:lnTo>
                  <a:cubicBezTo>
                    <a:pt x="31581" y="13051"/>
                    <a:pt x="34183" y="10449"/>
                    <a:pt x="34183" y="7251"/>
                  </a:cubicBezTo>
                  <a:lnTo>
                    <a:pt x="34183" y="5800"/>
                  </a:lnTo>
                  <a:cubicBezTo>
                    <a:pt x="34183" y="2601"/>
                    <a:pt x="31581" y="1"/>
                    <a:pt x="283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9"/>
            <p:cNvSpPr/>
            <p:nvPr/>
          </p:nvSpPr>
          <p:spPr>
            <a:xfrm>
              <a:off x="4431888" y="4728125"/>
              <a:ext cx="813200" cy="284950"/>
            </a:xfrm>
            <a:custGeom>
              <a:avLst/>
              <a:gdLst/>
              <a:ahLst/>
              <a:cxnLst/>
              <a:rect l="l" t="t" r="r" b="b"/>
              <a:pathLst>
                <a:path w="32528" h="11398" extrusionOk="0">
                  <a:moveTo>
                    <a:pt x="4974" y="0"/>
                  </a:moveTo>
                  <a:cubicBezTo>
                    <a:pt x="2238" y="0"/>
                    <a:pt x="0" y="2239"/>
                    <a:pt x="0" y="4973"/>
                  </a:cubicBezTo>
                  <a:lnTo>
                    <a:pt x="0" y="6424"/>
                  </a:lnTo>
                  <a:cubicBezTo>
                    <a:pt x="0" y="9160"/>
                    <a:pt x="2239" y="11397"/>
                    <a:pt x="4974" y="11397"/>
                  </a:cubicBezTo>
                  <a:lnTo>
                    <a:pt x="27555" y="11397"/>
                  </a:lnTo>
                  <a:cubicBezTo>
                    <a:pt x="30290" y="11397"/>
                    <a:pt x="32528" y="9157"/>
                    <a:pt x="32528" y="6424"/>
                  </a:cubicBezTo>
                  <a:lnTo>
                    <a:pt x="32528" y="4973"/>
                  </a:lnTo>
                  <a:cubicBezTo>
                    <a:pt x="32528" y="2238"/>
                    <a:pt x="30289" y="0"/>
                    <a:pt x="275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9"/>
            <p:cNvSpPr/>
            <p:nvPr/>
          </p:nvSpPr>
          <p:spPr>
            <a:xfrm>
              <a:off x="4576988" y="4728125"/>
              <a:ext cx="576200" cy="284875"/>
            </a:xfrm>
            <a:custGeom>
              <a:avLst/>
              <a:gdLst/>
              <a:ahLst/>
              <a:cxnLst/>
              <a:rect l="l" t="t" r="r" b="b"/>
              <a:pathLst>
                <a:path w="23048" h="11395" extrusionOk="0">
                  <a:moveTo>
                    <a:pt x="9888" y="0"/>
                  </a:moveTo>
                  <a:cubicBezTo>
                    <a:pt x="6526" y="3740"/>
                    <a:pt x="3267" y="7574"/>
                    <a:pt x="0" y="11395"/>
                  </a:cubicBezTo>
                  <a:lnTo>
                    <a:pt x="12360" y="11395"/>
                  </a:lnTo>
                  <a:cubicBezTo>
                    <a:pt x="15883" y="7619"/>
                    <a:pt x="19435" y="3870"/>
                    <a:pt x="23047" y="179"/>
                  </a:cubicBezTo>
                  <a:cubicBezTo>
                    <a:pt x="22632" y="68"/>
                    <a:pt x="22199" y="0"/>
                    <a:pt x="217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4956888" y="4757850"/>
              <a:ext cx="280475" cy="255175"/>
            </a:xfrm>
            <a:custGeom>
              <a:avLst/>
              <a:gdLst/>
              <a:ahLst/>
              <a:cxnLst/>
              <a:rect l="l" t="t" r="r" b="b"/>
              <a:pathLst>
                <a:path w="11219" h="10207" extrusionOk="0">
                  <a:moveTo>
                    <a:pt x="9767" y="0"/>
                  </a:moveTo>
                  <a:cubicBezTo>
                    <a:pt x="6466" y="3361"/>
                    <a:pt x="3219" y="6771"/>
                    <a:pt x="0" y="10207"/>
                  </a:cubicBezTo>
                  <a:lnTo>
                    <a:pt x="3810" y="10207"/>
                  </a:lnTo>
                  <a:cubicBezTo>
                    <a:pt x="6242" y="7465"/>
                    <a:pt x="8705" y="4748"/>
                    <a:pt x="11219" y="2079"/>
                  </a:cubicBezTo>
                  <a:cubicBezTo>
                    <a:pt x="10918" y="1268"/>
                    <a:pt x="10415" y="552"/>
                    <a:pt x="97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4814363" y="4500300"/>
              <a:ext cx="1164950" cy="530900"/>
            </a:xfrm>
            <a:custGeom>
              <a:avLst/>
              <a:gdLst/>
              <a:ahLst/>
              <a:cxnLst/>
              <a:rect l="l" t="t" r="r" b="b"/>
              <a:pathLst>
                <a:path w="46598" h="21236" extrusionOk="0">
                  <a:moveTo>
                    <a:pt x="39405" y="1"/>
                  </a:moveTo>
                  <a:cubicBezTo>
                    <a:pt x="39065" y="1"/>
                    <a:pt x="38792" y="255"/>
                    <a:pt x="38774" y="592"/>
                  </a:cubicBezTo>
                  <a:cubicBezTo>
                    <a:pt x="38757" y="935"/>
                    <a:pt x="39021" y="1226"/>
                    <a:pt x="39365" y="1243"/>
                  </a:cubicBezTo>
                  <a:cubicBezTo>
                    <a:pt x="41922" y="1366"/>
                    <a:pt x="44168" y="5164"/>
                    <a:pt x="44590" y="7726"/>
                  </a:cubicBezTo>
                  <a:cubicBezTo>
                    <a:pt x="45281" y="11916"/>
                    <a:pt x="42715" y="17225"/>
                    <a:pt x="36475" y="19264"/>
                  </a:cubicBezTo>
                  <a:cubicBezTo>
                    <a:pt x="34960" y="19760"/>
                    <a:pt x="33319" y="19998"/>
                    <a:pt x="31627" y="19998"/>
                  </a:cubicBezTo>
                  <a:cubicBezTo>
                    <a:pt x="26712" y="19998"/>
                    <a:pt x="21367" y="17989"/>
                    <a:pt x="17425" y="14434"/>
                  </a:cubicBezTo>
                  <a:cubicBezTo>
                    <a:pt x="16257" y="13381"/>
                    <a:pt x="15219" y="12139"/>
                    <a:pt x="14119" y="10827"/>
                  </a:cubicBezTo>
                  <a:cubicBezTo>
                    <a:pt x="11780" y="8033"/>
                    <a:pt x="9361" y="5145"/>
                    <a:pt x="5604" y="4185"/>
                  </a:cubicBezTo>
                  <a:cubicBezTo>
                    <a:pt x="4959" y="4021"/>
                    <a:pt x="4348" y="3940"/>
                    <a:pt x="3786" y="3940"/>
                  </a:cubicBezTo>
                  <a:cubicBezTo>
                    <a:pt x="2634" y="3940"/>
                    <a:pt x="1689" y="4280"/>
                    <a:pt x="1079" y="4941"/>
                  </a:cubicBezTo>
                  <a:cubicBezTo>
                    <a:pt x="522" y="5544"/>
                    <a:pt x="1" y="6686"/>
                    <a:pt x="686" y="8696"/>
                  </a:cubicBezTo>
                  <a:cubicBezTo>
                    <a:pt x="775" y="8954"/>
                    <a:pt x="1016" y="9117"/>
                    <a:pt x="1274" y="9117"/>
                  </a:cubicBezTo>
                  <a:cubicBezTo>
                    <a:pt x="1341" y="9117"/>
                    <a:pt x="1408" y="9106"/>
                    <a:pt x="1474" y="9083"/>
                  </a:cubicBezTo>
                  <a:cubicBezTo>
                    <a:pt x="1800" y="8972"/>
                    <a:pt x="1974" y="8620"/>
                    <a:pt x="1863" y="8295"/>
                  </a:cubicBezTo>
                  <a:cubicBezTo>
                    <a:pt x="1594" y="7504"/>
                    <a:pt x="1398" y="6428"/>
                    <a:pt x="1994" y="5785"/>
                  </a:cubicBezTo>
                  <a:cubicBezTo>
                    <a:pt x="2360" y="5387"/>
                    <a:pt x="2990" y="5182"/>
                    <a:pt x="3781" y="5182"/>
                  </a:cubicBezTo>
                  <a:cubicBezTo>
                    <a:pt x="4239" y="5182"/>
                    <a:pt x="4752" y="5251"/>
                    <a:pt x="5298" y="5391"/>
                  </a:cubicBezTo>
                  <a:cubicBezTo>
                    <a:pt x="8667" y="6252"/>
                    <a:pt x="10854" y="8863"/>
                    <a:pt x="13167" y="11625"/>
                  </a:cubicBezTo>
                  <a:cubicBezTo>
                    <a:pt x="14246" y="12913"/>
                    <a:pt x="15362" y="14246"/>
                    <a:pt x="16595" y="15358"/>
                  </a:cubicBezTo>
                  <a:cubicBezTo>
                    <a:pt x="20762" y="19116"/>
                    <a:pt x="26427" y="21236"/>
                    <a:pt x="31654" y="21236"/>
                  </a:cubicBezTo>
                  <a:cubicBezTo>
                    <a:pt x="33471" y="21236"/>
                    <a:pt x="35233" y="20978"/>
                    <a:pt x="36864" y="20448"/>
                  </a:cubicBezTo>
                  <a:cubicBezTo>
                    <a:pt x="43771" y="18189"/>
                    <a:pt x="46597" y="12238"/>
                    <a:pt x="45819" y="7524"/>
                  </a:cubicBezTo>
                  <a:cubicBezTo>
                    <a:pt x="45330" y="4552"/>
                    <a:pt x="42771" y="163"/>
                    <a:pt x="39425" y="1"/>
                  </a:cubicBezTo>
                  <a:cubicBezTo>
                    <a:pt x="39418" y="1"/>
                    <a:pt x="39412" y="1"/>
                    <a:pt x="394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5028238" y="4203900"/>
              <a:ext cx="1143225" cy="797975"/>
            </a:xfrm>
            <a:custGeom>
              <a:avLst/>
              <a:gdLst/>
              <a:ahLst/>
              <a:cxnLst/>
              <a:rect l="l" t="t" r="r" b="b"/>
              <a:pathLst>
                <a:path w="45729" h="31919" extrusionOk="0">
                  <a:moveTo>
                    <a:pt x="34565" y="0"/>
                  </a:moveTo>
                  <a:cubicBezTo>
                    <a:pt x="34271" y="0"/>
                    <a:pt x="34011" y="208"/>
                    <a:pt x="33954" y="506"/>
                  </a:cubicBezTo>
                  <a:cubicBezTo>
                    <a:pt x="33889" y="843"/>
                    <a:pt x="34111" y="1168"/>
                    <a:pt x="34449" y="1233"/>
                  </a:cubicBezTo>
                  <a:cubicBezTo>
                    <a:pt x="41915" y="2636"/>
                    <a:pt x="44415" y="12514"/>
                    <a:pt x="43288" y="18804"/>
                  </a:cubicBezTo>
                  <a:cubicBezTo>
                    <a:pt x="42307" y="24290"/>
                    <a:pt x="38903" y="28217"/>
                    <a:pt x="33708" y="29860"/>
                  </a:cubicBezTo>
                  <a:cubicBezTo>
                    <a:pt x="31954" y="30415"/>
                    <a:pt x="30094" y="30682"/>
                    <a:pt x="28213" y="30682"/>
                  </a:cubicBezTo>
                  <a:cubicBezTo>
                    <a:pt x="22967" y="30682"/>
                    <a:pt x="17556" y="28607"/>
                    <a:pt x="13834" y="24918"/>
                  </a:cubicBezTo>
                  <a:cubicBezTo>
                    <a:pt x="12917" y="24009"/>
                    <a:pt x="12130" y="22912"/>
                    <a:pt x="11294" y="21748"/>
                  </a:cubicBezTo>
                  <a:cubicBezTo>
                    <a:pt x="9562" y="19332"/>
                    <a:pt x="7770" y="16832"/>
                    <a:pt x="4690" y="16020"/>
                  </a:cubicBezTo>
                  <a:cubicBezTo>
                    <a:pt x="4280" y="15912"/>
                    <a:pt x="3871" y="15860"/>
                    <a:pt x="3478" y="15860"/>
                  </a:cubicBezTo>
                  <a:cubicBezTo>
                    <a:pt x="2503" y="15860"/>
                    <a:pt x="1620" y="16182"/>
                    <a:pt x="1025" y="16787"/>
                  </a:cubicBezTo>
                  <a:cubicBezTo>
                    <a:pt x="221" y="17605"/>
                    <a:pt x="0" y="18857"/>
                    <a:pt x="410" y="20310"/>
                  </a:cubicBezTo>
                  <a:cubicBezTo>
                    <a:pt x="487" y="20584"/>
                    <a:pt x="738" y="20764"/>
                    <a:pt x="1010" y="20764"/>
                  </a:cubicBezTo>
                  <a:cubicBezTo>
                    <a:pt x="1065" y="20764"/>
                    <a:pt x="1122" y="20756"/>
                    <a:pt x="1178" y="20741"/>
                  </a:cubicBezTo>
                  <a:cubicBezTo>
                    <a:pt x="1508" y="20648"/>
                    <a:pt x="1701" y="20304"/>
                    <a:pt x="1608" y="19974"/>
                  </a:cubicBezTo>
                  <a:cubicBezTo>
                    <a:pt x="1408" y="19261"/>
                    <a:pt x="1299" y="18282"/>
                    <a:pt x="1912" y="17658"/>
                  </a:cubicBezTo>
                  <a:cubicBezTo>
                    <a:pt x="2273" y="17292"/>
                    <a:pt x="2830" y="17098"/>
                    <a:pt x="3467" y="17098"/>
                  </a:cubicBezTo>
                  <a:cubicBezTo>
                    <a:pt x="3756" y="17098"/>
                    <a:pt x="4062" y="17138"/>
                    <a:pt x="4372" y="17220"/>
                  </a:cubicBezTo>
                  <a:cubicBezTo>
                    <a:pt x="7021" y="17920"/>
                    <a:pt x="8605" y="20130"/>
                    <a:pt x="10284" y="22470"/>
                  </a:cubicBezTo>
                  <a:cubicBezTo>
                    <a:pt x="11111" y="23625"/>
                    <a:pt x="11967" y="24818"/>
                    <a:pt x="12958" y="25799"/>
                  </a:cubicBezTo>
                  <a:cubicBezTo>
                    <a:pt x="16909" y="29717"/>
                    <a:pt x="22657" y="31919"/>
                    <a:pt x="28232" y="31919"/>
                  </a:cubicBezTo>
                  <a:cubicBezTo>
                    <a:pt x="30233" y="31919"/>
                    <a:pt x="32214" y="31634"/>
                    <a:pt x="34083" y="31046"/>
                  </a:cubicBezTo>
                  <a:cubicBezTo>
                    <a:pt x="39740" y="29256"/>
                    <a:pt x="43445" y="24986"/>
                    <a:pt x="44513" y="19024"/>
                  </a:cubicBezTo>
                  <a:cubicBezTo>
                    <a:pt x="45729" y="12238"/>
                    <a:pt x="42928" y="1563"/>
                    <a:pt x="34681" y="11"/>
                  </a:cubicBezTo>
                  <a:cubicBezTo>
                    <a:pt x="34642" y="4"/>
                    <a:pt x="34603" y="0"/>
                    <a:pt x="345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5762988" y="4469175"/>
              <a:ext cx="114000" cy="88100"/>
            </a:xfrm>
            <a:custGeom>
              <a:avLst/>
              <a:gdLst/>
              <a:ahLst/>
              <a:cxnLst/>
              <a:rect l="l" t="t" r="r" b="b"/>
              <a:pathLst>
                <a:path w="4560" h="3524" extrusionOk="0">
                  <a:moveTo>
                    <a:pt x="1763" y="0"/>
                  </a:moveTo>
                  <a:cubicBezTo>
                    <a:pt x="793" y="0"/>
                    <a:pt x="0" y="793"/>
                    <a:pt x="0" y="1761"/>
                  </a:cubicBezTo>
                  <a:cubicBezTo>
                    <a:pt x="0" y="2731"/>
                    <a:pt x="793" y="3523"/>
                    <a:pt x="1763" y="3523"/>
                  </a:cubicBezTo>
                  <a:lnTo>
                    <a:pt x="2797" y="3523"/>
                  </a:lnTo>
                  <a:cubicBezTo>
                    <a:pt x="3766" y="3523"/>
                    <a:pt x="4557" y="2731"/>
                    <a:pt x="4560" y="1761"/>
                  </a:cubicBezTo>
                  <a:cubicBezTo>
                    <a:pt x="4560" y="793"/>
                    <a:pt x="3767" y="0"/>
                    <a:pt x="27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5778513" y="4181725"/>
              <a:ext cx="113950" cy="88075"/>
            </a:xfrm>
            <a:custGeom>
              <a:avLst/>
              <a:gdLst/>
              <a:ahLst/>
              <a:cxnLst/>
              <a:rect l="l" t="t" r="r" b="b"/>
              <a:pathLst>
                <a:path w="4558" h="3523" extrusionOk="0">
                  <a:moveTo>
                    <a:pt x="1761" y="1"/>
                  </a:moveTo>
                  <a:cubicBezTo>
                    <a:pt x="793" y="1"/>
                    <a:pt x="0" y="792"/>
                    <a:pt x="0" y="1762"/>
                  </a:cubicBezTo>
                  <a:cubicBezTo>
                    <a:pt x="0" y="2730"/>
                    <a:pt x="793" y="3523"/>
                    <a:pt x="1761" y="3523"/>
                  </a:cubicBezTo>
                  <a:lnTo>
                    <a:pt x="2797" y="3523"/>
                  </a:lnTo>
                  <a:cubicBezTo>
                    <a:pt x="3767" y="3523"/>
                    <a:pt x="4558" y="2730"/>
                    <a:pt x="4558" y="1762"/>
                  </a:cubicBezTo>
                  <a:cubicBezTo>
                    <a:pt x="4558" y="792"/>
                    <a:pt x="3767" y="1"/>
                    <a:pt x="27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83" name="Google Shape;483;p9"/>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484" name="Google Shape;484;p9"/>
          <p:cNvSpPr txBox="1">
            <a:spLocks noGrp="1"/>
          </p:cNvSpPr>
          <p:nvPr>
            <p:ph type="title"/>
          </p:nvPr>
        </p:nvSpPr>
        <p:spPr>
          <a:xfrm>
            <a:off x="1708150" y="1839000"/>
            <a:ext cx="5727600" cy="8418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600"/>
              <a:buNone/>
              <a:defRPr sz="43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5" name="Google Shape;485;p9"/>
          <p:cNvSpPr txBox="1">
            <a:spLocks noGrp="1"/>
          </p:cNvSpPr>
          <p:nvPr>
            <p:ph type="subTitle" idx="1"/>
          </p:nvPr>
        </p:nvSpPr>
        <p:spPr>
          <a:xfrm>
            <a:off x="1708175" y="2680800"/>
            <a:ext cx="5727600" cy="8418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dk2"/>
        </a:solidFill>
        <a:effectLst/>
      </p:bgPr>
    </p:bg>
    <p:spTree>
      <p:nvGrpSpPr>
        <p:cNvPr id="1" name="Shape 486"/>
        <p:cNvGrpSpPr/>
        <p:nvPr/>
      </p:nvGrpSpPr>
      <p:grpSpPr>
        <a:xfrm>
          <a:off x="0" y="0"/>
          <a:ext cx="0" cy="0"/>
          <a:chOff x="0" y="0"/>
          <a:chExt cx="0" cy="0"/>
        </a:xfrm>
      </p:grpSpPr>
      <p:pic>
        <p:nvPicPr>
          <p:cNvPr id="487" name="Google Shape;487;p10"/>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488" name="Google Shape;488;p10"/>
          <p:cNvSpPr/>
          <p:nvPr/>
        </p:nvSpPr>
        <p:spPr>
          <a:xfrm>
            <a:off x="372375" y="324675"/>
            <a:ext cx="8394900" cy="4500600"/>
          </a:xfrm>
          <a:prstGeom prst="rect">
            <a:avLst/>
          </a:prstGeom>
          <a:solidFill>
            <a:srgbClr val="7C7C7C">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9" name="Google Shape;489;p10"/>
          <p:cNvGrpSpPr/>
          <p:nvPr/>
        </p:nvGrpSpPr>
        <p:grpSpPr>
          <a:xfrm>
            <a:off x="372025" y="321975"/>
            <a:ext cx="8400000" cy="4499700"/>
            <a:chOff x="372025" y="321975"/>
            <a:chExt cx="8400000" cy="4499700"/>
          </a:xfrm>
        </p:grpSpPr>
        <p:sp>
          <p:nvSpPr>
            <p:cNvPr id="490" name="Google Shape;490;p10"/>
            <p:cNvSpPr/>
            <p:nvPr/>
          </p:nvSpPr>
          <p:spPr>
            <a:xfrm>
              <a:off x="372025" y="321975"/>
              <a:ext cx="8400000" cy="44997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0"/>
            <p:cNvSpPr/>
            <p:nvPr/>
          </p:nvSpPr>
          <p:spPr>
            <a:xfrm>
              <a:off x="372025" y="321975"/>
              <a:ext cx="8400000" cy="2181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0"/>
            <p:cNvSpPr/>
            <p:nvPr/>
          </p:nvSpPr>
          <p:spPr>
            <a:xfrm>
              <a:off x="486450" y="38090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0"/>
            <p:cNvSpPr/>
            <p:nvPr/>
          </p:nvSpPr>
          <p:spPr>
            <a:xfrm>
              <a:off x="669900" y="38090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0"/>
            <p:cNvSpPr/>
            <p:nvPr/>
          </p:nvSpPr>
          <p:spPr>
            <a:xfrm>
              <a:off x="853350" y="38090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0"/>
            <p:cNvSpPr/>
            <p:nvPr/>
          </p:nvSpPr>
          <p:spPr>
            <a:xfrm>
              <a:off x="8537750" y="380900"/>
              <a:ext cx="100200" cy="1002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6" name="Google Shape;496;p10"/>
            <p:cNvCxnSpPr/>
            <p:nvPr/>
          </p:nvCxnSpPr>
          <p:spPr>
            <a:xfrm>
              <a:off x="7498375" y="431000"/>
              <a:ext cx="1039500" cy="0"/>
            </a:xfrm>
            <a:prstGeom prst="straightConnector1">
              <a:avLst/>
            </a:prstGeom>
            <a:noFill/>
            <a:ln w="9525" cap="flat" cmpd="sng">
              <a:solidFill>
                <a:schemeClr val="accent6"/>
              </a:solidFill>
              <a:prstDash val="solid"/>
              <a:round/>
              <a:headEnd type="none" w="med" len="med"/>
              <a:tailEnd type="none" w="med" len="med"/>
            </a:ln>
          </p:spPr>
        </p:cxnSp>
      </p:grpSp>
      <p:sp>
        <p:nvSpPr>
          <p:cNvPr id="497" name="Google Shape;497;p10"/>
          <p:cNvSpPr txBox="1">
            <a:spLocks noGrp="1"/>
          </p:cNvSpPr>
          <p:nvPr>
            <p:ph type="title"/>
          </p:nvPr>
        </p:nvSpPr>
        <p:spPr>
          <a:xfrm>
            <a:off x="720000" y="936725"/>
            <a:ext cx="5025300" cy="13239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8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587"/>
        <p:cNvGrpSpPr/>
        <p:nvPr/>
      </p:nvGrpSpPr>
      <p:grpSpPr>
        <a:xfrm>
          <a:off x="0" y="0"/>
          <a:ext cx="0" cy="0"/>
          <a:chOff x="0" y="0"/>
          <a:chExt cx="0" cy="0"/>
        </a:xfrm>
      </p:grpSpPr>
      <p:pic>
        <p:nvPicPr>
          <p:cNvPr id="588" name="Google Shape;588;p13"/>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589" name="Google Shape;589;p13"/>
          <p:cNvGrpSpPr/>
          <p:nvPr/>
        </p:nvGrpSpPr>
        <p:grpSpPr>
          <a:xfrm>
            <a:off x="372025" y="321975"/>
            <a:ext cx="8400000" cy="4503300"/>
            <a:chOff x="372025" y="321975"/>
            <a:chExt cx="8400000" cy="4503300"/>
          </a:xfrm>
        </p:grpSpPr>
        <p:sp>
          <p:nvSpPr>
            <p:cNvPr id="590" name="Google Shape;590;p13"/>
            <p:cNvSpPr/>
            <p:nvPr/>
          </p:nvSpPr>
          <p:spPr>
            <a:xfrm>
              <a:off x="372375" y="324675"/>
              <a:ext cx="8394900" cy="45006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1" name="Google Shape;591;p13"/>
            <p:cNvGrpSpPr/>
            <p:nvPr/>
          </p:nvGrpSpPr>
          <p:grpSpPr>
            <a:xfrm>
              <a:off x="372025" y="321975"/>
              <a:ext cx="8400000" cy="4499700"/>
              <a:chOff x="372025" y="321975"/>
              <a:chExt cx="8400000" cy="4499700"/>
            </a:xfrm>
          </p:grpSpPr>
          <p:sp>
            <p:nvSpPr>
              <p:cNvPr id="592" name="Google Shape;592;p13"/>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3"/>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3"/>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3"/>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3"/>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3"/>
              <p:cNvSpPr/>
              <p:nvPr/>
            </p:nvSpPr>
            <p:spPr>
              <a:xfrm>
                <a:off x="8537750" y="380900"/>
                <a:ext cx="100200" cy="100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98" name="Google Shape;598;p13"/>
              <p:cNvCxnSpPr/>
              <p:nvPr/>
            </p:nvCxnSpPr>
            <p:spPr>
              <a:xfrm>
                <a:off x="7498375" y="431000"/>
                <a:ext cx="1039500" cy="0"/>
              </a:xfrm>
              <a:prstGeom prst="straightConnector1">
                <a:avLst/>
              </a:prstGeom>
              <a:noFill/>
              <a:ln w="9525" cap="flat" cmpd="sng">
                <a:solidFill>
                  <a:schemeClr val="dk2"/>
                </a:solidFill>
                <a:prstDash val="solid"/>
                <a:round/>
                <a:headEnd type="none" w="med" len="med"/>
                <a:tailEnd type="none" w="med" len="med"/>
              </a:ln>
            </p:spPr>
          </p:cxnSp>
        </p:grpSp>
      </p:grpSp>
      <p:sp>
        <p:nvSpPr>
          <p:cNvPr id="599" name="Google Shape;599;p13"/>
          <p:cNvSpPr txBox="1">
            <a:spLocks noGrp="1"/>
          </p:cNvSpPr>
          <p:nvPr>
            <p:ph type="title"/>
          </p:nvPr>
        </p:nvSpPr>
        <p:spPr>
          <a:xfrm>
            <a:off x="720000" y="1264700"/>
            <a:ext cx="2336400" cy="5277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16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00" name="Google Shape;600;p13"/>
          <p:cNvSpPr txBox="1">
            <a:spLocks noGrp="1"/>
          </p:cNvSpPr>
          <p:nvPr>
            <p:ph type="title" idx="2" hasCustomPrompt="1"/>
          </p:nvPr>
        </p:nvSpPr>
        <p:spPr>
          <a:xfrm>
            <a:off x="1781100" y="1046825"/>
            <a:ext cx="1275300" cy="218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1000">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1" name="Google Shape;601;p13"/>
          <p:cNvSpPr txBox="1">
            <a:spLocks noGrp="1"/>
          </p:cNvSpPr>
          <p:nvPr>
            <p:ph type="subTitle" idx="1"/>
          </p:nvPr>
        </p:nvSpPr>
        <p:spPr>
          <a:xfrm>
            <a:off x="720000" y="1792400"/>
            <a:ext cx="2336400" cy="6468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602" name="Google Shape;602;p13"/>
          <p:cNvSpPr txBox="1">
            <a:spLocks noGrp="1"/>
          </p:cNvSpPr>
          <p:nvPr>
            <p:ph type="title" idx="3"/>
          </p:nvPr>
        </p:nvSpPr>
        <p:spPr>
          <a:xfrm>
            <a:off x="3403800" y="1264700"/>
            <a:ext cx="2336400" cy="5277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16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03" name="Google Shape;603;p13"/>
          <p:cNvSpPr txBox="1">
            <a:spLocks noGrp="1"/>
          </p:cNvSpPr>
          <p:nvPr>
            <p:ph type="title" idx="4" hasCustomPrompt="1"/>
          </p:nvPr>
        </p:nvSpPr>
        <p:spPr>
          <a:xfrm>
            <a:off x="4464900" y="1046825"/>
            <a:ext cx="1275300" cy="218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1000">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4" name="Google Shape;604;p13"/>
          <p:cNvSpPr txBox="1">
            <a:spLocks noGrp="1"/>
          </p:cNvSpPr>
          <p:nvPr>
            <p:ph type="subTitle" idx="5"/>
          </p:nvPr>
        </p:nvSpPr>
        <p:spPr>
          <a:xfrm>
            <a:off x="3403800" y="1792400"/>
            <a:ext cx="2336400" cy="6468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605" name="Google Shape;605;p13"/>
          <p:cNvSpPr txBox="1">
            <a:spLocks noGrp="1"/>
          </p:cNvSpPr>
          <p:nvPr>
            <p:ph type="title" idx="6"/>
          </p:nvPr>
        </p:nvSpPr>
        <p:spPr>
          <a:xfrm>
            <a:off x="6087600" y="1264700"/>
            <a:ext cx="2336400" cy="5277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16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06" name="Google Shape;606;p13"/>
          <p:cNvSpPr txBox="1">
            <a:spLocks noGrp="1"/>
          </p:cNvSpPr>
          <p:nvPr>
            <p:ph type="title" idx="7" hasCustomPrompt="1"/>
          </p:nvPr>
        </p:nvSpPr>
        <p:spPr>
          <a:xfrm>
            <a:off x="7148700" y="1046825"/>
            <a:ext cx="1275300" cy="218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1000">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7" name="Google Shape;607;p13"/>
          <p:cNvSpPr txBox="1">
            <a:spLocks noGrp="1"/>
          </p:cNvSpPr>
          <p:nvPr>
            <p:ph type="subTitle" idx="8"/>
          </p:nvPr>
        </p:nvSpPr>
        <p:spPr>
          <a:xfrm>
            <a:off x="6087600" y="1792400"/>
            <a:ext cx="2336400" cy="6468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608" name="Google Shape;608;p13"/>
          <p:cNvSpPr txBox="1">
            <a:spLocks noGrp="1"/>
          </p:cNvSpPr>
          <p:nvPr>
            <p:ph type="title" idx="9"/>
          </p:nvPr>
        </p:nvSpPr>
        <p:spPr>
          <a:xfrm>
            <a:off x="720000" y="3155075"/>
            <a:ext cx="2336400" cy="5277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16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09" name="Google Shape;609;p13"/>
          <p:cNvSpPr txBox="1">
            <a:spLocks noGrp="1"/>
          </p:cNvSpPr>
          <p:nvPr>
            <p:ph type="title" idx="13" hasCustomPrompt="1"/>
          </p:nvPr>
        </p:nvSpPr>
        <p:spPr>
          <a:xfrm>
            <a:off x="1781100" y="2937200"/>
            <a:ext cx="1275300" cy="218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1000">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0" name="Google Shape;610;p13"/>
          <p:cNvSpPr txBox="1">
            <a:spLocks noGrp="1"/>
          </p:cNvSpPr>
          <p:nvPr>
            <p:ph type="subTitle" idx="14"/>
          </p:nvPr>
        </p:nvSpPr>
        <p:spPr>
          <a:xfrm>
            <a:off x="720000" y="3682800"/>
            <a:ext cx="2336400" cy="6468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611" name="Google Shape;611;p13"/>
          <p:cNvSpPr txBox="1">
            <a:spLocks noGrp="1"/>
          </p:cNvSpPr>
          <p:nvPr>
            <p:ph type="title" idx="15"/>
          </p:nvPr>
        </p:nvSpPr>
        <p:spPr>
          <a:xfrm>
            <a:off x="3403800" y="3155075"/>
            <a:ext cx="2336400" cy="5277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16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12" name="Google Shape;612;p13"/>
          <p:cNvSpPr txBox="1">
            <a:spLocks noGrp="1"/>
          </p:cNvSpPr>
          <p:nvPr>
            <p:ph type="title" idx="16" hasCustomPrompt="1"/>
          </p:nvPr>
        </p:nvSpPr>
        <p:spPr>
          <a:xfrm>
            <a:off x="4464900" y="2937200"/>
            <a:ext cx="1275300" cy="218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1000">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3" name="Google Shape;613;p13"/>
          <p:cNvSpPr txBox="1">
            <a:spLocks noGrp="1"/>
          </p:cNvSpPr>
          <p:nvPr>
            <p:ph type="subTitle" idx="17"/>
          </p:nvPr>
        </p:nvSpPr>
        <p:spPr>
          <a:xfrm>
            <a:off x="3403800" y="3682800"/>
            <a:ext cx="2336400" cy="6468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614" name="Google Shape;614;p13"/>
          <p:cNvSpPr txBox="1">
            <a:spLocks noGrp="1"/>
          </p:cNvSpPr>
          <p:nvPr>
            <p:ph type="title" idx="18"/>
          </p:nvPr>
        </p:nvSpPr>
        <p:spPr>
          <a:xfrm>
            <a:off x="6087600" y="3155075"/>
            <a:ext cx="2336400" cy="5277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16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15" name="Google Shape;615;p13"/>
          <p:cNvSpPr txBox="1">
            <a:spLocks noGrp="1"/>
          </p:cNvSpPr>
          <p:nvPr>
            <p:ph type="title" idx="19" hasCustomPrompt="1"/>
          </p:nvPr>
        </p:nvSpPr>
        <p:spPr>
          <a:xfrm>
            <a:off x="7148700" y="2937200"/>
            <a:ext cx="1275300" cy="218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1000">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6" name="Google Shape;616;p13"/>
          <p:cNvSpPr txBox="1">
            <a:spLocks noGrp="1"/>
          </p:cNvSpPr>
          <p:nvPr>
            <p:ph type="subTitle" idx="20"/>
          </p:nvPr>
        </p:nvSpPr>
        <p:spPr>
          <a:xfrm>
            <a:off x="6087600" y="3682800"/>
            <a:ext cx="2336400" cy="6468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SECTION_HEADER_1">
    <p:bg>
      <p:bgPr>
        <a:solidFill>
          <a:schemeClr val="accent4"/>
        </a:solidFill>
        <a:effectLst/>
      </p:bgPr>
    </p:bg>
    <p:spTree>
      <p:nvGrpSpPr>
        <p:cNvPr id="1" name="Shape 714"/>
        <p:cNvGrpSpPr/>
        <p:nvPr/>
      </p:nvGrpSpPr>
      <p:grpSpPr>
        <a:xfrm>
          <a:off x="0" y="0"/>
          <a:ext cx="0" cy="0"/>
          <a:chOff x="0" y="0"/>
          <a:chExt cx="0" cy="0"/>
        </a:xfrm>
      </p:grpSpPr>
      <p:pic>
        <p:nvPicPr>
          <p:cNvPr id="715" name="Google Shape;715;p15"/>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716" name="Google Shape;716;p15"/>
          <p:cNvGrpSpPr/>
          <p:nvPr/>
        </p:nvGrpSpPr>
        <p:grpSpPr>
          <a:xfrm>
            <a:off x="372025" y="321975"/>
            <a:ext cx="8400000" cy="4499700"/>
            <a:chOff x="372025" y="321975"/>
            <a:chExt cx="8400000" cy="4499700"/>
          </a:xfrm>
        </p:grpSpPr>
        <p:sp>
          <p:nvSpPr>
            <p:cNvPr id="717" name="Google Shape;717;p15"/>
            <p:cNvSpPr/>
            <p:nvPr/>
          </p:nvSpPr>
          <p:spPr>
            <a:xfrm>
              <a:off x="372025" y="321975"/>
              <a:ext cx="8400000" cy="44997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5"/>
            <p:cNvSpPr/>
            <p:nvPr/>
          </p:nvSpPr>
          <p:spPr>
            <a:xfrm>
              <a:off x="372025" y="321975"/>
              <a:ext cx="8400000" cy="218100"/>
            </a:xfrm>
            <a:prstGeom prst="rect">
              <a:avLst/>
            </a:prstGeom>
            <a:solidFill>
              <a:schemeClr val="accent5"/>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5"/>
            <p:cNvSpPr/>
            <p:nvPr/>
          </p:nvSpPr>
          <p:spPr>
            <a:xfrm>
              <a:off x="486450" y="380900"/>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5"/>
            <p:cNvSpPr/>
            <p:nvPr/>
          </p:nvSpPr>
          <p:spPr>
            <a:xfrm>
              <a:off x="669900" y="380900"/>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5"/>
            <p:cNvSpPr/>
            <p:nvPr/>
          </p:nvSpPr>
          <p:spPr>
            <a:xfrm>
              <a:off x="853350" y="380900"/>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2" name="Google Shape;722;p15"/>
          <p:cNvSpPr/>
          <p:nvPr/>
        </p:nvSpPr>
        <p:spPr>
          <a:xfrm>
            <a:off x="372375" y="324675"/>
            <a:ext cx="8394900" cy="45006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3" name="Google Shape;723;p15"/>
          <p:cNvGrpSpPr/>
          <p:nvPr/>
        </p:nvGrpSpPr>
        <p:grpSpPr>
          <a:xfrm>
            <a:off x="371330" y="4054252"/>
            <a:ext cx="8400431" cy="767401"/>
            <a:chOff x="4122825" y="2769975"/>
            <a:chExt cx="4390775" cy="1934950"/>
          </a:xfrm>
        </p:grpSpPr>
        <p:sp>
          <p:nvSpPr>
            <p:cNvPr id="724" name="Google Shape;724;p15"/>
            <p:cNvSpPr/>
            <p:nvPr/>
          </p:nvSpPr>
          <p:spPr>
            <a:xfrm>
              <a:off x="4122825" y="2769975"/>
              <a:ext cx="4390775" cy="1399600"/>
            </a:xfrm>
            <a:custGeom>
              <a:avLst/>
              <a:gdLst/>
              <a:ahLst/>
              <a:cxnLst/>
              <a:rect l="l" t="t" r="r" b="b"/>
              <a:pathLst>
                <a:path w="175631" h="55984" fill="none" extrusionOk="0">
                  <a:moveTo>
                    <a:pt x="175486" y="55983"/>
                  </a:moveTo>
                  <a:cubicBezTo>
                    <a:pt x="175594" y="55983"/>
                    <a:pt x="175630" y="55808"/>
                    <a:pt x="175534" y="55748"/>
                  </a:cubicBezTo>
                  <a:lnTo>
                    <a:pt x="87817" y="1"/>
                  </a:lnTo>
                  <a:lnTo>
                    <a:pt x="97" y="55748"/>
                  </a:lnTo>
                  <a:cubicBezTo>
                    <a:pt x="1" y="55810"/>
                    <a:pt x="37" y="55983"/>
                    <a:pt x="146" y="55983"/>
                  </a:cubicBez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5"/>
            <p:cNvSpPr/>
            <p:nvPr/>
          </p:nvSpPr>
          <p:spPr>
            <a:xfrm>
              <a:off x="5419875" y="2769975"/>
              <a:ext cx="898375" cy="1934950"/>
            </a:xfrm>
            <a:custGeom>
              <a:avLst/>
              <a:gdLst/>
              <a:ahLst/>
              <a:cxnLst/>
              <a:rect l="l" t="t" r="r" b="b"/>
              <a:pathLst>
                <a:path w="35935" h="77398" fill="none" extrusionOk="0">
                  <a:moveTo>
                    <a:pt x="35935" y="1"/>
                  </a:moveTo>
                  <a:lnTo>
                    <a:pt x="0" y="77398"/>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5"/>
            <p:cNvSpPr/>
            <p:nvPr/>
          </p:nvSpPr>
          <p:spPr>
            <a:xfrm>
              <a:off x="4355900" y="2769975"/>
              <a:ext cx="1962350" cy="1934950"/>
            </a:xfrm>
            <a:custGeom>
              <a:avLst/>
              <a:gdLst/>
              <a:ahLst/>
              <a:cxnLst/>
              <a:rect l="l" t="t" r="r" b="b"/>
              <a:pathLst>
                <a:path w="78494" h="77398" fill="none" extrusionOk="0">
                  <a:moveTo>
                    <a:pt x="0" y="77398"/>
                  </a:moveTo>
                  <a:lnTo>
                    <a:pt x="78494"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5"/>
            <p:cNvSpPr/>
            <p:nvPr/>
          </p:nvSpPr>
          <p:spPr>
            <a:xfrm>
              <a:off x="6318225" y="2769975"/>
              <a:ext cx="898350" cy="1934950"/>
            </a:xfrm>
            <a:custGeom>
              <a:avLst/>
              <a:gdLst/>
              <a:ahLst/>
              <a:cxnLst/>
              <a:rect l="l" t="t" r="r" b="b"/>
              <a:pathLst>
                <a:path w="35934" h="77398" fill="none" extrusionOk="0">
                  <a:moveTo>
                    <a:pt x="1" y="1"/>
                  </a:moveTo>
                  <a:lnTo>
                    <a:pt x="35934" y="77398"/>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5"/>
            <p:cNvSpPr/>
            <p:nvPr/>
          </p:nvSpPr>
          <p:spPr>
            <a:xfrm>
              <a:off x="6318225" y="2769975"/>
              <a:ext cx="1962350" cy="1934950"/>
            </a:xfrm>
            <a:custGeom>
              <a:avLst/>
              <a:gdLst/>
              <a:ahLst/>
              <a:cxnLst/>
              <a:rect l="l" t="t" r="r" b="b"/>
              <a:pathLst>
                <a:path w="78494" h="77398" fill="none" extrusionOk="0">
                  <a:moveTo>
                    <a:pt x="78493" y="77398"/>
                  </a:moveTo>
                  <a:lnTo>
                    <a:pt x="1"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5"/>
            <p:cNvSpPr/>
            <p:nvPr/>
          </p:nvSpPr>
          <p:spPr>
            <a:xfrm>
              <a:off x="4123850" y="3851100"/>
              <a:ext cx="4389300" cy="25"/>
            </a:xfrm>
            <a:custGeom>
              <a:avLst/>
              <a:gdLst/>
              <a:ahLst/>
              <a:cxnLst/>
              <a:rect l="l" t="t" r="r" b="b"/>
              <a:pathLst>
                <a:path w="175572" h="1" fill="none" extrusionOk="0">
                  <a:moveTo>
                    <a:pt x="1" y="0"/>
                  </a:moveTo>
                  <a:lnTo>
                    <a:pt x="175571" y="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5"/>
            <p:cNvSpPr/>
            <p:nvPr/>
          </p:nvSpPr>
          <p:spPr>
            <a:xfrm>
              <a:off x="4123850" y="4346500"/>
              <a:ext cx="4389300" cy="25"/>
            </a:xfrm>
            <a:custGeom>
              <a:avLst/>
              <a:gdLst/>
              <a:ahLst/>
              <a:cxnLst/>
              <a:rect l="l" t="t" r="r" b="b"/>
              <a:pathLst>
                <a:path w="175572" h="1" fill="none" extrusionOk="0">
                  <a:moveTo>
                    <a:pt x="1" y="1"/>
                  </a:moveTo>
                  <a:lnTo>
                    <a:pt x="175571"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5"/>
            <p:cNvSpPr/>
            <p:nvPr/>
          </p:nvSpPr>
          <p:spPr>
            <a:xfrm>
              <a:off x="4123850" y="3557300"/>
              <a:ext cx="4388725" cy="25"/>
            </a:xfrm>
            <a:custGeom>
              <a:avLst/>
              <a:gdLst/>
              <a:ahLst/>
              <a:cxnLst/>
              <a:rect l="l" t="t" r="r" b="b"/>
              <a:pathLst>
                <a:path w="175549" h="1" fill="none" extrusionOk="0">
                  <a:moveTo>
                    <a:pt x="1" y="0"/>
                  </a:moveTo>
                  <a:lnTo>
                    <a:pt x="175549" y="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5"/>
            <p:cNvSpPr/>
            <p:nvPr/>
          </p:nvSpPr>
          <p:spPr>
            <a:xfrm>
              <a:off x="4123850" y="3353425"/>
              <a:ext cx="4389300" cy="25"/>
            </a:xfrm>
            <a:custGeom>
              <a:avLst/>
              <a:gdLst/>
              <a:ahLst/>
              <a:cxnLst/>
              <a:rect l="l" t="t" r="r" b="b"/>
              <a:pathLst>
                <a:path w="175572" h="1" fill="none" extrusionOk="0">
                  <a:moveTo>
                    <a:pt x="1" y="0"/>
                  </a:moveTo>
                  <a:lnTo>
                    <a:pt x="175571" y="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5"/>
            <p:cNvSpPr/>
            <p:nvPr/>
          </p:nvSpPr>
          <p:spPr>
            <a:xfrm>
              <a:off x="4123850" y="3194925"/>
              <a:ext cx="4389300" cy="25"/>
            </a:xfrm>
            <a:custGeom>
              <a:avLst/>
              <a:gdLst/>
              <a:ahLst/>
              <a:cxnLst/>
              <a:rect l="l" t="t" r="r" b="b"/>
              <a:pathLst>
                <a:path w="175572" h="1" fill="none" extrusionOk="0">
                  <a:moveTo>
                    <a:pt x="1" y="1"/>
                  </a:moveTo>
                  <a:lnTo>
                    <a:pt x="175571"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5"/>
            <p:cNvSpPr/>
            <p:nvPr/>
          </p:nvSpPr>
          <p:spPr>
            <a:xfrm>
              <a:off x="4123850" y="3079875"/>
              <a:ext cx="4388725" cy="25"/>
            </a:xfrm>
            <a:custGeom>
              <a:avLst/>
              <a:gdLst/>
              <a:ahLst/>
              <a:cxnLst/>
              <a:rect l="l" t="t" r="r" b="b"/>
              <a:pathLst>
                <a:path w="175549" h="1" fill="none" extrusionOk="0">
                  <a:moveTo>
                    <a:pt x="1" y="1"/>
                  </a:moveTo>
                  <a:lnTo>
                    <a:pt x="175549"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5"/>
            <p:cNvSpPr/>
            <p:nvPr/>
          </p:nvSpPr>
          <p:spPr>
            <a:xfrm>
              <a:off x="4123850" y="2976475"/>
              <a:ext cx="4389300" cy="25"/>
            </a:xfrm>
            <a:custGeom>
              <a:avLst/>
              <a:gdLst/>
              <a:ahLst/>
              <a:cxnLst/>
              <a:rect l="l" t="t" r="r" b="b"/>
              <a:pathLst>
                <a:path w="175572" h="1" fill="none" extrusionOk="0">
                  <a:moveTo>
                    <a:pt x="1" y="0"/>
                  </a:moveTo>
                  <a:lnTo>
                    <a:pt x="175571" y="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5"/>
            <p:cNvSpPr/>
            <p:nvPr/>
          </p:nvSpPr>
          <p:spPr>
            <a:xfrm>
              <a:off x="4123850" y="2880100"/>
              <a:ext cx="4388725" cy="25"/>
            </a:xfrm>
            <a:custGeom>
              <a:avLst/>
              <a:gdLst/>
              <a:ahLst/>
              <a:cxnLst/>
              <a:rect l="l" t="t" r="r" b="b"/>
              <a:pathLst>
                <a:path w="175549" h="1" fill="none" extrusionOk="0">
                  <a:moveTo>
                    <a:pt x="1" y="0"/>
                  </a:moveTo>
                  <a:lnTo>
                    <a:pt x="175549" y="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5"/>
            <p:cNvSpPr/>
            <p:nvPr/>
          </p:nvSpPr>
          <p:spPr>
            <a:xfrm>
              <a:off x="4123850" y="2769975"/>
              <a:ext cx="2194400" cy="979100"/>
            </a:xfrm>
            <a:custGeom>
              <a:avLst/>
              <a:gdLst/>
              <a:ahLst/>
              <a:cxnLst/>
              <a:rect l="l" t="t" r="r" b="b"/>
              <a:pathLst>
                <a:path w="87776" h="39164" fill="none" extrusionOk="0">
                  <a:moveTo>
                    <a:pt x="87776" y="1"/>
                  </a:moveTo>
                  <a:lnTo>
                    <a:pt x="1" y="39164"/>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5"/>
            <p:cNvSpPr/>
            <p:nvPr/>
          </p:nvSpPr>
          <p:spPr>
            <a:xfrm>
              <a:off x="4123850" y="2769975"/>
              <a:ext cx="2194400" cy="662050"/>
            </a:xfrm>
            <a:custGeom>
              <a:avLst/>
              <a:gdLst/>
              <a:ahLst/>
              <a:cxnLst/>
              <a:rect l="l" t="t" r="r" b="b"/>
              <a:pathLst>
                <a:path w="87776" h="26482" fill="none" extrusionOk="0">
                  <a:moveTo>
                    <a:pt x="87776" y="1"/>
                  </a:moveTo>
                  <a:lnTo>
                    <a:pt x="1" y="2648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5"/>
            <p:cNvSpPr/>
            <p:nvPr/>
          </p:nvSpPr>
          <p:spPr>
            <a:xfrm>
              <a:off x="4123850" y="2769975"/>
              <a:ext cx="2194400" cy="407100"/>
            </a:xfrm>
            <a:custGeom>
              <a:avLst/>
              <a:gdLst/>
              <a:ahLst/>
              <a:cxnLst/>
              <a:rect l="l" t="t" r="r" b="b"/>
              <a:pathLst>
                <a:path w="87776" h="16284" fill="none" extrusionOk="0">
                  <a:moveTo>
                    <a:pt x="87776" y="1"/>
                  </a:moveTo>
                  <a:lnTo>
                    <a:pt x="1" y="16284"/>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5"/>
            <p:cNvSpPr/>
            <p:nvPr/>
          </p:nvSpPr>
          <p:spPr>
            <a:xfrm>
              <a:off x="4123850" y="2769975"/>
              <a:ext cx="2194400" cy="206525"/>
            </a:xfrm>
            <a:custGeom>
              <a:avLst/>
              <a:gdLst/>
              <a:ahLst/>
              <a:cxnLst/>
              <a:rect l="l" t="t" r="r" b="b"/>
              <a:pathLst>
                <a:path w="87776" h="8261" fill="none" extrusionOk="0">
                  <a:moveTo>
                    <a:pt x="87776" y="1"/>
                  </a:moveTo>
                  <a:lnTo>
                    <a:pt x="1" y="826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5"/>
            <p:cNvSpPr/>
            <p:nvPr/>
          </p:nvSpPr>
          <p:spPr>
            <a:xfrm>
              <a:off x="4123850" y="2769975"/>
              <a:ext cx="2194400" cy="25"/>
            </a:xfrm>
            <a:custGeom>
              <a:avLst/>
              <a:gdLst/>
              <a:ahLst/>
              <a:cxnLst/>
              <a:rect l="l" t="t" r="r" b="b"/>
              <a:pathLst>
                <a:path w="87776" h="1" fill="none" extrusionOk="0">
                  <a:moveTo>
                    <a:pt x="87776" y="1"/>
                  </a:moveTo>
                  <a:lnTo>
                    <a:pt x="1"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5"/>
            <p:cNvSpPr/>
            <p:nvPr/>
          </p:nvSpPr>
          <p:spPr>
            <a:xfrm>
              <a:off x="6318700" y="2769975"/>
              <a:ext cx="2194450" cy="979100"/>
            </a:xfrm>
            <a:custGeom>
              <a:avLst/>
              <a:gdLst/>
              <a:ahLst/>
              <a:cxnLst/>
              <a:rect l="l" t="t" r="r" b="b"/>
              <a:pathLst>
                <a:path w="87778" h="39164" fill="none" extrusionOk="0">
                  <a:moveTo>
                    <a:pt x="1" y="1"/>
                  </a:moveTo>
                  <a:lnTo>
                    <a:pt x="87777" y="39164"/>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5"/>
            <p:cNvSpPr/>
            <p:nvPr/>
          </p:nvSpPr>
          <p:spPr>
            <a:xfrm>
              <a:off x="6318700" y="2769975"/>
              <a:ext cx="2194450" cy="662050"/>
            </a:xfrm>
            <a:custGeom>
              <a:avLst/>
              <a:gdLst/>
              <a:ahLst/>
              <a:cxnLst/>
              <a:rect l="l" t="t" r="r" b="b"/>
              <a:pathLst>
                <a:path w="87778" h="26482" fill="none" extrusionOk="0">
                  <a:moveTo>
                    <a:pt x="1" y="1"/>
                  </a:moveTo>
                  <a:lnTo>
                    <a:pt x="87777" y="2648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5"/>
            <p:cNvSpPr/>
            <p:nvPr/>
          </p:nvSpPr>
          <p:spPr>
            <a:xfrm>
              <a:off x="6318700" y="2769975"/>
              <a:ext cx="2194450" cy="407100"/>
            </a:xfrm>
            <a:custGeom>
              <a:avLst/>
              <a:gdLst/>
              <a:ahLst/>
              <a:cxnLst/>
              <a:rect l="l" t="t" r="r" b="b"/>
              <a:pathLst>
                <a:path w="87778" h="16284" fill="none" extrusionOk="0">
                  <a:moveTo>
                    <a:pt x="1" y="1"/>
                  </a:moveTo>
                  <a:lnTo>
                    <a:pt x="87777" y="16284"/>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5"/>
            <p:cNvSpPr/>
            <p:nvPr/>
          </p:nvSpPr>
          <p:spPr>
            <a:xfrm>
              <a:off x="6318700" y="2769975"/>
              <a:ext cx="2194450" cy="206525"/>
            </a:xfrm>
            <a:custGeom>
              <a:avLst/>
              <a:gdLst/>
              <a:ahLst/>
              <a:cxnLst/>
              <a:rect l="l" t="t" r="r" b="b"/>
              <a:pathLst>
                <a:path w="87778" h="8261" fill="none" extrusionOk="0">
                  <a:moveTo>
                    <a:pt x="1" y="1"/>
                  </a:moveTo>
                  <a:lnTo>
                    <a:pt x="87777" y="826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5"/>
            <p:cNvSpPr/>
            <p:nvPr/>
          </p:nvSpPr>
          <p:spPr>
            <a:xfrm>
              <a:off x="6318700" y="2769975"/>
              <a:ext cx="2194450" cy="25"/>
            </a:xfrm>
            <a:custGeom>
              <a:avLst/>
              <a:gdLst/>
              <a:ahLst/>
              <a:cxnLst/>
              <a:rect l="l" t="t" r="r" b="b"/>
              <a:pathLst>
                <a:path w="87778" h="1" fill="none" extrusionOk="0">
                  <a:moveTo>
                    <a:pt x="1" y="1"/>
                  </a:moveTo>
                  <a:lnTo>
                    <a:pt x="87777"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7" name="Google Shape;747;p15"/>
          <p:cNvGrpSpPr/>
          <p:nvPr/>
        </p:nvGrpSpPr>
        <p:grpSpPr>
          <a:xfrm rot="10800000" flipH="1">
            <a:off x="371330" y="539955"/>
            <a:ext cx="8400431" cy="767401"/>
            <a:chOff x="4122825" y="2769975"/>
            <a:chExt cx="4390775" cy="1934950"/>
          </a:xfrm>
        </p:grpSpPr>
        <p:sp>
          <p:nvSpPr>
            <p:cNvPr id="748" name="Google Shape;748;p15"/>
            <p:cNvSpPr/>
            <p:nvPr/>
          </p:nvSpPr>
          <p:spPr>
            <a:xfrm>
              <a:off x="4122825" y="2769975"/>
              <a:ext cx="4390775" cy="1399600"/>
            </a:xfrm>
            <a:custGeom>
              <a:avLst/>
              <a:gdLst/>
              <a:ahLst/>
              <a:cxnLst/>
              <a:rect l="l" t="t" r="r" b="b"/>
              <a:pathLst>
                <a:path w="175631" h="55984" fill="none" extrusionOk="0">
                  <a:moveTo>
                    <a:pt x="175486" y="55983"/>
                  </a:moveTo>
                  <a:cubicBezTo>
                    <a:pt x="175594" y="55983"/>
                    <a:pt x="175630" y="55808"/>
                    <a:pt x="175534" y="55748"/>
                  </a:cubicBezTo>
                  <a:lnTo>
                    <a:pt x="87817" y="1"/>
                  </a:lnTo>
                  <a:lnTo>
                    <a:pt x="97" y="55748"/>
                  </a:lnTo>
                  <a:cubicBezTo>
                    <a:pt x="1" y="55810"/>
                    <a:pt x="37" y="55983"/>
                    <a:pt x="146" y="55983"/>
                  </a:cubicBez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5"/>
            <p:cNvSpPr/>
            <p:nvPr/>
          </p:nvSpPr>
          <p:spPr>
            <a:xfrm>
              <a:off x="5419875" y="2769975"/>
              <a:ext cx="898375" cy="1934950"/>
            </a:xfrm>
            <a:custGeom>
              <a:avLst/>
              <a:gdLst/>
              <a:ahLst/>
              <a:cxnLst/>
              <a:rect l="l" t="t" r="r" b="b"/>
              <a:pathLst>
                <a:path w="35935" h="77398" fill="none" extrusionOk="0">
                  <a:moveTo>
                    <a:pt x="35935" y="1"/>
                  </a:moveTo>
                  <a:lnTo>
                    <a:pt x="0" y="77398"/>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5"/>
            <p:cNvSpPr/>
            <p:nvPr/>
          </p:nvSpPr>
          <p:spPr>
            <a:xfrm>
              <a:off x="4355900" y="2769975"/>
              <a:ext cx="1962350" cy="1934950"/>
            </a:xfrm>
            <a:custGeom>
              <a:avLst/>
              <a:gdLst/>
              <a:ahLst/>
              <a:cxnLst/>
              <a:rect l="l" t="t" r="r" b="b"/>
              <a:pathLst>
                <a:path w="78494" h="77398" fill="none" extrusionOk="0">
                  <a:moveTo>
                    <a:pt x="0" y="77398"/>
                  </a:moveTo>
                  <a:lnTo>
                    <a:pt x="78494"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5"/>
            <p:cNvSpPr/>
            <p:nvPr/>
          </p:nvSpPr>
          <p:spPr>
            <a:xfrm>
              <a:off x="6318225" y="2769975"/>
              <a:ext cx="898350" cy="1934950"/>
            </a:xfrm>
            <a:custGeom>
              <a:avLst/>
              <a:gdLst/>
              <a:ahLst/>
              <a:cxnLst/>
              <a:rect l="l" t="t" r="r" b="b"/>
              <a:pathLst>
                <a:path w="35934" h="77398" fill="none" extrusionOk="0">
                  <a:moveTo>
                    <a:pt x="1" y="1"/>
                  </a:moveTo>
                  <a:lnTo>
                    <a:pt x="35934" y="77398"/>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5"/>
            <p:cNvSpPr/>
            <p:nvPr/>
          </p:nvSpPr>
          <p:spPr>
            <a:xfrm>
              <a:off x="6318225" y="2769975"/>
              <a:ext cx="1962350" cy="1934950"/>
            </a:xfrm>
            <a:custGeom>
              <a:avLst/>
              <a:gdLst/>
              <a:ahLst/>
              <a:cxnLst/>
              <a:rect l="l" t="t" r="r" b="b"/>
              <a:pathLst>
                <a:path w="78494" h="77398" fill="none" extrusionOk="0">
                  <a:moveTo>
                    <a:pt x="78493" y="77398"/>
                  </a:moveTo>
                  <a:lnTo>
                    <a:pt x="1"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5"/>
            <p:cNvSpPr/>
            <p:nvPr/>
          </p:nvSpPr>
          <p:spPr>
            <a:xfrm>
              <a:off x="4123850" y="3851100"/>
              <a:ext cx="4389300" cy="25"/>
            </a:xfrm>
            <a:custGeom>
              <a:avLst/>
              <a:gdLst/>
              <a:ahLst/>
              <a:cxnLst/>
              <a:rect l="l" t="t" r="r" b="b"/>
              <a:pathLst>
                <a:path w="175572" h="1" fill="none" extrusionOk="0">
                  <a:moveTo>
                    <a:pt x="1" y="0"/>
                  </a:moveTo>
                  <a:lnTo>
                    <a:pt x="175571" y="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5"/>
            <p:cNvSpPr/>
            <p:nvPr/>
          </p:nvSpPr>
          <p:spPr>
            <a:xfrm>
              <a:off x="4123850" y="4346500"/>
              <a:ext cx="4389300" cy="25"/>
            </a:xfrm>
            <a:custGeom>
              <a:avLst/>
              <a:gdLst/>
              <a:ahLst/>
              <a:cxnLst/>
              <a:rect l="l" t="t" r="r" b="b"/>
              <a:pathLst>
                <a:path w="175572" h="1" fill="none" extrusionOk="0">
                  <a:moveTo>
                    <a:pt x="1" y="1"/>
                  </a:moveTo>
                  <a:lnTo>
                    <a:pt x="175571"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5"/>
            <p:cNvSpPr/>
            <p:nvPr/>
          </p:nvSpPr>
          <p:spPr>
            <a:xfrm>
              <a:off x="4123850" y="3557300"/>
              <a:ext cx="4388725" cy="25"/>
            </a:xfrm>
            <a:custGeom>
              <a:avLst/>
              <a:gdLst/>
              <a:ahLst/>
              <a:cxnLst/>
              <a:rect l="l" t="t" r="r" b="b"/>
              <a:pathLst>
                <a:path w="175549" h="1" fill="none" extrusionOk="0">
                  <a:moveTo>
                    <a:pt x="1" y="0"/>
                  </a:moveTo>
                  <a:lnTo>
                    <a:pt x="175549" y="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5"/>
            <p:cNvSpPr/>
            <p:nvPr/>
          </p:nvSpPr>
          <p:spPr>
            <a:xfrm>
              <a:off x="4123850" y="3353425"/>
              <a:ext cx="4389300" cy="25"/>
            </a:xfrm>
            <a:custGeom>
              <a:avLst/>
              <a:gdLst/>
              <a:ahLst/>
              <a:cxnLst/>
              <a:rect l="l" t="t" r="r" b="b"/>
              <a:pathLst>
                <a:path w="175572" h="1" fill="none" extrusionOk="0">
                  <a:moveTo>
                    <a:pt x="1" y="0"/>
                  </a:moveTo>
                  <a:lnTo>
                    <a:pt x="175571" y="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5"/>
            <p:cNvSpPr/>
            <p:nvPr/>
          </p:nvSpPr>
          <p:spPr>
            <a:xfrm>
              <a:off x="4123850" y="3194925"/>
              <a:ext cx="4389300" cy="25"/>
            </a:xfrm>
            <a:custGeom>
              <a:avLst/>
              <a:gdLst/>
              <a:ahLst/>
              <a:cxnLst/>
              <a:rect l="l" t="t" r="r" b="b"/>
              <a:pathLst>
                <a:path w="175572" h="1" fill="none" extrusionOk="0">
                  <a:moveTo>
                    <a:pt x="1" y="1"/>
                  </a:moveTo>
                  <a:lnTo>
                    <a:pt x="175571"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5"/>
            <p:cNvSpPr/>
            <p:nvPr/>
          </p:nvSpPr>
          <p:spPr>
            <a:xfrm>
              <a:off x="4123850" y="3079875"/>
              <a:ext cx="4388725" cy="25"/>
            </a:xfrm>
            <a:custGeom>
              <a:avLst/>
              <a:gdLst/>
              <a:ahLst/>
              <a:cxnLst/>
              <a:rect l="l" t="t" r="r" b="b"/>
              <a:pathLst>
                <a:path w="175549" h="1" fill="none" extrusionOk="0">
                  <a:moveTo>
                    <a:pt x="1" y="1"/>
                  </a:moveTo>
                  <a:lnTo>
                    <a:pt x="175549"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5"/>
            <p:cNvSpPr/>
            <p:nvPr/>
          </p:nvSpPr>
          <p:spPr>
            <a:xfrm>
              <a:off x="4123850" y="2976475"/>
              <a:ext cx="4389300" cy="25"/>
            </a:xfrm>
            <a:custGeom>
              <a:avLst/>
              <a:gdLst/>
              <a:ahLst/>
              <a:cxnLst/>
              <a:rect l="l" t="t" r="r" b="b"/>
              <a:pathLst>
                <a:path w="175572" h="1" fill="none" extrusionOk="0">
                  <a:moveTo>
                    <a:pt x="1" y="0"/>
                  </a:moveTo>
                  <a:lnTo>
                    <a:pt x="175571" y="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5"/>
            <p:cNvSpPr/>
            <p:nvPr/>
          </p:nvSpPr>
          <p:spPr>
            <a:xfrm>
              <a:off x="4123850" y="2880100"/>
              <a:ext cx="4388725" cy="25"/>
            </a:xfrm>
            <a:custGeom>
              <a:avLst/>
              <a:gdLst/>
              <a:ahLst/>
              <a:cxnLst/>
              <a:rect l="l" t="t" r="r" b="b"/>
              <a:pathLst>
                <a:path w="175549" h="1" fill="none" extrusionOk="0">
                  <a:moveTo>
                    <a:pt x="1" y="0"/>
                  </a:moveTo>
                  <a:lnTo>
                    <a:pt x="175549" y="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5"/>
            <p:cNvSpPr/>
            <p:nvPr/>
          </p:nvSpPr>
          <p:spPr>
            <a:xfrm>
              <a:off x="4123850" y="2769975"/>
              <a:ext cx="2194400" cy="979100"/>
            </a:xfrm>
            <a:custGeom>
              <a:avLst/>
              <a:gdLst/>
              <a:ahLst/>
              <a:cxnLst/>
              <a:rect l="l" t="t" r="r" b="b"/>
              <a:pathLst>
                <a:path w="87776" h="39164" fill="none" extrusionOk="0">
                  <a:moveTo>
                    <a:pt x="87776" y="1"/>
                  </a:moveTo>
                  <a:lnTo>
                    <a:pt x="1" y="39164"/>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5"/>
            <p:cNvSpPr/>
            <p:nvPr/>
          </p:nvSpPr>
          <p:spPr>
            <a:xfrm>
              <a:off x="4123850" y="2769975"/>
              <a:ext cx="2194400" cy="662050"/>
            </a:xfrm>
            <a:custGeom>
              <a:avLst/>
              <a:gdLst/>
              <a:ahLst/>
              <a:cxnLst/>
              <a:rect l="l" t="t" r="r" b="b"/>
              <a:pathLst>
                <a:path w="87776" h="26482" fill="none" extrusionOk="0">
                  <a:moveTo>
                    <a:pt x="87776" y="1"/>
                  </a:moveTo>
                  <a:lnTo>
                    <a:pt x="1" y="2648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5"/>
            <p:cNvSpPr/>
            <p:nvPr/>
          </p:nvSpPr>
          <p:spPr>
            <a:xfrm>
              <a:off x="4123850" y="2769975"/>
              <a:ext cx="2194400" cy="407100"/>
            </a:xfrm>
            <a:custGeom>
              <a:avLst/>
              <a:gdLst/>
              <a:ahLst/>
              <a:cxnLst/>
              <a:rect l="l" t="t" r="r" b="b"/>
              <a:pathLst>
                <a:path w="87776" h="16284" fill="none" extrusionOk="0">
                  <a:moveTo>
                    <a:pt x="87776" y="1"/>
                  </a:moveTo>
                  <a:lnTo>
                    <a:pt x="1" y="16284"/>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5"/>
            <p:cNvSpPr/>
            <p:nvPr/>
          </p:nvSpPr>
          <p:spPr>
            <a:xfrm>
              <a:off x="4123850" y="2769975"/>
              <a:ext cx="2194400" cy="206525"/>
            </a:xfrm>
            <a:custGeom>
              <a:avLst/>
              <a:gdLst/>
              <a:ahLst/>
              <a:cxnLst/>
              <a:rect l="l" t="t" r="r" b="b"/>
              <a:pathLst>
                <a:path w="87776" h="8261" fill="none" extrusionOk="0">
                  <a:moveTo>
                    <a:pt x="87776" y="1"/>
                  </a:moveTo>
                  <a:lnTo>
                    <a:pt x="1" y="826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5"/>
            <p:cNvSpPr/>
            <p:nvPr/>
          </p:nvSpPr>
          <p:spPr>
            <a:xfrm>
              <a:off x="4123850" y="2769975"/>
              <a:ext cx="2194400" cy="25"/>
            </a:xfrm>
            <a:custGeom>
              <a:avLst/>
              <a:gdLst/>
              <a:ahLst/>
              <a:cxnLst/>
              <a:rect l="l" t="t" r="r" b="b"/>
              <a:pathLst>
                <a:path w="87776" h="1" fill="none" extrusionOk="0">
                  <a:moveTo>
                    <a:pt x="87776" y="1"/>
                  </a:moveTo>
                  <a:lnTo>
                    <a:pt x="1"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5"/>
            <p:cNvSpPr/>
            <p:nvPr/>
          </p:nvSpPr>
          <p:spPr>
            <a:xfrm>
              <a:off x="6318700" y="2769975"/>
              <a:ext cx="2194450" cy="979100"/>
            </a:xfrm>
            <a:custGeom>
              <a:avLst/>
              <a:gdLst/>
              <a:ahLst/>
              <a:cxnLst/>
              <a:rect l="l" t="t" r="r" b="b"/>
              <a:pathLst>
                <a:path w="87778" h="39164" fill="none" extrusionOk="0">
                  <a:moveTo>
                    <a:pt x="1" y="1"/>
                  </a:moveTo>
                  <a:lnTo>
                    <a:pt x="87777" y="39164"/>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5"/>
            <p:cNvSpPr/>
            <p:nvPr/>
          </p:nvSpPr>
          <p:spPr>
            <a:xfrm>
              <a:off x="6318700" y="2769975"/>
              <a:ext cx="2194450" cy="662050"/>
            </a:xfrm>
            <a:custGeom>
              <a:avLst/>
              <a:gdLst/>
              <a:ahLst/>
              <a:cxnLst/>
              <a:rect l="l" t="t" r="r" b="b"/>
              <a:pathLst>
                <a:path w="87778" h="26482" fill="none" extrusionOk="0">
                  <a:moveTo>
                    <a:pt x="1" y="1"/>
                  </a:moveTo>
                  <a:lnTo>
                    <a:pt x="87777" y="2648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5"/>
            <p:cNvSpPr/>
            <p:nvPr/>
          </p:nvSpPr>
          <p:spPr>
            <a:xfrm>
              <a:off x="6318700" y="2769975"/>
              <a:ext cx="2194450" cy="407100"/>
            </a:xfrm>
            <a:custGeom>
              <a:avLst/>
              <a:gdLst/>
              <a:ahLst/>
              <a:cxnLst/>
              <a:rect l="l" t="t" r="r" b="b"/>
              <a:pathLst>
                <a:path w="87778" h="16284" fill="none" extrusionOk="0">
                  <a:moveTo>
                    <a:pt x="1" y="1"/>
                  </a:moveTo>
                  <a:lnTo>
                    <a:pt x="87777" y="16284"/>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5"/>
            <p:cNvSpPr/>
            <p:nvPr/>
          </p:nvSpPr>
          <p:spPr>
            <a:xfrm>
              <a:off x="6318700" y="2769975"/>
              <a:ext cx="2194450" cy="206525"/>
            </a:xfrm>
            <a:custGeom>
              <a:avLst/>
              <a:gdLst/>
              <a:ahLst/>
              <a:cxnLst/>
              <a:rect l="l" t="t" r="r" b="b"/>
              <a:pathLst>
                <a:path w="87778" h="8261" fill="none" extrusionOk="0">
                  <a:moveTo>
                    <a:pt x="1" y="1"/>
                  </a:moveTo>
                  <a:lnTo>
                    <a:pt x="87777" y="826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5"/>
            <p:cNvSpPr/>
            <p:nvPr/>
          </p:nvSpPr>
          <p:spPr>
            <a:xfrm>
              <a:off x="6318700" y="2769975"/>
              <a:ext cx="2194450" cy="25"/>
            </a:xfrm>
            <a:custGeom>
              <a:avLst/>
              <a:gdLst/>
              <a:ahLst/>
              <a:cxnLst/>
              <a:rect l="l" t="t" r="r" b="b"/>
              <a:pathLst>
                <a:path w="87778" h="1" fill="none" extrusionOk="0">
                  <a:moveTo>
                    <a:pt x="1" y="1"/>
                  </a:moveTo>
                  <a:lnTo>
                    <a:pt x="87777"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1" name="Google Shape;771;p15"/>
          <p:cNvSpPr txBox="1">
            <a:spLocks noGrp="1"/>
          </p:cNvSpPr>
          <p:nvPr>
            <p:ph type="subTitle" idx="1"/>
          </p:nvPr>
        </p:nvSpPr>
        <p:spPr>
          <a:xfrm>
            <a:off x="2369750" y="3096300"/>
            <a:ext cx="4404600" cy="615900"/>
          </a:xfrm>
          <a:prstGeom prst="rect">
            <a:avLst/>
          </a:prstGeom>
          <a:solidFill>
            <a:schemeClr val="accent6"/>
          </a:solidFill>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72" name="Google Shape;772;p15"/>
          <p:cNvSpPr txBox="1">
            <a:spLocks noGrp="1"/>
          </p:cNvSpPr>
          <p:nvPr>
            <p:ph type="title"/>
          </p:nvPr>
        </p:nvSpPr>
        <p:spPr>
          <a:xfrm>
            <a:off x="720150" y="1431300"/>
            <a:ext cx="7704000" cy="166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12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643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1pPr>
            <a:lvl2pPr lvl="1"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2pPr>
            <a:lvl3pPr lvl="2"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3pPr>
            <a:lvl4pPr lvl="3"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4pPr>
            <a:lvl5pPr lvl="4"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5pPr>
            <a:lvl6pPr lvl="5"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6pPr>
            <a:lvl7pPr lvl="6"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7pPr>
            <a:lvl8pPr lvl="7"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8pPr>
            <a:lvl9pPr lvl="8"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9pPr>
          </a:lstStyle>
          <a:p>
            <a:endParaRPr/>
          </a:p>
        </p:txBody>
      </p:sp>
      <p:sp>
        <p:nvSpPr>
          <p:cNvPr id="7" name="Google Shape;7;p1"/>
          <p:cNvSpPr txBox="1">
            <a:spLocks noGrp="1"/>
          </p:cNvSpPr>
          <p:nvPr>
            <p:ph type="body" idx="1"/>
          </p:nvPr>
        </p:nvSpPr>
        <p:spPr>
          <a:xfrm>
            <a:off x="720000" y="1237083"/>
            <a:ext cx="7704000" cy="33663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Anaheim"/>
              <a:buChar char="●"/>
              <a:defRPr>
                <a:solidFill>
                  <a:schemeClr val="lt1"/>
                </a:solidFill>
                <a:latin typeface="Anaheim"/>
                <a:ea typeface="Anaheim"/>
                <a:cs typeface="Anaheim"/>
                <a:sym typeface="Anaheim"/>
              </a:defRPr>
            </a:lvl1pPr>
            <a:lvl2pPr marL="914400" lvl="1"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00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5" r:id="rId5"/>
    <p:sldLayoutId id="2147483656" r:id="rId6"/>
    <p:sldLayoutId id="2147483658" r:id="rId7"/>
    <p:sldLayoutId id="2147483659" r:id="rId8"/>
    <p:sldLayoutId id="2147483661" r:id="rId9"/>
    <p:sldLayoutId id="2147483664" r:id="rId10"/>
    <p:sldLayoutId id="2147483665" r:id="rId11"/>
    <p:sldLayoutId id="2147483666" r:id="rId12"/>
    <p:sldLayoutId id="2147483670" r:id="rId13"/>
    <p:sldLayoutId id="2147483671" r:id="rId14"/>
    <p:sldLayoutId id="2147483672" r:id="rId15"/>
    <p:sldLayoutId id="2147483673" r:id="rId16"/>
    <p:sldLayoutId id="2147483674" r:id="rId17"/>
    <p:sldLayoutId id="2147483675" r:id="rId1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1.png"/><Relationship Id="rId5" Type="http://schemas.openxmlformats.org/officeDocument/2006/relationships/image" Target="../media/image4.jpe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60"/>
        <p:cNvGrpSpPr/>
        <p:nvPr/>
      </p:nvGrpSpPr>
      <p:grpSpPr>
        <a:xfrm>
          <a:off x="0" y="0"/>
          <a:ext cx="0" cy="0"/>
          <a:chOff x="0" y="0"/>
          <a:chExt cx="0" cy="0"/>
        </a:xfrm>
      </p:grpSpPr>
      <p:sp>
        <p:nvSpPr>
          <p:cNvPr id="1261" name="Google Shape;1261;p32"/>
          <p:cNvSpPr txBox="1">
            <a:spLocks noGrp="1"/>
          </p:cNvSpPr>
          <p:nvPr>
            <p:ph type="ctrTitle"/>
          </p:nvPr>
        </p:nvSpPr>
        <p:spPr>
          <a:xfrm>
            <a:off x="1265633" y="1061789"/>
            <a:ext cx="6612783" cy="184832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Zen Dots"/>
                <a:ea typeface="Zen Dots"/>
                <a:cs typeface="Zen Dots"/>
                <a:sym typeface="Zen Dots"/>
              </a:rPr>
              <a:t> </a:t>
            </a:r>
            <a:r>
              <a:rPr lang="en" sz="5400" b="1" dirty="0" smtClean="0"/>
              <a:t>Audio</a:t>
            </a:r>
            <a:br>
              <a:rPr lang="en" sz="5400" b="1" dirty="0" smtClean="0"/>
            </a:br>
            <a:r>
              <a:rPr lang="en" sz="5400" b="1" dirty="0" smtClean="0"/>
              <a:t>compression</a:t>
            </a:r>
            <a:r>
              <a:rPr lang="en" dirty="0"/>
              <a:t/>
            </a:r>
            <a:br>
              <a:rPr lang="en" dirty="0"/>
            </a:br>
            <a:r>
              <a:rPr lang="en" sz="2800" dirty="0">
                <a:solidFill>
                  <a:schemeClr val="dk2"/>
                </a:solidFill>
              </a:rPr>
              <a:t>D</a:t>
            </a:r>
            <a:r>
              <a:rPr lang="en" sz="2800" dirty="0" smtClean="0">
                <a:solidFill>
                  <a:schemeClr val="dk2"/>
                </a:solidFill>
                <a:latin typeface="Zen Dots"/>
                <a:ea typeface="Zen Dots"/>
                <a:cs typeface="Zen Dots"/>
                <a:sym typeface="Zen Dots"/>
              </a:rPr>
              <a:t>elivered to: Dr. Marwa</a:t>
            </a:r>
            <a:endParaRPr sz="2800" dirty="0">
              <a:solidFill>
                <a:schemeClr val="dk2"/>
              </a:solidFill>
              <a:latin typeface="Zen Dots"/>
              <a:ea typeface="Zen Dots"/>
              <a:cs typeface="Zen Dots"/>
              <a:sym typeface="Zen Dots"/>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261"/>
                                        </p:tgtEl>
                                        <p:attrNameLst>
                                          <p:attrName>style.visibility</p:attrName>
                                        </p:attrNameLst>
                                      </p:cBhvr>
                                      <p:to>
                                        <p:strVal val="visible"/>
                                      </p:to>
                                    </p:set>
                                    <p:animEffect transition="in" filter="randombar(horizontal)">
                                      <p:cBhvr>
                                        <p:cTn id="7" dur="500"/>
                                        <p:tgtEl>
                                          <p:spTgt spid="1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9"/>
        <p:cNvGrpSpPr/>
        <p:nvPr/>
      </p:nvGrpSpPr>
      <p:grpSpPr>
        <a:xfrm>
          <a:off x="0" y="0"/>
          <a:ext cx="0" cy="0"/>
          <a:chOff x="0" y="0"/>
          <a:chExt cx="0" cy="0"/>
        </a:xfrm>
      </p:grpSpPr>
      <p:cxnSp>
        <p:nvCxnSpPr>
          <p:cNvPr id="1430" name="Google Shape;1430;p39"/>
          <p:cNvCxnSpPr>
            <a:stCxn id="1431" idx="3"/>
          </p:cNvCxnSpPr>
          <p:nvPr/>
        </p:nvCxnSpPr>
        <p:spPr>
          <a:xfrm>
            <a:off x="3072900" y="1838100"/>
            <a:ext cx="751200" cy="101400"/>
          </a:xfrm>
          <a:prstGeom prst="bentConnector3">
            <a:avLst>
              <a:gd name="adj1" fmla="val 50000"/>
            </a:avLst>
          </a:prstGeom>
          <a:noFill/>
          <a:ln w="9525" cap="flat" cmpd="sng">
            <a:solidFill>
              <a:srgbClr val="ECE5B4"/>
            </a:solidFill>
            <a:prstDash val="solid"/>
            <a:round/>
            <a:headEnd type="none" w="med" len="med"/>
            <a:tailEnd type="none" w="med" len="med"/>
          </a:ln>
        </p:spPr>
      </p:cxnSp>
      <p:cxnSp>
        <p:nvCxnSpPr>
          <p:cNvPr id="1432" name="Google Shape;1432;p39"/>
          <p:cNvCxnSpPr>
            <a:stCxn id="1433" idx="3"/>
          </p:cNvCxnSpPr>
          <p:nvPr/>
        </p:nvCxnSpPr>
        <p:spPr>
          <a:xfrm>
            <a:off x="3072900" y="3487675"/>
            <a:ext cx="1066800" cy="51550"/>
          </a:xfrm>
          <a:prstGeom prst="bentConnector3">
            <a:avLst>
              <a:gd name="adj1" fmla="val 50000"/>
            </a:avLst>
          </a:prstGeom>
          <a:noFill/>
          <a:ln w="9525" cap="flat" cmpd="sng">
            <a:solidFill>
              <a:srgbClr val="ECE5B4"/>
            </a:solidFill>
            <a:prstDash val="solid"/>
            <a:round/>
            <a:headEnd type="none" w="med" len="med"/>
            <a:tailEnd type="none" w="med" len="med"/>
          </a:ln>
        </p:spPr>
      </p:cxnSp>
      <p:cxnSp>
        <p:nvCxnSpPr>
          <p:cNvPr id="1434" name="Google Shape;1434;p39"/>
          <p:cNvCxnSpPr>
            <a:stCxn id="1435" idx="1"/>
            <a:endCxn id="1436" idx="6"/>
          </p:cNvCxnSpPr>
          <p:nvPr/>
        </p:nvCxnSpPr>
        <p:spPr>
          <a:xfrm rot="10800000">
            <a:off x="5114700" y="2665800"/>
            <a:ext cx="956400" cy="621000"/>
          </a:xfrm>
          <a:prstGeom prst="bentConnector3">
            <a:avLst>
              <a:gd name="adj1" fmla="val 29290"/>
            </a:avLst>
          </a:prstGeom>
          <a:noFill/>
          <a:ln w="9525" cap="flat" cmpd="sng">
            <a:solidFill>
              <a:srgbClr val="ECE5B4"/>
            </a:solidFill>
            <a:prstDash val="solid"/>
            <a:round/>
            <a:headEnd type="none" w="med" len="med"/>
            <a:tailEnd type="none" w="med" len="med"/>
          </a:ln>
        </p:spPr>
      </p:cxnSp>
      <p:sp>
        <p:nvSpPr>
          <p:cNvPr id="1437" name="Google Shape;1437;p39"/>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smtClean="0">
                <a:solidFill>
                  <a:schemeClr val="lt2"/>
                </a:solidFill>
              </a:rPr>
              <a:t>FACTORS AFFECTIONG COMPRESSOR</a:t>
            </a:r>
            <a:endParaRPr sz="2000" dirty="0"/>
          </a:p>
        </p:txBody>
      </p:sp>
      <p:sp>
        <p:nvSpPr>
          <p:cNvPr id="1439" name="Google Shape;1439;p39"/>
          <p:cNvSpPr/>
          <p:nvPr/>
        </p:nvSpPr>
        <p:spPr>
          <a:xfrm>
            <a:off x="720075" y="4227224"/>
            <a:ext cx="7704000" cy="586315"/>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9"/>
          <p:cNvSpPr txBox="1">
            <a:spLocks noGrp="1"/>
          </p:cNvSpPr>
          <p:nvPr>
            <p:ph type="subTitle" idx="4294967295"/>
          </p:nvPr>
        </p:nvSpPr>
        <p:spPr>
          <a:xfrm>
            <a:off x="720075" y="4227125"/>
            <a:ext cx="7704000" cy="555074"/>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a:buNone/>
            </a:pPr>
            <a:r>
              <a:rPr lang="en-US" dirty="0" smtClean="0"/>
              <a:t>If you're looking for a reference in terms of standard or recommended values, these can vary based on the audio material, the desired effect, and personal preference.</a:t>
            </a:r>
            <a:endParaRPr dirty="0">
              <a:highlight>
                <a:schemeClr val="accent5"/>
              </a:highlight>
            </a:endParaRPr>
          </a:p>
        </p:txBody>
      </p:sp>
      <p:sp>
        <p:nvSpPr>
          <p:cNvPr id="1441" name="Google Shape;1441;p39"/>
          <p:cNvSpPr/>
          <p:nvPr/>
        </p:nvSpPr>
        <p:spPr>
          <a:xfrm>
            <a:off x="720000" y="1388400"/>
            <a:ext cx="2352900" cy="11058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9"/>
          <p:cNvSpPr txBox="1"/>
          <p:nvPr/>
        </p:nvSpPr>
        <p:spPr>
          <a:xfrm>
            <a:off x="720000" y="1606500"/>
            <a:ext cx="2352900" cy="463200"/>
          </a:xfrm>
          <a:prstGeom prst="rect">
            <a:avLst/>
          </a:prstGeom>
          <a:noFill/>
          <a:ln w="9525" cap="flat" cmpd="sng">
            <a:solidFill>
              <a:srgbClr val="ECE5B4"/>
            </a:solidFill>
            <a:prstDash val="solid"/>
            <a:round/>
            <a:headEnd type="none" w="sm" len="sm"/>
            <a:tailEnd type="none" w="sm" len="sm"/>
          </a:ln>
        </p:spPr>
        <p:txBody>
          <a:bodyPr spcFirstLastPara="1" wrap="square" lIns="91425" tIns="91425" rIns="91425" bIns="91425" anchor="t" anchorCtr="0">
            <a:noAutofit/>
          </a:bodyPr>
          <a:lstStyle/>
          <a:p>
            <a:pPr lvl="0" algn="ctr">
              <a:spcAft>
                <a:spcPts val="1600"/>
              </a:spcAft>
            </a:pPr>
            <a:r>
              <a:rPr lang="en-US" dirty="0">
                <a:solidFill>
                  <a:srgbClr val="6AA4D6"/>
                </a:solidFill>
                <a:latin typeface="Zen Dots"/>
                <a:ea typeface="Zen Dots"/>
                <a:cs typeface="Zen Dots"/>
                <a:sym typeface="Zen Dots"/>
              </a:rPr>
              <a:t>T</a:t>
            </a:r>
            <a:r>
              <a:rPr lang="en-US" dirty="0" smtClean="0">
                <a:solidFill>
                  <a:srgbClr val="6AA4D6"/>
                </a:solidFill>
                <a:latin typeface="Zen Dots"/>
                <a:ea typeface="Zen Dots"/>
                <a:cs typeface="Zen Dots"/>
                <a:sym typeface="Zen Dots"/>
              </a:rPr>
              <a:t>hreshold- </a:t>
            </a:r>
            <a:r>
              <a:rPr lang="en-US" dirty="0">
                <a:solidFill>
                  <a:srgbClr val="6AA4D6"/>
                </a:solidFill>
                <a:latin typeface="Zen Dots"/>
                <a:ea typeface="Zen Dots"/>
                <a:cs typeface="Zen Dots"/>
                <a:sym typeface="Zen Dots"/>
              </a:rPr>
              <a:t>25%</a:t>
            </a:r>
            <a:endParaRPr lang="en-US" dirty="0">
              <a:solidFill>
                <a:srgbClr val="6AA4D6"/>
              </a:solidFill>
              <a:latin typeface="Zen Dots"/>
              <a:ea typeface="Zen Dots"/>
              <a:cs typeface="Zen Dots"/>
              <a:sym typeface="Zen Dots"/>
            </a:endParaRPr>
          </a:p>
        </p:txBody>
      </p:sp>
      <p:sp>
        <p:nvSpPr>
          <p:cNvPr id="1442" name="Google Shape;1442;p39"/>
          <p:cNvSpPr txBox="1"/>
          <p:nvPr/>
        </p:nvSpPr>
        <p:spPr>
          <a:xfrm>
            <a:off x="720000" y="2069500"/>
            <a:ext cx="2352900" cy="424800"/>
          </a:xfrm>
          <a:prstGeom prst="rect">
            <a:avLst/>
          </a:prstGeom>
          <a:noFill/>
          <a:ln w="9525" cap="flat" cmpd="sng">
            <a:solidFill>
              <a:srgbClr val="ECE5B4"/>
            </a:solidFill>
            <a:prstDash val="solid"/>
            <a:round/>
            <a:headEnd type="none" w="sm" len="sm"/>
            <a:tailEnd type="none" w="sm" len="sm"/>
          </a:ln>
        </p:spPr>
        <p:txBody>
          <a:bodyPr spcFirstLastPara="1" wrap="square" lIns="91425" tIns="91425" rIns="91425" bIns="91425" anchor="t" anchorCtr="0">
            <a:noAutofit/>
          </a:bodyPr>
          <a:lstStyle/>
          <a:p>
            <a:pPr lvl="0" algn="ctr">
              <a:spcAft>
                <a:spcPts val="1600"/>
              </a:spcAft>
            </a:pPr>
            <a:r>
              <a:rPr lang="en-US" sz="1200" dirty="0" smtClean="0">
                <a:solidFill>
                  <a:srgbClr val="D1D5DB"/>
                </a:solidFill>
                <a:latin typeface="Anaheim" panose="020B0604020202020204" charset="0"/>
              </a:rPr>
              <a:t>Determines when the compression begins</a:t>
            </a:r>
            <a:endParaRPr lang="en-US" b="1" dirty="0">
              <a:highlight>
                <a:srgbClr val="7EC8D4"/>
              </a:highlight>
              <a:latin typeface="Anaheim"/>
              <a:ea typeface="Anaheim"/>
              <a:cs typeface="Anaheim"/>
              <a:sym typeface="Anaheim"/>
            </a:endParaRPr>
          </a:p>
        </p:txBody>
      </p:sp>
      <p:grpSp>
        <p:nvGrpSpPr>
          <p:cNvPr id="1443" name="Google Shape;1443;p39"/>
          <p:cNvGrpSpPr/>
          <p:nvPr/>
        </p:nvGrpSpPr>
        <p:grpSpPr>
          <a:xfrm>
            <a:off x="720000" y="1388400"/>
            <a:ext cx="2352900" cy="218100"/>
            <a:chOff x="1290775" y="1427525"/>
            <a:chExt cx="2352900" cy="218100"/>
          </a:xfrm>
        </p:grpSpPr>
        <p:sp>
          <p:nvSpPr>
            <p:cNvPr id="1444" name="Google Shape;1444;p39"/>
            <p:cNvSpPr/>
            <p:nvPr/>
          </p:nvSpPr>
          <p:spPr>
            <a:xfrm>
              <a:off x="1290775" y="1427525"/>
              <a:ext cx="2352900" cy="218100"/>
            </a:xfrm>
            <a:prstGeom prst="rect">
              <a:avLst/>
            </a:prstGeom>
            <a:solidFill>
              <a:srgbClr val="ECE5B4"/>
            </a:solidFill>
            <a:ln w="9525" cap="flat" cmpd="sng">
              <a:solidFill>
                <a:srgbClr val="ECE5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9"/>
            <p:cNvSpPr/>
            <p:nvPr/>
          </p:nvSpPr>
          <p:spPr>
            <a:xfrm>
              <a:off x="14052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9"/>
            <p:cNvSpPr/>
            <p:nvPr/>
          </p:nvSpPr>
          <p:spPr>
            <a:xfrm>
              <a:off x="158865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9"/>
            <p:cNvSpPr/>
            <p:nvPr/>
          </p:nvSpPr>
          <p:spPr>
            <a:xfrm>
              <a:off x="17721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8" name="Google Shape;1448;p39"/>
          <p:cNvGrpSpPr/>
          <p:nvPr/>
        </p:nvGrpSpPr>
        <p:grpSpPr>
          <a:xfrm>
            <a:off x="4029100" y="2122863"/>
            <a:ext cx="1085700" cy="1085700"/>
            <a:chOff x="4029100" y="2232725"/>
            <a:chExt cx="1085700" cy="1085700"/>
          </a:xfrm>
        </p:grpSpPr>
        <p:sp>
          <p:nvSpPr>
            <p:cNvPr id="1436" name="Google Shape;1436;p39"/>
            <p:cNvSpPr/>
            <p:nvPr/>
          </p:nvSpPr>
          <p:spPr>
            <a:xfrm>
              <a:off x="4029100" y="2232725"/>
              <a:ext cx="1085700" cy="1085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9" name="Google Shape;1449;p39"/>
            <p:cNvGrpSpPr/>
            <p:nvPr/>
          </p:nvGrpSpPr>
          <p:grpSpPr>
            <a:xfrm>
              <a:off x="4369121" y="2571745"/>
              <a:ext cx="405697" cy="407749"/>
              <a:chOff x="1496192" y="2172668"/>
              <a:chExt cx="325390" cy="327037"/>
            </a:xfrm>
          </p:grpSpPr>
          <p:sp>
            <p:nvSpPr>
              <p:cNvPr id="1450" name="Google Shape;1450;p39"/>
              <p:cNvSpPr/>
              <p:nvPr/>
            </p:nvSpPr>
            <p:spPr>
              <a:xfrm>
                <a:off x="1565495" y="2172775"/>
                <a:ext cx="256080" cy="326930"/>
              </a:xfrm>
              <a:custGeom>
                <a:avLst/>
                <a:gdLst/>
                <a:ahLst/>
                <a:cxnLst/>
                <a:rect l="l" t="t" r="r" b="b"/>
                <a:pathLst>
                  <a:path w="7213" h="9208" extrusionOk="0">
                    <a:moveTo>
                      <a:pt x="438" y="1"/>
                    </a:moveTo>
                    <a:cubicBezTo>
                      <a:pt x="197" y="1"/>
                      <a:pt x="0" y="196"/>
                      <a:pt x="0" y="437"/>
                    </a:cubicBezTo>
                    <a:lnTo>
                      <a:pt x="0" y="8771"/>
                    </a:lnTo>
                    <a:cubicBezTo>
                      <a:pt x="0" y="9012"/>
                      <a:pt x="197" y="9207"/>
                      <a:pt x="438" y="9207"/>
                    </a:cubicBezTo>
                    <a:lnTo>
                      <a:pt x="6775" y="9207"/>
                    </a:lnTo>
                    <a:cubicBezTo>
                      <a:pt x="7016" y="9207"/>
                      <a:pt x="7213" y="9012"/>
                      <a:pt x="7213" y="8770"/>
                    </a:cubicBezTo>
                    <a:lnTo>
                      <a:pt x="7213" y="437"/>
                    </a:lnTo>
                    <a:cubicBezTo>
                      <a:pt x="7213" y="196"/>
                      <a:pt x="7016" y="1"/>
                      <a:pt x="6775" y="1"/>
                    </a:cubicBezTo>
                    <a:close/>
                  </a:path>
                </a:pathLst>
              </a:custGeom>
              <a:solidFill>
                <a:srgbClr val="B6C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9"/>
              <p:cNvSpPr/>
              <p:nvPr/>
            </p:nvSpPr>
            <p:spPr>
              <a:xfrm>
                <a:off x="1792825" y="2172668"/>
                <a:ext cx="28757" cy="327001"/>
              </a:xfrm>
              <a:custGeom>
                <a:avLst/>
                <a:gdLst/>
                <a:ahLst/>
                <a:cxnLst/>
                <a:rect l="l" t="t" r="r" b="b"/>
                <a:pathLst>
                  <a:path w="810" h="9210" extrusionOk="0">
                    <a:moveTo>
                      <a:pt x="1" y="1"/>
                    </a:moveTo>
                    <a:cubicBezTo>
                      <a:pt x="243" y="1"/>
                      <a:pt x="438" y="196"/>
                      <a:pt x="438" y="438"/>
                    </a:cubicBezTo>
                    <a:lnTo>
                      <a:pt x="438" y="8773"/>
                    </a:lnTo>
                    <a:cubicBezTo>
                      <a:pt x="438" y="9013"/>
                      <a:pt x="243" y="9209"/>
                      <a:pt x="1" y="9209"/>
                    </a:cubicBezTo>
                    <a:lnTo>
                      <a:pt x="372" y="9209"/>
                    </a:lnTo>
                    <a:cubicBezTo>
                      <a:pt x="613" y="9209"/>
                      <a:pt x="810" y="9015"/>
                      <a:pt x="810" y="8773"/>
                    </a:cubicBezTo>
                    <a:lnTo>
                      <a:pt x="810" y="438"/>
                    </a:lnTo>
                    <a:cubicBezTo>
                      <a:pt x="810" y="198"/>
                      <a:pt x="613" y="1"/>
                      <a:pt x="372"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9"/>
              <p:cNvSpPr/>
              <p:nvPr/>
            </p:nvSpPr>
            <p:spPr>
              <a:xfrm>
                <a:off x="1588111" y="2195355"/>
                <a:ext cx="210849" cy="266181"/>
              </a:xfrm>
              <a:custGeom>
                <a:avLst/>
                <a:gdLst/>
                <a:ahLst/>
                <a:cxnLst/>
                <a:rect l="l" t="t" r="r" b="b"/>
                <a:pathLst>
                  <a:path w="5939" h="7497" extrusionOk="0">
                    <a:moveTo>
                      <a:pt x="222" y="1"/>
                    </a:moveTo>
                    <a:cubicBezTo>
                      <a:pt x="100" y="1"/>
                      <a:pt x="1" y="100"/>
                      <a:pt x="1" y="222"/>
                    </a:cubicBezTo>
                    <a:lnTo>
                      <a:pt x="1" y="7275"/>
                    </a:lnTo>
                    <a:cubicBezTo>
                      <a:pt x="1" y="7397"/>
                      <a:pt x="100" y="7497"/>
                      <a:pt x="222" y="7497"/>
                    </a:cubicBezTo>
                    <a:lnTo>
                      <a:pt x="5717" y="7497"/>
                    </a:lnTo>
                    <a:cubicBezTo>
                      <a:pt x="5839" y="7497"/>
                      <a:pt x="5938" y="7397"/>
                      <a:pt x="5938" y="7275"/>
                    </a:cubicBezTo>
                    <a:lnTo>
                      <a:pt x="5938" y="222"/>
                    </a:lnTo>
                    <a:cubicBezTo>
                      <a:pt x="5938" y="100"/>
                      <a:pt x="5839" y="1"/>
                      <a:pt x="57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9"/>
              <p:cNvSpPr/>
              <p:nvPr/>
            </p:nvSpPr>
            <p:spPr>
              <a:xfrm>
                <a:off x="1778446" y="2195355"/>
                <a:ext cx="20520" cy="266181"/>
              </a:xfrm>
              <a:custGeom>
                <a:avLst/>
                <a:gdLst/>
                <a:ahLst/>
                <a:cxnLst/>
                <a:rect l="l" t="t" r="r" b="b"/>
                <a:pathLst>
                  <a:path w="578" h="7497" extrusionOk="0">
                    <a:moveTo>
                      <a:pt x="0" y="1"/>
                    </a:moveTo>
                    <a:cubicBezTo>
                      <a:pt x="122" y="1"/>
                      <a:pt x="220" y="100"/>
                      <a:pt x="220" y="222"/>
                    </a:cubicBezTo>
                    <a:lnTo>
                      <a:pt x="220" y="7275"/>
                    </a:lnTo>
                    <a:cubicBezTo>
                      <a:pt x="220" y="7397"/>
                      <a:pt x="122" y="7497"/>
                      <a:pt x="0" y="7497"/>
                    </a:cubicBezTo>
                    <a:lnTo>
                      <a:pt x="356" y="7497"/>
                    </a:lnTo>
                    <a:cubicBezTo>
                      <a:pt x="478" y="7497"/>
                      <a:pt x="577" y="7397"/>
                      <a:pt x="577" y="7275"/>
                    </a:cubicBezTo>
                    <a:lnTo>
                      <a:pt x="577" y="222"/>
                    </a:lnTo>
                    <a:cubicBezTo>
                      <a:pt x="577" y="100"/>
                      <a:pt x="478" y="1"/>
                      <a:pt x="356"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9"/>
              <p:cNvSpPr/>
              <p:nvPr/>
            </p:nvSpPr>
            <p:spPr>
              <a:xfrm>
                <a:off x="1679320" y="2475693"/>
                <a:ext cx="28402" cy="9835"/>
              </a:xfrm>
              <a:custGeom>
                <a:avLst/>
                <a:gdLst/>
                <a:ahLst/>
                <a:cxnLst/>
                <a:rect l="l" t="t" r="r" b="b"/>
                <a:pathLst>
                  <a:path w="800" h="277" extrusionOk="0">
                    <a:moveTo>
                      <a:pt x="139" y="1"/>
                    </a:moveTo>
                    <a:cubicBezTo>
                      <a:pt x="64" y="1"/>
                      <a:pt x="0" y="62"/>
                      <a:pt x="0" y="139"/>
                    </a:cubicBezTo>
                    <a:cubicBezTo>
                      <a:pt x="0" y="214"/>
                      <a:pt x="61" y="277"/>
                      <a:pt x="139" y="277"/>
                    </a:cubicBezTo>
                    <a:lnTo>
                      <a:pt x="661" y="277"/>
                    </a:lnTo>
                    <a:cubicBezTo>
                      <a:pt x="737" y="277"/>
                      <a:pt x="799" y="214"/>
                      <a:pt x="799" y="139"/>
                    </a:cubicBezTo>
                    <a:cubicBezTo>
                      <a:pt x="799" y="62"/>
                      <a:pt x="737" y="1"/>
                      <a:pt x="661"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9"/>
              <p:cNvSpPr/>
              <p:nvPr/>
            </p:nvSpPr>
            <p:spPr>
              <a:xfrm>
                <a:off x="1611579" y="2218149"/>
                <a:ext cx="163880" cy="67886"/>
              </a:xfrm>
              <a:custGeom>
                <a:avLst/>
                <a:gdLst/>
                <a:ahLst/>
                <a:cxnLst/>
                <a:rect l="l" t="t" r="r" b="b"/>
                <a:pathLst>
                  <a:path w="4616" h="1912" extrusionOk="0">
                    <a:moveTo>
                      <a:pt x="184" y="0"/>
                    </a:moveTo>
                    <a:cubicBezTo>
                      <a:pt x="82" y="0"/>
                      <a:pt x="0" y="84"/>
                      <a:pt x="0" y="186"/>
                    </a:cubicBezTo>
                    <a:lnTo>
                      <a:pt x="0" y="1726"/>
                    </a:lnTo>
                    <a:cubicBezTo>
                      <a:pt x="0" y="1829"/>
                      <a:pt x="82" y="1911"/>
                      <a:pt x="184" y="1911"/>
                    </a:cubicBezTo>
                    <a:lnTo>
                      <a:pt x="4430" y="1911"/>
                    </a:lnTo>
                    <a:cubicBezTo>
                      <a:pt x="4533" y="1911"/>
                      <a:pt x="4615" y="1829"/>
                      <a:pt x="4615" y="1726"/>
                    </a:cubicBezTo>
                    <a:lnTo>
                      <a:pt x="4615" y="186"/>
                    </a:lnTo>
                    <a:cubicBezTo>
                      <a:pt x="4615" y="84"/>
                      <a:pt x="4533" y="0"/>
                      <a:pt x="44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9"/>
              <p:cNvSpPr/>
              <p:nvPr/>
            </p:nvSpPr>
            <p:spPr>
              <a:xfrm>
                <a:off x="1755688" y="2218149"/>
                <a:ext cx="19775" cy="67886"/>
              </a:xfrm>
              <a:custGeom>
                <a:avLst/>
                <a:gdLst/>
                <a:ahLst/>
                <a:cxnLst/>
                <a:rect l="l" t="t" r="r" b="b"/>
                <a:pathLst>
                  <a:path w="557" h="1912" extrusionOk="0">
                    <a:moveTo>
                      <a:pt x="1" y="0"/>
                    </a:moveTo>
                    <a:cubicBezTo>
                      <a:pt x="103" y="0"/>
                      <a:pt x="186" y="84"/>
                      <a:pt x="186" y="186"/>
                    </a:cubicBezTo>
                    <a:lnTo>
                      <a:pt x="186" y="1726"/>
                    </a:lnTo>
                    <a:cubicBezTo>
                      <a:pt x="186" y="1829"/>
                      <a:pt x="103" y="1911"/>
                      <a:pt x="1" y="1911"/>
                    </a:cubicBezTo>
                    <a:lnTo>
                      <a:pt x="371" y="1911"/>
                    </a:lnTo>
                    <a:cubicBezTo>
                      <a:pt x="474" y="1911"/>
                      <a:pt x="556" y="1829"/>
                      <a:pt x="556" y="1726"/>
                    </a:cubicBezTo>
                    <a:lnTo>
                      <a:pt x="556" y="186"/>
                    </a:lnTo>
                    <a:cubicBezTo>
                      <a:pt x="556" y="84"/>
                      <a:pt x="474" y="2"/>
                      <a:pt x="371"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9"/>
              <p:cNvSpPr/>
              <p:nvPr/>
            </p:nvSpPr>
            <p:spPr>
              <a:xfrm>
                <a:off x="1697817" y="2306589"/>
                <a:ext cx="82543" cy="9835"/>
              </a:xfrm>
              <a:custGeom>
                <a:avLst/>
                <a:gdLst/>
                <a:ahLst/>
                <a:cxnLst/>
                <a:rect l="l" t="t" r="r" b="b"/>
                <a:pathLst>
                  <a:path w="2325" h="277" extrusionOk="0">
                    <a:moveTo>
                      <a:pt x="140" y="0"/>
                    </a:moveTo>
                    <a:cubicBezTo>
                      <a:pt x="64" y="0"/>
                      <a:pt x="0" y="61"/>
                      <a:pt x="0" y="139"/>
                    </a:cubicBezTo>
                    <a:cubicBezTo>
                      <a:pt x="0" y="213"/>
                      <a:pt x="62" y="277"/>
                      <a:pt x="140" y="277"/>
                    </a:cubicBezTo>
                    <a:lnTo>
                      <a:pt x="2186" y="277"/>
                    </a:lnTo>
                    <a:cubicBezTo>
                      <a:pt x="2262" y="277"/>
                      <a:pt x="2324" y="213"/>
                      <a:pt x="2324" y="139"/>
                    </a:cubicBezTo>
                    <a:cubicBezTo>
                      <a:pt x="2324" y="62"/>
                      <a:pt x="2264" y="0"/>
                      <a:pt x="2186"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9"/>
              <p:cNvSpPr/>
              <p:nvPr/>
            </p:nvSpPr>
            <p:spPr>
              <a:xfrm>
                <a:off x="1697817" y="2331654"/>
                <a:ext cx="82543" cy="9870"/>
              </a:xfrm>
              <a:custGeom>
                <a:avLst/>
                <a:gdLst/>
                <a:ahLst/>
                <a:cxnLst/>
                <a:rect l="l" t="t" r="r" b="b"/>
                <a:pathLst>
                  <a:path w="2325" h="278" extrusionOk="0">
                    <a:moveTo>
                      <a:pt x="140" y="1"/>
                    </a:moveTo>
                    <a:cubicBezTo>
                      <a:pt x="64" y="1"/>
                      <a:pt x="0" y="64"/>
                      <a:pt x="0" y="139"/>
                    </a:cubicBezTo>
                    <a:cubicBezTo>
                      <a:pt x="0" y="215"/>
                      <a:pt x="62" y="277"/>
                      <a:pt x="140" y="277"/>
                    </a:cubicBezTo>
                    <a:lnTo>
                      <a:pt x="2186" y="277"/>
                    </a:lnTo>
                    <a:cubicBezTo>
                      <a:pt x="2262" y="277"/>
                      <a:pt x="2324" y="215"/>
                      <a:pt x="2324" y="139"/>
                    </a:cubicBezTo>
                    <a:cubicBezTo>
                      <a:pt x="2324" y="64"/>
                      <a:pt x="2264" y="1"/>
                      <a:pt x="2186"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9"/>
              <p:cNvSpPr/>
              <p:nvPr/>
            </p:nvSpPr>
            <p:spPr>
              <a:xfrm>
                <a:off x="1750433" y="2356755"/>
                <a:ext cx="29929" cy="9906"/>
              </a:xfrm>
              <a:custGeom>
                <a:avLst/>
                <a:gdLst/>
                <a:ahLst/>
                <a:cxnLst/>
                <a:rect l="l" t="t" r="r" b="b"/>
                <a:pathLst>
                  <a:path w="843" h="279" extrusionOk="0">
                    <a:moveTo>
                      <a:pt x="140" y="1"/>
                    </a:moveTo>
                    <a:cubicBezTo>
                      <a:pt x="64" y="1"/>
                      <a:pt x="1" y="64"/>
                      <a:pt x="1" y="139"/>
                    </a:cubicBezTo>
                    <a:cubicBezTo>
                      <a:pt x="1" y="215"/>
                      <a:pt x="62" y="278"/>
                      <a:pt x="140" y="278"/>
                    </a:cubicBezTo>
                    <a:lnTo>
                      <a:pt x="704" y="278"/>
                    </a:lnTo>
                    <a:cubicBezTo>
                      <a:pt x="780" y="278"/>
                      <a:pt x="842" y="215"/>
                      <a:pt x="841" y="139"/>
                    </a:cubicBezTo>
                    <a:cubicBezTo>
                      <a:pt x="841" y="64"/>
                      <a:pt x="780" y="1"/>
                      <a:pt x="703"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9"/>
              <p:cNvSpPr/>
              <p:nvPr/>
            </p:nvSpPr>
            <p:spPr>
              <a:xfrm>
                <a:off x="1695474" y="2356755"/>
                <a:ext cx="41928" cy="9906"/>
              </a:xfrm>
              <a:custGeom>
                <a:avLst/>
                <a:gdLst/>
                <a:ahLst/>
                <a:cxnLst/>
                <a:rect l="l" t="t" r="r" b="b"/>
                <a:pathLst>
                  <a:path w="1181" h="279" extrusionOk="0">
                    <a:moveTo>
                      <a:pt x="138" y="1"/>
                    </a:moveTo>
                    <a:cubicBezTo>
                      <a:pt x="63" y="1"/>
                      <a:pt x="0" y="64"/>
                      <a:pt x="0" y="139"/>
                    </a:cubicBezTo>
                    <a:cubicBezTo>
                      <a:pt x="0" y="215"/>
                      <a:pt x="62" y="278"/>
                      <a:pt x="138" y="278"/>
                    </a:cubicBezTo>
                    <a:lnTo>
                      <a:pt x="1042" y="278"/>
                    </a:lnTo>
                    <a:cubicBezTo>
                      <a:pt x="1120" y="278"/>
                      <a:pt x="1180" y="215"/>
                      <a:pt x="1180" y="139"/>
                    </a:cubicBezTo>
                    <a:cubicBezTo>
                      <a:pt x="1180" y="64"/>
                      <a:pt x="1120" y="1"/>
                      <a:pt x="1042"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9"/>
              <p:cNvSpPr/>
              <p:nvPr/>
            </p:nvSpPr>
            <p:spPr>
              <a:xfrm>
                <a:off x="1691320" y="2381750"/>
                <a:ext cx="89040" cy="9835"/>
              </a:xfrm>
              <a:custGeom>
                <a:avLst/>
                <a:gdLst/>
                <a:ahLst/>
                <a:cxnLst/>
                <a:rect l="l" t="t" r="r" b="b"/>
                <a:pathLst>
                  <a:path w="2508" h="277" extrusionOk="0">
                    <a:moveTo>
                      <a:pt x="139" y="0"/>
                    </a:moveTo>
                    <a:cubicBezTo>
                      <a:pt x="64" y="0"/>
                      <a:pt x="1" y="64"/>
                      <a:pt x="1" y="138"/>
                    </a:cubicBezTo>
                    <a:cubicBezTo>
                      <a:pt x="1" y="215"/>
                      <a:pt x="61" y="276"/>
                      <a:pt x="139" y="276"/>
                    </a:cubicBezTo>
                    <a:lnTo>
                      <a:pt x="2369" y="276"/>
                    </a:lnTo>
                    <a:cubicBezTo>
                      <a:pt x="2445" y="276"/>
                      <a:pt x="2507" y="215"/>
                      <a:pt x="2507" y="138"/>
                    </a:cubicBezTo>
                    <a:cubicBezTo>
                      <a:pt x="2507" y="64"/>
                      <a:pt x="2447" y="0"/>
                      <a:pt x="2369"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9"/>
              <p:cNvSpPr/>
              <p:nvPr/>
            </p:nvSpPr>
            <p:spPr>
              <a:xfrm>
                <a:off x="1719794" y="2406816"/>
                <a:ext cx="60567" cy="9870"/>
              </a:xfrm>
              <a:custGeom>
                <a:avLst/>
                <a:gdLst/>
                <a:ahLst/>
                <a:cxnLst/>
                <a:rect l="l" t="t" r="r" b="b"/>
                <a:pathLst>
                  <a:path w="1706" h="278" extrusionOk="0">
                    <a:moveTo>
                      <a:pt x="140" y="1"/>
                    </a:moveTo>
                    <a:cubicBezTo>
                      <a:pt x="63" y="1"/>
                      <a:pt x="0" y="64"/>
                      <a:pt x="0" y="139"/>
                    </a:cubicBezTo>
                    <a:cubicBezTo>
                      <a:pt x="0" y="215"/>
                      <a:pt x="62" y="277"/>
                      <a:pt x="140" y="277"/>
                    </a:cubicBezTo>
                    <a:lnTo>
                      <a:pt x="1567" y="277"/>
                    </a:lnTo>
                    <a:cubicBezTo>
                      <a:pt x="1643" y="277"/>
                      <a:pt x="1705" y="215"/>
                      <a:pt x="1705" y="139"/>
                    </a:cubicBezTo>
                    <a:cubicBezTo>
                      <a:pt x="1705" y="64"/>
                      <a:pt x="1645" y="1"/>
                      <a:pt x="1567"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9"/>
              <p:cNvSpPr/>
              <p:nvPr/>
            </p:nvSpPr>
            <p:spPr>
              <a:xfrm>
                <a:off x="1684645" y="2406816"/>
                <a:ext cx="22154" cy="9870"/>
              </a:xfrm>
              <a:custGeom>
                <a:avLst/>
                <a:gdLst/>
                <a:ahLst/>
                <a:cxnLst/>
                <a:rect l="l" t="t" r="r" b="b"/>
                <a:pathLst>
                  <a:path w="624" h="278" extrusionOk="0">
                    <a:moveTo>
                      <a:pt x="138" y="1"/>
                    </a:moveTo>
                    <a:cubicBezTo>
                      <a:pt x="62" y="1"/>
                      <a:pt x="0" y="64"/>
                      <a:pt x="0" y="139"/>
                    </a:cubicBezTo>
                    <a:cubicBezTo>
                      <a:pt x="0" y="215"/>
                      <a:pt x="60" y="277"/>
                      <a:pt x="138" y="277"/>
                    </a:cubicBezTo>
                    <a:lnTo>
                      <a:pt x="485" y="277"/>
                    </a:lnTo>
                    <a:cubicBezTo>
                      <a:pt x="561" y="277"/>
                      <a:pt x="623" y="215"/>
                      <a:pt x="623" y="139"/>
                    </a:cubicBezTo>
                    <a:cubicBezTo>
                      <a:pt x="623" y="64"/>
                      <a:pt x="563" y="1"/>
                      <a:pt x="485"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9"/>
              <p:cNvSpPr/>
              <p:nvPr/>
            </p:nvSpPr>
            <p:spPr>
              <a:xfrm>
                <a:off x="1671651" y="2431917"/>
                <a:ext cx="108709" cy="9906"/>
              </a:xfrm>
              <a:custGeom>
                <a:avLst/>
                <a:gdLst/>
                <a:ahLst/>
                <a:cxnLst/>
                <a:rect l="l" t="t" r="r" b="b"/>
                <a:pathLst>
                  <a:path w="3062" h="279" extrusionOk="0">
                    <a:moveTo>
                      <a:pt x="139" y="0"/>
                    </a:moveTo>
                    <a:cubicBezTo>
                      <a:pt x="64" y="0"/>
                      <a:pt x="1" y="62"/>
                      <a:pt x="1" y="140"/>
                    </a:cubicBezTo>
                    <a:cubicBezTo>
                      <a:pt x="1" y="215"/>
                      <a:pt x="61" y="278"/>
                      <a:pt x="139" y="278"/>
                    </a:cubicBezTo>
                    <a:lnTo>
                      <a:pt x="2923" y="278"/>
                    </a:lnTo>
                    <a:cubicBezTo>
                      <a:pt x="2999" y="278"/>
                      <a:pt x="3061" y="215"/>
                      <a:pt x="3061" y="140"/>
                    </a:cubicBezTo>
                    <a:cubicBezTo>
                      <a:pt x="3061" y="64"/>
                      <a:pt x="3001" y="0"/>
                      <a:pt x="2923"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9"/>
              <p:cNvSpPr/>
              <p:nvPr/>
            </p:nvSpPr>
            <p:spPr>
              <a:xfrm>
                <a:off x="1499422" y="2324838"/>
                <a:ext cx="180424" cy="117167"/>
              </a:xfrm>
              <a:custGeom>
                <a:avLst/>
                <a:gdLst/>
                <a:ahLst/>
                <a:cxnLst/>
                <a:rect l="l" t="t" r="r" b="b"/>
                <a:pathLst>
                  <a:path w="5082" h="3300" extrusionOk="0">
                    <a:moveTo>
                      <a:pt x="635" y="0"/>
                    </a:moveTo>
                    <a:cubicBezTo>
                      <a:pt x="347" y="639"/>
                      <a:pt x="1" y="1386"/>
                      <a:pt x="152" y="2103"/>
                    </a:cubicBezTo>
                    <a:cubicBezTo>
                      <a:pt x="313" y="2878"/>
                      <a:pt x="914" y="3244"/>
                      <a:pt x="1653" y="3300"/>
                    </a:cubicBezTo>
                    <a:lnTo>
                      <a:pt x="3434" y="3300"/>
                    </a:lnTo>
                    <a:cubicBezTo>
                      <a:pt x="4174" y="3244"/>
                      <a:pt x="4774" y="2878"/>
                      <a:pt x="4936" y="2103"/>
                    </a:cubicBezTo>
                    <a:cubicBezTo>
                      <a:pt x="5082" y="1386"/>
                      <a:pt x="4735" y="638"/>
                      <a:pt x="44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9"/>
              <p:cNvSpPr/>
              <p:nvPr/>
            </p:nvSpPr>
            <p:spPr>
              <a:xfrm>
                <a:off x="1619034" y="2324838"/>
                <a:ext cx="60816" cy="117167"/>
              </a:xfrm>
              <a:custGeom>
                <a:avLst/>
                <a:gdLst/>
                <a:ahLst/>
                <a:cxnLst/>
                <a:rect l="l" t="t" r="r" b="b"/>
                <a:pathLst>
                  <a:path w="1713" h="3300" extrusionOk="0">
                    <a:moveTo>
                      <a:pt x="693" y="0"/>
                    </a:moveTo>
                    <a:cubicBezTo>
                      <a:pt x="985" y="648"/>
                      <a:pt x="1318" y="1397"/>
                      <a:pt x="1167" y="2118"/>
                    </a:cubicBezTo>
                    <a:cubicBezTo>
                      <a:pt x="1029" y="2782"/>
                      <a:pt x="583" y="3156"/>
                      <a:pt x="0" y="3300"/>
                    </a:cubicBezTo>
                    <a:lnTo>
                      <a:pt x="61" y="3300"/>
                    </a:lnTo>
                    <a:cubicBezTo>
                      <a:pt x="800" y="3244"/>
                      <a:pt x="1402" y="2878"/>
                      <a:pt x="1563" y="2103"/>
                    </a:cubicBezTo>
                    <a:cubicBezTo>
                      <a:pt x="1713" y="1386"/>
                      <a:pt x="1366" y="638"/>
                      <a:pt x="1078"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9"/>
              <p:cNvSpPr/>
              <p:nvPr/>
            </p:nvSpPr>
            <p:spPr>
              <a:xfrm>
                <a:off x="1517352" y="2427479"/>
                <a:ext cx="144460" cy="72217"/>
              </a:xfrm>
              <a:custGeom>
                <a:avLst/>
                <a:gdLst/>
                <a:ahLst/>
                <a:cxnLst/>
                <a:rect l="l" t="t" r="r" b="b"/>
                <a:pathLst>
                  <a:path w="4069" h="2034" extrusionOk="0">
                    <a:moveTo>
                      <a:pt x="2035" y="0"/>
                    </a:moveTo>
                    <a:cubicBezTo>
                      <a:pt x="913" y="0"/>
                      <a:pt x="1" y="910"/>
                      <a:pt x="1" y="2033"/>
                    </a:cubicBezTo>
                    <a:lnTo>
                      <a:pt x="4069" y="2033"/>
                    </a:lnTo>
                    <a:cubicBezTo>
                      <a:pt x="4069" y="911"/>
                      <a:pt x="3158" y="0"/>
                      <a:pt x="20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9"/>
              <p:cNvSpPr/>
              <p:nvPr/>
            </p:nvSpPr>
            <p:spPr>
              <a:xfrm>
                <a:off x="1563968" y="2427479"/>
                <a:ext cx="97951" cy="72217"/>
              </a:xfrm>
              <a:custGeom>
                <a:avLst/>
                <a:gdLst/>
                <a:ahLst/>
                <a:cxnLst/>
                <a:rect l="l" t="t" r="r" b="b"/>
                <a:pathLst>
                  <a:path w="2759" h="2034" extrusionOk="0">
                    <a:moveTo>
                      <a:pt x="721" y="0"/>
                    </a:moveTo>
                    <a:cubicBezTo>
                      <a:pt x="468" y="0"/>
                      <a:pt x="226" y="46"/>
                      <a:pt x="0" y="131"/>
                    </a:cubicBezTo>
                    <a:cubicBezTo>
                      <a:pt x="112" y="111"/>
                      <a:pt x="226" y="102"/>
                      <a:pt x="343" y="102"/>
                    </a:cubicBezTo>
                    <a:cubicBezTo>
                      <a:pt x="904" y="102"/>
                      <a:pt x="1413" y="328"/>
                      <a:pt x="1782" y="698"/>
                    </a:cubicBezTo>
                    <a:cubicBezTo>
                      <a:pt x="2127" y="1043"/>
                      <a:pt x="2350" y="1513"/>
                      <a:pt x="2374" y="2033"/>
                    </a:cubicBezTo>
                    <a:lnTo>
                      <a:pt x="2759" y="2033"/>
                    </a:lnTo>
                    <a:cubicBezTo>
                      <a:pt x="2759" y="1471"/>
                      <a:pt x="2530" y="964"/>
                      <a:pt x="2160" y="594"/>
                    </a:cubicBezTo>
                    <a:cubicBezTo>
                      <a:pt x="1792" y="227"/>
                      <a:pt x="1282" y="0"/>
                      <a:pt x="721"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9"/>
              <p:cNvSpPr/>
              <p:nvPr/>
            </p:nvSpPr>
            <p:spPr>
              <a:xfrm>
                <a:off x="1573625" y="2391691"/>
                <a:ext cx="31952" cy="58193"/>
              </a:xfrm>
              <a:custGeom>
                <a:avLst/>
                <a:gdLst/>
                <a:ahLst/>
                <a:cxnLst/>
                <a:rect l="l" t="t" r="r" b="b"/>
                <a:pathLst>
                  <a:path w="900" h="1639" extrusionOk="0">
                    <a:moveTo>
                      <a:pt x="0" y="1"/>
                    </a:moveTo>
                    <a:lnTo>
                      <a:pt x="0" y="1189"/>
                    </a:lnTo>
                    <a:cubicBezTo>
                      <a:pt x="0" y="1438"/>
                      <a:pt x="202" y="1638"/>
                      <a:pt x="450" y="1638"/>
                    </a:cubicBezTo>
                    <a:cubicBezTo>
                      <a:pt x="698" y="1638"/>
                      <a:pt x="899" y="1440"/>
                      <a:pt x="898" y="1189"/>
                    </a:cubicBezTo>
                    <a:lnTo>
                      <a:pt x="89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9"/>
              <p:cNvSpPr/>
              <p:nvPr/>
            </p:nvSpPr>
            <p:spPr>
              <a:xfrm>
                <a:off x="1581578" y="2391798"/>
                <a:ext cx="24000" cy="58193"/>
              </a:xfrm>
              <a:custGeom>
                <a:avLst/>
                <a:gdLst/>
                <a:ahLst/>
                <a:cxnLst/>
                <a:rect l="l" t="t" r="r" b="b"/>
                <a:pathLst>
                  <a:path w="676" h="1639" extrusionOk="0">
                    <a:moveTo>
                      <a:pt x="226" y="1"/>
                    </a:moveTo>
                    <a:lnTo>
                      <a:pt x="226" y="1189"/>
                    </a:lnTo>
                    <a:cubicBezTo>
                      <a:pt x="226" y="1356"/>
                      <a:pt x="136" y="1502"/>
                      <a:pt x="1" y="1579"/>
                    </a:cubicBezTo>
                    <a:cubicBezTo>
                      <a:pt x="68" y="1617"/>
                      <a:pt x="144" y="1638"/>
                      <a:pt x="226" y="1638"/>
                    </a:cubicBezTo>
                    <a:cubicBezTo>
                      <a:pt x="474" y="1638"/>
                      <a:pt x="675" y="1437"/>
                      <a:pt x="675" y="1188"/>
                    </a:cubicBezTo>
                    <a:lnTo>
                      <a:pt x="675" y="1"/>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9"/>
              <p:cNvSpPr/>
              <p:nvPr/>
            </p:nvSpPr>
            <p:spPr>
              <a:xfrm>
                <a:off x="1521186" y="2270375"/>
                <a:ext cx="136791" cy="139286"/>
              </a:xfrm>
              <a:custGeom>
                <a:avLst/>
                <a:gdLst/>
                <a:ahLst/>
                <a:cxnLst/>
                <a:rect l="l" t="t" r="r" b="b"/>
                <a:pathLst>
                  <a:path w="3853" h="3923" extrusionOk="0">
                    <a:moveTo>
                      <a:pt x="1927" y="0"/>
                    </a:moveTo>
                    <a:lnTo>
                      <a:pt x="1" y="1269"/>
                    </a:lnTo>
                    <a:lnTo>
                      <a:pt x="1" y="1996"/>
                    </a:lnTo>
                    <a:cubicBezTo>
                      <a:pt x="1" y="3059"/>
                      <a:pt x="863" y="3923"/>
                      <a:pt x="1927" y="3923"/>
                    </a:cubicBezTo>
                    <a:cubicBezTo>
                      <a:pt x="2992" y="3923"/>
                      <a:pt x="3853" y="3061"/>
                      <a:pt x="3853" y="1996"/>
                    </a:cubicBezTo>
                    <a:lnTo>
                      <a:pt x="3853" y="1269"/>
                    </a:lnTo>
                    <a:lnTo>
                      <a:pt x="19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9"/>
              <p:cNvSpPr/>
              <p:nvPr/>
            </p:nvSpPr>
            <p:spPr>
              <a:xfrm>
                <a:off x="1496192" y="2308009"/>
                <a:ext cx="26307" cy="36819"/>
              </a:xfrm>
              <a:custGeom>
                <a:avLst/>
                <a:gdLst/>
                <a:ahLst/>
                <a:cxnLst/>
                <a:rect l="l" t="t" r="r" b="b"/>
                <a:pathLst>
                  <a:path w="741" h="1037" extrusionOk="0">
                    <a:moveTo>
                      <a:pt x="519" y="1"/>
                    </a:moveTo>
                    <a:cubicBezTo>
                      <a:pt x="233" y="1"/>
                      <a:pt x="1" y="234"/>
                      <a:pt x="1" y="519"/>
                    </a:cubicBezTo>
                    <a:cubicBezTo>
                      <a:pt x="1" y="805"/>
                      <a:pt x="233" y="1037"/>
                      <a:pt x="519" y="1037"/>
                    </a:cubicBezTo>
                    <a:lnTo>
                      <a:pt x="741" y="1037"/>
                    </a:lnTo>
                    <a:lnTo>
                      <a:pt x="7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9"/>
              <p:cNvSpPr/>
              <p:nvPr/>
            </p:nvSpPr>
            <p:spPr>
              <a:xfrm>
                <a:off x="1656668" y="2308009"/>
                <a:ext cx="26307" cy="36819"/>
              </a:xfrm>
              <a:custGeom>
                <a:avLst/>
                <a:gdLst/>
                <a:ahLst/>
                <a:cxnLst/>
                <a:rect l="l" t="t" r="r" b="b"/>
                <a:pathLst>
                  <a:path w="741" h="1037" extrusionOk="0">
                    <a:moveTo>
                      <a:pt x="1" y="1"/>
                    </a:moveTo>
                    <a:lnTo>
                      <a:pt x="1" y="1037"/>
                    </a:lnTo>
                    <a:lnTo>
                      <a:pt x="223" y="1037"/>
                    </a:lnTo>
                    <a:cubicBezTo>
                      <a:pt x="509" y="1037"/>
                      <a:pt x="741" y="805"/>
                      <a:pt x="741" y="519"/>
                    </a:cubicBezTo>
                    <a:cubicBezTo>
                      <a:pt x="741" y="234"/>
                      <a:pt x="509" y="1"/>
                      <a:pt x="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9"/>
              <p:cNvSpPr/>
              <p:nvPr/>
            </p:nvSpPr>
            <p:spPr>
              <a:xfrm>
                <a:off x="1656668" y="2308541"/>
                <a:ext cx="26307" cy="36286"/>
              </a:xfrm>
              <a:custGeom>
                <a:avLst/>
                <a:gdLst/>
                <a:ahLst/>
                <a:cxnLst/>
                <a:rect l="l" t="t" r="r" b="b"/>
                <a:pathLst>
                  <a:path w="741" h="1022" extrusionOk="0">
                    <a:moveTo>
                      <a:pt x="353" y="0"/>
                    </a:moveTo>
                    <a:cubicBezTo>
                      <a:pt x="389" y="72"/>
                      <a:pt x="410" y="151"/>
                      <a:pt x="410" y="236"/>
                    </a:cubicBezTo>
                    <a:cubicBezTo>
                      <a:pt x="410" y="485"/>
                      <a:pt x="235" y="694"/>
                      <a:pt x="1" y="744"/>
                    </a:cubicBezTo>
                    <a:lnTo>
                      <a:pt x="1" y="1022"/>
                    </a:lnTo>
                    <a:lnTo>
                      <a:pt x="223" y="1022"/>
                    </a:lnTo>
                    <a:cubicBezTo>
                      <a:pt x="509" y="1022"/>
                      <a:pt x="741" y="790"/>
                      <a:pt x="741" y="504"/>
                    </a:cubicBezTo>
                    <a:cubicBezTo>
                      <a:pt x="741" y="360"/>
                      <a:pt x="683" y="230"/>
                      <a:pt x="589" y="135"/>
                    </a:cubicBezTo>
                    <a:cubicBezTo>
                      <a:pt x="525" y="72"/>
                      <a:pt x="444" y="25"/>
                      <a:pt x="353"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9"/>
              <p:cNvSpPr/>
              <p:nvPr/>
            </p:nvSpPr>
            <p:spPr>
              <a:xfrm>
                <a:off x="1556228" y="2327287"/>
                <a:ext cx="9905" cy="18001"/>
              </a:xfrm>
              <a:custGeom>
                <a:avLst/>
                <a:gdLst/>
                <a:ahLst/>
                <a:cxnLst/>
                <a:rect l="l" t="t" r="r" b="b"/>
                <a:pathLst>
                  <a:path w="279" h="507" extrusionOk="0">
                    <a:moveTo>
                      <a:pt x="139" y="0"/>
                    </a:moveTo>
                    <a:cubicBezTo>
                      <a:pt x="64" y="0"/>
                      <a:pt x="1" y="61"/>
                      <a:pt x="1" y="138"/>
                    </a:cubicBezTo>
                    <a:lnTo>
                      <a:pt x="1" y="369"/>
                    </a:lnTo>
                    <a:cubicBezTo>
                      <a:pt x="1" y="443"/>
                      <a:pt x="63" y="507"/>
                      <a:pt x="139" y="507"/>
                    </a:cubicBezTo>
                    <a:cubicBezTo>
                      <a:pt x="217" y="507"/>
                      <a:pt x="279" y="446"/>
                      <a:pt x="279" y="369"/>
                    </a:cubicBezTo>
                    <a:lnTo>
                      <a:pt x="279" y="138"/>
                    </a:lnTo>
                    <a:cubicBezTo>
                      <a:pt x="279" y="62"/>
                      <a:pt x="217" y="0"/>
                      <a:pt x="1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9"/>
              <p:cNvSpPr/>
              <p:nvPr/>
            </p:nvSpPr>
            <p:spPr>
              <a:xfrm>
                <a:off x="1615910" y="2327287"/>
                <a:ext cx="9834" cy="18001"/>
              </a:xfrm>
              <a:custGeom>
                <a:avLst/>
                <a:gdLst/>
                <a:ahLst/>
                <a:cxnLst/>
                <a:rect l="l" t="t" r="r" b="b"/>
                <a:pathLst>
                  <a:path w="277" h="507" extrusionOk="0">
                    <a:moveTo>
                      <a:pt x="139" y="0"/>
                    </a:moveTo>
                    <a:cubicBezTo>
                      <a:pt x="62" y="0"/>
                      <a:pt x="1" y="61"/>
                      <a:pt x="1" y="138"/>
                    </a:cubicBezTo>
                    <a:lnTo>
                      <a:pt x="1" y="369"/>
                    </a:lnTo>
                    <a:cubicBezTo>
                      <a:pt x="1" y="443"/>
                      <a:pt x="61" y="507"/>
                      <a:pt x="139" y="507"/>
                    </a:cubicBezTo>
                    <a:cubicBezTo>
                      <a:pt x="214" y="507"/>
                      <a:pt x="277" y="446"/>
                      <a:pt x="277" y="369"/>
                    </a:cubicBezTo>
                    <a:lnTo>
                      <a:pt x="277" y="138"/>
                    </a:lnTo>
                    <a:cubicBezTo>
                      <a:pt x="277" y="62"/>
                      <a:pt x="216" y="0"/>
                      <a:pt x="1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9"/>
              <p:cNvSpPr/>
              <p:nvPr/>
            </p:nvSpPr>
            <p:spPr>
              <a:xfrm>
                <a:off x="1573554" y="2357679"/>
                <a:ext cx="32236" cy="15019"/>
              </a:xfrm>
              <a:custGeom>
                <a:avLst/>
                <a:gdLst/>
                <a:ahLst/>
                <a:cxnLst/>
                <a:rect l="l" t="t" r="r" b="b"/>
                <a:pathLst>
                  <a:path w="908" h="423" extrusionOk="0">
                    <a:moveTo>
                      <a:pt x="751" y="0"/>
                    </a:moveTo>
                    <a:cubicBezTo>
                      <a:pt x="710" y="0"/>
                      <a:pt x="669" y="18"/>
                      <a:pt x="641" y="52"/>
                    </a:cubicBezTo>
                    <a:cubicBezTo>
                      <a:pt x="596" y="110"/>
                      <a:pt x="526" y="144"/>
                      <a:pt x="452" y="144"/>
                    </a:cubicBezTo>
                    <a:cubicBezTo>
                      <a:pt x="381" y="144"/>
                      <a:pt x="311" y="111"/>
                      <a:pt x="265" y="54"/>
                    </a:cubicBezTo>
                    <a:cubicBezTo>
                      <a:pt x="238" y="20"/>
                      <a:pt x="197" y="3"/>
                      <a:pt x="157" y="3"/>
                    </a:cubicBezTo>
                    <a:cubicBezTo>
                      <a:pt x="126" y="3"/>
                      <a:pt x="94" y="13"/>
                      <a:pt x="68" y="34"/>
                    </a:cubicBezTo>
                    <a:cubicBezTo>
                      <a:pt x="9" y="82"/>
                      <a:pt x="1" y="170"/>
                      <a:pt x="50" y="231"/>
                    </a:cubicBezTo>
                    <a:cubicBezTo>
                      <a:pt x="147" y="353"/>
                      <a:pt x="296" y="422"/>
                      <a:pt x="452" y="422"/>
                    </a:cubicBezTo>
                    <a:cubicBezTo>
                      <a:pt x="611" y="422"/>
                      <a:pt x="758" y="350"/>
                      <a:pt x="858" y="226"/>
                    </a:cubicBezTo>
                    <a:cubicBezTo>
                      <a:pt x="907" y="166"/>
                      <a:pt x="896" y="80"/>
                      <a:pt x="837" y="31"/>
                    </a:cubicBezTo>
                    <a:cubicBezTo>
                      <a:pt x="811" y="10"/>
                      <a:pt x="781" y="0"/>
                      <a:pt x="75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9"/>
              <p:cNvSpPr/>
              <p:nvPr/>
            </p:nvSpPr>
            <p:spPr>
              <a:xfrm>
                <a:off x="1582998" y="2309287"/>
                <a:ext cx="74981" cy="100373"/>
              </a:xfrm>
              <a:custGeom>
                <a:avLst/>
                <a:gdLst/>
                <a:ahLst/>
                <a:cxnLst/>
                <a:rect l="l" t="t" r="r" b="b"/>
                <a:pathLst>
                  <a:path w="2112" h="2827" extrusionOk="0">
                    <a:moveTo>
                      <a:pt x="1743" y="1"/>
                    </a:moveTo>
                    <a:lnTo>
                      <a:pt x="1743" y="900"/>
                    </a:lnTo>
                    <a:cubicBezTo>
                      <a:pt x="1743" y="1903"/>
                      <a:pt x="978" y="2726"/>
                      <a:pt x="1" y="2818"/>
                    </a:cubicBezTo>
                    <a:cubicBezTo>
                      <a:pt x="61" y="2824"/>
                      <a:pt x="123" y="2827"/>
                      <a:pt x="186" y="2827"/>
                    </a:cubicBezTo>
                    <a:cubicBezTo>
                      <a:pt x="1248" y="2827"/>
                      <a:pt x="2112" y="1965"/>
                      <a:pt x="2112" y="900"/>
                    </a:cubicBezTo>
                    <a:lnTo>
                      <a:pt x="2112" y="173"/>
                    </a:lnTo>
                    <a:lnTo>
                      <a:pt x="1743" y="1"/>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9"/>
              <p:cNvSpPr/>
              <p:nvPr/>
            </p:nvSpPr>
            <p:spPr>
              <a:xfrm>
                <a:off x="1521186" y="2227699"/>
                <a:ext cx="136791" cy="89260"/>
              </a:xfrm>
              <a:custGeom>
                <a:avLst/>
                <a:gdLst/>
                <a:ahLst/>
                <a:cxnLst/>
                <a:rect l="l" t="t" r="r" b="b"/>
                <a:pathLst>
                  <a:path w="3853" h="2514" extrusionOk="0">
                    <a:moveTo>
                      <a:pt x="1927" y="1"/>
                    </a:moveTo>
                    <a:cubicBezTo>
                      <a:pt x="863" y="1"/>
                      <a:pt x="1" y="864"/>
                      <a:pt x="1" y="1927"/>
                    </a:cubicBezTo>
                    <a:lnTo>
                      <a:pt x="1" y="2513"/>
                    </a:lnTo>
                    <a:cubicBezTo>
                      <a:pt x="1" y="2513"/>
                      <a:pt x="1" y="2513"/>
                      <a:pt x="3" y="2513"/>
                    </a:cubicBezTo>
                    <a:cubicBezTo>
                      <a:pt x="67" y="2513"/>
                      <a:pt x="1266" y="2501"/>
                      <a:pt x="1927" y="1583"/>
                    </a:cubicBezTo>
                    <a:cubicBezTo>
                      <a:pt x="2589" y="2502"/>
                      <a:pt x="3794" y="2513"/>
                      <a:pt x="3851" y="2513"/>
                    </a:cubicBezTo>
                    <a:cubicBezTo>
                      <a:pt x="3852" y="2513"/>
                      <a:pt x="3853" y="2513"/>
                      <a:pt x="3853" y="2513"/>
                    </a:cubicBezTo>
                    <a:lnTo>
                      <a:pt x="3853" y="1927"/>
                    </a:lnTo>
                    <a:cubicBezTo>
                      <a:pt x="3853" y="861"/>
                      <a:pt x="2992" y="1"/>
                      <a:pt x="19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9"/>
              <p:cNvSpPr/>
              <p:nvPr/>
            </p:nvSpPr>
            <p:spPr>
              <a:xfrm>
                <a:off x="1586087" y="2227699"/>
                <a:ext cx="71893" cy="89260"/>
              </a:xfrm>
              <a:custGeom>
                <a:avLst/>
                <a:gdLst/>
                <a:ahLst/>
                <a:cxnLst/>
                <a:rect l="l" t="t" r="r" b="b"/>
                <a:pathLst>
                  <a:path w="2025" h="2514" extrusionOk="0">
                    <a:moveTo>
                      <a:pt x="99" y="1"/>
                    </a:moveTo>
                    <a:cubicBezTo>
                      <a:pt x="66" y="1"/>
                      <a:pt x="32" y="1"/>
                      <a:pt x="0" y="2"/>
                    </a:cubicBezTo>
                    <a:cubicBezTo>
                      <a:pt x="49" y="15"/>
                      <a:pt x="97" y="29"/>
                      <a:pt x="146" y="45"/>
                    </a:cubicBezTo>
                    <a:cubicBezTo>
                      <a:pt x="1009" y="237"/>
                      <a:pt x="1655" y="1006"/>
                      <a:pt x="1655" y="1927"/>
                    </a:cubicBezTo>
                    <a:lnTo>
                      <a:pt x="1655" y="2477"/>
                    </a:lnTo>
                    <a:cubicBezTo>
                      <a:pt x="1862" y="2512"/>
                      <a:pt x="2004" y="2513"/>
                      <a:pt x="2023" y="2513"/>
                    </a:cubicBezTo>
                    <a:cubicBezTo>
                      <a:pt x="2024" y="2513"/>
                      <a:pt x="2025" y="2513"/>
                      <a:pt x="2025" y="2513"/>
                    </a:cubicBezTo>
                    <a:lnTo>
                      <a:pt x="2025" y="1927"/>
                    </a:lnTo>
                    <a:cubicBezTo>
                      <a:pt x="2025" y="861"/>
                      <a:pt x="1164" y="1"/>
                      <a:pt x="99"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81" name="Google Shape;1481;p39"/>
          <p:cNvSpPr/>
          <p:nvPr/>
        </p:nvSpPr>
        <p:spPr>
          <a:xfrm>
            <a:off x="720000" y="2837100"/>
            <a:ext cx="2352900" cy="1142026"/>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9"/>
          <p:cNvSpPr txBox="1"/>
          <p:nvPr/>
        </p:nvSpPr>
        <p:spPr>
          <a:xfrm>
            <a:off x="720000" y="2996225"/>
            <a:ext cx="2352900" cy="982900"/>
          </a:xfrm>
          <a:prstGeom prst="rect">
            <a:avLst/>
          </a:prstGeom>
          <a:noFill/>
          <a:ln w="9525" cap="flat" cmpd="sng">
            <a:solidFill>
              <a:srgbClr val="ECE5B4"/>
            </a:solidFill>
            <a:prstDash val="solid"/>
            <a:round/>
            <a:headEnd type="none" w="sm" len="sm"/>
            <a:tailEnd type="none" w="sm" len="sm"/>
          </a:ln>
        </p:spPr>
        <p:txBody>
          <a:bodyPr spcFirstLastPara="1" wrap="square" lIns="91425" tIns="91425" rIns="91425" bIns="91425" anchor="t" anchorCtr="0">
            <a:noAutofit/>
          </a:bodyPr>
          <a:lstStyle/>
          <a:p>
            <a:pPr lvl="0" algn="ctr">
              <a:spcAft>
                <a:spcPts val="1600"/>
              </a:spcAft>
            </a:pPr>
            <a:r>
              <a:rPr lang="en-US" dirty="0" smtClean="0">
                <a:solidFill>
                  <a:srgbClr val="7EC8D4"/>
                </a:solidFill>
                <a:latin typeface="Zen Dots"/>
                <a:ea typeface="Zen Dots"/>
                <a:cs typeface="Zen Dots"/>
                <a:sym typeface="Zen Dots"/>
              </a:rPr>
              <a:t>Attack time- </a:t>
            </a:r>
            <a:r>
              <a:rPr lang="en-US" dirty="0">
                <a:solidFill>
                  <a:srgbClr val="7EC8D4"/>
                </a:solidFill>
                <a:latin typeface="Zen Dots"/>
                <a:ea typeface="Zen Dots"/>
                <a:cs typeface="Zen Dots"/>
                <a:sym typeface="Zen Dots"/>
              </a:rPr>
              <a:t>25%</a:t>
            </a:r>
            <a:endParaRPr lang="en-US" dirty="0">
              <a:solidFill>
                <a:srgbClr val="7EC8D4"/>
              </a:solidFill>
              <a:latin typeface="Zen Dots"/>
              <a:ea typeface="Zen Dots"/>
              <a:cs typeface="Zen Dots"/>
              <a:sym typeface="Zen Dots"/>
            </a:endParaRPr>
          </a:p>
        </p:txBody>
      </p:sp>
      <p:sp>
        <p:nvSpPr>
          <p:cNvPr id="1482" name="Google Shape;1482;p39"/>
          <p:cNvSpPr txBox="1"/>
          <p:nvPr/>
        </p:nvSpPr>
        <p:spPr>
          <a:xfrm>
            <a:off x="720000" y="3335575"/>
            <a:ext cx="2352900" cy="643550"/>
          </a:xfrm>
          <a:prstGeom prst="rect">
            <a:avLst/>
          </a:prstGeom>
          <a:noFill/>
          <a:ln w="9525" cap="flat" cmpd="sng">
            <a:solidFill>
              <a:srgbClr val="ECE5B4"/>
            </a:solidFill>
            <a:prstDash val="solid"/>
            <a:round/>
            <a:headEnd type="none" w="sm" len="sm"/>
            <a:tailEnd type="none" w="sm" len="sm"/>
          </a:ln>
        </p:spPr>
        <p:txBody>
          <a:bodyPr spcFirstLastPara="1" wrap="square" lIns="91425" tIns="91425" rIns="91425" bIns="91425" anchor="t" anchorCtr="0">
            <a:noAutofit/>
          </a:bodyPr>
          <a:lstStyle/>
          <a:p>
            <a:pPr lvl="0" algn="ctr">
              <a:spcAft>
                <a:spcPts val="1600"/>
              </a:spcAft>
            </a:pPr>
            <a:r>
              <a:rPr lang="en-US" sz="1200" dirty="0">
                <a:solidFill>
                  <a:srgbClr val="D1D5DB"/>
                </a:solidFill>
                <a:latin typeface="Anaheim" panose="020B0604020202020204" charset="0"/>
              </a:rPr>
              <a:t>determines how quickly the compressor reduces the gain when a signal becomes too loud</a:t>
            </a:r>
            <a:endParaRPr sz="1200" dirty="0">
              <a:solidFill>
                <a:srgbClr val="FFFFFF"/>
              </a:solidFill>
              <a:latin typeface="Anaheim" panose="020B0604020202020204" charset="0"/>
              <a:ea typeface="Anaheim"/>
              <a:cs typeface="Anaheim"/>
              <a:sym typeface="Anaheim"/>
            </a:endParaRPr>
          </a:p>
        </p:txBody>
      </p:sp>
      <p:grpSp>
        <p:nvGrpSpPr>
          <p:cNvPr id="1483" name="Google Shape;1483;p39"/>
          <p:cNvGrpSpPr/>
          <p:nvPr/>
        </p:nvGrpSpPr>
        <p:grpSpPr>
          <a:xfrm>
            <a:off x="720000" y="2837100"/>
            <a:ext cx="2352900" cy="218100"/>
            <a:chOff x="1290775" y="1427525"/>
            <a:chExt cx="2352900" cy="218100"/>
          </a:xfrm>
        </p:grpSpPr>
        <p:sp>
          <p:nvSpPr>
            <p:cNvPr id="1484" name="Google Shape;1484;p39"/>
            <p:cNvSpPr/>
            <p:nvPr/>
          </p:nvSpPr>
          <p:spPr>
            <a:xfrm>
              <a:off x="1290775" y="1427525"/>
              <a:ext cx="2352900" cy="218100"/>
            </a:xfrm>
            <a:prstGeom prst="rect">
              <a:avLst/>
            </a:prstGeom>
            <a:solidFill>
              <a:srgbClr val="ECE5B4"/>
            </a:solidFill>
            <a:ln w="9525" cap="flat" cmpd="sng">
              <a:solidFill>
                <a:srgbClr val="ECE5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9"/>
            <p:cNvSpPr/>
            <p:nvPr/>
          </p:nvSpPr>
          <p:spPr>
            <a:xfrm>
              <a:off x="14052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9"/>
            <p:cNvSpPr/>
            <p:nvPr/>
          </p:nvSpPr>
          <p:spPr>
            <a:xfrm>
              <a:off x="158865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9"/>
            <p:cNvSpPr/>
            <p:nvPr/>
          </p:nvSpPr>
          <p:spPr>
            <a:xfrm>
              <a:off x="17721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8" name="Google Shape;1488;p39"/>
          <p:cNvSpPr/>
          <p:nvPr/>
        </p:nvSpPr>
        <p:spPr>
          <a:xfrm>
            <a:off x="6071100" y="1388399"/>
            <a:ext cx="2352900" cy="1365419"/>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9"/>
          <p:cNvSpPr txBox="1"/>
          <p:nvPr/>
        </p:nvSpPr>
        <p:spPr>
          <a:xfrm>
            <a:off x="6071100" y="1617210"/>
            <a:ext cx="2352900" cy="1141613"/>
          </a:xfrm>
          <a:prstGeom prst="rect">
            <a:avLst/>
          </a:prstGeom>
          <a:noFill/>
          <a:ln w="9525" cap="flat" cmpd="sng">
            <a:solidFill>
              <a:srgbClr val="ECE5B4"/>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1600"/>
              </a:spcAft>
              <a:buNone/>
            </a:pPr>
            <a:r>
              <a:rPr lang="en" dirty="0" smtClean="0">
                <a:solidFill>
                  <a:srgbClr val="D899B3"/>
                </a:solidFill>
                <a:latin typeface="Zen Dots"/>
                <a:ea typeface="Zen Dots"/>
                <a:cs typeface="Zen Dots"/>
                <a:sym typeface="Zen Dots"/>
              </a:rPr>
              <a:t>Release time</a:t>
            </a:r>
            <a:r>
              <a:rPr lang="en" dirty="0" smtClean="0">
                <a:solidFill>
                  <a:srgbClr val="D899B3"/>
                </a:solidFill>
                <a:latin typeface="Zen Dots"/>
                <a:ea typeface="Zen Dots"/>
                <a:cs typeface="Zen Dots"/>
                <a:sym typeface="Zen Dots"/>
              </a:rPr>
              <a:t> </a:t>
            </a:r>
            <a:r>
              <a:rPr lang="en" dirty="0">
                <a:solidFill>
                  <a:srgbClr val="D899B3"/>
                </a:solidFill>
                <a:latin typeface="Zen Dots"/>
                <a:ea typeface="Zen Dots"/>
                <a:cs typeface="Zen Dots"/>
                <a:sym typeface="Zen Dots"/>
              </a:rPr>
              <a:t>- </a:t>
            </a:r>
            <a:r>
              <a:rPr lang="en" dirty="0" smtClean="0">
                <a:solidFill>
                  <a:srgbClr val="D899B3"/>
                </a:solidFill>
                <a:latin typeface="Zen Dots"/>
                <a:ea typeface="Zen Dots"/>
                <a:cs typeface="Zen Dots"/>
                <a:sym typeface="Zen Dots"/>
              </a:rPr>
              <a:t>25</a:t>
            </a:r>
            <a:r>
              <a:rPr lang="en" dirty="0" smtClean="0">
                <a:solidFill>
                  <a:srgbClr val="D899B3"/>
                </a:solidFill>
                <a:latin typeface="Zen Dots"/>
                <a:ea typeface="Zen Dots"/>
                <a:cs typeface="Zen Dots"/>
                <a:sym typeface="Zen Dots"/>
              </a:rPr>
              <a:t>%</a:t>
            </a:r>
            <a:endParaRPr dirty="0">
              <a:solidFill>
                <a:srgbClr val="D899B3"/>
              </a:solidFill>
              <a:latin typeface="Zen Dots"/>
              <a:ea typeface="Zen Dots"/>
              <a:cs typeface="Zen Dots"/>
              <a:sym typeface="Zen Dots"/>
            </a:endParaRPr>
          </a:p>
        </p:txBody>
      </p:sp>
      <p:sp>
        <p:nvSpPr>
          <p:cNvPr id="1490" name="Google Shape;1490;p39"/>
          <p:cNvSpPr txBox="1"/>
          <p:nvPr/>
        </p:nvSpPr>
        <p:spPr>
          <a:xfrm>
            <a:off x="6081784" y="1936111"/>
            <a:ext cx="2352900" cy="813546"/>
          </a:xfrm>
          <a:prstGeom prst="rect">
            <a:avLst/>
          </a:prstGeom>
          <a:noFill/>
          <a:ln w="9525" cap="flat" cmpd="sng">
            <a:solidFill>
              <a:srgbClr val="ECE5B4"/>
            </a:solidFill>
            <a:prstDash val="solid"/>
            <a:round/>
            <a:headEnd type="none" w="sm" len="sm"/>
            <a:tailEnd type="none" w="sm" len="sm"/>
          </a:ln>
        </p:spPr>
        <p:txBody>
          <a:bodyPr spcFirstLastPara="1" wrap="square" lIns="91425" tIns="91425" rIns="91425" bIns="91425" anchor="t" anchorCtr="0">
            <a:noAutofit/>
          </a:bodyPr>
          <a:lstStyle/>
          <a:p>
            <a:pPr lvl="0" algn="ctr">
              <a:spcAft>
                <a:spcPts val="1600"/>
              </a:spcAft>
            </a:pPr>
            <a:r>
              <a:rPr lang="en-US" sz="1200" dirty="0">
                <a:solidFill>
                  <a:srgbClr val="D1D5DB"/>
                </a:solidFill>
                <a:latin typeface="Anaheim" panose="020B0604020202020204" charset="0"/>
              </a:rPr>
              <a:t>controls how quickly the compressor returns to normal operation after the input signal drops.</a:t>
            </a:r>
            <a:endParaRPr sz="1200" dirty="0">
              <a:solidFill>
                <a:srgbClr val="FFFFFF"/>
              </a:solidFill>
              <a:latin typeface="Anaheim" panose="020B0604020202020204" charset="0"/>
              <a:ea typeface="Anaheim"/>
              <a:cs typeface="Anaheim"/>
              <a:sym typeface="Anaheim"/>
            </a:endParaRPr>
          </a:p>
        </p:txBody>
      </p:sp>
      <p:grpSp>
        <p:nvGrpSpPr>
          <p:cNvPr id="1491" name="Google Shape;1491;p39"/>
          <p:cNvGrpSpPr/>
          <p:nvPr/>
        </p:nvGrpSpPr>
        <p:grpSpPr>
          <a:xfrm>
            <a:off x="6071100" y="1388400"/>
            <a:ext cx="2352900" cy="218100"/>
            <a:chOff x="1290775" y="1427525"/>
            <a:chExt cx="2352900" cy="218100"/>
          </a:xfrm>
        </p:grpSpPr>
        <p:sp>
          <p:nvSpPr>
            <p:cNvPr id="1492" name="Google Shape;1492;p39"/>
            <p:cNvSpPr/>
            <p:nvPr/>
          </p:nvSpPr>
          <p:spPr>
            <a:xfrm>
              <a:off x="1290775" y="1427525"/>
              <a:ext cx="2352900" cy="218100"/>
            </a:xfrm>
            <a:prstGeom prst="rect">
              <a:avLst/>
            </a:prstGeom>
            <a:solidFill>
              <a:srgbClr val="ECE5B4"/>
            </a:solidFill>
            <a:ln w="9525" cap="flat" cmpd="sng">
              <a:solidFill>
                <a:srgbClr val="ECE5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9"/>
            <p:cNvSpPr/>
            <p:nvPr/>
          </p:nvSpPr>
          <p:spPr>
            <a:xfrm>
              <a:off x="14052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9"/>
            <p:cNvSpPr/>
            <p:nvPr/>
          </p:nvSpPr>
          <p:spPr>
            <a:xfrm>
              <a:off x="158865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9"/>
            <p:cNvSpPr/>
            <p:nvPr/>
          </p:nvSpPr>
          <p:spPr>
            <a:xfrm>
              <a:off x="17721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6" name="Google Shape;1496;p39"/>
          <p:cNvSpPr/>
          <p:nvPr/>
        </p:nvSpPr>
        <p:spPr>
          <a:xfrm>
            <a:off x="6071100" y="2837100"/>
            <a:ext cx="2352900" cy="11058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9"/>
          <p:cNvSpPr txBox="1"/>
          <p:nvPr/>
        </p:nvSpPr>
        <p:spPr>
          <a:xfrm>
            <a:off x="6071100" y="3055200"/>
            <a:ext cx="2352900" cy="463200"/>
          </a:xfrm>
          <a:prstGeom prst="rect">
            <a:avLst/>
          </a:prstGeom>
          <a:noFill/>
          <a:ln w="9525" cap="flat" cmpd="sng">
            <a:solidFill>
              <a:srgbClr val="ECE5B4"/>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1600"/>
              </a:spcAft>
              <a:buNone/>
            </a:pPr>
            <a:r>
              <a:rPr lang="en" dirty="0" smtClean="0">
                <a:solidFill>
                  <a:srgbClr val="9A4496"/>
                </a:solidFill>
                <a:latin typeface="Zen Dots"/>
                <a:ea typeface="Zen Dots"/>
                <a:cs typeface="Zen Dots"/>
                <a:sym typeface="Zen Dots"/>
              </a:rPr>
              <a:t>Makeup gain</a:t>
            </a:r>
            <a:r>
              <a:rPr lang="en" dirty="0" smtClean="0">
                <a:solidFill>
                  <a:srgbClr val="9A4496"/>
                </a:solidFill>
                <a:latin typeface="Zen Dots"/>
                <a:ea typeface="Zen Dots"/>
                <a:cs typeface="Zen Dots"/>
                <a:sym typeface="Zen Dots"/>
              </a:rPr>
              <a:t> </a:t>
            </a:r>
            <a:r>
              <a:rPr lang="en" dirty="0">
                <a:solidFill>
                  <a:srgbClr val="9A4496"/>
                </a:solidFill>
                <a:latin typeface="Zen Dots"/>
                <a:ea typeface="Zen Dots"/>
                <a:cs typeface="Zen Dots"/>
                <a:sym typeface="Zen Dots"/>
              </a:rPr>
              <a:t>- </a:t>
            </a:r>
            <a:r>
              <a:rPr lang="en" dirty="0" smtClean="0">
                <a:solidFill>
                  <a:srgbClr val="9A4496"/>
                </a:solidFill>
                <a:latin typeface="Zen Dots"/>
                <a:ea typeface="Zen Dots"/>
                <a:cs typeface="Zen Dots"/>
                <a:sym typeface="Zen Dots"/>
              </a:rPr>
              <a:t>26%</a:t>
            </a:r>
            <a:endParaRPr dirty="0">
              <a:solidFill>
                <a:srgbClr val="9A4496"/>
              </a:solidFill>
              <a:latin typeface="Zen Dots"/>
              <a:ea typeface="Zen Dots"/>
              <a:cs typeface="Zen Dots"/>
              <a:sym typeface="Zen Dots"/>
            </a:endParaRPr>
          </a:p>
        </p:txBody>
      </p:sp>
      <p:sp>
        <p:nvSpPr>
          <p:cNvPr id="1497" name="Google Shape;1497;p39"/>
          <p:cNvSpPr txBox="1"/>
          <p:nvPr/>
        </p:nvSpPr>
        <p:spPr>
          <a:xfrm>
            <a:off x="6071100" y="3518200"/>
            <a:ext cx="2352900" cy="704802"/>
          </a:xfrm>
          <a:prstGeom prst="rect">
            <a:avLst/>
          </a:prstGeom>
          <a:noFill/>
          <a:ln w="9525" cap="flat" cmpd="sng">
            <a:solidFill>
              <a:srgbClr val="ECE5B4"/>
            </a:solidFill>
            <a:prstDash val="solid"/>
            <a:round/>
            <a:headEnd type="none" w="sm" len="sm"/>
            <a:tailEnd type="none" w="sm" len="sm"/>
          </a:ln>
        </p:spPr>
        <p:txBody>
          <a:bodyPr spcFirstLastPara="1" wrap="square" lIns="91425" tIns="91425" rIns="91425" bIns="91425" anchor="t" anchorCtr="0">
            <a:noAutofit/>
          </a:bodyPr>
          <a:lstStyle/>
          <a:p>
            <a:pPr lvl="0" algn="ctr">
              <a:spcAft>
                <a:spcPts val="1600"/>
              </a:spcAft>
            </a:pPr>
            <a:r>
              <a:rPr lang="en-US" sz="1200" dirty="0">
                <a:solidFill>
                  <a:srgbClr val="D1D5DB"/>
                </a:solidFill>
                <a:latin typeface="Anaheim" panose="020B0604020202020204" charset="0"/>
              </a:rPr>
              <a:t>allows you to boost the compressed signal to achieve the desired output level</a:t>
            </a:r>
            <a:endParaRPr sz="1200" dirty="0">
              <a:solidFill>
                <a:srgbClr val="FFFFFF"/>
              </a:solidFill>
              <a:latin typeface="Anaheim" panose="020B0604020202020204" charset="0"/>
              <a:ea typeface="Anaheim"/>
              <a:cs typeface="Anaheim"/>
              <a:sym typeface="Anaheim"/>
            </a:endParaRPr>
          </a:p>
        </p:txBody>
      </p:sp>
      <p:grpSp>
        <p:nvGrpSpPr>
          <p:cNvPr id="1498" name="Google Shape;1498;p39"/>
          <p:cNvGrpSpPr/>
          <p:nvPr/>
        </p:nvGrpSpPr>
        <p:grpSpPr>
          <a:xfrm>
            <a:off x="6071100" y="2837100"/>
            <a:ext cx="2352900" cy="218100"/>
            <a:chOff x="1290775" y="1427525"/>
            <a:chExt cx="2352900" cy="218100"/>
          </a:xfrm>
        </p:grpSpPr>
        <p:sp>
          <p:nvSpPr>
            <p:cNvPr id="1499" name="Google Shape;1499;p39"/>
            <p:cNvSpPr/>
            <p:nvPr/>
          </p:nvSpPr>
          <p:spPr>
            <a:xfrm>
              <a:off x="1290775" y="1427525"/>
              <a:ext cx="2352900" cy="218100"/>
            </a:xfrm>
            <a:prstGeom prst="rect">
              <a:avLst/>
            </a:prstGeom>
            <a:solidFill>
              <a:srgbClr val="ECE5B4"/>
            </a:solidFill>
            <a:ln w="9525" cap="flat" cmpd="sng">
              <a:solidFill>
                <a:srgbClr val="ECE5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9"/>
            <p:cNvSpPr/>
            <p:nvPr/>
          </p:nvSpPr>
          <p:spPr>
            <a:xfrm>
              <a:off x="14052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9"/>
            <p:cNvSpPr/>
            <p:nvPr/>
          </p:nvSpPr>
          <p:spPr>
            <a:xfrm>
              <a:off x="158865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9"/>
            <p:cNvSpPr/>
            <p:nvPr/>
          </p:nvSpPr>
          <p:spPr>
            <a:xfrm>
              <a:off x="17721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03" name="Google Shape;1503;p39"/>
          <p:cNvCxnSpPr>
            <a:stCxn id="1489" idx="1"/>
          </p:cNvCxnSpPr>
          <p:nvPr/>
        </p:nvCxnSpPr>
        <p:spPr>
          <a:xfrm rot="10800000">
            <a:off x="5032800" y="1718011"/>
            <a:ext cx="1038300" cy="470006"/>
          </a:xfrm>
          <a:prstGeom prst="bentConnector3">
            <a:avLst>
              <a:gd name="adj1" fmla="val 50000"/>
            </a:avLst>
          </a:prstGeom>
          <a:noFill/>
          <a:ln w="9525" cap="flat" cmpd="sng">
            <a:solidFill>
              <a:srgbClr val="ECE5B4"/>
            </a:solidFill>
            <a:prstDash val="solid"/>
            <a:round/>
            <a:headEnd type="none" w="med" len="med"/>
            <a:tailEnd type="none" w="med" len="med"/>
          </a:ln>
        </p:spPr>
      </p:cxnSp>
      <p:graphicFrame>
        <p:nvGraphicFramePr>
          <p:cNvPr id="5" name="Chart 4"/>
          <p:cNvGraphicFramePr/>
          <p:nvPr>
            <p:extLst>
              <p:ext uri="{D42A27DB-BD31-4B8C-83A1-F6EECF244321}">
                <p14:modId xmlns:p14="http://schemas.microsoft.com/office/powerpoint/2010/main" val="4115787543"/>
              </p:ext>
            </p:extLst>
          </p:nvPr>
        </p:nvGraphicFramePr>
        <p:xfrm>
          <a:off x="3271860" y="1369081"/>
          <a:ext cx="2742027" cy="230963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24"/>
        <p:cNvGrpSpPr/>
        <p:nvPr/>
      </p:nvGrpSpPr>
      <p:grpSpPr>
        <a:xfrm>
          <a:off x="0" y="0"/>
          <a:ext cx="0" cy="0"/>
          <a:chOff x="0" y="0"/>
          <a:chExt cx="0" cy="0"/>
        </a:xfrm>
      </p:grpSpPr>
      <p:sp>
        <p:nvSpPr>
          <p:cNvPr id="1425" name="Google Shape;1425;p38"/>
          <p:cNvSpPr txBox="1">
            <a:spLocks noGrp="1"/>
          </p:cNvSpPr>
          <p:nvPr>
            <p:ph type="title"/>
          </p:nvPr>
        </p:nvSpPr>
        <p:spPr>
          <a:xfrm>
            <a:off x="720000" y="936725"/>
            <a:ext cx="5025300" cy="132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solidFill>
                  <a:schemeClr val="accent6"/>
                </a:solidFill>
              </a:rPr>
              <a:t>Challenges affecting audio compression field</a:t>
            </a:r>
            <a:endParaRPr dirty="0">
              <a:solidFill>
                <a:schemeClr val="accent6"/>
              </a:solidFill>
            </a:endParaRPr>
          </a:p>
        </p:txBody>
      </p:sp>
      <p:sp>
        <p:nvSpPr>
          <p:cNvPr id="6" name="Rectangle 3"/>
          <p:cNvSpPr>
            <a:spLocks noChangeArrowheads="1"/>
          </p:cNvSpPr>
          <p:nvPr/>
        </p:nvSpPr>
        <p:spPr bwMode="auto">
          <a:xfrm>
            <a:off x="0" y="-276999"/>
            <a:ext cx="18473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ar-EG" altLang="ar-EG" sz="1200" b="0" i="0" u="none" strike="noStrike" cap="none" normalizeH="0" baseline="0" dirty="0" smtClean="0">
                <a:ln>
                  <a:noFill/>
                </a:ln>
                <a:solidFill>
                  <a:srgbClr val="000000"/>
                </a:solidFill>
                <a:effectLst/>
                <a:latin typeface="ProximaNova"/>
              </a:rPr>
              <a:t/>
            </a:r>
            <a:br>
              <a:rPr kumimoji="0" lang="ar-EG" altLang="ar-EG" sz="1200" b="0" i="0" u="none" strike="noStrike" cap="none" normalizeH="0" baseline="0" dirty="0" smtClean="0">
                <a:ln>
                  <a:noFill/>
                </a:ln>
                <a:solidFill>
                  <a:srgbClr val="000000"/>
                </a:solidFill>
                <a:effectLst/>
                <a:latin typeface="ProximaNova"/>
              </a:rPr>
            </a:br>
            <a:endParaRPr kumimoji="0" lang="ar-EG" altLang="ar-EG" sz="1800" b="0" i="0" u="none" strike="noStrike" cap="none" normalizeH="0" baseline="0" dirty="0" smtClean="0">
              <a:ln>
                <a:noFill/>
              </a:ln>
              <a:solidFill>
                <a:schemeClr val="tx1"/>
              </a:solidFill>
              <a:effectLst/>
              <a:latin typeface="Arial" panose="020B0604020202020204" pitchFamily="34" charset="0"/>
            </a:endParaRPr>
          </a:p>
        </p:txBody>
      </p:sp>
      <p:sp>
        <p:nvSpPr>
          <p:cNvPr id="8" name="TextBox 7"/>
          <p:cNvSpPr txBox="1"/>
          <p:nvPr/>
        </p:nvSpPr>
        <p:spPr>
          <a:xfrm>
            <a:off x="720000" y="2768625"/>
            <a:ext cx="5025300" cy="1169551"/>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a:solidFill>
              <a:srgbClr val="9A4496"/>
            </a:solidFill>
          </a:ln>
        </p:spPr>
        <p:txBody>
          <a:bodyPr wrap="square" rtlCol="1">
            <a:spAutoFit/>
          </a:bodyPr>
          <a:lstStyle/>
          <a:p>
            <a:r>
              <a:rPr lang="ar-EG" altLang="ar-EG" dirty="0">
                <a:solidFill>
                  <a:schemeClr val="bg1"/>
                </a:solidFill>
                <a:latin typeface="Anaheim" panose="020B0604020202020204" charset="0"/>
              </a:rPr>
              <a:t>if a lossy compression method is used, the quality is reduced. </a:t>
            </a:r>
            <a:r>
              <a:rPr lang="ar-EG" altLang="ar-EG" dirty="0">
                <a:solidFill>
                  <a:schemeClr val="bg1"/>
                </a:solidFill>
                <a:latin typeface="Anaheim" panose="020B0604020202020204" charset="0"/>
              </a:rPr>
              <a:t>Lossless compression methods exist and they achieve about 50% reduction in size. </a:t>
            </a:r>
            <a:endParaRPr lang="ar-EG" altLang="ar-EG" dirty="0" smtClean="0">
              <a:solidFill>
                <a:schemeClr val="bg1"/>
              </a:solidFill>
              <a:latin typeface="Anaheim" panose="020B0604020202020204" charset="0"/>
            </a:endParaRPr>
          </a:p>
          <a:p>
            <a:r>
              <a:rPr lang="ar-EG" altLang="ar-EG" dirty="0" smtClean="0">
                <a:solidFill>
                  <a:schemeClr val="bg1"/>
                </a:solidFill>
                <a:latin typeface="Anaheim" panose="020B0604020202020204" charset="0"/>
              </a:rPr>
              <a:t>Lossy </a:t>
            </a:r>
            <a:r>
              <a:rPr lang="ar-EG" altLang="ar-EG" dirty="0">
                <a:solidFill>
                  <a:schemeClr val="bg1"/>
                </a:solidFill>
                <a:latin typeface="Anaheim" panose="020B0604020202020204" charset="0"/>
              </a:rPr>
              <a:t>compression methods can achieve 10:1 compression </a:t>
            </a:r>
            <a:r>
              <a:rPr lang="ar-EG" altLang="ar-EG" dirty="0">
                <a:solidFill>
                  <a:schemeClr val="bg1"/>
                </a:solidFill>
                <a:latin typeface="Anaheim" panose="020B0604020202020204" charset="0"/>
              </a:rPr>
              <a:t>with undetectable loss of fidelity</a:t>
            </a:r>
            <a:r>
              <a:rPr lang="ar-EG" altLang="ar-EG" dirty="0" smtClean="0">
                <a:solidFill>
                  <a:schemeClr val="bg1"/>
                </a:solidFill>
                <a:latin typeface="Anaheim" panose="020B0604020202020204" charset="0"/>
              </a:rPr>
              <a:t>.</a:t>
            </a:r>
            <a:endParaRPr lang="ar-EG" altLang="ar-EG" dirty="0">
              <a:solidFill>
                <a:schemeClr val="bg1"/>
              </a:solidFill>
              <a:latin typeface="Anaheim" panose="020B060402020202020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5"/>
        <p:cNvGrpSpPr/>
        <p:nvPr/>
      </p:nvGrpSpPr>
      <p:grpSpPr>
        <a:xfrm>
          <a:off x="0" y="0"/>
          <a:ext cx="0" cy="0"/>
          <a:chOff x="0" y="0"/>
          <a:chExt cx="0" cy="0"/>
        </a:xfrm>
      </p:grpSpPr>
      <p:sp>
        <p:nvSpPr>
          <p:cNvPr id="1586" name="Google Shape;1586;p41"/>
          <p:cNvSpPr/>
          <p:nvPr/>
        </p:nvSpPr>
        <p:spPr>
          <a:xfrm>
            <a:off x="1346850" y="2482884"/>
            <a:ext cx="2352900" cy="11850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7" name="Google Shape;1587;p41"/>
          <p:cNvGrpSpPr/>
          <p:nvPr/>
        </p:nvGrpSpPr>
        <p:grpSpPr>
          <a:xfrm>
            <a:off x="1355100" y="2264746"/>
            <a:ext cx="2336400" cy="218100"/>
            <a:chOff x="1290775" y="1427525"/>
            <a:chExt cx="2336400" cy="218100"/>
          </a:xfrm>
        </p:grpSpPr>
        <p:sp>
          <p:nvSpPr>
            <p:cNvPr id="1588" name="Google Shape;1588;p41"/>
            <p:cNvSpPr/>
            <p:nvPr/>
          </p:nvSpPr>
          <p:spPr>
            <a:xfrm>
              <a:off x="1290775" y="1427525"/>
              <a:ext cx="2336400" cy="218100"/>
            </a:xfrm>
            <a:prstGeom prst="rect">
              <a:avLst/>
            </a:prstGeom>
            <a:solidFill>
              <a:srgbClr val="ECE5B4"/>
            </a:solidFill>
            <a:ln w="9525" cap="flat" cmpd="sng">
              <a:solidFill>
                <a:srgbClr val="ECE5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1"/>
            <p:cNvSpPr/>
            <p:nvPr/>
          </p:nvSpPr>
          <p:spPr>
            <a:xfrm>
              <a:off x="14052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41"/>
            <p:cNvSpPr/>
            <p:nvPr/>
          </p:nvSpPr>
          <p:spPr>
            <a:xfrm>
              <a:off x="158865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41"/>
            <p:cNvSpPr/>
            <p:nvPr/>
          </p:nvSpPr>
          <p:spPr>
            <a:xfrm>
              <a:off x="17721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2" name="Google Shape;1592;p41"/>
          <p:cNvSpPr/>
          <p:nvPr/>
        </p:nvSpPr>
        <p:spPr>
          <a:xfrm>
            <a:off x="5444327" y="3145225"/>
            <a:ext cx="2352900" cy="1641126"/>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3" name="Google Shape;1593;p41"/>
          <p:cNvGrpSpPr/>
          <p:nvPr/>
        </p:nvGrpSpPr>
        <p:grpSpPr>
          <a:xfrm>
            <a:off x="5444255" y="2917218"/>
            <a:ext cx="2336400" cy="218100"/>
            <a:chOff x="1290775" y="1427525"/>
            <a:chExt cx="2336400" cy="218100"/>
          </a:xfrm>
        </p:grpSpPr>
        <p:sp>
          <p:nvSpPr>
            <p:cNvPr id="1594" name="Google Shape;1594;p41"/>
            <p:cNvSpPr/>
            <p:nvPr/>
          </p:nvSpPr>
          <p:spPr>
            <a:xfrm>
              <a:off x="1290775" y="1427525"/>
              <a:ext cx="2336400" cy="218100"/>
            </a:xfrm>
            <a:prstGeom prst="rect">
              <a:avLst/>
            </a:prstGeom>
            <a:solidFill>
              <a:srgbClr val="ECE5B4"/>
            </a:solidFill>
            <a:ln w="9525" cap="flat" cmpd="sng">
              <a:solidFill>
                <a:srgbClr val="ECE5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1"/>
            <p:cNvSpPr/>
            <p:nvPr/>
          </p:nvSpPr>
          <p:spPr>
            <a:xfrm>
              <a:off x="14052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41"/>
            <p:cNvSpPr/>
            <p:nvPr/>
          </p:nvSpPr>
          <p:spPr>
            <a:xfrm>
              <a:off x="158865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41"/>
            <p:cNvSpPr/>
            <p:nvPr/>
          </p:nvSpPr>
          <p:spPr>
            <a:xfrm>
              <a:off x="17721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8" name="Google Shape;1598;p41"/>
          <p:cNvSpPr/>
          <p:nvPr/>
        </p:nvSpPr>
        <p:spPr>
          <a:xfrm>
            <a:off x="5460827" y="1390382"/>
            <a:ext cx="2352900" cy="1449859"/>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9" name="Google Shape;1599;p41"/>
          <p:cNvGrpSpPr/>
          <p:nvPr/>
        </p:nvGrpSpPr>
        <p:grpSpPr>
          <a:xfrm>
            <a:off x="5460827" y="1161185"/>
            <a:ext cx="2336400" cy="218100"/>
            <a:chOff x="1290775" y="1427525"/>
            <a:chExt cx="2336400" cy="218100"/>
          </a:xfrm>
        </p:grpSpPr>
        <p:sp>
          <p:nvSpPr>
            <p:cNvPr id="1600" name="Google Shape;1600;p41"/>
            <p:cNvSpPr/>
            <p:nvPr/>
          </p:nvSpPr>
          <p:spPr>
            <a:xfrm>
              <a:off x="1290775" y="1427525"/>
              <a:ext cx="2336400" cy="218100"/>
            </a:xfrm>
            <a:prstGeom prst="rect">
              <a:avLst/>
            </a:prstGeom>
            <a:solidFill>
              <a:srgbClr val="ECE5B4"/>
            </a:solidFill>
            <a:ln w="9525" cap="flat" cmpd="sng">
              <a:solidFill>
                <a:srgbClr val="ECE5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1"/>
            <p:cNvSpPr/>
            <p:nvPr/>
          </p:nvSpPr>
          <p:spPr>
            <a:xfrm>
              <a:off x="14052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1"/>
            <p:cNvSpPr/>
            <p:nvPr/>
          </p:nvSpPr>
          <p:spPr>
            <a:xfrm>
              <a:off x="158865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1"/>
            <p:cNvSpPr/>
            <p:nvPr/>
          </p:nvSpPr>
          <p:spPr>
            <a:xfrm>
              <a:off x="17721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4" name="Google Shape;1604;p41"/>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solidFill>
                  <a:schemeClr val="lt2"/>
                </a:solidFill>
              </a:rPr>
              <a:t>L</a:t>
            </a:r>
            <a:r>
              <a:rPr lang="en" dirty="0" smtClean="0">
                <a:solidFill>
                  <a:schemeClr val="lt2"/>
                </a:solidFill>
              </a:rPr>
              <a:t>ibraries</a:t>
            </a:r>
            <a:r>
              <a:rPr lang="en" dirty="0" smtClean="0"/>
              <a:t> used</a:t>
            </a:r>
            <a:endParaRPr dirty="0"/>
          </a:p>
        </p:txBody>
      </p:sp>
      <p:sp>
        <p:nvSpPr>
          <p:cNvPr id="1605" name="Google Shape;1605;p41"/>
          <p:cNvSpPr txBox="1">
            <a:spLocks noGrp="1"/>
          </p:cNvSpPr>
          <p:nvPr>
            <p:ph type="title" idx="2"/>
          </p:nvPr>
        </p:nvSpPr>
        <p:spPr>
          <a:xfrm>
            <a:off x="1355100" y="2482871"/>
            <a:ext cx="2336400" cy="527700"/>
          </a:xfrm>
          <a:prstGeom prst="rect">
            <a:avLst/>
          </a:prstGeom>
        </p:spPr>
        <p:txBody>
          <a:bodyPr spcFirstLastPara="1" wrap="square" lIns="91425" tIns="91425" rIns="91425" bIns="91425" anchor="ctr" anchorCtr="0">
            <a:noAutofit/>
          </a:bodyPr>
          <a:lstStyle/>
          <a:p>
            <a:pPr lvl="0"/>
            <a:r>
              <a:rPr lang="en-US" b="1" dirty="0" err="1"/>
              <a:t>pydub</a:t>
            </a:r>
            <a:endParaRPr dirty="0"/>
          </a:p>
        </p:txBody>
      </p:sp>
      <p:sp>
        <p:nvSpPr>
          <p:cNvPr id="1606" name="Google Shape;1606;p41"/>
          <p:cNvSpPr txBox="1">
            <a:spLocks noGrp="1"/>
          </p:cNvSpPr>
          <p:nvPr>
            <p:ph type="subTitle" idx="1"/>
          </p:nvPr>
        </p:nvSpPr>
        <p:spPr>
          <a:xfrm>
            <a:off x="1355100" y="3010584"/>
            <a:ext cx="2336400" cy="657300"/>
          </a:xfrm>
          <a:prstGeom prst="rect">
            <a:avLst/>
          </a:prstGeom>
        </p:spPr>
        <p:txBody>
          <a:bodyPr spcFirstLastPara="1" wrap="square" lIns="91425" tIns="91425" rIns="91425" bIns="91425" anchor="t" anchorCtr="0">
            <a:noAutofit/>
          </a:bodyPr>
          <a:lstStyle/>
          <a:p>
            <a:pPr marL="0" lvl="0" indent="0">
              <a:spcAft>
                <a:spcPts val="1600"/>
              </a:spcAft>
            </a:pPr>
            <a:r>
              <a:rPr lang="en-US" dirty="0"/>
              <a:t>Used for loading, processing, and exporting audio files</a:t>
            </a:r>
            <a:endParaRPr dirty="0"/>
          </a:p>
        </p:txBody>
      </p:sp>
      <p:sp>
        <p:nvSpPr>
          <p:cNvPr id="1607" name="Google Shape;1607;p41"/>
          <p:cNvSpPr txBox="1">
            <a:spLocks noGrp="1"/>
          </p:cNvSpPr>
          <p:nvPr>
            <p:ph type="title" idx="3"/>
          </p:nvPr>
        </p:nvSpPr>
        <p:spPr>
          <a:xfrm>
            <a:off x="5460827" y="1375882"/>
            <a:ext cx="2336400" cy="527700"/>
          </a:xfrm>
          <a:prstGeom prst="rect">
            <a:avLst/>
          </a:prstGeom>
        </p:spPr>
        <p:txBody>
          <a:bodyPr spcFirstLastPara="1" wrap="square" lIns="91425" tIns="91425" rIns="91425" bIns="91425" anchor="ctr" anchorCtr="0">
            <a:noAutofit/>
          </a:bodyPr>
          <a:lstStyle/>
          <a:p>
            <a:pPr lvl="0"/>
            <a:r>
              <a:rPr lang="en-US" b="1" dirty="0" err="1"/>
              <a:t>matplotlib</a:t>
            </a:r>
            <a:endParaRPr dirty="0"/>
          </a:p>
        </p:txBody>
      </p:sp>
      <p:sp>
        <p:nvSpPr>
          <p:cNvPr id="1608" name="Google Shape;1608;p41"/>
          <p:cNvSpPr txBox="1">
            <a:spLocks noGrp="1"/>
          </p:cNvSpPr>
          <p:nvPr>
            <p:ph type="subTitle" idx="4"/>
          </p:nvPr>
        </p:nvSpPr>
        <p:spPr>
          <a:xfrm>
            <a:off x="5460827" y="1903594"/>
            <a:ext cx="2336400" cy="936648"/>
          </a:xfrm>
          <a:prstGeom prst="rect">
            <a:avLst/>
          </a:prstGeom>
        </p:spPr>
        <p:txBody>
          <a:bodyPr spcFirstLastPara="1" wrap="square" lIns="91425" tIns="91425" rIns="91425" bIns="91425" anchor="t" anchorCtr="0">
            <a:noAutofit/>
          </a:bodyPr>
          <a:lstStyle/>
          <a:p>
            <a:pPr marL="0" lvl="0" indent="0">
              <a:spcAft>
                <a:spcPts val="1600"/>
              </a:spcAft>
            </a:pPr>
            <a:r>
              <a:rPr lang="en-US" dirty="0"/>
              <a:t>Used for visualizing the </a:t>
            </a:r>
            <a:r>
              <a:rPr lang="en-US" dirty="0" smtClean="0"/>
              <a:t>original, compressed, </a:t>
            </a:r>
            <a:r>
              <a:rPr lang="en-US" dirty="0"/>
              <a:t>and the final compressed audio </a:t>
            </a:r>
            <a:r>
              <a:rPr lang="en-US" dirty="0" smtClean="0"/>
              <a:t>signal</a:t>
            </a:r>
            <a:endParaRPr dirty="0"/>
          </a:p>
        </p:txBody>
      </p:sp>
      <p:sp>
        <p:nvSpPr>
          <p:cNvPr id="1609" name="Google Shape;1609;p41"/>
          <p:cNvSpPr txBox="1">
            <a:spLocks noGrp="1"/>
          </p:cNvSpPr>
          <p:nvPr>
            <p:ph type="title" idx="5"/>
          </p:nvPr>
        </p:nvSpPr>
        <p:spPr>
          <a:xfrm>
            <a:off x="5444255" y="3135340"/>
            <a:ext cx="2336400" cy="527700"/>
          </a:xfrm>
          <a:prstGeom prst="rect">
            <a:avLst/>
          </a:prstGeom>
        </p:spPr>
        <p:txBody>
          <a:bodyPr spcFirstLastPara="1" wrap="square" lIns="91425" tIns="91425" rIns="91425" bIns="91425" anchor="ctr" anchorCtr="0">
            <a:noAutofit/>
          </a:bodyPr>
          <a:lstStyle/>
          <a:p>
            <a:pPr lvl="0"/>
            <a:r>
              <a:rPr lang="en-US" b="1" dirty="0" err="1"/>
              <a:t>numpy</a:t>
            </a:r>
            <a:endParaRPr dirty="0"/>
          </a:p>
        </p:txBody>
      </p:sp>
      <p:sp>
        <p:nvSpPr>
          <p:cNvPr id="1610" name="Google Shape;1610;p41"/>
          <p:cNvSpPr txBox="1">
            <a:spLocks noGrp="1"/>
          </p:cNvSpPr>
          <p:nvPr>
            <p:ph type="subTitle" idx="6"/>
          </p:nvPr>
        </p:nvSpPr>
        <p:spPr>
          <a:xfrm>
            <a:off x="5452582" y="3668210"/>
            <a:ext cx="2328073" cy="1127310"/>
          </a:xfrm>
          <a:prstGeom prst="rect">
            <a:avLst/>
          </a:prstGeom>
        </p:spPr>
        <p:txBody>
          <a:bodyPr spcFirstLastPara="1" wrap="square" lIns="91425" tIns="91425" rIns="91425" bIns="91425" anchor="t" anchorCtr="0">
            <a:noAutofit/>
          </a:bodyPr>
          <a:lstStyle/>
          <a:p>
            <a:pPr marL="0"/>
            <a:r>
              <a:rPr lang="en-US" dirty="0" smtClean="0"/>
              <a:t>Used for efficient handling of audio samples and creating time axis for plotting the audio signals</a:t>
            </a:r>
            <a:endParaRPr lang="en-US" dirty="0"/>
          </a:p>
        </p:txBody>
      </p:sp>
      <p:grpSp>
        <p:nvGrpSpPr>
          <p:cNvPr id="1611" name="Google Shape;1611;p41"/>
          <p:cNvGrpSpPr/>
          <p:nvPr/>
        </p:nvGrpSpPr>
        <p:grpSpPr>
          <a:xfrm>
            <a:off x="4242379" y="1811347"/>
            <a:ext cx="650997" cy="759684"/>
            <a:chOff x="4876875" y="1427500"/>
            <a:chExt cx="1130400" cy="1319125"/>
          </a:xfrm>
        </p:grpSpPr>
        <p:sp>
          <p:nvSpPr>
            <p:cNvPr id="1612" name="Google Shape;1612;p41"/>
            <p:cNvSpPr/>
            <p:nvPr/>
          </p:nvSpPr>
          <p:spPr>
            <a:xfrm>
              <a:off x="4876875" y="1645625"/>
              <a:ext cx="1130400" cy="1101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41"/>
            <p:cNvSpPr/>
            <p:nvPr/>
          </p:nvSpPr>
          <p:spPr>
            <a:xfrm>
              <a:off x="4876875" y="1427500"/>
              <a:ext cx="11304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4" name="Google Shape;1614;p41"/>
          <p:cNvGrpSpPr/>
          <p:nvPr/>
        </p:nvGrpSpPr>
        <p:grpSpPr>
          <a:xfrm>
            <a:off x="4242379" y="3579710"/>
            <a:ext cx="650997" cy="759684"/>
            <a:chOff x="4876875" y="1427500"/>
            <a:chExt cx="1130400" cy="1319125"/>
          </a:xfrm>
        </p:grpSpPr>
        <p:sp>
          <p:nvSpPr>
            <p:cNvPr id="1615" name="Google Shape;1615;p41"/>
            <p:cNvSpPr/>
            <p:nvPr/>
          </p:nvSpPr>
          <p:spPr>
            <a:xfrm>
              <a:off x="4876875" y="1645625"/>
              <a:ext cx="1130400" cy="1101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1"/>
            <p:cNvSpPr/>
            <p:nvPr/>
          </p:nvSpPr>
          <p:spPr>
            <a:xfrm>
              <a:off x="4876875" y="1427500"/>
              <a:ext cx="11304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7" name="Google Shape;1617;p41"/>
          <p:cNvGrpSpPr/>
          <p:nvPr/>
        </p:nvGrpSpPr>
        <p:grpSpPr>
          <a:xfrm>
            <a:off x="4242379" y="2695522"/>
            <a:ext cx="650997" cy="759684"/>
            <a:chOff x="4876875" y="1427500"/>
            <a:chExt cx="1130400" cy="1319125"/>
          </a:xfrm>
        </p:grpSpPr>
        <p:sp>
          <p:nvSpPr>
            <p:cNvPr id="1618" name="Google Shape;1618;p41"/>
            <p:cNvSpPr/>
            <p:nvPr/>
          </p:nvSpPr>
          <p:spPr>
            <a:xfrm>
              <a:off x="4876875" y="1645625"/>
              <a:ext cx="1130400" cy="1101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1"/>
            <p:cNvSpPr/>
            <p:nvPr/>
          </p:nvSpPr>
          <p:spPr>
            <a:xfrm>
              <a:off x="4876875" y="1427500"/>
              <a:ext cx="11304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20" name="Google Shape;1620;p41"/>
          <p:cNvCxnSpPr>
            <a:stCxn id="1612" idx="3"/>
            <a:endCxn id="1607" idx="1"/>
          </p:cNvCxnSpPr>
          <p:nvPr/>
        </p:nvCxnSpPr>
        <p:spPr>
          <a:xfrm flipV="1">
            <a:off x="4893376" y="1639732"/>
            <a:ext cx="567451" cy="614266"/>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1621" name="Google Shape;1621;p41"/>
          <p:cNvCxnSpPr>
            <a:stCxn id="1605" idx="3"/>
            <a:endCxn id="1618" idx="1"/>
          </p:cNvCxnSpPr>
          <p:nvPr/>
        </p:nvCxnSpPr>
        <p:spPr>
          <a:xfrm>
            <a:off x="3691500" y="2746721"/>
            <a:ext cx="550800" cy="391500"/>
          </a:xfrm>
          <a:prstGeom prst="bentConnector3">
            <a:avLst>
              <a:gd name="adj1" fmla="val 50007"/>
            </a:avLst>
          </a:prstGeom>
          <a:noFill/>
          <a:ln w="9525" cap="flat" cmpd="sng">
            <a:solidFill>
              <a:schemeClr val="dk2"/>
            </a:solidFill>
            <a:prstDash val="solid"/>
            <a:round/>
            <a:headEnd type="none" w="med" len="med"/>
            <a:tailEnd type="none" w="med" len="med"/>
          </a:ln>
        </p:spPr>
      </p:cxnSp>
      <p:cxnSp>
        <p:nvCxnSpPr>
          <p:cNvPr id="1622" name="Google Shape;1622;p41"/>
          <p:cNvCxnSpPr>
            <a:stCxn id="1615" idx="3"/>
            <a:endCxn id="1609" idx="1"/>
          </p:cNvCxnSpPr>
          <p:nvPr/>
        </p:nvCxnSpPr>
        <p:spPr>
          <a:xfrm flipV="1">
            <a:off x="4893376" y="3399190"/>
            <a:ext cx="550879" cy="623171"/>
          </a:xfrm>
          <a:prstGeom prst="bentConnector3">
            <a:avLst>
              <a:gd name="adj1" fmla="val 50000"/>
            </a:avLst>
          </a:prstGeom>
          <a:noFill/>
          <a:ln w="9525" cap="flat" cmpd="sng">
            <a:solidFill>
              <a:schemeClr val="dk2"/>
            </a:solidFill>
            <a:prstDash val="solid"/>
            <a:round/>
            <a:headEnd type="none" w="med" len="med"/>
            <a:tailEnd type="none" w="med" len="med"/>
          </a:ln>
        </p:spPr>
      </p:cxnSp>
      <p:grpSp>
        <p:nvGrpSpPr>
          <p:cNvPr id="1623" name="Google Shape;1623;p41"/>
          <p:cNvGrpSpPr/>
          <p:nvPr/>
        </p:nvGrpSpPr>
        <p:grpSpPr>
          <a:xfrm>
            <a:off x="4411203" y="3887933"/>
            <a:ext cx="327024" cy="269049"/>
            <a:chOff x="3437462" y="2859987"/>
            <a:chExt cx="327024" cy="269049"/>
          </a:xfrm>
        </p:grpSpPr>
        <p:sp>
          <p:nvSpPr>
            <p:cNvPr id="1624" name="Google Shape;1624;p41"/>
            <p:cNvSpPr/>
            <p:nvPr/>
          </p:nvSpPr>
          <p:spPr>
            <a:xfrm>
              <a:off x="3461569" y="2903372"/>
              <a:ext cx="279760" cy="192153"/>
            </a:xfrm>
            <a:custGeom>
              <a:avLst/>
              <a:gdLst/>
              <a:ahLst/>
              <a:cxnLst/>
              <a:rect l="l" t="t" r="r" b="b"/>
              <a:pathLst>
                <a:path w="7880" h="5412" extrusionOk="0">
                  <a:moveTo>
                    <a:pt x="306" y="1"/>
                  </a:moveTo>
                  <a:cubicBezTo>
                    <a:pt x="137" y="1"/>
                    <a:pt x="1" y="137"/>
                    <a:pt x="1" y="306"/>
                  </a:cubicBezTo>
                  <a:lnTo>
                    <a:pt x="1" y="5105"/>
                  </a:lnTo>
                  <a:cubicBezTo>
                    <a:pt x="1" y="5275"/>
                    <a:pt x="137" y="5411"/>
                    <a:pt x="306" y="5411"/>
                  </a:cubicBezTo>
                  <a:lnTo>
                    <a:pt x="7571" y="5411"/>
                  </a:lnTo>
                  <a:cubicBezTo>
                    <a:pt x="7740" y="5411"/>
                    <a:pt x="7879" y="5275"/>
                    <a:pt x="7876" y="5105"/>
                  </a:cubicBezTo>
                  <a:lnTo>
                    <a:pt x="7876" y="306"/>
                  </a:lnTo>
                  <a:cubicBezTo>
                    <a:pt x="7876" y="137"/>
                    <a:pt x="7740" y="1"/>
                    <a:pt x="75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41"/>
            <p:cNvSpPr/>
            <p:nvPr/>
          </p:nvSpPr>
          <p:spPr>
            <a:xfrm>
              <a:off x="3717267" y="2903372"/>
              <a:ext cx="24071" cy="192153"/>
            </a:xfrm>
            <a:custGeom>
              <a:avLst/>
              <a:gdLst/>
              <a:ahLst/>
              <a:cxnLst/>
              <a:rect l="l" t="t" r="r" b="b"/>
              <a:pathLst>
                <a:path w="678" h="5412" extrusionOk="0">
                  <a:moveTo>
                    <a:pt x="1" y="1"/>
                  </a:moveTo>
                  <a:cubicBezTo>
                    <a:pt x="169" y="1"/>
                    <a:pt x="306" y="137"/>
                    <a:pt x="306" y="306"/>
                  </a:cubicBezTo>
                  <a:lnTo>
                    <a:pt x="306" y="5105"/>
                  </a:lnTo>
                  <a:cubicBezTo>
                    <a:pt x="306" y="5275"/>
                    <a:pt x="169" y="5411"/>
                    <a:pt x="1" y="5411"/>
                  </a:cubicBezTo>
                  <a:lnTo>
                    <a:pt x="371" y="5411"/>
                  </a:lnTo>
                  <a:cubicBezTo>
                    <a:pt x="541" y="5411"/>
                    <a:pt x="677" y="5275"/>
                    <a:pt x="677" y="5105"/>
                  </a:cubicBezTo>
                  <a:lnTo>
                    <a:pt x="677" y="306"/>
                  </a:lnTo>
                  <a:cubicBezTo>
                    <a:pt x="677" y="137"/>
                    <a:pt x="538" y="1"/>
                    <a:pt x="371"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1"/>
            <p:cNvSpPr/>
            <p:nvPr/>
          </p:nvSpPr>
          <p:spPr>
            <a:xfrm>
              <a:off x="3482871" y="2921266"/>
              <a:ext cx="237086" cy="156364"/>
            </a:xfrm>
            <a:custGeom>
              <a:avLst/>
              <a:gdLst/>
              <a:ahLst/>
              <a:cxnLst/>
              <a:rect l="l" t="t" r="r" b="b"/>
              <a:pathLst>
                <a:path w="6678" h="4404" extrusionOk="0">
                  <a:moveTo>
                    <a:pt x="206" y="0"/>
                  </a:moveTo>
                  <a:cubicBezTo>
                    <a:pt x="93" y="0"/>
                    <a:pt x="1" y="92"/>
                    <a:pt x="1" y="205"/>
                  </a:cubicBezTo>
                  <a:lnTo>
                    <a:pt x="1" y="4198"/>
                  </a:lnTo>
                  <a:cubicBezTo>
                    <a:pt x="1" y="4312"/>
                    <a:pt x="93" y="4404"/>
                    <a:pt x="206" y="4404"/>
                  </a:cubicBezTo>
                  <a:lnTo>
                    <a:pt x="6473" y="4404"/>
                  </a:lnTo>
                  <a:cubicBezTo>
                    <a:pt x="6586" y="4404"/>
                    <a:pt x="6678" y="4312"/>
                    <a:pt x="6678" y="4198"/>
                  </a:cubicBezTo>
                  <a:lnTo>
                    <a:pt x="6678" y="205"/>
                  </a:lnTo>
                  <a:cubicBezTo>
                    <a:pt x="6678" y="92"/>
                    <a:pt x="6586" y="0"/>
                    <a:pt x="64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41"/>
            <p:cNvSpPr/>
            <p:nvPr/>
          </p:nvSpPr>
          <p:spPr>
            <a:xfrm>
              <a:off x="3699302" y="2921266"/>
              <a:ext cx="20662" cy="156364"/>
            </a:xfrm>
            <a:custGeom>
              <a:avLst/>
              <a:gdLst/>
              <a:ahLst/>
              <a:cxnLst/>
              <a:rect l="l" t="t" r="r" b="b"/>
              <a:pathLst>
                <a:path w="582" h="4404" extrusionOk="0">
                  <a:moveTo>
                    <a:pt x="380" y="0"/>
                  </a:moveTo>
                  <a:cubicBezTo>
                    <a:pt x="379" y="0"/>
                    <a:pt x="378" y="0"/>
                    <a:pt x="377" y="0"/>
                  </a:cubicBezTo>
                  <a:lnTo>
                    <a:pt x="0" y="0"/>
                  </a:lnTo>
                  <a:cubicBezTo>
                    <a:pt x="114" y="0"/>
                    <a:pt x="206" y="92"/>
                    <a:pt x="206" y="205"/>
                  </a:cubicBezTo>
                  <a:lnTo>
                    <a:pt x="206" y="4198"/>
                  </a:lnTo>
                  <a:cubicBezTo>
                    <a:pt x="206" y="4312"/>
                    <a:pt x="114" y="4404"/>
                    <a:pt x="0" y="4404"/>
                  </a:cubicBezTo>
                  <a:lnTo>
                    <a:pt x="377" y="4404"/>
                  </a:lnTo>
                  <a:cubicBezTo>
                    <a:pt x="490" y="4404"/>
                    <a:pt x="582" y="4312"/>
                    <a:pt x="582" y="4198"/>
                  </a:cubicBezTo>
                  <a:lnTo>
                    <a:pt x="582" y="205"/>
                  </a:lnTo>
                  <a:cubicBezTo>
                    <a:pt x="582" y="93"/>
                    <a:pt x="491" y="0"/>
                    <a:pt x="380"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41"/>
            <p:cNvSpPr/>
            <p:nvPr/>
          </p:nvSpPr>
          <p:spPr>
            <a:xfrm>
              <a:off x="3538825" y="3014712"/>
              <a:ext cx="96744" cy="62915"/>
            </a:xfrm>
            <a:custGeom>
              <a:avLst/>
              <a:gdLst/>
              <a:ahLst/>
              <a:cxnLst/>
              <a:rect l="l" t="t" r="r" b="b"/>
              <a:pathLst>
                <a:path w="2725" h="1772" extrusionOk="0">
                  <a:moveTo>
                    <a:pt x="1362" y="0"/>
                  </a:moveTo>
                  <a:cubicBezTo>
                    <a:pt x="611" y="0"/>
                    <a:pt x="0" y="609"/>
                    <a:pt x="0" y="1362"/>
                  </a:cubicBezTo>
                  <a:lnTo>
                    <a:pt x="0" y="1772"/>
                  </a:lnTo>
                  <a:lnTo>
                    <a:pt x="2724" y="1772"/>
                  </a:lnTo>
                  <a:lnTo>
                    <a:pt x="2724" y="1362"/>
                  </a:lnTo>
                  <a:cubicBezTo>
                    <a:pt x="2724" y="609"/>
                    <a:pt x="2114" y="0"/>
                    <a:pt x="13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41"/>
            <p:cNvSpPr/>
            <p:nvPr/>
          </p:nvSpPr>
          <p:spPr>
            <a:xfrm>
              <a:off x="3580222" y="3014712"/>
              <a:ext cx="55348" cy="62915"/>
            </a:xfrm>
            <a:custGeom>
              <a:avLst/>
              <a:gdLst/>
              <a:ahLst/>
              <a:cxnLst/>
              <a:rect l="l" t="t" r="r" b="b"/>
              <a:pathLst>
                <a:path w="1559" h="1772" extrusionOk="0">
                  <a:moveTo>
                    <a:pt x="196" y="0"/>
                  </a:moveTo>
                  <a:cubicBezTo>
                    <a:pt x="130" y="0"/>
                    <a:pt x="65" y="5"/>
                    <a:pt x="0" y="15"/>
                  </a:cubicBezTo>
                  <a:cubicBezTo>
                    <a:pt x="296" y="58"/>
                    <a:pt x="563" y="196"/>
                    <a:pt x="767" y="399"/>
                  </a:cubicBezTo>
                  <a:cubicBezTo>
                    <a:pt x="1013" y="645"/>
                    <a:pt x="1166" y="986"/>
                    <a:pt x="1166" y="1362"/>
                  </a:cubicBezTo>
                  <a:lnTo>
                    <a:pt x="1166" y="1772"/>
                  </a:lnTo>
                  <a:lnTo>
                    <a:pt x="1558" y="1772"/>
                  </a:lnTo>
                  <a:lnTo>
                    <a:pt x="1558" y="1362"/>
                  </a:lnTo>
                  <a:cubicBezTo>
                    <a:pt x="1558" y="986"/>
                    <a:pt x="1405" y="645"/>
                    <a:pt x="1158" y="399"/>
                  </a:cubicBezTo>
                  <a:cubicBezTo>
                    <a:pt x="912" y="153"/>
                    <a:pt x="571" y="0"/>
                    <a:pt x="196"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41"/>
            <p:cNvSpPr/>
            <p:nvPr/>
          </p:nvSpPr>
          <p:spPr>
            <a:xfrm>
              <a:off x="3576530" y="2990854"/>
              <a:ext cx="21337" cy="38949"/>
            </a:xfrm>
            <a:custGeom>
              <a:avLst/>
              <a:gdLst/>
              <a:ahLst/>
              <a:cxnLst/>
              <a:rect l="l" t="t" r="r" b="b"/>
              <a:pathLst>
                <a:path w="601" h="1097" extrusionOk="0">
                  <a:moveTo>
                    <a:pt x="0" y="0"/>
                  </a:moveTo>
                  <a:lnTo>
                    <a:pt x="0" y="796"/>
                  </a:lnTo>
                  <a:cubicBezTo>
                    <a:pt x="0" y="962"/>
                    <a:pt x="134" y="1097"/>
                    <a:pt x="300" y="1097"/>
                  </a:cubicBezTo>
                  <a:cubicBezTo>
                    <a:pt x="465" y="1097"/>
                    <a:pt x="600" y="962"/>
                    <a:pt x="600" y="796"/>
                  </a:cubicBezTo>
                  <a:lnTo>
                    <a:pt x="6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41"/>
            <p:cNvSpPr/>
            <p:nvPr/>
          </p:nvSpPr>
          <p:spPr>
            <a:xfrm>
              <a:off x="3581785" y="2990783"/>
              <a:ext cx="16083" cy="38913"/>
            </a:xfrm>
            <a:custGeom>
              <a:avLst/>
              <a:gdLst/>
              <a:ahLst/>
              <a:cxnLst/>
              <a:rect l="l" t="t" r="r" b="b"/>
              <a:pathLst>
                <a:path w="453" h="1096" extrusionOk="0">
                  <a:moveTo>
                    <a:pt x="152" y="1"/>
                  </a:moveTo>
                  <a:lnTo>
                    <a:pt x="152" y="797"/>
                  </a:lnTo>
                  <a:cubicBezTo>
                    <a:pt x="152" y="907"/>
                    <a:pt x="91" y="1005"/>
                    <a:pt x="1" y="1057"/>
                  </a:cubicBezTo>
                  <a:cubicBezTo>
                    <a:pt x="47" y="1082"/>
                    <a:pt x="98" y="1096"/>
                    <a:pt x="152" y="1096"/>
                  </a:cubicBezTo>
                  <a:cubicBezTo>
                    <a:pt x="317" y="1096"/>
                    <a:pt x="452" y="961"/>
                    <a:pt x="452" y="797"/>
                  </a:cubicBezTo>
                  <a:lnTo>
                    <a:pt x="452" y="1"/>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41"/>
            <p:cNvSpPr/>
            <p:nvPr/>
          </p:nvSpPr>
          <p:spPr>
            <a:xfrm>
              <a:off x="3543973" y="2909550"/>
              <a:ext cx="86378" cy="92455"/>
            </a:xfrm>
            <a:custGeom>
              <a:avLst/>
              <a:gdLst/>
              <a:ahLst/>
              <a:cxnLst/>
              <a:rect l="l" t="t" r="r" b="b"/>
              <a:pathLst>
                <a:path w="2433" h="2604" extrusionOk="0">
                  <a:moveTo>
                    <a:pt x="1217" y="1"/>
                  </a:moveTo>
                  <a:lnTo>
                    <a:pt x="1" y="645"/>
                  </a:lnTo>
                  <a:lnTo>
                    <a:pt x="1" y="1388"/>
                  </a:lnTo>
                  <a:cubicBezTo>
                    <a:pt x="1" y="2060"/>
                    <a:pt x="546" y="2604"/>
                    <a:pt x="1217" y="2604"/>
                  </a:cubicBezTo>
                  <a:cubicBezTo>
                    <a:pt x="1889" y="2604"/>
                    <a:pt x="2433" y="2059"/>
                    <a:pt x="2433" y="1388"/>
                  </a:cubicBezTo>
                  <a:lnTo>
                    <a:pt x="2433" y="645"/>
                  </a:lnTo>
                  <a:lnTo>
                    <a:pt x="12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41"/>
            <p:cNvSpPr/>
            <p:nvPr/>
          </p:nvSpPr>
          <p:spPr>
            <a:xfrm>
              <a:off x="3580577" y="2925385"/>
              <a:ext cx="49775" cy="76584"/>
            </a:xfrm>
            <a:custGeom>
              <a:avLst/>
              <a:gdLst/>
              <a:ahLst/>
              <a:cxnLst/>
              <a:rect l="l" t="t" r="r" b="b"/>
              <a:pathLst>
                <a:path w="1402" h="2157" extrusionOk="0">
                  <a:moveTo>
                    <a:pt x="1032" y="1"/>
                  </a:moveTo>
                  <a:lnTo>
                    <a:pt x="1032" y="941"/>
                  </a:lnTo>
                  <a:cubicBezTo>
                    <a:pt x="1032" y="1548"/>
                    <a:pt x="583" y="2053"/>
                    <a:pt x="0" y="2142"/>
                  </a:cubicBezTo>
                  <a:cubicBezTo>
                    <a:pt x="62" y="2151"/>
                    <a:pt x="122" y="2157"/>
                    <a:pt x="186" y="2157"/>
                  </a:cubicBezTo>
                  <a:cubicBezTo>
                    <a:pt x="858" y="2157"/>
                    <a:pt x="1402" y="1613"/>
                    <a:pt x="1402" y="942"/>
                  </a:cubicBezTo>
                  <a:lnTo>
                    <a:pt x="1402" y="199"/>
                  </a:lnTo>
                  <a:lnTo>
                    <a:pt x="1032" y="1"/>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41"/>
            <p:cNvSpPr/>
            <p:nvPr/>
          </p:nvSpPr>
          <p:spPr>
            <a:xfrm>
              <a:off x="3543973" y="2887218"/>
              <a:ext cx="86378" cy="50737"/>
            </a:xfrm>
            <a:custGeom>
              <a:avLst/>
              <a:gdLst/>
              <a:ahLst/>
              <a:cxnLst/>
              <a:rect l="l" t="t" r="r" b="b"/>
              <a:pathLst>
                <a:path w="2433" h="1429" extrusionOk="0">
                  <a:moveTo>
                    <a:pt x="1217" y="1"/>
                  </a:moveTo>
                  <a:cubicBezTo>
                    <a:pt x="546" y="1"/>
                    <a:pt x="1" y="543"/>
                    <a:pt x="1" y="1217"/>
                  </a:cubicBezTo>
                  <a:lnTo>
                    <a:pt x="1" y="1428"/>
                  </a:lnTo>
                  <a:cubicBezTo>
                    <a:pt x="1" y="1428"/>
                    <a:pt x="1" y="1428"/>
                    <a:pt x="2" y="1428"/>
                  </a:cubicBezTo>
                  <a:cubicBezTo>
                    <a:pt x="38" y="1428"/>
                    <a:pt x="799" y="1422"/>
                    <a:pt x="1217" y="843"/>
                  </a:cubicBezTo>
                  <a:cubicBezTo>
                    <a:pt x="1635" y="1422"/>
                    <a:pt x="2396" y="1428"/>
                    <a:pt x="2431" y="1428"/>
                  </a:cubicBezTo>
                  <a:cubicBezTo>
                    <a:pt x="2432" y="1428"/>
                    <a:pt x="2433" y="1428"/>
                    <a:pt x="2433" y="1428"/>
                  </a:cubicBezTo>
                  <a:lnTo>
                    <a:pt x="2433" y="1217"/>
                  </a:lnTo>
                  <a:cubicBezTo>
                    <a:pt x="2433" y="543"/>
                    <a:pt x="1889" y="1"/>
                    <a:pt x="12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41"/>
            <p:cNvSpPr/>
            <p:nvPr/>
          </p:nvSpPr>
          <p:spPr>
            <a:xfrm>
              <a:off x="3580577" y="2887147"/>
              <a:ext cx="49775" cy="50772"/>
            </a:xfrm>
            <a:custGeom>
              <a:avLst/>
              <a:gdLst/>
              <a:ahLst/>
              <a:cxnLst/>
              <a:rect l="l" t="t" r="r" b="b"/>
              <a:pathLst>
                <a:path w="1402" h="1430" extrusionOk="0">
                  <a:moveTo>
                    <a:pt x="186" y="0"/>
                  </a:moveTo>
                  <a:cubicBezTo>
                    <a:pt x="122" y="0"/>
                    <a:pt x="62" y="6"/>
                    <a:pt x="0" y="14"/>
                  </a:cubicBezTo>
                  <a:cubicBezTo>
                    <a:pt x="586" y="105"/>
                    <a:pt x="1032" y="609"/>
                    <a:pt x="1032" y="1216"/>
                  </a:cubicBezTo>
                  <a:lnTo>
                    <a:pt x="1032" y="1379"/>
                  </a:lnTo>
                  <a:cubicBezTo>
                    <a:pt x="1232" y="1428"/>
                    <a:pt x="1385" y="1429"/>
                    <a:pt x="1400" y="1429"/>
                  </a:cubicBezTo>
                  <a:cubicBezTo>
                    <a:pt x="1401" y="1429"/>
                    <a:pt x="1402" y="1429"/>
                    <a:pt x="1402" y="1429"/>
                  </a:cubicBezTo>
                  <a:lnTo>
                    <a:pt x="1402" y="1216"/>
                  </a:lnTo>
                  <a:cubicBezTo>
                    <a:pt x="1402" y="545"/>
                    <a:pt x="858" y="3"/>
                    <a:pt x="186"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41"/>
            <p:cNvSpPr/>
            <p:nvPr/>
          </p:nvSpPr>
          <p:spPr>
            <a:xfrm>
              <a:off x="3527535" y="2937811"/>
              <a:ext cx="16580" cy="23291"/>
            </a:xfrm>
            <a:custGeom>
              <a:avLst/>
              <a:gdLst/>
              <a:ahLst/>
              <a:cxnLst/>
              <a:rect l="l" t="t" r="r" b="b"/>
              <a:pathLst>
                <a:path w="467" h="656" extrusionOk="0">
                  <a:moveTo>
                    <a:pt x="327" y="1"/>
                  </a:moveTo>
                  <a:cubicBezTo>
                    <a:pt x="146" y="1"/>
                    <a:pt x="0" y="146"/>
                    <a:pt x="0" y="327"/>
                  </a:cubicBezTo>
                  <a:cubicBezTo>
                    <a:pt x="0" y="509"/>
                    <a:pt x="147" y="655"/>
                    <a:pt x="327" y="655"/>
                  </a:cubicBezTo>
                  <a:lnTo>
                    <a:pt x="467" y="655"/>
                  </a:lnTo>
                  <a:lnTo>
                    <a:pt x="4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41"/>
            <p:cNvSpPr/>
            <p:nvPr/>
          </p:nvSpPr>
          <p:spPr>
            <a:xfrm>
              <a:off x="3630318" y="2937811"/>
              <a:ext cx="16580" cy="23291"/>
            </a:xfrm>
            <a:custGeom>
              <a:avLst/>
              <a:gdLst/>
              <a:ahLst/>
              <a:cxnLst/>
              <a:rect l="l" t="t" r="r" b="b"/>
              <a:pathLst>
                <a:path w="467" h="656" extrusionOk="0">
                  <a:moveTo>
                    <a:pt x="1" y="1"/>
                  </a:moveTo>
                  <a:lnTo>
                    <a:pt x="1" y="655"/>
                  </a:lnTo>
                  <a:lnTo>
                    <a:pt x="140" y="655"/>
                  </a:lnTo>
                  <a:cubicBezTo>
                    <a:pt x="320" y="655"/>
                    <a:pt x="467" y="509"/>
                    <a:pt x="467" y="327"/>
                  </a:cubicBezTo>
                  <a:cubicBezTo>
                    <a:pt x="467" y="146"/>
                    <a:pt x="322" y="1"/>
                    <a:pt x="1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41"/>
            <p:cNvSpPr/>
            <p:nvPr/>
          </p:nvSpPr>
          <p:spPr>
            <a:xfrm>
              <a:off x="3630318" y="2939125"/>
              <a:ext cx="16580" cy="21978"/>
            </a:xfrm>
            <a:custGeom>
              <a:avLst/>
              <a:gdLst/>
              <a:ahLst/>
              <a:cxnLst/>
              <a:rect l="l" t="t" r="r" b="b"/>
              <a:pathLst>
                <a:path w="467" h="619" extrusionOk="0">
                  <a:moveTo>
                    <a:pt x="291" y="1"/>
                  </a:moveTo>
                  <a:lnTo>
                    <a:pt x="291" y="1"/>
                  </a:lnTo>
                  <a:cubicBezTo>
                    <a:pt x="303" y="36"/>
                    <a:pt x="310" y="74"/>
                    <a:pt x="310" y="115"/>
                  </a:cubicBezTo>
                  <a:cubicBezTo>
                    <a:pt x="310" y="290"/>
                    <a:pt x="173" y="433"/>
                    <a:pt x="1" y="441"/>
                  </a:cubicBezTo>
                  <a:lnTo>
                    <a:pt x="1" y="618"/>
                  </a:lnTo>
                  <a:lnTo>
                    <a:pt x="140" y="618"/>
                  </a:lnTo>
                  <a:cubicBezTo>
                    <a:pt x="322" y="618"/>
                    <a:pt x="467" y="470"/>
                    <a:pt x="467" y="290"/>
                  </a:cubicBezTo>
                  <a:cubicBezTo>
                    <a:pt x="467" y="201"/>
                    <a:pt x="430" y="119"/>
                    <a:pt x="372" y="60"/>
                  </a:cubicBezTo>
                  <a:cubicBezTo>
                    <a:pt x="349" y="37"/>
                    <a:pt x="322" y="17"/>
                    <a:pt x="291"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41"/>
            <p:cNvSpPr/>
            <p:nvPr/>
          </p:nvSpPr>
          <p:spPr>
            <a:xfrm>
              <a:off x="3563003" y="2944592"/>
              <a:ext cx="9586" cy="15019"/>
            </a:xfrm>
            <a:custGeom>
              <a:avLst/>
              <a:gdLst/>
              <a:ahLst/>
              <a:cxnLst/>
              <a:rect l="l" t="t" r="r" b="b"/>
              <a:pathLst>
                <a:path w="270" h="423" extrusionOk="0">
                  <a:moveTo>
                    <a:pt x="134" y="1"/>
                  </a:moveTo>
                  <a:cubicBezTo>
                    <a:pt x="61" y="1"/>
                    <a:pt x="0" y="63"/>
                    <a:pt x="0" y="136"/>
                  </a:cubicBezTo>
                  <a:lnTo>
                    <a:pt x="0" y="287"/>
                  </a:lnTo>
                  <a:cubicBezTo>
                    <a:pt x="0" y="361"/>
                    <a:pt x="61" y="423"/>
                    <a:pt x="134" y="423"/>
                  </a:cubicBezTo>
                  <a:cubicBezTo>
                    <a:pt x="210" y="423"/>
                    <a:pt x="269" y="364"/>
                    <a:pt x="269" y="287"/>
                  </a:cubicBezTo>
                  <a:lnTo>
                    <a:pt x="269" y="136"/>
                  </a:lnTo>
                  <a:cubicBezTo>
                    <a:pt x="269" y="63"/>
                    <a:pt x="209" y="1"/>
                    <a:pt x="1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41"/>
            <p:cNvSpPr/>
            <p:nvPr/>
          </p:nvSpPr>
          <p:spPr>
            <a:xfrm>
              <a:off x="3601809" y="2944592"/>
              <a:ext cx="9586" cy="15019"/>
            </a:xfrm>
            <a:custGeom>
              <a:avLst/>
              <a:gdLst/>
              <a:ahLst/>
              <a:cxnLst/>
              <a:rect l="l" t="t" r="r" b="b"/>
              <a:pathLst>
                <a:path w="270" h="423" extrusionOk="0">
                  <a:moveTo>
                    <a:pt x="135" y="1"/>
                  </a:moveTo>
                  <a:cubicBezTo>
                    <a:pt x="61" y="1"/>
                    <a:pt x="1" y="63"/>
                    <a:pt x="1" y="136"/>
                  </a:cubicBezTo>
                  <a:lnTo>
                    <a:pt x="1" y="287"/>
                  </a:lnTo>
                  <a:cubicBezTo>
                    <a:pt x="1" y="361"/>
                    <a:pt x="61" y="423"/>
                    <a:pt x="135" y="423"/>
                  </a:cubicBezTo>
                  <a:cubicBezTo>
                    <a:pt x="209" y="423"/>
                    <a:pt x="270" y="364"/>
                    <a:pt x="270" y="287"/>
                  </a:cubicBezTo>
                  <a:lnTo>
                    <a:pt x="270" y="136"/>
                  </a:lnTo>
                  <a:cubicBezTo>
                    <a:pt x="270" y="63"/>
                    <a:pt x="209" y="1"/>
                    <a:pt x="1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41"/>
            <p:cNvSpPr/>
            <p:nvPr/>
          </p:nvSpPr>
          <p:spPr>
            <a:xfrm>
              <a:off x="3636105" y="2972356"/>
              <a:ext cx="127951" cy="84786"/>
            </a:xfrm>
            <a:custGeom>
              <a:avLst/>
              <a:gdLst/>
              <a:ahLst/>
              <a:cxnLst/>
              <a:rect l="l" t="t" r="r" b="b"/>
              <a:pathLst>
                <a:path w="3604" h="2388" extrusionOk="0">
                  <a:moveTo>
                    <a:pt x="727" y="0"/>
                  </a:moveTo>
                  <a:cubicBezTo>
                    <a:pt x="633" y="0"/>
                    <a:pt x="557" y="75"/>
                    <a:pt x="557" y="169"/>
                  </a:cubicBezTo>
                  <a:lnTo>
                    <a:pt x="557" y="652"/>
                  </a:lnTo>
                  <a:cubicBezTo>
                    <a:pt x="557" y="750"/>
                    <a:pt x="507" y="838"/>
                    <a:pt x="425" y="888"/>
                  </a:cubicBezTo>
                  <a:lnTo>
                    <a:pt x="74" y="1097"/>
                  </a:lnTo>
                  <a:cubicBezTo>
                    <a:pt x="0" y="1140"/>
                    <a:pt x="0" y="1247"/>
                    <a:pt x="74" y="1290"/>
                  </a:cubicBezTo>
                  <a:lnTo>
                    <a:pt x="425" y="1498"/>
                  </a:lnTo>
                  <a:cubicBezTo>
                    <a:pt x="507" y="1547"/>
                    <a:pt x="557" y="1637"/>
                    <a:pt x="557" y="1734"/>
                  </a:cubicBezTo>
                  <a:lnTo>
                    <a:pt x="557" y="2218"/>
                  </a:lnTo>
                  <a:cubicBezTo>
                    <a:pt x="557" y="2311"/>
                    <a:pt x="633" y="2388"/>
                    <a:pt x="727" y="2388"/>
                  </a:cubicBezTo>
                  <a:lnTo>
                    <a:pt x="3434" y="2388"/>
                  </a:lnTo>
                  <a:cubicBezTo>
                    <a:pt x="3527" y="2388"/>
                    <a:pt x="3604" y="2311"/>
                    <a:pt x="3604" y="2218"/>
                  </a:cubicBezTo>
                  <a:lnTo>
                    <a:pt x="3604" y="169"/>
                  </a:lnTo>
                  <a:cubicBezTo>
                    <a:pt x="3604" y="75"/>
                    <a:pt x="3527" y="0"/>
                    <a:pt x="34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41"/>
            <p:cNvSpPr/>
            <p:nvPr/>
          </p:nvSpPr>
          <p:spPr>
            <a:xfrm>
              <a:off x="3745385" y="2972356"/>
              <a:ext cx="18674" cy="84750"/>
            </a:xfrm>
            <a:custGeom>
              <a:avLst/>
              <a:gdLst/>
              <a:ahLst/>
              <a:cxnLst/>
              <a:rect l="l" t="t" r="r" b="b"/>
              <a:pathLst>
                <a:path w="526" h="2387" extrusionOk="0">
                  <a:moveTo>
                    <a:pt x="0" y="0"/>
                  </a:moveTo>
                  <a:cubicBezTo>
                    <a:pt x="91" y="0"/>
                    <a:pt x="167" y="75"/>
                    <a:pt x="167" y="169"/>
                  </a:cubicBezTo>
                  <a:lnTo>
                    <a:pt x="167" y="2218"/>
                  </a:lnTo>
                  <a:cubicBezTo>
                    <a:pt x="167" y="2311"/>
                    <a:pt x="94" y="2386"/>
                    <a:pt x="0" y="2386"/>
                  </a:cubicBezTo>
                  <a:lnTo>
                    <a:pt x="357" y="2386"/>
                  </a:lnTo>
                  <a:cubicBezTo>
                    <a:pt x="449" y="2386"/>
                    <a:pt x="526" y="2311"/>
                    <a:pt x="526" y="2218"/>
                  </a:cubicBezTo>
                  <a:lnTo>
                    <a:pt x="526" y="169"/>
                  </a:lnTo>
                  <a:cubicBezTo>
                    <a:pt x="526" y="75"/>
                    <a:pt x="449" y="0"/>
                    <a:pt x="356"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41"/>
            <p:cNvSpPr/>
            <p:nvPr/>
          </p:nvSpPr>
          <p:spPr>
            <a:xfrm>
              <a:off x="3675940" y="2988120"/>
              <a:ext cx="68058" cy="53186"/>
            </a:xfrm>
            <a:custGeom>
              <a:avLst/>
              <a:gdLst/>
              <a:ahLst/>
              <a:cxnLst/>
              <a:rect l="l" t="t" r="r" b="b"/>
              <a:pathLst>
                <a:path w="1917" h="1498" extrusionOk="0">
                  <a:moveTo>
                    <a:pt x="1388" y="0"/>
                  </a:moveTo>
                  <a:cubicBezTo>
                    <a:pt x="1184" y="0"/>
                    <a:pt x="1011" y="140"/>
                    <a:pt x="959" y="328"/>
                  </a:cubicBezTo>
                  <a:cubicBezTo>
                    <a:pt x="908" y="139"/>
                    <a:pt x="734" y="0"/>
                    <a:pt x="528" y="0"/>
                  </a:cubicBezTo>
                  <a:cubicBezTo>
                    <a:pt x="519" y="0"/>
                    <a:pt x="509" y="0"/>
                    <a:pt x="500" y="1"/>
                  </a:cubicBezTo>
                  <a:cubicBezTo>
                    <a:pt x="345" y="10"/>
                    <a:pt x="202" y="106"/>
                    <a:pt x="132" y="246"/>
                  </a:cubicBezTo>
                  <a:cubicBezTo>
                    <a:pt x="1" y="502"/>
                    <a:pt x="93" y="787"/>
                    <a:pt x="304" y="965"/>
                  </a:cubicBezTo>
                  <a:cubicBezTo>
                    <a:pt x="304" y="965"/>
                    <a:pt x="792" y="1375"/>
                    <a:pt x="925" y="1486"/>
                  </a:cubicBezTo>
                  <a:cubicBezTo>
                    <a:pt x="935" y="1494"/>
                    <a:pt x="947" y="1498"/>
                    <a:pt x="959" y="1498"/>
                  </a:cubicBezTo>
                  <a:cubicBezTo>
                    <a:pt x="971" y="1498"/>
                    <a:pt x="983" y="1494"/>
                    <a:pt x="992" y="1486"/>
                  </a:cubicBezTo>
                  <a:cubicBezTo>
                    <a:pt x="1125" y="1372"/>
                    <a:pt x="1612" y="965"/>
                    <a:pt x="1612" y="965"/>
                  </a:cubicBezTo>
                  <a:cubicBezTo>
                    <a:pt x="1827" y="785"/>
                    <a:pt x="1916" y="502"/>
                    <a:pt x="1787" y="246"/>
                  </a:cubicBezTo>
                  <a:cubicBezTo>
                    <a:pt x="1716" y="106"/>
                    <a:pt x="1575" y="10"/>
                    <a:pt x="1418" y="1"/>
                  </a:cubicBezTo>
                  <a:cubicBezTo>
                    <a:pt x="1408" y="0"/>
                    <a:pt x="1398" y="0"/>
                    <a:pt x="13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41"/>
            <p:cNvSpPr/>
            <p:nvPr/>
          </p:nvSpPr>
          <p:spPr>
            <a:xfrm>
              <a:off x="3698947" y="2988049"/>
              <a:ext cx="45053" cy="53258"/>
            </a:xfrm>
            <a:custGeom>
              <a:avLst/>
              <a:gdLst/>
              <a:ahLst/>
              <a:cxnLst/>
              <a:rect l="l" t="t" r="r" b="b"/>
              <a:pathLst>
                <a:path w="1269" h="1500" extrusionOk="0">
                  <a:moveTo>
                    <a:pt x="723" y="0"/>
                  </a:moveTo>
                  <a:cubicBezTo>
                    <a:pt x="733" y="15"/>
                    <a:pt x="741" y="32"/>
                    <a:pt x="750" y="48"/>
                  </a:cubicBezTo>
                  <a:cubicBezTo>
                    <a:pt x="881" y="305"/>
                    <a:pt x="790" y="589"/>
                    <a:pt x="577" y="767"/>
                  </a:cubicBezTo>
                  <a:cubicBezTo>
                    <a:pt x="577" y="767"/>
                    <a:pt x="173" y="1107"/>
                    <a:pt x="0" y="1252"/>
                  </a:cubicBezTo>
                  <a:cubicBezTo>
                    <a:pt x="114" y="1350"/>
                    <a:pt x="225" y="1443"/>
                    <a:pt x="279" y="1488"/>
                  </a:cubicBezTo>
                  <a:cubicBezTo>
                    <a:pt x="288" y="1496"/>
                    <a:pt x="300" y="1500"/>
                    <a:pt x="312" y="1500"/>
                  </a:cubicBezTo>
                  <a:cubicBezTo>
                    <a:pt x="323" y="1500"/>
                    <a:pt x="336" y="1496"/>
                    <a:pt x="346" y="1488"/>
                  </a:cubicBezTo>
                  <a:cubicBezTo>
                    <a:pt x="478" y="1377"/>
                    <a:pt x="966" y="967"/>
                    <a:pt x="966" y="967"/>
                  </a:cubicBezTo>
                  <a:cubicBezTo>
                    <a:pt x="1179" y="787"/>
                    <a:pt x="1268" y="504"/>
                    <a:pt x="1140" y="245"/>
                  </a:cubicBezTo>
                  <a:cubicBezTo>
                    <a:pt x="1071" y="107"/>
                    <a:pt x="929" y="10"/>
                    <a:pt x="772"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1"/>
            <p:cNvSpPr/>
            <p:nvPr/>
          </p:nvSpPr>
          <p:spPr>
            <a:xfrm>
              <a:off x="3437462" y="2859987"/>
              <a:ext cx="84993" cy="85034"/>
            </a:xfrm>
            <a:custGeom>
              <a:avLst/>
              <a:gdLst/>
              <a:ahLst/>
              <a:cxnLst/>
              <a:rect l="l" t="t" r="r" b="b"/>
              <a:pathLst>
                <a:path w="2394" h="2395" extrusionOk="0">
                  <a:moveTo>
                    <a:pt x="1196" y="1"/>
                  </a:moveTo>
                  <a:cubicBezTo>
                    <a:pt x="536" y="1"/>
                    <a:pt x="0" y="536"/>
                    <a:pt x="0" y="1197"/>
                  </a:cubicBezTo>
                  <a:cubicBezTo>
                    <a:pt x="0" y="1857"/>
                    <a:pt x="536" y="2394"/>
                    <a:pt x="1196" y="2394"/>
                  </a:cubicBezTo>
                  <a:cubicBezTo>
                    <a:pt x="1858" y="2394"/>
                    <a:pt x="2393" y="1857"/>
                    <a:pt x="2393" y="1197"/>
                  </a:cubicBezTo>
                  <a:cubicBezTo>
                    <a:pt x="2393" y="536"/>
                    <a:pt x="1858" y="1"/>
                    <a:pt x="1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41"/>
            <p:cNvSpPr/>
            <p:nvPr/>
          </p:nvSpPr>
          <p:spPr>
            <a:xfrm>
              <a:off x="3450385" y="2863785"/>
              <a:ext cx="72035" cy="81235"/>
            </a:xfrm>
            <a:custGeom>
              <a:avLst/>
              <a:gdLst/>
              <a:ahLst/>
              <a:cxnLst/>
              <a:rect l="l" t="t" r="r" b="b"/>
              <a:pathLst>
                <a:path w="2029" h="2288" extrusionOk="0">
                  <a:moveTo>
                    <a:pt x="1320" y="0"/>
                  </a:moveTo>
                  <a:lnTo>
                    <a:pt x="1320" y="0"/>
                  </a:lnTo>
                  <a:cubicBezTo>
                    <a:pt x="1546" y="218"/>
                    <a:pt x="1686" y="521"/>
                    <a:pt x="1686" y="860"/>
                  </a:cubicBezTo>
                  <a:cubicBezTo>
                    <a:pt x="1686" y="1520"/>
                    <a:pt x="1150" y="2057"/>
                    <a:pt x="490" y="2057"/>
                  </a:cubicBezTo>
                  <a:cubicBezTo>
                    <a:pt x="316" y="2057"/>
                    <a:pt x="150" y="2018"/>
                    <a:pt x="0" y="1952"/>
                  </a:cubicBezTo>
                  <a:lnTo>
                    <a:pt x="0" y="1952"/>
                  </a:lnTo>
                  <a:cubicBezTo>
                    <a:pt x="216" y="2159"/>
                    <a:pt x="510" y="2287"/>
                    <a:pt x="831" y="2287"/>
                  </a:cubicBezTo>
                  <a:cubicBezTo>
                    <a:pt x="1493" y="2287"/>
                    <a:pt x="2028" y="1750"/>
                    <a:pt x="2028" y="1090"/>
                  </a:cubicBezTo>
                  <a:cubicBezTo>
                    <a:pt x="2028" y="605"/>
                    <a:pt x="1737" y="186"/>
                    <a:pt x="1320"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41"/>
            <p:cNvSpPr/>
            <p:nvPr/>
          </p:nvSpPr>
          <p:spPr>
            <a:xfrm>
              <a:off x="3457735" y="2884768"/>
              <a:ext cx="9586" cy="16403"/>
            </a:xfrm>
            <a:custGeom>
              <a:avLst/>
              <a:gdLst/>
              <a:ahLst/>
              <a:cxnLst/>
              <a:rect l="l" t="t" r="r" b="b"/>
              <a:pathLst>
                <a:path w="270" h="462" extrusionOk="0">
                  <a:moveTo>
                    <a:pt x="134" y="1"/>
                  </a:moveTo>
                  <a:cubicBezTo>
                    <a:pt x="61" y="1"/>
                    <a:pt x="1" y="61"/>
                    <a:pt x="1" y="136"/>
                  </a:cubicBezTo>
                  <a:lnTo>
                    <a:pt x="1" y="326"/>
                  </a:lnTo>
                  <a:cubicBezTo>
                    <a:pt x="1" y="401"/>
                    <a:pt x="61" y="461"/>
                    <a:pt x="134" y="461"/>
                  </a:cubicBezTo>
                  <a:cubicBezTo>
                    <a:pt x="211" y="461"/>
                    <a:pt x="270" y="401"/>
                    <a:pt x="270" y="326"/>
                  </a:cubicBezTo>
                  <a:lnTo>
                    <a:pt x="270" y="136"/>
                  </a:lnTo>
                  <a:cubicBezTo>
                    <a:pt x="270" y="61"/>
                    <a:pt x="209" y="1"/>
                    <a:pt x="134"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41"/>
            <p:cNvSpPr/>
            <p:nvPr/>
          </p:nvSpPr>
          <p:spPr>
            <a:xfrm>
              <a:off x="3492528" y="2884768"/>
              <a:ext cx="9586" cy="16403"/>
            </a:xfrm>
            <a:custGeom>
              <a:avLst/>
              <a:gdLst/>
              <a:ahLst/>
              <a:cxnLst/>
              <a:rect l="l" t="t" r="r" b="b"/>
              <a:pathLst>
                <a:path w="270" h="462" extrusionOk="0">
                  <a:moveTo>
                    <a:pt x="136" y="1"/>
                  </a:moveTo>
                  <a:cubicBezTo>
                    <a:pt x="61" y="1"/>
                    <a:pt x="1" y="61"/>
                    <a:pt x="1" y="136"/>
                  </a:cubicBezTo>
                  <a:lnTo>
                    <a:pt x="1" y="326"/>
                  </a:lnTo>
                  <a:cubicBezTo>
                    <a:pt x="1" y="401"/>
                    <a:pt x="61" y="461"/>
                    <a:pt x="136" y="461"/>
                  </a:cubicBezTo>
                  <a:cubicBezTo>
                    <a:pt x="209" y="461"/>
                    <a:pt x="270" y="401"/>
                    <a:pt x="270" y="326"/>
                  </a:cubicBezTo>
                  <a:lnTo>
                    <a:pt x="270" y="136"/>
                  </a:lnTo>
                  <a:cubicBezTo>
                    <a:pt x="270" y="61"/>
                    <a:pt x="209" y="1"/>
                    <a:pt x="136"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1"/>
            <p:cNvSpPr/>
            <p:nvPr/>
          </p:nvSpPr>
          <p:spPr>
            <a:xfrm>
              <a:off x="3462954" y="2911787"/>
              <a:ext cx="33763" cy="15196"/>
            </a:xfrm>
            <a:custGeom>
              <a:avLst/>
              <a:gdLst/>
              <a:ahLst/>
              <a:cxnLst/>
              <a:rect l="l" t="t" r="r" b="b"/>
              <a:pathLst>
                <a:path w="951" h="428" extrusionOk="0">
                  <a:moveTo>
                    <a:pt x="800" y="0"/>
                  </a:moveTo>
                  <a:cubicBezTo>
                    <a:pt x="760" y="0"/>
                    <a:pt x="720" y="18"/>
                    <a:pt x="693" y="51"/>
                  </a:cubicBezTo>
                  <a:cubicBezTo>
                    <a:pt x="639" y="119"/>
                    <a:pt x="560" y="158"/>
                    <a:pt x="474" y="158"/>
                  </a:cubicBezTo>
                  <a:cubicBezTo>
                    <a:pt x="389" y="158"/>
                    <a:pt x="310" y="119"/>
                    <a:pt x="257" y="53"/>
                  </a:cubicBezTo>
                  <a:cubicBezTo>
                    <a:pt x="230" y="20"/>
                    <a:pt x="190" y="3"/>
                    <a:pt x="151" y="3"/>
                  </a:cubicBezTo>
                  <a:cubicBezTo>
                    <a:pt x="121" y="3"/>
                    <a:pt x="91" y="13"/>
                    <a:pt x="67" y="33"/>
                  </a:cubicBezTo>
                  <a:cubicBezTo>
                    <a:pt x="9" y="82"/>
                    <a:pt x="0" y="167"/>
                    <a:pt x="48" y="224"/>
                  </a:cubicBezTo>
                  <a:cubicBezTo>
                    <a:pt x="153" y="354"/>
                    <a:pt x="308" y="427"/>
                    <a:pt x="475" y="427"/>
                  </a:cubicBezTo>
                  <a:cubicBezTo>
                    <a:pt x="645" y="427"/>
                    <a:pt x="801" y="352"/>
                    <a:pt x="904" y="218"/>
                  </a:cubicBezTo>
                  <a:cubicBezTo>
                    <a:pt x="950" y="161"/>
                    <a:pt x="940" y="76"/>
                    <a:pt x="883" y="30"/>
                  </a:cubicBezTo>
                  <a:cubicBezTo>
                    <a:pt x="858" y="10"/>
                    <a:pt x="829" y="0"/>
                    <a:pt x="800"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1"/>
            <p:cNvSpPr/>
            <p:nvPr/>
          </p:nvSpPr>
          <p:spPr>
            <a:xfrm>
              <a:off x="3575252" y="2965894"/>
              <a:ext cx="23929" cy="12888"/>
            </a:xfrm>
            <a:custGeom>
              <a:avLst/>
              <a:gdLst/>
              <a:ahLst/>
              <a:cxnLst/>
              <a:rect l="l" t="t" r="r" b="b"/>
              <a:pathLst>
                <a:path w="674" h="363" extrusionOk="0">
                  <a:moveTo>
                    <a:pt x="524" y="0"/>
                  </a:moveTo>
                  <a:cubicBezTo>
                    <a:pt x="484" y="0"/>
                    <a:pt x="444" y="18"/>
                    <a:pt x="418" y="51"/>
                  </a:cubicBezTo>
                  <a:cubicBezTo>
                    <a:pt x="398" y="76"/>
                    <a:pt x="367" y="90"/>
                    <a:pt x="336" y="90"/>
                  </a:cubicBezTo>
                  <a:cubicBezTo>
                    <a:pt x="306" y="90"/>
                    <a:pt x="277" y="76"/>
                    <a:pt x="257" y="53"/>
                  </a:cubicBezTo>
                  <a:cubicBezTo>
                    <a:pt x="230" y="20"/>
                    <a:pt x="190" y="3"/>
                    <a:pt x="151" y="3"/>
                  </a:cubicBezTo>
                  <a:cubicBezTo>
                    <a:pt x="121" y="3"/>
                    <a:pt x="91" y="13"/>
                    <a:pt x="67" y="33"/>
                  </a:cubicBezTo>
                  <a:cubicBezTo>
                    <a:pt x="9" y="82"/>
                    <a:pt x="0" y="167"/>
                    <a:pt x="46" y="224"/>
                  </a:cubicBezTo>
                  <a:cubicBezTo>
                    <a:pt x="118" y="312"/>
                    <a:pt x="223" y="362"/>
                    <a:pt x="336" y="362"/>
                  </a:cubicBezTo>
                  <a:cubicBezTo>
                    <a:pt x="449" y="362"/>
                    <a:pt x="556" y="312"/>
                    <a:pt x="628" y="218"/>
                  </a:cubicBezTo>
                  <a:cubicBezTo>
                    <a:pt x="674" y="161"/>
                    <a:pt x="664" y="76"/>
                    <a:pt x="606" y="30"/>
                  </a:cubicBezTo>
                  <a:cubicBezTo>
                    <a:pt x="582" y="10"/>
                    <a:pt x="553"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41"/>
            <p:cNvSpPr/>
            <p:nvPr/>
          </p:nvSpPr>
          <p:spPr>
            <a:xfrm>
              <a:off x="3438314" y="3094205"/>
              <a:ext cx="326161" cy="34830"/>
            </a:xfrm>
            <a:custGeom>
              <a:avLst/>
              <a:gdLst/>
              <a:ahLst/>
              <a:cxnLst/>
              <a:rect l="l" t="t" r="r" b="b"/>
              <a:pathLst>
                <a:path w="9187" h="981" extrusionOk="0">
                  <a:moveTo>
                    <a:pt x="248" y="0"/>
                  </a:moveTo>
                  <a:cubicBezTo>
                    <a:pt x="112" y="0"/>
                    <a:pt x="1" y="111"/>
                    <a:pt x="1" y="248"/>
                  </a:cubicBezTo>
                  <a:lnTo>
                    <a:pt x="1" y="583"/>
                  </a:lnTo>
                  <a:cubicBezTo>
                    <a:pt x="1" y="802"/>
                    <a:pt x="178" y="980"/>
                    <a:pt x="398" y="980"/>
                  </a:cubicBezTo>
                  <a:lnTo>
                    <a:pt x="8789" y="980"/>
                  </a:lnTo>
                  <a:cubicBezTo>
                    <a:pt x="9009" y="980"/>
                    <a:pt x="9186" y="802"/>
                    <a:pt x="9185" y="583"/>
                  </a:cubicBezTo>
                  <a:lnTo>
                    <a:pt x="9185" y="248"/>
                  </a:lnTo>
                  <a:cubicBezTo>
                    <a:pt x="9185" y="111"/>
                    <a:pt x="9074" y="0"/>
                    <a:pt x="89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41"/>
            <p:cNvSpPr/>
            <p:nvPr/>
          </p:nvSpPr>
          <p:spPr>
            <a:xfrm>
              <a:off x="3737149" y="3094205"/>
              <a:ext cx="27337" cy="34830"/>
            </a:xfrm>
            <a:custGeom>
              <a:avLst/>
              <a:gdLst/>
              <a:ahLst/>
              <a:cxnLst/>
              <a:rect l="l" t="t" r="r" b="b"/>
              <a:pathLst>
                <a:path w="770" h="981" extrusionOk="0">
                  <a:moveTo>
                    <a:pt x="150" y="0"/>
                  </a:moveTo>
                  <a:cubicBezTo>
                    <a:pt x="287" y="0"/>
                    <a:pt x="399" y="111"/>
                    <a:pt x="399" y="248"/>
                  </a:cubicBezTo>
                  <a:lnTo>
                    <a:pt x="399" y="583"/>
                  </a:lnTo>
                  <a:cubicBezTo>
                    <a:pt x="399" y="802"/>
                    <a:pt x="221" y="980"/>
                    <a:pt x="1" y="980"/>
                  </a:cubicBezTo>
                  <a:lnTo>
                    <a:pt x="372" y="980"/>
                  </a:lnTo>
                  <a:cubicBezTo>
                    <a:pt x="592" y="980"/>
                    <a:pt x="769" y="802"/>
                    <a:pt x="769" y="583"/>
                  </a:cubicBezTo>
                  <a:lnTo>
                    <a:pt x="769" y="248"/>
                  </a:lnTo>
                  <a:cubicBezTo>
                    <a:pt x="769" y="111"/>
                    <a:pt x="658" y="0"/>
                    <a:pt x="522"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41"/>
            <p:cNvSpPr/>
            <p:nvPr/>
          </p:nvSpPr>
          <p:spPr>
            <a:xfrm>
              <a:off x="3568506" y="3094205"/>
              <a:ext cx="65786" cy="16936"/>
            </a:xfrm>
            <a:custGeom>
              <a:avLst/>
              <a:gdLst/>
              <a:ahLst/>
              <a:cxnLst/>
              <a:rect l="l" t="t" r="r" b="b"/>
              <a:pathLst>
                <a:path w="1853" h="477" extrusionOk="0">
                  <a:moveTo>
                    <a:pt x="0" y="0"/>
                  </a:moveTo>
                  <a:lnTo>
                    <a:pt x="0" y="140"/>
                  </a:lnTo>
                  <a:cubicBezTo>
                    <a:pt x="0" y="326"/>
                    <a:pt x="152" y="477"/>
                    <a:pt x="337" y="477"/>
                  </a:cubicBezTo>
                  <a:lnTo>
                    <a:pt x="1516" y="477"/>
                  </a:lnTo>
                  <a:cubicBezTo>
                    <a:pt x="1701" y="477"/>
                    <a:pt x="1853" y="326"/>
                    <a:pt x="1853" y="140"/>
                  </a:cubicBezTo>
                  <a:lnTo>
                    <a:pt x="1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41"/>
            <p:cNvSpPr/>
            <p:nvPr/>
          </p:nvSpPr>
          <p:spPr>
            <a:xfrm>
              <a:off x="3609122" y="3094205"/>
              <a:ext cx="25171" cy="16936"/>
            </a:xfrm>
            <a:custGeom>
              <a:avLst/>
              <a:gdLst/>
              <a:ahLst/>
              <a:cxnLst/>
              <a:rect l="l" t="t" r="r" b="b"/>
              <a:pathLst>
                <a:path w="709" h="477" extrusionOk="0">
                  <a:moveTo>
                    <a:pt x="337" y="0"/>
                  </a:moveTo>
                  <a:lnTo>
                    <a:pt x="337" y="140"/>
                  </a:lnTo>
                  <a:cubicBezTo>
                    <a:pt x="337" y="326"/>
                    <a:pt x="186" y="477"/>
                    <a:pt x="1" y="477"/>
                  </a:cubicBezTo>
                  <a:lnTo>
                    <a:pt x="372" y="477"/>
                  </a:lnTo>
                  <a:cubicBezTo>
                    <a:pt x="557" y="477"/>
                    <a:pt x="709" y="326"/>
                    <a:pt x="709" y="140"/>
                  </a:cubicBezTo>
                  <a:lnTo>
                    <a:pt x="709" y="0"/>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5" name="Google Shape;1655;p41"/>
          <p:cNvGrpSpPr/>
          <p:nvPr/>
        </p:nvGrpSpPr>
        <p:grpSpPr>
          <a:xfrm>
            <a:off x="4429175" y="2073026"/>
            <a:ext cx="285662" cy="327001"/>
            <a:chOff x="2163412" y="2831051"/>
            <a:chExt cx="285662" cy="327001"/>
          </a:xfrm>
        </p:grpSpPr>
        <p:sp>
          <p:nvSpPr>
            <p:cNvPr id="1656" name="Google Shape;1656;p41"/>
            <p:cNvSpPr/>
            <p:nvPr/>
          </p:nvSpPr>
          <p:spPr>
            <a:xfrm>
              <a:off x="2163412" y="2831051"/>
              <a:ext cx="179643" cy="326895"/>
            </a:xfrm>
            <a:custGeom>
              <a:avLst/>
              <a:gdLst/>
              <a:ahLst/>
              <a:cxnLst/>
              <a:rect l="l" t="t" r="r" b="b"/>
              <a:pathLst>
                <a:path w="5060" h="9207" extrusionOk="0">
                  <a:moveTo>
                    <a:pt x="425" y="0"/>
                  </a:moveTo>
                  <a:cubicBezTo>
                    <a:pt x="190" y="0"/>
                    <a:pt x="0" y="190"/>
                    <a:pt x="0" y="425"/>
                  </a:cubicBezTo>
                  <a:lnTo>
                    <a:pt x="0" y="8782"/>
                  </a:lnTo>
                  <a:cubicBezTo>
                    <a:pt x="0" y="9017"/>
                    <a:pt x="190" y="9207"/>
                    <a:pt x="425" y="9207"/>
                  </a:cubicBezTo>
                  <a:lnTo>
                    <a:pt x="4635" y="9207"/>
                  </a:lnTo>
                  <a:cubicBezTo>
                    <a:pt x="4870" y="9207"/>
                    <a:pt x="5060" y="9017"/>
                    <a:pt x="5060" y="8782"/>
                  </a:cubicBezTo>
                  <a:lnTo>
                    <a:pt x="5060" y="3209"/>
                  </a:lnTo>
                  <a:lnTo>
                    <a:pt x="4880" y="1766"/>
                  </a:lnTo>
                  <a:lnTo>
                    <a:pt x="5060" y="425"/>
                  </a:lnTo>
                  <a:cubicBezTo>
                    <a:pt x="5060" y="190"/>
                    <a:pt x="4870" y="0"/>
                    <a:pt x="46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1"/>
            <p:cNvSpPr/>
            <p:nvPr/>
          </p:nvSpPr>
          <p:spPr>
            <a:xfrm>
              <a:off x="2314871" y="2831086"/>
              <a:ext cx="28260" cy="326966"/>
            </a:xfrm>
            <a:custGeom>
              <a:avLst/>
              <a:gdLst/>
              <a:ahLst/>
              <a:cxnLst/>
              <a:rect l="l" t="t" r="r" b="b"/>
              <a:pathLst>
                <a:path w="796" h="9209" extrusionOk="0">
                  <a:moveTo>
                    <a:pt x="373" y="0"/>
                  </a:moveTo>
                  <a:cubicBezTo>
                    <a:pt x="373" y="0"/>
                    <a:pt x="372" y="0"/>
                    <a:pt x="371" y="0"/>
                  </a:cubicBezTo>
                  <a:lnTo>
                    <a:pt x="1" y="0"/>
                  </a:lnTo>
                  <a:cubicBezTo>
                    <a:pt x="234" y="0"/>
                    <a:pt x="425" y="189"/>
                    <a:pt x="425" y="425"/>
                  </a:cubicBezTo>
                  <a:lnTo>
                    <a:pt x="425" y="8784"/>
                  </a:lnTo>
                  <a:cubicBezTo>
                    <a:pt x="425" y="9017"/>
                    <a:pt x="234" y="9209"/>
                    <a:pt x="1" y="9209"/>
                  </a:cubicBezTo>
                  <a:lnTo>
                    <a:pt x="371" y="9209"/>
                  </a:lnTo>
                  <a:cubicBezTo>
                    <a:pt x="605" y="9209"/>
                    <a:pt x="795" y="9019"/>
                    <a:pt x="795" y="8784"/>
                  </a:cubicBezTo>
                  <a:lnTo>
                    <a:pt x="795" y="3504"/>
                  </a:lnTo>
                  <a:lnTo>
                    <a:pt x="597" y="2054"/>
                  </a:lnTo>
                  <a:lnTo>
                    <a:pt x="795" y="424"/>
                  </a:lnTo>
                  <a:cubicBezTo>
                    <a:pt x="795" y="190"/>
                    <a:pt x="607" y="0"/>
                    <a:pt x="373"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41"/>
            <p:cNvSpPr/>
            <p:nvPr/>
          </p:nvSpPr>
          <p:spPr>
            <a:xfrm>
              <a:off x="2341747" y="2921870"/>
              <a:ext cx="107324" cy="155121"/>
            </a:xfrm>
            <a:custGeom>
              <a:avLst/>
              <a:gdLst/>
              <a:ahLst/>
              <a:cxnLst/>
              <a:rect l="l" t="t" r="r" b="b"/>
              <a:pathLst>
                <a:path w="3023" h="4369" extrusionOk="0">
                  <a:moveTo>
                    <a:pt x="1" y="1"/>
                  </a:moveTo>
                  <a:lnTo>
                    <a:pt x="1" y="4368"/>
                  </a:lnTo>
                  <a:lnTo>
                    <a:pt x="2922" y="4368"/>
                  </a:lnTo>
                  <a:cubicBezTo>
                    <a:pt x="2978" y="4368"/>
                    <a:pt x="3023" y="4323"/>
                    <a:pt x="3023" y="4267"/>
                  </a:cubicBezTo>
                  <a:lnTo>
                    <a:pt x="3023" y="101"/>
                  </a:lnTo>
                  <a:cubicBezTo>
                    <a:pt x="3023" y="47"/>
                    <a:pt x="2978" y="1"/>
                    <a:pt x="29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41"/>
            <p:cNvSpPr/>
            <p:nvPr/>
          </p:nvSpPr>
          <p:spPr>
            <a:xfrm>
              <a:off x="2432353" y="2921870"/>
              <a:ext cx="16722" cy="155121"/>
            </a:xfrm>
            <a:custGeom>
              <a:avLst/>
              <a:gdLst/>
              <a:ahLst/>
              <a:cxnLst/>
              <a:rect l="l" t="t" r="r" b="b"/>
              <a:pathLst>
                <a:path w="471" h="4369" extrusionOk="0">
                  <a:moveTo>
                    <a:pt x="0" y="1"/>
                  </a:moveTo>
                  <a:cubicBezTo>
                    <a:pt x="55" y="1"/>
                    <a:pt x="101" y="47"/>
                    <a:pt x="101" y="101"/>
                  </a:cubicBezTo>
                  <a:lnTo>
                    <a:pt x="101" y="4267"/>
                  </a:lnTo>
                  <a:cubicBezTo>
                    <a:pt x="101" y="4323"/>
                    <a:pt x="55" y="4368"/>
                    <a:pt x="0" y="4368"/>
                  </a:cubicBezTo>
                  <a:lnTo>
                    <a:pt x="370" y="4368"/>
                  </a:lnTo>
                  <a:cubicBezTo>
                    <a:pt x="426" y="4368"/>
                    <a:pt x="471" y="4323"/>
                    <a:pt x="471" y="4267"/>
                  </a:cubicBezTo>
                  <a:lnTo>
                    <a:pt x="471" y="101"/>
                  </a:lnTo>
                  <a:cubicBezTo>
                    <a:pt x="471" y="47"/>
                    <a:pt x="426" y="1"/>
                    <a:pt x="370"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1"/>
            <p:cNvSpPr/>
            <p:nvPr/>
          </p:nvSpPr>
          <p:spPr>
            <a:xfrm>
              <a:off x="2341818" y="2870425"/>
              <a:ext cx="24497" cy="248180"/>
            </a:xfrm>
            <a:custGeom>
              <a:avLst/>
              <a:gdLst/>
              <a:ahLst/>
              <a:cxnLst/>
              <a:rect l="l" t="t" r="r" b="b"/>
              <a:pathLst>
                <a:path w="690" h="6990" extrusionOk="0">
                  <a:moveTo>
                    <a:pt x="0" y="0"/>
                  </a:moveTo>
                  <a:lnTo>
                    <a:pt x="0" y="6990"/>
                  </a:lnTo>
                  <a:lnTo>
                    <a:pt x="583" y="6744"/>
                  </a:lnTo>
                  <a:cubicBezTo>
                    <a:pt x="648" y="6716"/>
                    <a:pt x="690" y="6655"/>
                    <a:pt x="690" y="6584"/>
                  </a:cubicBezTo>
                  <a:lnTo>
                    <a:pt x="690" y="405"/>
                  </a:lnTo>
                  <a:cubicBezTo>
                    <a:pt x="690" y="334"/>
                    <a:pt x="648" y="272"/>
                    <a:pt x="583" y="245"/>
                  </a:cubicBez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1"/>
            <p:cNvSpPr/>
            <p:nvPr/>
          </p:nvSpPr>
          <p:spPr>
            <a:xfrm>
              <a:off x="2352753" y="2875076"/>
              <a:ext cx="13526" cy="238949"/>
            </a:xfrm>
            <a:custGeom>
              <a:avLst/>
              <a:gdLst/>
              <a:ahLst/>
              <a:cxnLst/>
              <a:rect l="l" t="t" r="r" b="b"/>
              <a:pathLst>
                <a:path w="381" h="6730" extrusionOk="0">
                  <a:moveTo>
                    <a:pt x="0" y="0"/>
                  </a:moveTo>
                  <a:cubicBezTo>
                    <a:pt x="6" y="16"/>
                    <a:pt x="7" y="34"/>
                    <a:pt x="7" y="51"/>
                  </a:cubicBezTo>
                  <a:lnTo>
                    <a:pt x="7" y="6679"/>
                  </a:lnTo>
                  <a:cubicBezTo>
                    <a:pt x="7" y="6698"/>
                    <a:pt x="6" y="6714"/>
                    <a:pt x="0" y="6729"/>
                  </a:cubicBezTo>
                  <a:lnTo>
                    <a:pt x="274" y="6614"/>
                  </a:lnTo>
                  <a:cubicBezTo>
                    <a:pt x="338" y="6588"/>
                    <a:pt x="380" y="6525"/>
                    <a:pt x="380" y="6454"/>
                  </a:cubicBezTo>
                  <a:lnTo>
                    <a:pt x="380" y="275"/>
                  </a:lnTo>
                  <a:cubicBezTo>
                    <a:pt x="380" y="206"/>
                    <a:pt x="338" y="143"/>
                    <a:pt x="274" y="116"/>
                  </a:cubicBezTo>
                  <a:lnTo>
                    <a:pt x="0" y="0"/>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1"/>
            <p:cNvSpPr/>
            <p:nvPr/>
          </p:nvSpPr>
          <p:spPr>
            <a:xfrm>
              <a:off x="2163412" y="2831051"/>
              <a:ext cx="179714" cy="327001"/>
            </a:xfrm>
            <a:custGeom>
              <a:avLst/>
              <a:gdLst/>
              <a:ahLst/>
              <a:cxnLst/>
              <a:rect l="l" t="t" r="r" b="b"/>
              <a:pathLst>
                <a:path w="5062" h="9210" extrusionOk="0">
                  <a:moveTo>
                    <a:pt x="425" y="0"/>
                  </a:moveTo>
                  <a:cubicBezTo>
                    <a:pt x="190" y="0"/>
                    <a:pt x="0" y="190"/>
                    <a:pt x="0" y="425"/>
                  </a:cubicBezTo>
                  <a:lnTo>
                    <a:pt x="0" y="3231"/>
                  </a:lnTo>
                  <a:lnTo>
                    <a:pt x="557" y="3946"/>
                  </a:lnTo>
                  <a:cubicBezTo>
                    <a:pt x="633" y="4044"/>
                    <a:pt x="675" y="4162"/>
                    <a:pt x="675" y="4284"/>
                  </a:cubicBezTo>
                  <a:lnTo>
                    <a:pt x="675" y="9210"/>
                  </a:lnTo>
                  <a:lnTo>
                    <a:pt x="4388" y="9210"/>
                  </a:lnTo>
                  <a:lnTo>
                    <a:pt x="4388" y="4284"/>
                  </a:lnTo>
                  <a:cubicBezTo>
                    <a:pt x="4388" y="4162"/>
                    <a:pt x="4428" y="4041"/>
                    <a:pt x="4504" y="3946"/>
                  </a:cubicBezTo>
                  <a:lnTo>
                    <a:pt x="5061" y="3231"/>
                  </a:lnTo>
                  <a:lnTo>
                    <a:pt x="5061" y="425"/>
                  </a:lnTo>
                  <a:cubicBezTo>
                    <a:pt x="5061" y="190"/>
                    <a:pt x="4871" y="0"/>
                    <a:pt x="46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1"/>
            <p:cNvSpPr/>
            <p:nvPr/>
          </p:nvSpPr>
          <p:spPr>
            <a:xfrm>
              <a:off x="2305782" y="2831051"/>
              <a:ext cx="37349" cy="326895"/>
            </a:xfrm>
            <a:custGeom>
              <a:avLst/>
              <a:gdLst/>
              <a:ahLst/>
              <a:cxnLst/>
              <a:rect l="l" t="t" r="r" b="b"/>
              <a:pathLst>
                <a:path w="1052" h="9207" extrusionOk="0">
                  <a:moveTo>
                    <a:pt x="251" y="0"/>
                  </a:moveTo>
                  <a:cubicBezTo>
                    <a:pt x="486" y="0"/>
                    <a:pt x="676" y="189"/>
                    <a:pt x="676" y="425"/>
                  </a:cubicBezTo>
                  <a:lnTo>
                    <a:pt x="676" y="3051"/>
                  </a:lnTo>
                  <a:cubicBezTo>
                    <a:pt x="676" y="3120"/>
                    <a:pt x="653" y="3189"/>
                    <a:pt x="610" y="3245"/>
                  </a:cubicBezTo>
                  <a:lnTo>
                    <a:pt x="119" y="3874"/>
                  </a:lnTo>
                  <a:cubicBezTo>
                    <a:pt x="43" y="3972"/>
                    <a:pt x="1" y="4090"/>
                    <a:pt x="1" y="4212"/>
                  </a:cubicBezTo>
                  <a:lnTo>
                    <a:pt x="1" y="9207"/>
                  </a:lnTo>
                  <a:lnTo>
                    <a:pt x="378" y="9207"/>
                  </a:lnTo>
                  <a:lnTo>
                    <a:pt x="378" y="4283"/>
                  </a:lnTo>
                  <a:cubicBezTo>
                    <a:pt x="378" y="4160"/>
                    <a:pt x="418" y="4041"/>
                    <a:pt x="494" y="3944"/>
                  </a:cubicBezTo>
                  <a:lnTo>
                    <a:pt x="1051" y="3228"/>
                  </a:lnTo>
                  <a:lnTo>
                    <a:pt x="1051" y="425"/>
                  </a:lnTo>
                  <a:cubicBezTo>
                    <a:pt x="1051" y="190"/>
                    <a:pt x="861" y="0"/>
                    <a:pt x="627"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1"/>
            <p:cNvSpPr/>
            <p:nvPr/>
          </p:nvSpPr>
          <p:spPr>
            <a:xfrm>
              <a:off x="2187981" y="2879407"/>
              <a:ext cx="130578" cy="61850"/>
            </a:xfrm>
            <a:custGeom>
              <a:avLst/>
              <a:gdLst/>
              <a:ahLst/>
              <a:cxnLst/>
              <a:rect l="l" t="t" r="r" b="b"/>
              <a:pathLst>
                <a:path w="3678" h="1742" extrusionOk="0">
                  <a:moveTo>
                    <a:pt x="200" y="1"/>
                  </a:moveTo>
                  <a:cubicBezTo>
                    <a:pt x="88" y="1"/>
                    <a:pt x="0" y="90"/>
                    <a:pt x="0" y="201"/>
                  </a:cubicBezTo>
                  <a:lnTo>
                    <a:pt x="0" y="1542"/>
                  </a:lnTo>
                  <a:cubicBezTo>
                    <a:pt x="0" y="1653"/>
                    <a:pt x="91" y="1742"/>
                    <a:pt x="200" y="1742"/>
                  </a:cubicBezTo>
                  <a:lnTo>
                    <a:pt x="3477" y="1742"/>
                  </a:lnTo>
                  <a:cubicBezTo>
                    <a:pt x="3588" y="1742"/>
                    <a:pt x="3677" y="1653"/>
                    <a:pt x="3677" y="1542"/>
                  </a:cubicBezTo>
                  <a:lnTo>
                    <a:pt x="3677" y="201"/>
                  </a:lnTo>
                  <a:cubicBezTo>
                    <a:pt x="3677" y="90"/>
                    <a:pt x="3588" y="1"/>
                    <a:pt x="3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1"/>
            <p:cNvSpPr/>
            <p:nvPr/>
          </p:nvSpPr>
          <p:spPr>
            <a:xfrm>
              <a:off x="2298291" y="2879478"/>
              <a:ext cx="20272" cy="61850"/>
            </a:xfrm>
            <a:custGeom>
              <a:avLst/>
              <a:gdLst/>
              <a:ahLst/>
              <a:cxnLst/>
              <a:rect l="l" t="t" r="r" b="b"/>
              <a:pathLst>
                <a:path w="571" h="1742" extrusionOk="0">
                  <a:moveTo>
                    <a:pt x="0" y="0"/>
                  </a:moveTo>
                  <a:cubicBezTo>
                    <a:pt x="110" y="0"/>
                    <a:pt x="200" y="91"/>
                    <a:pt x="200" y="200"/>
                  </a:cubicBezTo>
                  <a:lnTo>
                    <a:pt x="200" y="1543"/>
                  </a:lnTo>
                  <a:cubicBezTo>
                    <a:pt x="200" y="1652"/>
                    <a:pt x="110" y="1741"/>
                    <a:pt x="0" y="1741"/>
                  </a:cubicBezTo>
                  <a:lnTo>
                    <a:pt x="370" y="1741"/>
                  </a:lnTo>
                  <a:cubicBezTo>
                    <a:pt x="481" y="1741"/>
                    <a:pt x="570" y="1652"/>
                    <a:pt x="570" y="1543"/>
                  </a:cubicBezTo>
                  <a:lnTo>
                    <a:pt x="570" y="200"/>
                  </a:lnTo>
                  <a:cubicBezTo>
                    <a:pt x="570" y="89"/>
                    <a:pt x="481" y="0"/>
                    <a:pt x="370"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1"/>
            <p:cNvSpPr/>
            <p:nvPr/>
          </p:nvSpPr>
          <p:spPr>
            <a:xfrm>
              <a:off x="2209603" y="2979705"/>
              <a:ext cx="34650" cy="22013"/>
            </a:xfrm>
            <a:custGeom>
              <a:avLst/>
              <a:gdLst/>
              <a:ahLst/>
              <a:cxnLst/>
              <a:rect l="l" t="t" r="r" b="b"/>
              <a:pathLst>
                <a:path w="976" h="620" extrusionOk="0">
                  <a:moveTo>
                    <a:pt x="308" y="1"/>
                  </a:moveTo>
                  <a:cubicBezTo>
                    <a:pt x="138" y="1"/>
                    <a:pt x="0" y="139"/>
                    <a:pt x="0" y="310"/>
                  </a:cubicBezTo>
                  <a:cubicBezTo>
                    <a:pt x="0" y="480"/>
                    <a:pt x="138" y="619"/>
                    <a:pt x="308" y="619"/>
                  </a:cubicBezTo>
                  <a:lnTo>
                    <a:pt x="665" y="619"/>
                  </a:lnTo>
                  <a:cubicBezTo>
                    <a:pt x="838" y="619"/>
                    <a:pt x="976" y="480"/>
                    <a:pt x="974" y="310"/>
                  </a:cubicBezTo>
                  <a:cubicBezTo>
                    <a:pt x="974" y="139"/>
                    <a:pt x="836" y="1"/>
                    <a:pt x="6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1"/>
            <p:cNvSpPr/>
            <p:nvPr/>
          </p:nvSpPr>
          <p:spPr>
            <a:xfrm>
              <a:off x="2262326" y="2979705"/>
              <a:ext cx="34650" cy="22013"/>
            </a:xfrm>
            <a:custGeom>
              <a:avLst/>
              <a:gdLst/>
              <a:ahLst/>
              <a:cxnLst/>
              <a:rect l="l" t="t" r="r" b="b"/>
              <a:pathLst>
                <a:path w="976" h="620" extrusionOk="0">
                  <a:moveTo>
                    <a:pt x="310" y="1"/>
                  </a:moveTo>
                  <a:cubicBezTo>
                    <a:pt x="138" y="1"/>
                    <a:pt x="0" y="139"/>
                    <a:pt x="0" y="310"/>
                  </a:cubicBezTo>
                  <a:cubicBezTo>
                    <a:pt x="0" y="480"/>
                    <a:pt x="138" y="619"/>
                    <a:pt x="310" y="619"/>
                  </a:cubicBezTo>
                  <a:lnTo>
                    <a:pt x="666" y="619"/>
                  </a:lnTo>
                  <a:cubicBezTo>
                    <a:pt x="836" y="619"/>
                    <a:pt x="976" y="480"/>
                    <a:pt x="976" y="310"/>
                  </a:cubicBezTo>
                  <a:cubicBezTo>
                    <a:pt x="976" y="139"/>
                    <a:pt x="836" y="1"/>
                    <a:pt x="6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1"/>
            <p:cNvSpPr/>
            <p:nvPr/>
          </p:nvSpPr>
          <p:spPr>
            <a:xfrm>
              <a:off x="2220467" y="2979705"/>
              <a:ext cx="23787" cy="22013"/>
            </a:xfrm>
            <a:custGeom>
              <a:avLst/>
              <a:gdLst/>
              <a:ahLst/>
              <a:cxnLst/>
              <a:rect l="l" t="t" r="r" b="b"/>
              <a:pathLst>
                <a:path w="670" h="620" extrusionOk="0">
                  <a:moveTo>
                    <a:pt x="1" y="1"/>
                  </a:moveTo>
                  <a:cubicBezTo>
                    <a:pt x="172" y="2"/>
                    <a:pt x="309" y="139"/>
                    <a:pt x="309" y="310"/>
                  </a:cubicBezTo>
                  <a:cubicBezTo>
                    <a:pt x="309" y="396"/>
                    <a:pt x="274" y="473"/>
                    <a:pt x="219" y="529"/>
                  </a:cubicBezTo>
                  <a:cubicBezTo>
                    <a:pt x="165" y="583"/>
                    <a:pt x="87" y="619"/>
                    <a:pt x="4" y="619"/>
                  </a:cubicBezTo>
                  <a:lnTo>
                    <a:pt x="360" y="619"/>
                  </a:lnTo>
                  <a:cubicBezTo>
                    <a:pt x="447" y="619"/>
                    <a:pt x="524" y="585"/>
                    <a:pt x="581" y="529"/>
                  </a:cubicBezTo>
                  <a:cubicBezTo>
                    <a:pt x="637" y="473"/>
                    <a:pt x="670" y="396"/>
                    <a:pt x="670" y="310"/>
                  </a:cubicBezTo>
                  <a:cubicBezTo>
                    <a:pt x="670" y="139"/>
                    <a:pt x="532" y="1"/>
                    <a:pt x="359"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1"/>
            <p:cNvSpPr/>
            <p:nvPr/>
          </p:nvSpPr>
          <p:spPr>
            <a:xfrm>
              <a:off x="2273261" y="2979705"/>
              <a:ext cx="23716" cy="22013"/>
            </a:xfrm>
            <a:custGeom>
              <a:avLst/>
              <a:gdLst/>
              <a:ahLst/>
              <a:cxnLst/>
              <a:rect l="l" t="t" r="r" b="b"/>
              <a:pathLst>
                <a:path w="668" h="620" extrusionOk="0">
                  <a:moveTo>
                    <a:pt x="0" y="1"/>
                  </a:moveTo>
                  <a:cubicBezTo>
                    <a:pt x="171" y="2"/>
                    <a:pt x="308" y="139"/>
                    <a:pt x="308" y="310"/>
                  </a:cubicBezTo>
                  <a:cubicBezTo>
                    <a:pt x="308" y="396"/>
                    <a:pt x="274" y="473"/>
                    <a:pt x="217" y="529"/>
                  </a:cubicBezTo>
                  <a:cubicBezTo>
                    <a:pt x="161" y="583"/>
                    <a:pt x="85" y="619"/>
                    <a:pt x="0" y="619"/>
                  </a:cubicBezTo>
                  <a:lnTo>
                    <a:pt x="358" y="619"/>
                  </a:lnTo>
                  <a:cubicBezTo>
                    <a:pt x="445" y="619"/>
                    <a:pt x="521" y="585"/>
                    <a:pt x="577" y="529"/>
                  </a:cubicBezTo>
                  <a:cubicBezTo>
                    <a:pt x="633" y="473"/>
                    <a:pt x="668" y="396"/>
                    <a:pt x="668" y="310"/>
                  </a:cubicBezTo>
                  <a:cubicBezTo>
                    <a:pt x="668" y="139"/>
                    <a:pt x="528" y="1"/>
                    <a:pt x="358"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1"/>
            <p:cNvSpPr/>
            <p:nvPr/>
          </p:nvSpPr>
          <p:spPr>
            <a:xfrm>
              <a:off x="2207543" y="3024831"/>
              <a:ext cx="16651" cy="9870"/>
            </a:xfrm>
            <a:custGeom>
              <a:avLst/>
              <a:gdLst/>
              <a:ahLst/>
              <a:cxnLst/>
              <a:rect l="l" t="t" r="r" b="b"/>
              <a:pathLst>
                <a:path w="469" h="278" extrusionOk="0">
                  <a:moveTo>
                    <a:pt x="139" y="0"/>
                  </a:moveTo>
                  <a:cubicBezTo>
                    <a:pt x="62" y="0"/>
                    <a:pt x="1" y="64"/>
                    <a:pt x="1" y="140"/>
                  </a:cubicBezTo>
                  <a:cubicBezTo>
                    <a:pt x="1" y="215"/>
                    <a:pt x="61" y="278"/>
                    <a:pt x="139" y="278"/>
                  </a:cubicBezTo>
                  <a:lnTo>
                    <a:pt x="329" y="278"/>
                  </a:lnTo>
                  <a:cubicBezTo>
                    <a:pt x="405" y="278"/>
                    <a:pt x="468" y="215"/>
                    <a:pt x="468" y="140"/>
                  </a:cubicBezTo>
                  <a:cubicBezTo>
                    <a:pt x="468" y="64"/>
                    <a:pt x="406" y="0"/>
                    <a:pt x="329"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1"/>
            <p:cNvSpPr/>
            <p:nvPr/>
          </p:nvSpPr>
          <p:spPr>
            <a:xfrm>
              <a:off x="2244929" y="3024831"/>
              <a:ext cx="16651" cy="9870"/>
            </a:xfrm>
            <a:custGeom>
              <a:avLst/>
              <a:gdLst/>
              <a:ahLst/>
              <a:cxnLst/>
              <a:rect l="l" t="t" r="r" b="b"/>
              <a:pathLst>
                <a:path w="469" h="278" extrusionOk="0">
                  <a:moveTo>
                    <a:pt x="139" y="0"/>
                  </a:moveTo>
                  <a:cubicBezTo>
                    <a:pt x="64" y="0"/>
                    <a:pt x="1" y="64"/>
                    <a:pt x="1" y="140"/>
                  </a:cubicBezTo>
                  <a:cubicBezTo>
                    <a:pt x="1" y="215"/>
                    <a:pt x="63" y="278"/>
                    <a:pt x="139" y="278"/>
                  </a:cubicBezTo>
                  <a:lnTo>
                    <a:pt x="330" y="278"/>
                  </a:lnTo>
                  <a:cubicBezTo>
                    <a:pt x="408" y="278"/>
                    <a:pt x="469" y="215"/>
                    <a:pt x="469" y="140"/>
                  </a:cubicBezTo>
                  <a:cubicBezTo>
                    <a:pt x="469" y="64"/>
                    <a:pt x="408" y="0"/>
                    <a:pt x="330"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1"/>
            <p:cNvSpPr/>
            <p:nvPr/>
          </p:nvSpPr>
          <p:spPr>
            <a:xfrm>
              <a:off x="2282456" y="3024831"/>
              <a:ext cx="16615" cy="9870"/>
            </a:xfrm>
            <a:custGeom>
              <a:avLst/>
              <a:gdLst/>
              <a:ahLst/>
              <a:cxnLst/>
              <a:rect l="l" t="t" r="r" b="b"/>
              <a:pathLst>
                <a:path w="468" h="278" extrusionOk="0">
                  <a:moveTo>
                    <a:pt x="138" y="0"/>
                  </a:moveTo>
                  <a:cubicBezTo>
                    <a:pt x="63" y="0"/>
                    <a:pt x="0" y="64"/>
                    <a:pt x="0" y="140"/>
                  </a:cubicBezTo>
                  <a:cubicBezTo>
                    <a:pt x="0" y="215"/>
                    <a:pt x="61" y="278"/>
                    <a:pt x="138" y="278"/>
                  </a:cubicBezTo>
                  <a:lnTo>
                    <a:pt x="330" y="278"/>
                  </a:lnTo>
                  <a:cubicBezTo>
                    <a:pt x="405" y="278"/>
                    <a:pt x="468" y="215"/>
                    <a:pt x="468" y="140"/>
                  </a:cubicBezTo>
                  <a:cubicBezTo>
                    <a:pt x="468" y="64"/>
                    <a:pt x="406" y="0"/>
                    <a:pt x="330"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1"/>
            <p:cNvSpPr/>
            <p:nvPr/>
          </p:nvSpPr>
          <p:spPr>
            <a:xfrm>
              <a:off x="2207543" y="3048441"/>
              <a:ext cx="16651" cy="9835"/>
            </a:xfrm>
            <a:custGeom>
              <a:avLst/>
              <a:gdLst/>
              <a:ahLst/>
              <a:cxnLst/>
              <a:rect l="l" t="t" r="r" b="b"/>
              <a:pathLst>
                <a:path w="469" h="277" extrusionOk="0">
                  <a:moveTo>
                    <a:pt x="139" y="0"/>
                  </a:moveTo>
                  <a:cubicBezTo>
                    <a:pt x="62" y="0"/>
                    <a:pt x="1" y="61"/>
                    <a:pt x="1" y="138"/>
                  </a:cubicBezTo>
                  <a:cubicBezTo>
                    <a:pt x="1" y="213"/>
                    <a:pt x="61" y="276"/>
                    <a:pt x="139" y="276"/>
                  </a:cubicBezTo>
                  <a:lnTo>
                    <a:pt x="329" y="276"/>
                  </a:lnTo>
                  <a:cubicBezTo>
                    <a:pt x="405" y="276"/>
                    <a:pt x="468" y="216"/>
                    <a:pt x="468" y="138"/>
                  </a:cubicBezTo>
                  <a:cubicBezTo>
                    <a:pt x="468" y="62"/>
                    <a:pt x="406" y="0"/>
                    <a:pt x="329"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1"/>
            <p:cNvSpPr/>
            <p:nvPr/>
          </p:nvSpPr>
          <p:spPr>
            <a:xfrm>
              <a:off x="2244929" y="3048441"/>
              <a:ext cx="16651" cy="9835"/>
            </a:xfrm>
            <a:custGeom>
              <a:avLst/>
              <a:gdLst/>
              <a:ahLst/>
              <a:cxnLst/>
              <a:rect l="l" t="t" r="r" b="b"/>
              <a:pathLst>
                <a:path w="469" h="277" extrusionOk="0">
                  <a:moveTo>
                    <a:pt x="139" y="0"/>
                  </a:moveTo>
                  <a:cubicBezTo>
                    <a:pt x="64" y="0"/>
                    <a:pt x="1" y="61"/>
                    <a:pt x="1" y="138"/>
                  </a:cubicBezTo>
                  <a:cubicBezTo>
                    <a:pt x="1" y="213"/>
                    <a:pt x="63" y="276"/>
                    <a:pt x="139" y="276"/>
                  </a:cubicBezTo>
                  <a:lnTo>
                    <a:pt x="330" y="276"/>
                  </a:lnTo>
                  <a:cubicBezTo>
                    <a:pt x="408" y="276"/>
                    <a:pt x="469" y="216"/>
                    <a:pt x="469" y="138"/>
                  </a:cubicBezTo>
                  <a:cubicBezTo>
                    <a:pt x="469" y="62"/>
                    <a:pt x="408" y="0"/>
                    <a:pt x="330"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1"/>
            <p:cNvSpPr/>
            <p:nvPr/>
          </p:nvSpPr>
          <p:spPr>
            <a:xfrm>
              <a:off x="2282456" y="3048441"/>
              <a:ext cx="16615" cy="9835"/>
            </a:xfrm>
            <a:custGeom>
              <a:avLst/>
              <a:gdLst/>
              <a:ahLst/>
              <a:cxnLst/>
              <a:rect l="l" t="t" r="r" b="b"/>
              <a:pathLst>
                <a:path w="468" h="277" extrusionOk="0">
                  <a:moveTo>
                    <a:pt x="138" y="0"/>
                  </a:moveTo>
                  <a:cubicBezTo>
                    <a:pt x="63" y="0"/>
                    <a:pt x="0" y="61"/>
                    <a:pt x="0" y="138"/>
                  </a:cubicBezTo>
                  <a:cubicBezTo>
                    <a:pt x="0" y="213"/>
                    <a:pt x="61" y="276"/>
                    <a:pt x="138" y="276"/>
                  </a:cubicBezTo>
                  <a:lnTo>
                    <a:pt x="330" y="276"/>
                  </a:lnTo>
                  <a:cubicBezTo>
                    <a:pt x="405" y="276"/>
                    <a:pt x="468" y="216"/>
                    <a:pt x="468" y="138"/>
                  </a:cubicBezTo>
                  <a:cubicBezTo>
                    <a:pt x="468" y="62"/>
                    <a:pt x="406" y="0"/>
                    <a:pt x="330"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1"/>
            <p:cNvSpPr/>
            <p:nvPr/>
          </p:nvSpPr>
          <p:spPr>
            <a:xfrm>
              <a:off x="2207543" y="3072015"/>
              <a:ext cx="16651" cy="9906"/>
            </a:xfrm>
            <a:custGeom>
              <a:avLst/>
              <a:gdLst/>
              <a:ahLst/>
              <a:cxnLst/>
              <a:rect l="l" t="t" r="r" b="b"/>
              <a:pathLst>
                <a:path w="469" h="279" extrusionOk="0">
                  <a:moveTo>
                    <a:pt x="139" y="1"/>
                  </a:moveTo>
                  <a:cubicBezTo>
                    <a:pt x="62" y="1"/>
                    <a:pt x="1" y="64"/>
                    <a:pt x="1" y="139"/>
                  </a:cubicBezTo>
                  <a:cubicBezTo>
                    <a:pt x="1" y="215"/>
                    <a:pt x="61" y="279"/>
                    <a:pt x="139" y="279"/>
                  </a:cubicBezTo>
                  <a:lnTo>
                    <a:pt x="329" y="279"/>
                  </a:lnTo>
                  <a:cubicBezTo>
                    <a:pt x="405" y="279"/>
                    <a:pt x="468" y="215"/>
                    <a:pt x="468" y="139"/>
                  </a:cubicBezTo>
                  <a:cubicBezTo>
                    <a:pt x="468" y="64"/>
                    <a:pt x="406" y="1"/>
                    <a:pt x="329"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1"/>
            <p:cNvSpPr/>
            <p:nvPr/>
          </p:nvSpPr>
          <p:spPr>
            <a:xfrm>
              <a:off x="2244929" y="3072015"/>
              <a:ext cx="16651" cy="9906"/>
            </a:xfrm>
            <a:custGeom>
              <a:avLst/>
              <a:gdLst/>
              <a:ahLst/>
              <a:cxnLst/>
              <a:rect l="l" t="t" r="r" b="b"/>
              <a:pathLst>
                <a:path w="469" h="279" extrusionOk="0">
                  <a:moveTo>
                    <a:pt x="139" y="1"/>
                  </a:moveTo>
                  <a:cubicBezTo>
                    <a:pt x="64" y="1"/>
                    <a:pt x="1" y="64"/>
                    <a:pt x="1" y="139"/>
                  </a:cubicBezTo>
                  <a:cubicBezTo>
                    <a:pt x="1" y="215"/>
                    <a:pt x="63" y="279"/>
                    <a:pt x="139" y="279"/>
                  </a:cubicBezTo>
                  <a:lnTo>
                    <a:pt x="330" y="279"/>
                  </a:lnTo>
                  <a:cubicBezTo>
                    <a:pt x="408" y="279"/>
                    <a:pt x="469" y="215"/>
                    <a:pt x="469" y="139"/>
                  </a:cubicBezTo>
                  <a:cubicBezTo>
                    <a:pt x="469" y="64"/>
                    <a:pt x="408" y="1"/>
                    <a:pt x="330"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1"/>
            <p:cNvSpPr/>
            <p:nvPr/>
          </p:nvSpPr>
          <p:spPr>
            <a:xfrm>
              <a:off x="2282456" y="3072015"/>
              <a:ext cx="16615" cy="9906"/>
            </a:xfrm>
            <a:custGeom>
              <a:avLst/>
              <a:gdLst/>
              <a:ahLst/>
              <a:cxnLst/>
              <a:rect l="l" t="t" r="r" b="b"/>
              <a:pathLst>
                <a:path w="468" h="279" extrusionOk="0">
                  <a:moveTo>
                    <a:pt x="138" y="1"/>
                  </a:moveTo>
                  <a:cubicBezTo>
                    <a:pt x="63" y="1"/>
                    <a:pt x="0" y="64"/>
                    <a:pt x="0" y="139"/>
                  </a:cubicBezTo>
                  <a:cubicBezTo>
                    <a:pt x="0" y="215"/>
                    <a:pt x="61" y="279"/>
                    <a:pt x="138" y="279"/>
                  </a:cubicBezTo>
                  <a:lnTo>
                    <a:pt x="330" y="279"/>
                  </a:lnTo>
                  <a:cubicBezTo>
                    <a:pt x="405" y="279"/>
                    <a:pt x="468" y="215"/>
                    <a:pt x="468" y="139"/>
                  </a:cubicBezTo>
                  <a:cubicBezTo>
                    <a:pt x="468" y="64"/>
                    <a:pt x="406" y="1"/>
                    <a:pt x="330"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1"/>
            <p:cNvSpPr/>
            <p:nvPr/>
          </p:nvSpPr>
          <p:spPr>
            <a:xfrm>
              <a:off x="2207543" y="3095696"/>
              <a:ext cx="16651" cy="9835"/>
            </a:xfrm>
            <a:custGeom>
              <a:avLst/>
              <a:gdLst/>
              <a:ahLst/>
              <a:cxnLst/>
              <a:rect l="l" t="t" r="r" b="b"/>
              <a:pathLst>
                <a:path w="469" h="277" extrusionOk="0">
                  <a:moveTo>
                    <a:pt x="139" y="0"/>
                  </a:moveTo>
                  <a:cubicBezTo>
                    <a:pt x="62" y="0"/>
                    <a:pt x="1" y="61"/>
                    <a:pt x="1" y="138"/>
                  </a:cubicBezTo>
                  <a:cubicBezTo>
                    <a:pt x="1" y="213"/>
                    <a:pt x="61" y="276"/>
                    <a:pt x="139" y="276"/>
                  </a:cubicBezTo>
                  <a:lnTo>
                    <a:pt x="329" y="276"/>
                  </a:lnTo>
                  <a:cubicBezTo>
                    <a:pt x="405" y="276"/>
                    <a:pt x="468" y="213"/>
                    <a:pt x="468" y="138"/>
                  </a:cubicBezTo>
                  <a:cubicBezTo>
                    <a:pt x="468" y="62"/>
                    <a:pt x="406" y="0"/>
                    <a:pt x="329"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1"/>
            <p:cNvSpPr/>
            <p:nvPr/>
          </p:nvSpPr>
          <p:spPr>
            <a:xfrm>
              <a:off x="2244929" y="3095696"/>
              <a:ext cx="16651" cy="9835"/>
            </a:xfrm>
            <a:custGeom>
              <a:avLst/>
              <a:gdLst/>
              <a:ahLst/>
              <a:cxnLst/>
              <a:rect l="l" t="t" r="r" b="b"/>
              <a:pathLst>
                <a:path w="469" h="277" extrusionOk="0">
                  <a:moveTo>
                    <a:pt x="139" y="0"/>
                  </a:moveTo>
                  <a:cubicBezTo>
                    <a:pt x="64" y="0"/>
                    <a:pt x="1" y="61"/>
                    <a:pt x="1" y="138"/>
                  </a:cubicBezTo>
                  <a:cubicBezTo>
                    <a:pt x="1" y="213"/>
                    <a:pt x="63" y="276"/>
                    <a:pt x="139" y="276"/>
                  </a:cubicBezTo>
                  <a:lnTo>
                    <a:pt x="330" y="276"/>
                  </a:lnTo>
                  <a:cubicBezTo>
                    <a:pt x="408" y="276"/>
                    <a:pt x="469" y="213"/>
                    <a:pt x="469" y="138"/>
                  </a:cubicBezTo>
                  <a:cubicBezTo>
                    <a:pt x="469" y="62"/>
                    <a:pt x="408" y="0"/>
                    <a:pt x="330"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1"/>
            <p:cNvSpPr/>
            <p:nvPr/>
          </p:nvSpPr>
          <p:spPr>
            <a:xfrm>
              <a:off x="2282456" y="3095696"/>
              <a:ext cx="16615" cy="9835"/>
            </a:xfrm>
            <a:custGeom>
              <a:avLst/>
              <a:gdLst/>
              <a:ahLst/>
              <a:cxnLst/>
              <a:rect l="l" t="t" r="r" b="b"/>
              <a:pathLst>
                <a:path w="468" h="277" extrusionOk="0">
                  <a:moveTo>
                    <a:pt x="138" y="0"/>
                  </a:moveTo>
                  <a:cubicBezTo>
                    <a:pt x="63" y="0"/>
                    <a:pt x="0" y="61"/>
                    <a:pt x="0" y="138"/>
                  </a:cubicBezTo>
                  <a:cubicBezTo>
                    <a:pt x="0" y="213"/>
                    <a:pt x="61" y="276"/>
                    <a:pt x="138" y="276"/>
                  </a:cubicBezTo>
                  <a:lnTo>
                    <a:pt x="330" y="276"/>
                  </a:lnTo>
                  <a:cubicBezTo>
                    <a:pt x="405" y="276"/>
                    <a:pt x="468" y="213"/>
                    <a:pt x="468" y="138"/>
                  </a:cubicBezTo>
                  <a:cubicBezTo>
                    <a:pt x="468" y="62"/>
                    <a:pt x="406" y="0"/>
                    <a:pt x="330"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1"/>
            <p:cNvSpPr/>
            <p:nvPr/>
          </p:nvSpPr>
          <p:spPr>
            <a:xfrm>
              <a:off x="2183117" y="2850330"/>
              <a:ext cx="140341" cy="9906"/>
            </a:xfrm>
            <a:custGeom>
              <a:avLst/>
              <a:gdLst/>
              <a:ahLst/>
              <a:cxnLst/>
              <a:rect l="l" t="t" r="r" b="b"/>
              <a:pathLst>
                <a:path w="3953" h="279" extrusionOk="0">
                  <a:moveTo>
                    <a:pt x="139" y="1"/>
                  </a:moveTo>
                  <a:cubicBezTo>
                    <a:pt x="64" y="1"/>
                    <a:pt x="1" y="64"/>
                    <a:pt x="1" y="141"/>
                  </a:cubicBezTo>
                  <a:cubicBezTo>
                    <a:pt x="1" y="215"/>
                    <a:pt x="63" y="279"/>
                    <a:pt x="139" y="279"/>
                  </a:cubicBezTo>
                  <a:lnTo>
                    <a:pt x="3814" y="279"/>
                  </a:lnTo>
                  <a:cubicBezTo>
                    <a:pt x="3890" y="279"/>
                    <a:pt x="3952" y="215"/>
                    <a:pt x="3952" y="141"/>
                  </a:cubicBezTo>
                  <a:cubicBezTo>
                    <a:pt x="3952" y="64"/>
                    <a:pt x="3892" y="1"/>
                    <a:pt x="3814"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1"/>
            <p:cNvSpPr/>
            <p:nvPr/>
          </p:nvSpPr>
          <p:spPr>
            <a:xfrm>
              <a:off x="2209603" y="3128537"/>
              <a:ext cx="87443" cy="29505"/>
            </a:xfrm>
            <a:custGeom>
              <a:avLst/>
              <a:gdLst/>
              <a:ahLst/>
              <a:cxnLst/>
              <a:rect l="l" t="t" r="r" b="b"/>
              <a:pathLst>
                <a:path w="2463" h="831" extrusionOk="0">
                  <a:moveTo>
                    <a:pt x="328" y="0"/>
                  </a:moveTo>
                  <a:cubicBezTo>
                    <a:pt x="147" y="0"/>
                    <a:pt x="0" y="149"/>
                    <a:pt x="0" y="330"/>
                  </a:cubicBezTo>
                  <a:lnTo>
                    <a:pt x="0" y="831"/>
                  </a:lnTo>
                  <a:lnTo>
                    <a:pt x="2461" y="831"/>
                  </a:lnTo>
                  <a:lnTo>
                    <a:pt x="2462" y="330"/>
                  </a:lnTo>
                  <a:cubicBezTo>
                    <a:pt x="2462" y="149"/>
                    <a:pt x="2314" y="0"/>
                    <a:pt x="21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1"/>
            <p:cNvSpPr/>
            <p:nvPr/>
          </p:nvSpPr>
          <p:spPr>
            <a:xfrm>
              <a:off x="2272089" y="3128537"/>
              <a:ext cx="24887" cy="29505"/>
            </a:xfrm>
            <a:custGeom>
              <a:avLst/>
              <a:gdLst/>
              <a:ahLst/>
              <a:cxnLst/>
              <a:rect l="l" t="t" r="r" b="b"/>
              <a:pathLst>
                <a:path w="701" h="831" extrusionOk="0">
                  <a:moveTo>
                    <a:pt x="0" y="0"/>
                  </a:moveTo>
                  <a:cubicBezTo>
                    <a:pt x="183" y="0"/>
                    <a:pt x="330" y="149"/>
                    <a:pt x="330" y="330"/>
                  </a:cubicBezTo>
                  <a:lnTo>
                    <a:pt x="330" y="831"/>
                  </a:lnTo>
                  <a:lnTo>
                    <a:pt x="701" y="831"/>
                  </a:lnTo>
                  <a:lnTo>
                    <a:pt x="701" y="330"/>
                  </a:lnTo>
                  <a:cubicBezTo>
                    <a:pt x="701" y="150"/>
                    <a:pt x="554" y="3"/>
                    <a:pt x="371"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5" name="Google Shape;1685;p41"/>
          <p:cNvGrpSpPr/>
          <p:nvPr/>
        </p:nvGrpSpPr>
        <p:grpSpPr>
          <a:xfrm>
            <a:off x="4418492" y="2973670"/>
            <a:ext cx="301603" cy="326966"/>
            <a:chOff x="1508121" y="2831086"/>
            <a:chExt cx="301603" cy="326966"/>
          </a:xfrm>
        </p:grpSpPr>
        <p:sp>
          <p:nvSpPr>
            <p:cNvPr id="1686" name="Google Shape;1686;p41"/>
            <p:cNvSpPr/>
            <p:nvPr/>
          </p:nvSpPr>
          <p:spPr>
            <a:xfrm>
              <a:off x="1508121" y="2831086"/>
              <a:ext cx="256080" cy="326966"/>
            </a:xfrm>
            <a:custGeom>
              <a:avLst/>
              <a:gdLst/>
              <a:ahLst/>
              <a:cxnLst/>
              <a:rect l="l" t="t" r="r" b="b"/>
              <a:pathLst>
                <a:path w="7213" h="9209" extrusionOk="0">
                  <a:moveTo>
                    <a:pt x="436" y="0"/>
                  </a:moveTo>
                  <a:cubicBezTo>
                    <a:pt x="196" y="0"/>
                    <a:pt x="0" y="196"/>
                    <a:pt x="0" y="438"/>
                  </a:cubicBezTo>
                  <a:lnTo>
                    <a:pt x="0" y="8771"/>
                  </a:lnTo>
                  <a:cubicBezTo>
                    <a:pt x="0" y="9012"/>
                    <a:pt x="196" y="9209"/>
                    <a:pt x="436" y="9209"/>
                  </a:cubicBezTo>
                  <a:lnTo>
                    <a:pt x="6774" y="9209"/>
                  </a:lnTo>
                  <a:cubicBezTo>
                    <a:pt x="7017" y="9209"/>
                    <a:pt x="7213" y="9012"/>
                    <a:pt x="7211" y="8771"/>
                  </a:cubicBezTo>
                  <a:lnTo>
                    <a:pt x="7211" y="438"/>
                  </a:lnTo>
                  <a:cubicBezTo>
                    <a:pt x="7211" y="196"/>
                    <a:pt x="7015" y="0"/>
                    <a:pt x="67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1"/>
            <p:cNvSpPr/>
            <p:nvPr/>
          </p:nvSpPr>
          <p:spPr>
            <a:xfrm>
              <a:off x="1735522" y="2831086"/>
              <a:ext cx="28686" cy="326966"/>
            </a:xfrm>
            <a:custGeom>
              <a:avLst/>
              <a:gdLst/>
              <a:ahLst/>
              <a:cxnLst/>
              <a:rect l="l" t="t" r="r" b="b"/>
              <a:pathLst>
                <a:path w="808" h="9209" extrusionOk="0">
                  <a:moveTo>
                    <a:pt x="373" y="0"/>
                  </a:moveTo>
                  <a:cubicBezTo>
                    <a:pt x="372" y="0"/>
                    <a:pt x="371" y="0"/>
                    <a:pt x="370" y="0"/>
                  </a:cubicBezTo>
                  <a:lnTo>
                    <a:pt x="0" y="0"/>
                  </a:lnTo>
                  <a:cubicBezTo>
                    <a:pt x="241" y="0"/>
                    <a:pt x="438" y="195"/>
                    <a:pt x="438" y="438"/>
                  </a:cubicBezTo>
                  <a:lnTo>
                    <a:pt x="438" y="8771"/>
                  </a:lnTo>
                  <a:cubicBezTo>
                    <a:pt x="438" y="9012"/>
                    <a:pt x="241" y="9209"/>
                    <a:pt x="0" y="9209"/>
                  </a:cubicBezTo>
                  <a:lnTo>
                    <a:pt x="370" y="9209"/>
                  </a:lnTo>
                  <a:cubicBezTo>
                    <a:pt x="612" y="9209"/>
                    <a:pt x="808" y="9015"/>
                    <a:pt x="808" y="8771"/>
                  </a:cubicBezTo>
                  <a:lnTo>
                    <a:pt x="808" y="438"/>
                  </a:lnTo>
                  <a:cubicBezTo>
                    <a:pt x="808" y="196"/>
                    <a:pt x="613" y="0"/>
                    <a:pt x="373"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1"/>
            <p:cNvSpPr/>
            <p:nvPr/>
          </p:nvSpPr>
          <p:spPr>
            <a:xfrm>
              <a:off x="1530701" y="2853667"/>
              <a:ext cx="210814" cy="266181"/>
            </a:xfrm>
            <a:custGeom>
              <a:avLst/>
              <a:gdLst/>
              <a:ahLst/>
              <a:cxnLst/>
              <a:rect l="l" t="t" r="r" b="b"/>
              <a:pathLst>
                <a:path w="5938" h="7497" extrusionOk="0">
                  <a:moveTo>
                    <a:pt x="222" y="0"/>
                  </a:moveTo>
                  <a:cubicBezTo>
                    <a:pt x="100" y="0"/>
                    <a:pt x="0" y="100"/>
                    <a:pt x="0" y="222"/>
                  </a:cubicBezTo>
                  <a:lnTo>
                    <a:pt x="0" y="7275"/>
                  </a:lnTo>
                  <a:cubicBezTo>
                    <a:pt x="0" y="7397"/>
                    <a:pt x="100" y="7496"/>
                    <a:pt x="222" y="7496"/>
                  </a:cubicBezTo>
                  <a:lnTo>
                    <a:pt x="5718" y="7496"/>
                  </a:lnTo>
                  <a:cubicBezTo>
                    <a:pt x="5840" y="7496"/>
                    <a:pt x="5938" y="7397"/>
                    <a:pt x="5938" y="7275"/>
                  </a:cubicBezTo>
                  <a:lnTo>
                    <a:pt x="5938" y="222"/>
                  </a:lnTo>
                  <a:cubicBezTo>
                    <a:pt x="5938" y="100"/>
                    <a:pt x="5840" y="0"/>
                    <a:pt x="57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1"/>
            <p:cNvSpPr/>
            <p:nvPr/>
          </p:nvSpPr>
          <p:spPr>
            <a:xfrm>
              <a:off x="1721001" y="2853667"/>
              <a:ext cx="20520" cy="266181"/>
            </a:xfrm>
            <a:custGeom>
              <a:avLst/>
              <a:gdLst/>
              <a:ahLst/>
              <a:cxnLst/>
              <a:rect l="l" t="t" r="r" b="b"/>
              <a:pathLst>
                <a:path w="578" h="7497" extrusionOk="0">
                  <a:moveTo>
                    <a:pt x="1" y="0"/>
                  </a:moveTo>
                  <a:cubicBezTo>
                    <a:pt x="123" y="0"/>
                    <a:pt x="222" y="100"/>
                    <a:pt x="222" y="222"/>
                  </a:cubicBezTo>
                  <a:lnTo>
                    <a:pt x="222" y="7275"/>
                  </a:lnTo>
                  <a:cubicBezTo>
                    <a:pt x="222" y="7397"/>
                    <a:pt x="123" y="7496"/>
                    <a:pt x="1" y="7496"/>
                  </a:cubicBezTo>
                  <a:lnTo>
                    <a:pt x="358" y="7496"/>
                  </a:lnTo>
                  <a:cubicBezTo>
                    <a:pt x="480" y="7496"/>
                    <a:pt x="578" y="7397"/>
                    <a:pt x="578" y="7275"/>
                  </a:cubicBezTo>
                  <a:lnTo>
                    <a:pt x="578" y="222"/>
                  </a:lnTo>
                  <a:cubicBezTo>
                    <a:pt x="578" y="100"/>
                    <a:pt x="480" y="0"/>
                    <a:pt x="358"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1"/>
            <p:cNvSpPr/>
            <p:nvPr/>
          </p:nvSpPr>
          <p:spPr>
            <a:xfrm>
              <a:off x="1621875" y="3134005"/>
              <a:ext cx="28473" cy="9835"/>
            </a:xfrm>
            <a:custGeom>
              <a:avLst/>
              <a:gdLst/>
              <a:ahLst/>
              <a:cxnLst/>
              <a:rect l="l" t="t" r="r" b="b"/>
              <a:pathLst>
                <a:path w="802" h="277" extrusionOk="0">
                  <a:moveTo>
                    <a:pt x="139" y="0"/>
                  </a:moveTo>
                  <a:cubicBezTo>
                    <a:pt x="64" y="0"/>
                    <a:pt x="1" y="61"/>
                    <a:pt x="1" y="139"/>
                  </a:cubicBezTo>
                  <a:cubicBezTo>
                    <a:pt x="1" y="213"/>
                    <a:pt x="61" y="277"/>
                    <a:pt x="139" y="277"/>
                  </a:cubicBezTo>
                  <a:lnTo>
                    <a:pt x="661" y="277"/>
                  </a:lnTo>
                  <a:cubicBezTo>
                    <a:pt x="739" y="277"/>
                    <a:pt x="801" y="216"/>
                    <a:pt x="800" y="139"/>
                  </a:cubicBezTo>
                  <a:cubicBezTo>
                    <a:pt x="800" y="62"/>
                    <a:pt x="739" y="0"/>
                    <a:pt x="661"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1"/>
            <p:cNvSpPr/>
            <p:nvPr/>
          </p:nvSpPr>
          <p:spPr>
            <a:xfrm>
              <a:off x="1784162" y="2920485"/>
              <a:ext cx="25562" cy="219989"/>
            </a:xfrm>
            <a:custGeom>
              <a:avLst/>
              <a:gdLst/>
              <a:ahLst/>
              <a:cxnLst/>
              <a:rect l="l" t="t" r="r" b="b"/>
              <a:pathLst>
                <a:path w="720" h="6196" extrusionOk="0">
                  <a:moveTo>
                    <a:pt x="360" y="1"/>
                  </a:moveTo>
                  <a:lnTo>
                    <a:pt x="0" y="148"/>
                  </a:lnTo>
                  <a:lnTo>
                    <a:pt x="0" y="6022"/>
                  </a:lnTo>
                  <a:lnTo>
                    <a:pt x="360" y="6196"/>
                  </a:lnTo>
                  <a:lnTo>
                    <a:pt x="720" y="6022"/>
                  </a:lnTo>
                  <a:lnTo>
                    <a:pt x="720" y="148"/>
                  </a:lnTo>
                  <a:lnTo>
                    <a:pt x="3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1"/>
            <p:cNvSpPr/>
            <p:nvPr/>
          </p:nvSpPr>
          <p:spPr>
            <a:xfrm>
              <a:off x="1796943" y="2925704"/>
              <a:ext cx="12781" cy="208592"/>
            </a:xfrm>
            <a:custGeom>
              <a:avLst/>
              <a:gdLst/>
              <a:ahLst/>
              <a:cxnLst/>
              <a:rect l="l" t="t" r="r" b="b"/>
              <a:pathLst>
                <a:path w="360" h="5875" extrusionOk="0">
                  <a:moveTo>
                    <a:pt x="0" y="1"/>
                  </a:moveTo>
                  <a:lnTo>
                    <a:pt x="0" y="5875"/>
                  </a:lnTo>
                  <a:lnTo>
                    <a:pt x="360" y="5875"/>
                  </a:lnTo>
                  <a:lnTo>
                    <a:pt x="360" y="1"/>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1"/>
            <p:cNvSpPr/>
            <p:nvPr/>
          </p:nvSpPr>
          <p:spPr>
            <a:xfrm>
              <a:off x="1549909" y="2877845"/>
              <a:ext cx="59715" cy="54997"/>
            </a:xfrm>
            <a:custGeom>
              <a:avLst/>
              <a:gdLst/>
              <a:ahLst/>
              <a:cxnLst/>
              <a:rect l="l" t="t" r="r" b="b"/>
              <a:pathLst>
                <a:path w="1682" h="1549" extrusionOk="0">
                  <a:moveTo>
                    <a:pt x="152" y="1"/>
                  </a:moveTo>
                  <a:cubicBezTo>
                    <a:pt x="143" y="1"/>
                    <a:pt x="134" y="1"/>
                    <a:pt x="126" y="3"/>
                  </a:cubicBezTo>
                  <a:cubicBezTo>
                    <a:pt x="49" y="17"/>
                    <a:pt x="0" y="91"/>
                    <a:pt x="15" y="167"/>
                  </a:cubicBezTo>
                  <a:cubicBezTo>
                    <a:pt x="15" y="167"/>
                    <a:pt x="15" y="167"/>
                    <a:pt x="15" y="167"/>
                  </a:cubicBezTo>
                  <a:lnTo>
                    <a:pt x="15" y="167"/>
                  </a:lnTo>
                  <a:cubicBezTo>
                    <a:pt x="12" y="167"/>
                    <a:pt x="264" y="1431"/>
                    <a:pt x="265" y="1438"/>
                  </a:cubicBezTo>
                  <a:cubicBezTo>
                    <a:pt x="288" y="1504"/>
                    <a:pt x="351" y="1549"/>
                    <a:pt x="423" y="1549"/>
                  </a:cubicBezTo>
                  <a:lnTo>
                    <a:pt x="425" y="1549"/>
                  </a:lnTo>
                  <a:cubicBezTo>
                    <a:pt x="497" y="1549"/>
                    <a:pt x="560" y="1501"/>
                    <a:pt x="583" y="1435"/>
                  </a:cubicBezTo>
                  <a:cubicBezTo>
                    <a:pt x="583" y="1433"/>
                    <a:pt x="583" y="1433"/>
                    <a:pt x="586" y="1432"/>
                  </a:cubicBezTo>
                  <a:lnTo>
                    <a:pt x="839" y="612"/>
                  </a:lnTo>
                  <a:lnTo>
                    <a:pt x="1093" y="1432"/>
                  </a:lnTo>
                  <a:cubicBezTo>
                    <a:pt x="1093" y="1433"/>
                    <a:pt x="1094" y="1435"/>
                    <a:pt x="1094" y="1438"/>
                  </a:cubicBezTo>
                  <a:cubicBezTo>
                    <a:pt x="1118" y="1504"/>
                    <a:pt x="1180" y="1549"/>
                    <a:pt x="1252" y="1549"/>
                  </a:cubicBezTo>
                  <a:lnTo>
                    <a:pt x="1255" y="1549"/>
                  </a:lnTo>
                  <a:cubicBezTo>
                    <a:pt x="1327" y="1549"/>
                    <a:pt x="1389" y="1501"/>
                    <a:pt x="1413" y="1435"/>
                  </a:cubicBezTo>
                  <a:cubicBezTo>
                    <a:pt x="1415" y="1429"/>
                    <a:pt x="1667" y="169"/>
                    <a:pt x="1667" y="169"/>
                  </a:cubicBezTo>
                  <a:cubicBezTo>
                    <a:pt x="1681" y="94"/>
                    <a:pt x="1632" y="20"/>
                    <a:pt x="1557" y="4"/>
                  </a:cubicBezTo>
                  <a:cubicBezTo>
                    <a:pt x="1548" y="3"/>
                    <a:pt x="1539" y="2"/>
                    <a:pt x="1531" y="2"/>
                  </a:cubicBezTo>
                  <a:cubicBezTo>
                    <a:pt x="1465" y="2"/>
                    <a:pt x="1406" y="48"/>
                    <a:pt x="1393" y="115"/>
                  </a:cubicBezTo>
                  <a:lnTo>
                    <a:pt x="1231" y="931"/>
                  </a:lnTo>
                  <a:lnTo>
                    <a:pt x="975" y="98"/>
                  </a:lnTo>
                  <a:cubicBezTo>
                    <a:pt x="955" y="39"/>
                    <a:pt x="901" y="1"/>
                    <a:pt x="842" y="1"/>
                  </a:cubicBezTo>
                  <a:cubicBezTo>
                    <a:pt x="828" y="1"/>
                    <a:pt x="813" y="3"/>
                    <a:pt x="799" y="7"/>
                  </a:cubicBezTo>
                  <a:cubicBezTo>
                    <a:pt x="749" y="23"/>
                    <a:pt x="713" y="65"/>
                    <a:pt x="704" y="112"/>
                  </a:cubicBezTo>
                  <a:lnTo>
                    <a:pt x="451" y="933"/>
                  </a:lnTo>
                  <a:lnTo>
                    <a:pt x="288" y="112"/>
                  </a:lnTo>
                  <a:cubicBezTo>
                    <a:pt x="275" y="46"/>
                    <a:pt x="217" y="1"/>
                    <a:pt x="152"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1"/>
            <p:cNvSpPr/>
            <p:nvPr/>
          </p:nvSpPr>
          <p:spPr>
            <a:xfrm>
              <a:off x="1611863" y="2923006"/>
              <a:ext cx="110129" cy="9835"/>
            </a:xfrm>
            <a:custGeom>
              <a:avLst/>
              <a:gdLst/>
              <a:ahLst/>
              <a:cxnLst/>
              <a:rect l="l" t="t" r="r" b="b"/>
              <a:pathLst>
                <a:path w="3102" h="277" extrusionOk="0">
                  <a:moveTo>
                    <a:pt x="139" y="0"/>
                  </a:moveTo>
                  <a:cubicBezTo>
                    <a:pt x="61" y="0"/>
                    <a:pt x="1" y="62"/>
                    <a:pt x="1" y="138"/>
                  </a:cubicBezTo>
                  <a:cubicBezTo>
                    <a:pt x="1" y="213"/>
                    <a:pt x="64" y="277"/>
                    <a:pt x="139" y="277"/>
                  </a:cubicBezTo>
                  <a:lnTo>
                    <a:pt x="2964" y="277"/>
                  </a:lnTo>
                  <a:cubicBezTo>
                    <a:pt x="3040" y="277"/>
                    <a:pt x="3102" y="213"/>
                    <a:pt x="3102" y="138"/>
                  </a:cubicBezTo>
                  <a:cubicBezTo>
                    <a:pt x="3102" y="62"/>
                    <a:pt x="3039" y="0"/>
                    <a:pt x="2964"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1"/>
            <p:cNvSpPr/>
            <p:nvPr/>
          </p:nvSpPr>
          <p:spPr>
            <a:xfrm>
              <a:off x="1611863" y="2946261"/>
              <a:ext cx="110129" cy="9835"/>
            </a:xfrm>
            <a:custGeom>
              <a:avLst/>
              <a:gdLst/>
              <a:ahLst/>
              <a:cxnLst/>
              <a:rect l="l" t="t" r="r" b="b"/>
              <a:pathLst>
                <a:path w="3102" h="277" extrusionOk="0">
                  <a:moveTo>
                    <a:pt x="139" y="0"/>
                  </a:moveTo>
                  <a:cubicBezTo>
                    <a:pt x="61" y="0"/>
                    <a:pt x="1" y="62"/>
                    <a:pt x="1" y="138"/>
                  </a:cubicBezTo>
                  <a:cubicBezTo>
                    <a:pt x="1" y="216"/>
                    <a:pt x="64" y="276"/>
                    <a:pt x="139" y="276"/>
                  </a:cubicBezTo>
                  <a:lnTo>
                    <a:pt x="2964" y="276"/>
                  </a:lnTo>
                  <a:cubicBezTo>
                    <a:pt x="3040" y="276"/>
                    <a:pt x="3102" y="213"/>
                    <a:pt x="3102" y="138"/>
                  </a:cubicBezTo>
                  <a:cubicBezTo>
                    <a:pt x="3102" y="60"/>
                    <a:pt x="3040" y="0"/>
                    <a:pt x="2964"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1"/>
            <p:cNvSpPr/>
            <p:nvPr/>
          </p:nvSpPr>
          <p:spPr>
            <a:xfrm>
              <a:off x="1550264" y="2946261"/>
              <a:ext cx="48567" cy="9835"/>
            </a:xfrm>
            <a:custGeom>
              <a:avLst/>
              <a:gdLst/>
              <a:ahLst/>
              <a:cxnLst/>
              <a:rect l="l" t="t" r="r" b="b"/>
              <a:pathLst>
                <a:path w="1368" h="277" extrusionOk="0">
                  <a:moveTo>
                    <a:pt x="139" y="0"/>
                  </a:moveTo>
                  <a:cubicBezTo>
                    <a:pt x="61" y="0"/>
                    <a:pt x="0" y="62"/>
                    <a:pt x="0" y="138"/>
                  </a:cubicBezTo>
                  <a:cubicBezTo>
                    <a:pt x="0" y="216"/>
                    <a:pt x="61" y="276"/>
                    <a:pt x="139" y="276"/>
                  </a:cubicBezTo>
                  <a:lnTo>
                    <a:pt x="1228" y="276"/>
                  </a:lnTo>
                  <a:cubicBezTo>
                    <a:pt x="1306" y="276"/>
                    <a:pt x="1367" y="213"/>
                    <a:pt x="1367" y="138"/>
                  </a:cubicBezTo>
                  <a:cubicBezTo>
                    <a:pt x="1367" y="60"/>
                    <a:pt x="1304" y="0"/>
                    <a:pt x="1228"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1"/>
            <p:cNvSpPr/>
            <p:nvPr/>
          </p:nvSpPr>
          <p:spPr>
            <a:xfrm>
              <a:off x="1678396" y="2969480"/>
              <a:ext cx="43597" cy="9870"/>
            </a:xfrm>
            <a:custGeom>
              <a:avLst/>
              <a:gdLst/>
              <a:ahLst/>
              <a:cxnLst/>
              <a:rect l="l" t="t" r="r" b="b"/>
              <a:pathLst>
                <a:path w="1228" h="278" extrusionOk="0">
                  <a:moveTo>
                    <a:pt x="140" y="1"/>
                  </a:moveTo>
                  <a:cubicBezTo>
                    <a:pt x="62" y="1"/>
                    <a:pt x="0" y="63"/>
                    <a:pt x="0" y="139"/>
                  </a:cubicBezTo>
                  <a:cubicBezTo>
                    <a:pt x="0" y="214"/>
                    <a:pt x="64" y="277"/>
                    <a:pt x="140" y="277"/>
                  </a:cubicBezTo>
                  <a:lnTo>
                    <a:pt x="1090" y="277"/>
                  </a:lnTo>
                  <a:cubicBezTo>
                    <a:pt x="1166" y="277"/>
                    <a:pt x="1228" y="214"/>
                    <a:pt x="1228" y="139"/>
                  </a:cubicBezTo>
                  <a:cubicBezTo>
                    <a:pt x="1228" y="63"/>
                    <a:pt x="1166" y="1"/>
                    <a:pt x="1090"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1"/>
            <p:cNvSpPr/>
            <p:nvPr/>
          </p:nvSpPr>
          <p:spPr>
            <a:xfrm>
              <a:off x="1550264" y="2969551"/>
              <a:ext cx="114815" cy="9835"/>
            </a:xfrm>
            <a:custGeom>
              <a:avLst/>
              <a:gdLst/>
              <a:ahLst/>
              <a:cxnLst/>
              <a:rect l="l" t="t" r="r" b="b"/>
              <a:pathLst>
                <a:path w="3234" h="277" extrusionOk="0">
                  <a:moveTo>
                    <a:pt x="139" y="0"/>
                  </a:moveTo>
                  <a:cubicBezTo>
                    <a:pt x="61" y="0"/>
                    <a:pt x="0" y="64"/>
                    <a:pt x="0" y="138"/>
                  </a:cubicBezTo>
                  <a:cubicBezTo>
                    <a:pt x="0" y="215"/>
                    <a:pt x="61" y="277"/>
                    <a:pt x="139" y="277"/>
                  </a:cubicBezTo>
                  <a:lnTo>
                    <a:pt x="3096" y="277"/>
                  </a:lnTo>
                  <a:cubicBezTo>
                    <a:pt x="3173" y="277"/>
                    <a:pt x="3234" y="215"/>
                    <a:pt x="3234" y="138"/>
                  </a:cubicBezTo>
                  <a:cubicBezTo>
                    <a:pt x="3234" y="64"/>
                    <a:pt x="3171" y="0"/>
                    <a:pt x="3096"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1"/>
            <p:cNvSpPr/>
            <p:nvPr/>
          </p:nvSpPr>
          <p:spPr>
            <a:xfrm>
              <a:off x="1550264" y="2992771"/>
              <a:ext cx="171726" cy="9870"/>
            </a:xfrm>
            <a:custGeom>
              <a:avLst/>
              <a:gdLst/>
              <a:ahLst/>
              <a:cxnLst/>
              <a:rect l="l" t="t" r="r" b="b"/>
              <a:pathLst>
                <a:path w="4837" h="278" extrusionOk="0">
                  <a:moveTo>
                    <a:pt x="139" y="1"/>
                  </a:moveTo>
                  <a:cubicBezTo>
                    <a:pt x="61" y="1"/>
                    <a:pt x="0" y="64"/>
                    <a:pt x="0" y="139"/>
                  </a:cubicBezTo>
                  <a:cubicBezTo>
                    <a:pt x="0" y="217"/>
                    <a:pt x="62" y="277"/>
                    <a:pt x="139" y="277"/>
                  </a:cubicBezTo>
                  <a:lnTo>
                    <a:pt x="4699" y="277"/>
                  </a:lnTo>
                  <a:cubicBezTo>
                    <a:pt x="4775" y="277"/>
                    <a:pt x="4837" y="215"/>
                    <a:pt x="4837" y="139"/>
                  </a:cubicBezTo>
                  <a:cubicBezTo>
                    <a:pt x="4837" y="61"/>
                    <a:pt x="4775" y="1"/>
                    <a:pt x="4699"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41"/>
            <p:cNvSpPr/>
            <p:nvPr/>
          </p:nvSpPr>
          <p:spPr>
            <a:xfrm>
              <a:off x="1659402" y="3016026"/>
              <a:ext cx="62591" cy="9870"/>
            </a:xfrm>
            <a:custGeom>
              <a:avLst/>
              <a:gdLst/>
              <a:ahLst/>
              <a:cxnLst/>
              <a:rect l="l" t="t" r="r" b="b"/>
              <a:pathLst>
                <a:path w="1763" h="278" extrusionOk="0">
                  <a:moveTo>
                    <a:pt x="138" y="1"/>
                  </a:moveTo>
                  <a:cubicBezTo>
                    <a:pt x="61" y="1"/>
                    <a:pt x="0" y="64"/>
                    <a:pt x="0" y="139"/>
                  </a:cubicBezTo>
                  <a:cubicBezTo>
                    <a:pt x="0" y="214"/>
                    <a:pt x="63" y="277"/>
                    <a:pt x="138" y="277"/>
                  </a:cubicBezTo>
                  <a:lnTo>
                    <a:pt x="1625" y="277"/>
                  </a:lnTo>
                  <a:cubicBezTo>
                    <a:pt x="1701" y="277"/>
                    <a:pt x="1763" y="214"/>
                    <a:pt x="1763" y="139"/>
                  </a:cubicBezTo>
                  <a:cubicBezTo>
                    <a:pt x="1763" y="64"/>
                    <a:pt x="1701" y="1"/>
                    <a:pt x="1625"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1"/>
            <p:cNvSpPr/>
            <p:nvPr/>
          </p:nvSpPr>
          <p:spPr>
            <a:xfrm>
              <a:off x="1550299" y="3016026"/>
              <a:ext cx="96283" cy="9870"/>
            </a:xfrm>
            <a:custGeom>
              <a:avLst/>
              <a:gdLst/>
              <a:ahLst/>
              <a:cxnLst/>
              <a:rect l="l" t="t" r="r" b="b"/>
              <a:pathLst>
                <a:path w="2712" h="278" extrusionOk="0">
                  <a:moveTo>
                    <a:pt x="139" y="1"/>
                  </a:moveTo>
                  <a:cubicBezTo>
                    <a:pt x="61" y="1"/>
                    <a:pt x="1" y="64"/>
                    <a:pt x="1" y="139"/>
                  </a:cubicBezTo>
                  <a:cubicBezTo>
                    <a:pt x="1" y="215"/>
                    <a:pt x="64" y="277"/>
                    <a:pt x="139" y="277"/>
                  </a:cubicBezTo>
                  <a:lnTo>
                    <a:pt x="2572" y="277"/>
                  </a:lnTo>
                  <a:cubicBezTo>
                    <a:pt x="2574" y="277"/>
                    <a:pt x="2576" y="277"/>
                    <a:pt x="2577" y="277"/>
                  </a:cubicBezTo>
                  <a:cubicBezTo>
                    <a:pt x="2651" y="277"/>
                    <a:pt x="2712" y="215"/>
                    <a:pt x="2712" y="139"/>
                  </a:cubicBezTo>
                  <a:cubicBezTo>
                    <a:pt x="2712" y="61"/>
                    <a:pt x="2649" y="1"/>
                    <a:pt x="2572"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1"/>
            <p:cNvSpPr/>
            <p:nvPr/>
          </p:nvSpPr>
          <p:spPr>
            <a:xfrm>
              <a:off x="1585767" y="3039316"/>
              <a:ext cx="136223" cy="9870"/>
            </a:xfrm>
            <a:custGeom>
              <a:avLst/>
              <a:gdLst/>
              <a:ahLst/>
              <a:cxnLst/>
              <a:rect l="l" t="t" r="r" b="b"/>
              <a:pathLst>
                <a:path w="3837" h="278" extrusionOk="0">
                  <a:moveTo>
                    <a:pt x="139" y="1"/>
                  </a:moveTo>
                  <a:cubicBezTo>
                    <a:pt x="61" y="1"/>
                    <a:pt x="1" y="64"/>
                    <a:pt x="1" y="139"/>
                  </a:cubicBezTo>
                  <a:cubicBezTo>
                    <a:pt x="1" y="217"/>
                    <a:pt x="62" y="277"/>
                    <a:pt x="139" y="277"/>
                  </a:cubicBezTo>
                  <a:lnTo>
                    <a:pt x="3699" y="277"/>
                  </a:lnTo>
                  <a:cubicBezTo>
                    <a:pt x="3775" y="277"/>
                    <a:pt x="3837" y="215"/>
                    <a:pt x="3837" y="139"/>
                  </a:cubicBezTo>
                  <a:cubicBezTo>
                    <a:pt x="3837" y="63"/>
                    <a:pt x="3775" y="1"/>
                    <a:pt x="3699"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1"/>
            <p:cNvSpPr/>
            <p:nvPr/>
          </p:nvSpPr>
          <p:spPr>
            <a:xfrm>
              <a:off x="1550264" y="3039316"/>
              <a:ext cx="22864" cy="9870"/>
            </a:xfrm>
            <a:custGeom>
              <a:avLst/>
              <a:gdLst/>
              <a:ahLst/>
              <a:cxnLst/>
              <a:rect l="l" t="t" r="r" b="b"/>
              <a:pathLst>
                <a:path w="644" h="278" extrusionOk="0">
                  <a:moveTo>
                    <a:pt x="139" y="1"/>
                  </a:moveTo>
                  <a:cubicBezTo>
                    <a:pt x="61" y="1"/>
                    <a:pt x="0" y="64"/>
                    <a:pt x="0" y="139"/>
                  </a:cubicBezTo>
                  <a:cubicBezTo>
                    <a:pt x="0" y="217"/>
                    <a:pt x="62" y="277"/>
                    <a:pt x="139" y="277"/>
                  </a:cubicBezTo>
                  <a:lnTo>
                    <a:pt x="506" y="277"/>
                  </a:lnTo>
                  <a:cubicBezTo>
                    <a:pt x="583" y="277"/>
                    <a:pt x="644" y="215"/>
                    <a:pt x="644" y="139"/>
                  </a:cubicBezTo>
                  <a:cubicBezTo>
                    <a:pt x="644" y="63"/>
                    <a:pt x="583" y="1"/>
                    <a:pt x="506"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1"/>
            <p:cNvSpPr/>
            <p:nvPr/>
          </p:nvSpPr>
          <p:spPr>
            <a:xfrm>
              <a:off x="1637425" y="3062571"/>
              <a:ext cx="84567" cy="9906"/>
            </a:xfrm>
            <a:custGeom>
              <a:avLst/>
              <a:gdLst/>
              <a:ahLst/>
              <a:cxnLst/>
              <a:rect l="l" t="t" r="r" b="b"/>
              <a:pathLst>
                <a:path w="2382" h="279" extrusionOk="0">
                  <a:moveTo>
                    <a:pt x="139" y="1"/>
                  </a:moveTo>
                  <a:cubicBezTo>
                    <a:pt x="61" y="1"/>
                    <a:pt x="0" y="64"/>
                    <a:pt x="0" y="139"/>
                  </a:cubicBezTo>
                  <a:cubicBezTo>
                    <a:pt x="0" y="217"/>
                    <a:pt x="64" y="278"/>
                    <a:pt x="139" y="278"/>
                  </a:cubicBezTo>
                  <a:lnTo>
                    <a:pt x="2244" y="278"/>
                  </a:lnTo>
                  <a:cubicBezTo>
                    <a:pt x="2320" y="278"/>
                    <a:pt x="2382" y="215"/>
                    <a:pt x="2382" y="139"/>
                  </a:cubicBezTo>
                  <a:cubicBezTo>
                    <a:pt x="2382" y="64"/>
                    <a:pt x="2320" y="1"/>
                    <a:pt x="2244"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1"/>
            <p:cNvSpPr/>
            <p:nvPr/>
          </p:nvSpPr>
          <p:spPr>
            <a:xfrm>
              <a:off x="1550264" y="3062571"/>
              <a:ext cx="74378" cy="9906"/>
            </a:xfrm>
            <a:custGeom>
              <a:avLst/>
              <a:gdLst/>
              <a:ahLst/>
              <a:cxnLst/>
              <a:rect l="l" t="t" r="r" b="b"/>
              <a:pathLst>
                <a:path w="2095" h="279" extrusionOk="0">
                  <a:moveTo>
                    <a:pt x="139" y="1"/>
                  </a:moveTo>
                  <a:cubicBezTo>
                    <a:pt x="61" y="1"/>
                    <a:pt x="0" y="64"/>
                    <a:pt x="0" y="139"/>
                  </a:cubicBezTo>
                  <a:cubicBezTo>
                    <a:pt x="0" y="217"/>
                    <a:pt x="62" y="278"/>
                    <a:pt x="139" y="278"/>
                  </a:cubicBezTo>
                  <a:lnTo>
                    <a:pt x="1955" y="278"/>
                  </a:lnTo>
                  <a:cubicBezTo>
                    <a:pt x="2032" y="278"/>
                    <a:pt x="2094" y="215"/>
                    <a:pt x="2094" y="139"/>
                  </a:cubicBezTo>
                  <a:cubicBezTo>
                    <a:pt x="2094" y="64"/>
                    <a:pt x="2031" y="1"/>
                    <a:pt x="1955"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1"/>
            <p:cNvSpPr/>
            <p:nvPr/>
          </p:nvSpPr>
          <p:spPr>
            <a:xfrm>
              <a:off x="1670692" y="3085826"/>
              <a:ext cx="51301" cy="9906"/>
            </a:xfrm>
            <a:custGeom>
              <a:avLst/>
              <a:gdLst/>
              <a:ahLst/>
              <a:cxnLst/>
              <a:rect l="l" t="t" r="r" b="b"/>
              <a:pathLst>
                <a:path w="1445" h="279" extrusionOk="0">
                  <a:moveTo>
                    <a:pt x="138" y="0"/>
                  </a:moveTo>
                  <a:cubicBezTo>
                    <a:pt x="62" y="0"/>
                    <a:pt x="0" y="64"/>
                    <a:pt x="0" y="139"/>
                  </a:cubicBezTo>
                  <a:cubicBezTo>
                    <a:pt x="0" y="215"/>
                    <a:pt x="64" y="278"/>
                    <a:pt x="138" y="278"/>
                  </a:cubicBezTo>
                  <a:lnTo>
                    <a:pt x="1307" y="278"/>
                  </a:lnTo>
                  <a:cubicBezTo>
                    <a:pt x="1383" y="278"/>
                    <a:pt x="1445" y="215"/>
                    <a:pt x="1445" y="139"/>
                  </a:cubicBezTo>
                  <a:cubicBezTo>
                    <a:pt x="1445" y="64"/>
                    <a:pt x="1383" y="0"/>
                    <a:pt x="1307"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1"/>
            <p:cNvSpPr/>
            <p:nvPr/>
          </p:nvSpPr>
          <p:spPr>
            <a:xfrm>
              <a:off x="1550264" y="3085826"/>
              <a:ext cx="107715" cy="9906"/>
            </a:xfrm>
            <a:custGeom>
              <a:avLst/>
              <a:gdLst/>
              <a:ahLst/>
              <a:cxnLst/>
              <a:rect l="l" t="t" r="r" b="b"/>
              <a:pathLst>
                <a:path w="3034" h="279" extrusionOk="0">
                  <a:moveTo>
                    <a:pt x="139" y="0"/>
                  </a:moveTo>
                  <a:cubicBezTo>
                    <a:pt x="61" y="0"/>
                    <a:pt x="0" y="64"/>
                    <a:pt x="0" y="139"/>
                  </a:cubicBezTo>
                  <a:cubicBezTo>
                    <a:pt x="0" y="215"/>
                    <a:pt x="62" y="278"/>
                    <a:pt x="139" y="278"/>
                  </a:cubicBezTo>
                  <a:lnTo>
                    <a:pt x="2896" y="278"/>
                  </a:lnTo>
                  <a:cubicBezTo>
                    <a:pt x="2973" y="278"/>
                    <a:pt x="3034" y="215"/>
                    <a:pt x="3034" y="139"/>
                  </a:cubicBezTo>
                  <a:cubicBezTo>
                    <a:pt x="3034" y="64"/>
                    <a:pt x="2973" y="0"/>
                    <a:pt x="2896"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1"/>
            <p:cNvSpPr/>
            <p:nvPr/>
          </p:nvSpPr>
          <p:spPr>
            <a:xfrm>
              <a:off x="1784162" y="3134254"/>
              <a:ext cx="25562" cy="23788"/>
            </a:xfrm>
            <a:custGeom>
              <a:avLst/>
              <a:gdLst/>
              <a:ahLst/>
              <a:cxnLst/>
              <a:rect l="l" t="t" r="r" b="b"/>
              <a:pathLst>
                <a:path w="720" h="670" extrusionOk="0">
                  <a:moveTo>
                    <a:pt x="0" y="1"/>
                  </a:moveTo>
                  <a:lnTo>
                    <a:pt x="256" y="601"/>
                  </a:lnTo>
                  <a:cubicBezTo>
                    <a:pt x="276" y="647"/>
                    <a:pt x="318" y="670"/>
                    <a:pt x="360" y="670"/>
                  </a:cubicBezTo>
                  <a:cubicBezTo>
                    <a:pt x="402" y="670"/>
                    <a:pt x="445" y="647"/>
                    <a:pt x="465" y="601"/>
                  </a:cubicBezTo>
                  <a:lnTo>
                    <a:pt x="7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1"/>
            <p:cNvSpPr/>
            <p:nvPr/>
          </p:nvSpPr>
          <p:spPr>
            <a:xfrm>
              <a:off x="1790553" y="3134254"/>
              <a:ext cx="19171" cy="23788"/>
            </a:xfrm>
            <a:custGeom>
              <a:avLst/>
              <a:gdLst/>
              <a:ahLst/>
              <a:cxnLst/>
              <a:rect l="l" t="t" r="r" b="b"/>
              <a:pathLst>
                <a:path w="540" h="670" extrusionOk="0">
                  <a:moveTo>
                    <a:pt x="180" y="1"/>
                  </a:moveTo>
                  <a:lnTo>
                    <a:pt x="0" y="422"/>
                  </a:lnTo>
                  <a:lnTo>
                    <a:pt x="76" y="601"/>
                  </a:lnTo>
                  <a:cubicBezTo>
                    <a:pt x="96" y="647"/>
                    <a:pt x="138" y="670"/>
                    <a:pt x="180" y="670"/>
                  </a:cubicBezTo>
                  <a:cubicBezTo>
                    <a:pt x="222" y="670"/>
                    <a:pt x="265" y="647"/>
                    <a:pt x="285" y="601"/>
                  </a:cubicBezTo>
                  <a:lnTo>
                    <a:pt x="540" y="1"/>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1"/>
            <p:cNvSpPr/>
            <p:nvPr/>
          </p:nvSpPr>
          <p:spPr>
            <a:xfrm>
              <a:off x="1784162" y="2893005"/>
              <a:ext cx="25562" cy="32736"/>
            </a:xfrm>
            <a:custGeom>
              <a:avLst/>
              <a:gdLst/>
              <a:ahLst/>
              <a:cxnLst/>
              <a:rect l="l" t="t" r="r" b="b"/>
              <a:pathLst>
                <a:path w="720" h="922" extrusionOk="0">
                  <a:moveTo>
                    <a:pt x="360" y="1"/>
                  </a:moveTo>
                  <a:cubicBezTo>
                    <a:pt x="163" y="1"/>
                    <a:pt x="0" y="162"/>
                    <a:pt x="0" y="360"/>
                  </a:cubicBezTo>
                  <a:lnTo>
                    <a:pt x="0" y="922"/>
                  </a:lnTo>
                  <a:lnTo>
                    <a:pt x="720" y="922"/>
                  </a:lnTo>
                  <a:lnTo>
                    <a:pt x="720" y="360"/>
                  </a:lnTo>
                  <a:cubicBezTo>
                    <a:pt x="720" y="163"/>
                    <a:pt x="559" y="1"/>
                    <a:pt x="3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1"/>
            <p:cNvSpPr/>
            <p:nvPr/>
          </p:nvSpPr>
          <p:spPr>
            <a:xfrm>
              <a:off x="1790553" y="2892970"/>
              <a:ext cx="19171" cy="32771"/>
            </a:xfrm>
            <a:custGeom>
              <a:avLst/>
              <a:gdLst/>
              <a:ahLst/>
              <a:cxnLst/>
              <a:rect l="l" t="t" r="r" b="b"/>
              <a:pathLst>
                <a:path w="540" h="923" extrusionOk="0">
                  <a:moveTo>
                    <a:pt x="180" y="0"/>
                  </a:moveTo>
                  <a:cubicBezTo>
                    <a:pt x="115" y="0"/>
                    <a:pt x="53" y="19"/>
                    <a:pt x="0" y="49"/>
                  </a:cubicBezTo>
                  <a:cubicBezTo>
                    <a:pt x="28" y="65"/>
                    <a:pt x="53" y="85"/>
                    <a:pt x="75" y="107"/>
                  </a:cubicBezTo>
                  <a:cubicBezTo>
                    <a:pt x="141" y="173"/>
                    <a:pt x="180" y="263"/>
                    <a:pt x="180" y="361"/>
                  </a:cubicBezTo>
                  <a:lnTo>
                    <a:pt x="180" y="923"/>
                  </a:lnTo>
                  <a:lnTo>
                    <a:pt x="540" y="923"/>
                  </a:lnTo>
                  <a:lnTo>
                    <a:pt x="540" y="361"/>
                  </a:lnTo>
                  <a:cubicBezTo>
                    <a:pt x="540" y="263"/>
                    <a:pt x="502" y="173"/>
                    <a:pt x="436" y="107"/>
                  </a:cubicBezTo>
                  <a:cubicBezTo>
                    <a:pt x="370" y="40"/>
                    <a:pt x="279" y="0"/>
                    <a:pt x="180"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5"/>
        <p:cNvGrpSpPr/>
        <p:nvPr/>
      </p:nvGrpSpPr>
      <p:grpSpPr>
        <a:xfrm>
          <a:off x="0" y="0"/>
          <a:ext cx="0" cy="0"/>
          <a:chOff x="0" y="0"/>
          <a:chExt cx="0" cy="0"/>
        </a:xfrm>
      </p:grpSpPr>
      <p:sp>
        <p:nvSpPr>
          <p:cNvPr id="1717" name="Google Shape;1717;p42"/>
          <p:cNvSpPr txBox="1">
            <a:spLocks noGrp="1"/>
          </p:cNvSpPr>
          <p:nvPr>
            <p:ph type="title"/>
          </p:nvPr>
        </p:nvSpPr>
        <p:spPr>
          <a:xfrm>
            <a:off x="628710" y="1803156"/>
            <a:ext cx="7704000" cy="166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smtClean="0"/>
              <a:t>Algorithm used</a:t>
            </a:r>
            <a:endParaRPr sz="6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21"/>
        <p:cNvGrpSpPr/>
        <p:nvPr/>
      </p:nvGrpSpPr>
      <p:grpSpPr>
        <a:xfrm>
          <a:off x="0" y="0"/>
          <a:ext cx="0" cy="0"/>
          <a:chOff x="0" y="0"/>
          <a:chExt cx="0" cy="0"/>
        </a:xfrm>
      </p:grpSpPr>
      <p:sp>
        <p:nvSpPr>
          <p:cNvPr id="1722" name="Google Shape;1722;p43"/>
          <p:cNvSpPr txBox="1">
            <a:spLocks noGrp="1"/>
          </p:cNvSpPr>
          <p:nvPr>
            <p:ph type="title"/>
          </p:nvPr>
        </p:nvSpPr>
        <p:spPr>
          <a:xfrm>
            <a:off x="369480" y="543329"/>
            <a:ext cx="8408760" cy="564300"/>
          </a:xfrm>
          <a:prstGeom prst="rect">
            <a:avLst/>
          </a:prstGeom>
        </p:spPr>
        <p:txBody>
          <a:bodyPr spcFirstLastPara="1" wrap="square" lIns="91425" tIns="91425" rIns="91425" bIns="91425" anchor="ctr" anchorCtr="0">
            <a:noAutofit/>
          </a:bodyPr>
          <a:lstStyle/>
          <a:p>
            <a:pPr lvl="0"/>
            <a:r>
              <a:rPr lang="en-US" sz="2000" dirty="0" smtClean="0">
                <a:solidFill>
                  <a:schemeClr val="lt2"/>
                </a:solidFill>
              </a:rPr>
              <a:t>A</a:t>
            </a:r>
            <a:r>
              <a:rPr lang="en" sz="2000" dirty="0" smtClean="0">
                <a:solidFill>
                  <a:schemeClr val="lt2"/>
                </a:solidFill>
              </a:rPr>
              <a:t>lgorithm Used: </a:t>
            </a:r>
            <a:r>
              <a:rPr lang="en-US" sz="1800" dirty="0" smtClean="0"/>
              <a:t>Dynamic </a:t>
            </a:r>
            <a:r>
              <a:rPr lang="en-US" sz="1800" dirty="0"/>
              <a:t>Range Compression Algorithm</a:t>
            </a:r>
            <a:endParaRPr sz="1800" dirty="0"/>
          </a:p>
        </p:txBody>
      </p:sp>
      <p:sp>
        <p:nvSpPr>
          <p:cNvPr id="1723" name="Google Shape;1723;p43"/>
          <p:cNvSpPr/>
          <p:nvPr/>
        </p:nvSpPr>
        <p:spPr>
          <a:xfrm>
            <a:off x="720000" y="3165799"/>
            <a:ext cx="1833900" cy="11502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4" name="Google Shape;1724;p43"/>
          <p:cNvGrpSpPr/>
          <p:nvPr/>
        </p:nvGrpSpPr>
        <p:grpSpPr>
          <a:xfrm>
            <a:off x="728250" y="2947650"/>
            <a:ext cx="1821000" cy="218100"/>
            <a:chOff x="1290775" y="1427529"/>
            <a:chExt cx="1821000" cy="218100"/>
          </a:xfrm>
        </p:grpSpPr>
        <p:sp>
          <p:nvSpPr>
            <p:cNvPr id="1725" name="Google Shape;1725;p43"/>
            <p:cNvSpPr/>
            <p:nvPr/>
          </p:nvSpPr>
          <p:spPr>
            <a:xfrm>
              <a:off x="1290775" y="1427529"/>
              <a:ext cx="1821000" cy="218100"/>
            </a:xfrm>
            <a:prstGeom prst="rect">
              <a:avLst/>
            </a:prstGeom>
            <a:solidFill>
              <a:srgbClr val="ECE5B4"/>
            </a:solidFill>
            <a:ln w="9525" cap="flat" cmpd="sng">
              <a:solidFill>
                <a:srgbClr val="ECE5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3"/>
            <p:cNvSpPr/>
            <p:nvPr/>
          </p:nvSpPr>
          <p:spPr>
            <a:xfrm>
              <a:off x="14052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3"/>
            <p:cNvSpPr/>
            <p:nvPr/>
          </p:nvSpPr>
          <p:spPr>
            <a:xfrm>
              <a:off x="158865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3"/>
            <p:cNvSpPr/>
            <p:nvPr/>
          </p:nvSpPr>
          <p:spPr>
            <a:xfrm>
              <a:off x="17721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9" name="Google Shape;1729;p43"/>
          <p:cNvSpPr txBox="1"/>
          <p:nvPr/>
        </p:nvSpPr>
        <p:spPr>
          <a:xfrm>
            <a:off x="726430" y="3165775"/>
            <a:ext cx="1821000" cy="527700"/>
          </a:xfrm>
          <a:prstGeom prst="rect">
            <a:avLst/>
          </a:prstGeom>
          <a:noFill/>
          <a:ln w="9525" cap="flat" cmpd="sng">
            <a:solidFill>
              <a:srgbClr val="ECE5B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smtClean="0">
                <a:solidFill>
                  <a:srgbClr val="F673A9"/>
                </a:solidFill>
                <a:latin typeface="Zen Dots"/>
                <a:ea typeface="Zen Dots"/>
                <a:cs typeface="Zen Dots"/>
                <a:sym typeface="Zen Dots"/>
              </a:rPr>
              <a:t>#01</a:t>
            </a:r>
            <a:endParaRPr sz="1600" dirty="0">
              <a:solidFill>
                <a:srgbClr val="F673A9"/>
              </a:solidFill>
              <a:latin typeface="Zen Dots"/>
              <a:ea typeface="Zen Dots"/>
              <a:cs typeface="Zen Dots"/>
              <a:sym typeface="Zen Dots"/>
            </a:endParaRPr>
          </a:p>
        </p:txBody>
      </p:sp>
      <p:sp>
        <p:nvSpPr>
          <p:cNvPr id="1730" name="Google Shape;1730;p43"/>
          <p:cNvSpPr txBox="1"/>
          <p:nvPr/>
        </p:nvSpPr>
        <p:spPr>
          <a:xfrm>
            <a:off x="726425" y="3693499"/>
            <a:ext cx="1821000" cy="622500"/>
          </a:xfrm>
          <a:prstGeom prst="rect">
            <a:avLst/>
          </a:prstGeom>
          <a:noFill/>
          <a:ln w="9525" cap="flat" cmpd="sng">
            <a:solidFill>
              <a:srgbClr val="ECE5B4"/>
            </a:solidFill>
            <a:prstDash val="solid"/>
            <a:round/>
            <a:headEnd type="none" w="sm" len="sm"/>
            <a:tailEnd type="none" w="sm" len="sm"/>
          </a:ln>
        </p:spPr>
        <p:txBody>
          <a:bodyPr spcFirstLastPara="1" wrap="square" lIns="91425" tIns="91425" rIns="91425" bIns="91425" anchor="t" anchorCtr="0">
            <a:noAutofit/>
          </a:bodyPr>
          <a:lstStyle/>
          <a:p>
            <a:r>
              <a:rPr lang="en-US" dirty="0">
                <a:solidFill>
                  <a:schemeClr val="bg1"/>
                </a:solidFill>
                <a:latin typeface="Anaheim" panose="020B0604020202020204" charset="0"/>
              </a:rPr>
              <a:t>Load the audio file using </a:t>
            </a:r>
            <a:r>
              <a:rPr lang="en-US" dirty="0" err="1">
                <a:solidFill>
                  <a:schemeClr val="bg1"/>
                </a:solidFill>
                <a:latin typeface="Anaheim" panose="020B0604020202020204" charset="0"/>
              </a:rPr>
              <a:t>pydub</a:t>
            </a:r>
            <a:r>
              <a:rPr lang="en-US" dirty="0">
                <a:solidFill>
                  <a:schemeClr val="bg1"/>
                </a:solidFill>
                <a:latin typeface="Anaheim" panose="020B0604020202020204" charset="0"/>
              </a:rPr>
              <a:t>.</a:t>
            </a:r>
          </a:p>
        </p:txBody>
      </p:sp>
      <p:sp>
        <p:nvSpPr>
          <p:cNvPr id="1731" name="Google Shape;1731;p43"/>
          <p:cNvSpPr/>
          <p:nvPr/>
        </p:nvSpPr>
        <p:spPr>
          <a:xfrm>
            <a:off x="2676700" y="3165798"/>
            <a:ext cx="1833900" cy="1291901"/>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2" name="Google Shape;1732;p43"/>
          <p:cNvGrpSpPr/>
          <p:nvPr/>
        </p:nvGrpSpPr>
        <p:grpSpPr>
          <a:xfrm>
            <a:off x="2684950" y="2947650"/>
            <a:ext cx="1821000" cy="218100"/>
            <a:chOff x="1290775" y="1427529"/>
            <a:chExt cx="1821000" cy="218100"/>
          </a:xfrm>
        </p:grpSpPr>
        <p:sp>
          <p:nvSpPr>
            <p:cNvPr id="1733" name="Google Shape;1733;p43"/>
            <p:cNvSpPr/>
            <p:nvPr/>
          </p:nvSpPr>
          <p:spPr>
            <a:xfrm>
              <a:off x="1290775" y="1427529"/>
              <a:ext cx="1821000" cy="218100"/>
            </a:xfrm>
            <a:prstGeom prst="rect">
              <a:avLst/>
            </a:prstGeom>
            <a:solidFill>
              <a:srgbClr val="ECE5B4"/>
            </a:solidFill>
            <a:ln w="9525" cap="flat" cmpd="sng">
              <a:solidFill>
                <a:srgbClr val="ECE5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3"/>
            <p:cNvSpPr/>
            <p:nvPr/>
          </p:nvSpPr>
          <p:spPr>
            <a:xfrm>
              <a:off x="14052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43"/>
            <p:cNvSpPr/>
            <p:nvPr/>
          </p:nvSpPr>
          <p:spPr>
            <a:xfrm>
              <a:off x="158865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43"/>
            <p:cNvSpPr/>
            <p:nvPr/>
          </p:nvSpPr>
          <p:spPr>
            <a:xfrm>
              <a:off x="17721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37" name="Google Shape;1737;p43"/>
          <p:cNvSpPr txBox="1"/>
          <p:nvPr/>
        </p:nvSpPr>
        <p:spPr>
          <a:xfrm>
            <a:off x="2683130" y="3165775"/>
            <a:ext cx="1821000" cy="527700"/>
          </a:xfrm>
          <a:prstGeom prst="rect">
            <a:avLst/>
          </a:prstGeom>
          <a:noFill/>
          <a:ln w="9525" cap="flat" cmpd="sng">
            <a:solidFill>
              <a:srgbClr val="ECE5B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smtClean="0">
                <a:solidFill>
                  <a:schemeClr val="lt2"/>
                </a:solidFill>
                <a:latin typeface="Zen Dots"/>
                <a:ea typeface="Zen Dots"/>
                <a:cs typeface="Zen Dots"/>
                <a:sym typeface="Zen Dots"/>
              </a:rPr>
              <a:t>#02</a:t>
            </a:r>
            <a:endParaRPr sz="1600" dirty="0">
              <a:solidFill>
                <a:srgbClr val="F673A9"/>
              </a:solidFill>
              <a:latin typeface="Zen Dots"/>
              <a:ea typeface="Zen Dots"/>
              <a:cs typeface="Zen Dots"/>
              <a:sym typeface="Zen Dots"/>
            </a:endParaRPr>
          </a:p>
        </p:txBody>
      </p:sp>
      <p:sp>
        <p:nvSpPr>
          <p:cNvPr id="1738" name="Google Shape;1738;p43"/>
          <p:cNvSpPr txBox="1"/>
          <p:nvPr/>
        </p:nvSpPr>
        <p:spPr>
          <a:xfrm>
            <a:off x="2674880" y="3687334"/>
            <a:ext cx="1821000" cy="748961"/>
          </a:xfrm>
          <a:prstGeom prst="rect">
            <a:avLst/>
          </a:prstGeom>
          <a:noFill/>
          <a:ln w="9525" cap="flat" cmpd="sng">
            <a:solidFill>
              <a:srgbClr val="ECE5B4"/>
            </a:solidFill>
            <a:prstDash val="solid"/>
            <a:round/>
            <a:headEnd type="none" w="sm" len="sm"/>
            <a:tailEnd type="none" w="sm" len="sm"/>
          </a:ln>
        </p:spPr>
        <p:txBody>
          <a:bodyPr spcFirstLastPara="1" wrap="square" lIns="91425" tIns="91425" rIns="91425" bIns="91425" anchor="t" anchorCtr="0">
            <a:noAutofit/>
          </a:bodyPr>
          <a:lstStyle/>
          <a:p>
            <a:r>
              <a:rPr lang="en-US" dirty="0">
                <a:solidFill>
                  <a:schemeClr val="bg1"/>
                </a:solidFill>
                <a:latin typeface="Anaheim" panose="020B0604020202020204" charset="0"/>
              </a:rPr>
              <a:t>Visualize the original audio signal using </a:t>
            </a:r>
            <a:r>
              <a:rPr lang="en-US" dirty="0" err="1">
                <a:solidFill>
                  <a:schemeClr val="bg1"/>
                </a:solidFill>
                <a:latin typeface="Anaheim" panose="020B0604020202020204" charset="0"/>
              </a:rPr>
              <a:t>matplotlib</a:t>
            </a:r>
            <a:r>
              <a:rPr lang="en-US" dirty="0">
                <a:solidFill>
                  <a:schemeClr val="bg1"/>
                </a:solidFill>
                <a:latin typeface="Anaheim" panose="020B0604020202020204" charset="0"/>
              </a:rPr>
              <a:t>.</a:t>
            </a:r>
          </a:p>
        </p:txBody>
      </p:sp>
      <p:sp>
        <p:nvSpPr>
          <p:cNvPr id="1739" name="Google Shape;1739;p43"/>
          <p:cNvSpPr/>
          <p:nvPr/>
        </p:nvSpPr>
        <p:spPr>
          <a:xfrm>
            <a:off x="4633400" y="3165798"/>
            <a:ext cx="1833900" cy="1568819"/>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0" name="Google Shape;1740;p43"/>
          <p:cNvGrpSpPr/>
          <p:nvPr/>
        </p:nvGrpSpPr>
        <p:grpSpPr>
          <a:xfrm>
            <a:off x="4641650" y="2947650"/>
            <a:ext cx="1821000" cy="218100"/>
            <a:chOff x="1290775" y="1427529"/>
            <a:chExt cx="1821000" cy="218100"/>
          </a:xfrm>
        </p:grpSpPr>
        <p:sp>
          <p:nvSpPr>
            <p:cNvPr id="1741" name="Google Shape;1741;p43"/>
            <p:cNvSpPr/>
            <p:nvPr/>
          </p:nvSpPr>
          <p:spPr>
            <a:xfrm>
              <a:off x="1290775" y="1427529"/>
              <a:ext cx="1821000" cy="218100"/>
            </a:xfrm>
            <a:prstGeom prst="rect">
              <a:avLst/>
            </a:prstGeom>
            <a:solidFill>
              <a:srgbClr val="ECE5B4"/>
            </a:solidFill>
            <a:ln w="9525" cap="flat" cmpd="sng">
              <a:solidFill>
                <a:srgbClr val="ECE5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3"/>
            <p:cNvSpPr/>
            <p:nvPr/>
          </p:nvSpPr>
          <p:spPr>
            <a:xfrm>
              <a:off x="14052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43"/>
            <p:cNvSpPr/>
            <p:nvPr/>
          </p:nvSpPr>
          <p:spPr>
            <a:xfrm>
              <a:off x="158865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43"/>
            <p:cNvSpPr/>
            <p:nvPr/>
          </p:nvSpPr>
          <p:spPr>
            <a:xfrm>
              <a:off x="17721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45" name="Google Shape;1745;p43"/>
          <p:cNvSpPr txBox="1"/>
          <p:nvPr/>
        </p:nvSpPr>
        <p:spPr>
          <a:xfrm>
            <a:off x="4639830" y="3165775"/>
            <a:ext cx="1821000" cy="527700"/>
          </a:xfrm>
          <a:prstGeom prst="rect">
            <a:avLst/>
          </a:prstGeom>
          <a:noFill/>
          <a:ln w="9525" cap="flat" cmpd="sng">
            <a:solidFill>
              <a:srgbClr val="ECE5B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smtClean="0">
                <a:solidFill>
                  <a:schemeClr val="lt2"/>
                </a:solidFill>
                <a:latin typeface="Zen Dots"/>
                <a:ea typeface="Zen Dots"/>
                <a:cs typeface="Zen Dots"/>
                <a:sym typeface="Zen Dots"/>
              </a:rPr>
              <a:t>#</a:t>
            </a:r>
            <a:r>
              <a:rPr lang="en" sz="1600" dirty="0">
                <a:solidFill>
                  <a:schemeClr val="lt2"/>
                </a:solidFill>
                <a:latin typeface="Zen Dots"/>
                <a:ea typeface="Zen Dots"/>
                <a:cs typeface="Zen Dots"/>
                <a:sym typeface="Zen Dots"/>
              </a:rPr>
              <a:t>03</a:t>
            </a:r>
            <a:endParaRPr sz="1600" dirty="0">
              <a:solidFill>
                <a:srgbClr val="F673A9"/>
              </a:solidFill>
              <a:latin typeface="Zen Dots"/>
              <a:ea typeface="Zen Dots"/>
              <a:cs typeface="Zen Dots"/>
              <a:sym typeface="Zen Dots"/>
            </a:endParaRPr>
          </a:p>
        </p:txBody>
      </p:sp>
      <p:sp>
        <p:nvSpPr>
          <p:cNvPr id="1746" name="Google Shape;1746;p43"/>
          <p:cNvSpPr txBox="1"/>
          <p:nvPr/>
        </p:nvSpPr>
        <p:spPr>
          <a:xfrm>
            <a:off x="4646295" y="3701493"/>
            <a:ext cx="1821005" cy="1025105"/>
          </a:xfrm>
          <a:prstGeom prst="rect">
            <a:avLst/>
          </a:prstGeom>
          <a:noFill/>
          <a:ln w="9525" cap="flat" cmpd="sng">
            <a:solidFill>
              <a:srgbClr val="ECE5B4"/>
            </a:solidFill>
            <a:prstDash val="solid"/>
            <a:round/>
            <a:headEnd type="none" w="sm" len="sm"/>
            <a:tailEnd type="none" w="sm" len="sm"/>
          </a:ln>
        </p:spPr>
        <p:txBody>
          <a:bodyPr spcFirstLastPara="1" wrap="square" lIns="91425" tIns="91425" rIns="91425" bIns="91425" anchor="t" anchorCtr="0">
            <a:noAutofit/>
          </a:bodyPr>
          <a:lstStyle/>
          <a:p>
            <a:r>
              <a:rPr lang="en-US" dirty="0" smtClean="0">
                <a:solidFill>
                  <a:schemeClr val="bg1"/>
                </a:solidFill>
                <a:latin typeface="Anaheim" panose="020B0604020202020204" charset="0"/>
              </a:rPr>
              <a:t>Apply dynamic range compression using the compress dynamic range method</a:t>
            </a:r>
            <a:r>
              <a:rPr lang="en-US" sz="1100" dirty="0" smtClean="0"/>
              <a:t>.</a:t>
            </a:r>
            <a:endParaRPr lang="en-US" sz="1100" dirty="0"/>
          </a:p>
        </p:txBody>
      </p:sp>
      <p:sp>
        <p:nvSpPr>
          <p:cNvPr id="1747" name="Google Shape;1747;p43"/>
          <p:cNvSpPr/>
          <p:nvPr/>
        </p:nvSpPr>
        <p:spPr>
          <a:xfrm>
            <a:off x="6590100" y="3165798"/>
            <a:ext cx="1833900" cy="1345241"/>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8" name="Google Shape;1748;p43"/>
          <p:cNvGrpSpPr/>
          <p:nvPr/>
        </p:nvGrpSpPr>
        <p:grpSpPr>
          <a:xfrm>
            <a:off x="6598350" y="2947650"/>
            <a:ext cx="1821000" cy="218100"/>
            <a:chOff x="1290775" y="1427529"/>
            <a:chExt cx="1821000" cy="218100"/>
          </a:xfrm>
        </p:grpSpPr>
        <p:sp>
          <p:nvSpPr>
            <p:cNvPr id="1749" name="Google Shape;1749;p43"/>
            <p:cNvSpPr/>
            <p:nvPr/>
          </p:nvSpPr>
          <p:spPr>
            <a:xfrm>
              <a:off x="1290775" y="1427529"/>
              <a:ext cx="1821000" cy="218100"/>
            </a:xfrm>
            <a:prstGeom prst="rect">
              <a:avLst/>
            </a:prstGeom>
            <a:solidFill>
              <a:srgbClr val="ECE5B4"/>
            </a:solidFill>
            <a:ln w="9525" cap="flat" cmpd="sng">
              <a:solidFill>
                <a:srgbClr val="ECE5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43"/>
            <p:cNvSpPr/>
            <p:nvPr/>
          </p:nvSpPr>
          <p:spPr>
            <a:xfrm>
              <a:off x="14052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43"/>
            <p:cNvSpPr/>
            <p:nvPr/>
          </p:nvSpPr>
          <p:spPr>
            <a:xfrm>
              <a:off x="158865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43"/>
            <p:cNvSpPr/>
            <p:nvPr/>
          </p:nvSpPr>
          <p:spPr>
            <a:xfrm>
              <a:off x="17721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53" name="Google Shape;1753;p43"/>
          <p:cNvSpPr txBox="1"/>
          <p:nvPr/>
        </p:nvSpPr>
        <p:spPr>
          <a:xfrm>
            <a:off x="6596530" y="3165775"/>
            <a:ext cx="1821000" cy="527700"/>
          </a:xfrm>
          <a:prstGeom prst="rect">
            <a:avLst/>
          </a:prstGeom>
          <a:noFill/>
          <a:ln w="9525" cap="flat" cmpd="sng">
            <a:solidFill>
              <a:srgbClr val="ECE5B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smtClean="0">
                <a:solidFill>
                  <a:schemeClr val="lt2"/>
                </a:solidFill>
                <a:latin typeface="Zen Dots"/>
                <a:ea typeface="Zen Dots"/>
                <a:cs typeface="Zen Dots"/>
                <a:sym typeface="Zen Dots"/>
              </a:rPr>
              <a:t>#04</a:t>
            </a:r>
            <a:endParaRPr sz="1600" dirty="0">
              <a:solidFill>
                <a:srgbClr val="F673A9"/>
              </a:solidFill>
              <a:latin typeface="Zen Dots"/>
              <a:ea typeface="Zen Dots"/>
              <a:cs typeface="Zen Dots"/>
              <a:sym typeface="Zen Dots"/>
            </a:endParaRPr>
          </a:p>
        </p:txBody>
      </p:sp>
      <p:sp>
        <p:nvSpPr>
          <p:cNvPr id="1754" name="Google Shape;1754;p43"/>
          <p:cNvSpPr txBox="1"/>
          <p:nvPr/>
        </p:nvSpPr>
        <p:spPr>
          <a:xfrm>
            <a:off x="6596530" y="3693475"/>
            <a:ext cx="1821000" cy="832781"/>
          </a:xfrm>
          <a:prstGeom prst="rect">
            <a:avLst/>
          </a:prstGeom>
          <a:noFill/>
          <a:ln w="9525" cap="flat" cmpd="sng">
            <a:solidFill>
              <a:srgbClr val="ECE5B4"/>
            </a:solidFill>
            <a:prstDash val="solid"/>
            <a:round/>
            <a:headEnd type="none" w="sm" len="sm"/>
            <a:tailEnd type="none" w="sm" len="sm"/>
          </a:ln>
        </p:spPr>
        <p:txBody>
          <a:bodyPr spcFirstLastPara="1" wrap="square" lIns="91425" tIns="91425" rIns="91425" bIns="91425" anchor="t" anchorCtr="0">
            <a:noAutofit/>
          </a:bodyPr>
          <a:lstStyle/>
          <a:p>
            <a:r>
              <a:rPr lang="en-US" dirty="0">
                <a:solidFill>
                  <a:schemeClr val="bg1"/>
                </a:solidFill>
                <a:latin typeface="Anaheim" panose="020B0604020202020204" charset="0"/>
              </a:rPr>
              <a:t>Visualize the compressed audio signal.</a:t>
            </a:r>
          </a:p>
        </p:txBody>
      </p:sp>
      <p:grpSp>
        <p:nvGrpSpPr>
          <p:cNvPr id="1755" name="Google Shape;1755;p43"/>
          <p:cNvGrpSpPr/>
          <p:nvPr/>
        </p:nvGrpSpPr>
        <p:grpSpPr>
          <a:xfrm>
            <a:off x="1313254" y="1646135"/>
            <a:ext cx="650997" cy="759684"/>
            <a:chOff x="4876875" y="1427500"/>
            <a:chExt cx="1130400" cy="1319125"/>
          </a:xfrm>
        </p:grpSpPr>
        <p:sp>
          <p:nvSpPr>
            <p:cNvPr id="1756" name="Google Shape;1756;p43"/>
            <p:cNvSpPr/>
            <p:nvPr/>
          </p:nvSpPr>
          <p:spPr>
            <a:xfrm>
              <a:off x="4876875" y="1645625"/>
              <a:ext cx="1130400" cy="1101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3"/>
            <p:cNvSpPr/>
            <p:nvPr/>
          </p:nvSpPr>
          <p:spPr>
            <a:xfrm>
              <a:off x="4876875" y="1427500"/>
              <a:ext cx="11304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8" name="Google Shape;1758;p43"/>
          <p:cNvGrpSpPr/>
          <p:nvPr/>
        </p:nvGrpSpPr>
        <p:grpSpPr>
          <a:xfrm>
            <a:off x="3269954" y="1646135"/>
            <a:ext cx="650997" cy="759684"/>
            <a:chOff x="4876875" y="1427500"/>
            <a:chExt cx="1130400" cy="1319125"/>
          </a:xfrm>
        </p:grpSpPr>
        <p:sp>
          <p:nvSpPr>
            <p:cNvPr id="1759" name="Google Shape;1759;p43"/>
            <p:cNvSpPr/>
            <p:nvPr/>
          </p:nvSpPr>
          <p:spPr>
            <a:xfrm>
              <a:off x="4876875" y="1645625"/>
              <a:ext cx="1130400" cy="1101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43"/>
            <p:cNvSpPr/>
            <p:nvPr/>
          </p:nvSpPr>
          <p:spPr>
            <a:xfrm>
              <a:off x="4876875" y="1427500"/>
              <a:ext cx="11304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1" name="Google Shape;1761;p43"/>
          <p:cNvGrpSpPr/>
          <p:nvPr/>
        </p:nvGrpSpPr>
        <p:grpSpPr>
          <a:xfrm>
            <a:off x="5226654" y="1646135"/>
            <a:ext cx="650997" cy="759684"/>
            <a:chOff x="4876875" y="1427500"/>
            <a:chExt cx="1130400" cy="1319125"/>
          </a:xfrm>
        </p:grpSpPr>
        <p:sp>
          <p:nvSpPr>
            <p:cNvPr id="1762" name="Google Shape;1762;p43"/>
            <p:cNvSpPr/>
            <p:nvPr/>
          </p:nvSpPr>
          <p:spPr>
            <a:xfrm>
              <a:off x="4876875" y="1645625"/>
              <a:ext cx="1130400" cy="1101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43"/>
            <p:cNvSpPr/>
            <p:nvPr/>
          </p:nvSpPr>
          <p:spPr>
            <a:xfrm>
              <a:off x="4876875" y="1427500"/>
              <a:ext cx="11304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4" name="Google Shape;1764;p43"/>
          <p:cNvGrpSpPr/>
          <p:nvPr/>
        </p:nvGrpSpPr>
        <p:grpSpPr>
          <a:xfrm>
            <a:off x="7183354" y="1646135"/>
            <a:ext cx="650997" cy="759684"/>
            <a:chOff x="4876875" y="1427500"/>
            <a:chExt cx="1130400" cy="1319125"/>
          </a:xfrm>
        </p:grpSpPr>
        <p:sp>
          <p:nvSpPr>
            <p:cNvPr id="1765" name="Google Shape;1765;p43"/>
            <p:cNvSpPr/>
            <p:nvPr/>
          </p:nvSpPr>
          <p:spPr>
            <a:xfrm>
              <a:off x="4876875" y="1645625"/>
              <a:ext cx="1130400" cy="1101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43"/>
            <p:cNvSpPr/>
            <p:nvPr/>
          </p:nvSpPr>
          <p:spPr>
            <a:xfrm>
              <a:off x="4876875" y="1427500"/>
              <a:ext cx="11304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767" name="Google Shape;1767;p43"/>
          <p:cNvCxnSpPr>
            <a:stCxn id="1756" idx="2"/>
            <a:endCxn id="1725" idx="0"/>
          </p:cNvCxnSpPr>
          <p:nvPr/>
        </p:nvCxnSpPr>
        <p:spPr>
          <a:xfrm>
            <a:off x="1638753" y="2405819"/>
            <a:ext cx="0" cy="541800"/>
          </a:xfrm>
          <a:prstGeom prst="straightConnector1">
            <a:avLst/>
          </a:prstGeom>
          <a:noFill/>
          <a:ln w="9525" cap="flat" cmpd="sng">
            <a:solidFill>
              <a:schemeClr val="dk2"/>
            </a:solidFill>
            <a:prstDash val="solid"/>
            <a:round/>
            <a:headEnd type="none" w="med" len="med"/>
            <a:tailEnd type="none" w="med" len="med"/>
          </a:ln>
        </p:spPr>
      </p:cxnSp>
      <p:cxnSp>
        <p:nvCxnSpPr>
          <p:cNvPr id="1768" name="Google Shape;1768;p43"/>
          <p:cNvCxnSpPr>
            <a:stCxn id="1759" idx="2"/>
            <a:endCxn id="1733" idx="0"/>
          </p:cNvCxnSpPr>
          <p:nvPr/>
        </p:nvCxnSpPr>
        <p:spPr>
          <a:xfrm>
            <a:off x="3595453" y="2405819"/>
            <a:ext cx="0" cy="541800"/>
          </a:xfrm>
          <a:prstGeom prst="straightConnector1">
            <a:avLst/>
          </a:prstGeom>
          <a:noFill/>
          <a:ln w="9525" cap="flat" cmpd="sng">
            <a:solidFill>
              <a:schemeClr val="dk2"/>
            </a:solidFill>
            <a:prstDash val="solid"/>
            <a:round/>
            <a:headEnd type="none" w="med" len="med"/>
            <a:tailEnd type="none" w="med" len="med"/>
          </a:ln>
        </p:spPr>
      </p:cxnSp>
      <p:cxnSp>
        <p:nvCxnSpPr>
          <p:cNvPr id="1769" name="Google Shape;1769;p43"/>
          <p:cNvCxnSpPr>
            <a:stCxn id="1762" idx="2"/>
            <a:endCxn id="1741" idx="0"/>
          </p:cNvCxnSpPr>
          <p:nvPr/>
        </p:nvCxnSpPr>
        <p:spPr>
          <a:xfrm>
            <a:off x="5552153" y="2405819"/>
            <a:ext cx="0" cy="541800"/>
          </a:xfrm>
          <a:prstGeom prst="straightConnector1">
            <a:avLst/>
          </a:prstGeom>
          <a:noFill/>
          <a:ln w="9525" cap="flat" cmpd="sng">
            <a:solidFill>
              <a:schemeClr val="dk2"/>
            </a:solidFill>
            <a:prstDash val="solid"/>
            <a:round/>
            <a:headEnd type="none" w="med" len="med"/>
            <a:tailEnd type="none" w="med" len="med"/>
          </a:ln>
        </p:spPr>
      </p:cxnSp>
      <p:cxnSp>
        <p:nvCxnSpPr>
          <p:cNvPr id="1770" name="Google Shape;1770;p43"/>
          <p:cNvCxnSpPr>
            <a:stCxn id="1765" idx="2"/>
            <a:endCxn id="1749" idx="0"/>
          </p:cNvCxnSpPr>
          <p:nvPr/>
        </p:nvCxnSpPr>
        <p:spPr>
          <a:xfrm>
            <a:off x="7508853" y="2405819"/>
            <a:ext cx="0" cy="541800"/>
          </a:xfrm>
          <a:prstGeom prst="straightConnector1">
            <a:avLst/>
          </a:prstGeom>
          <a:noFill/>
          <a:ln w="9525" cap="flat" cmpd="sng">
            <a:solidFill>
              <a:schemeClr val="dk2"/>
            </a:solidFill>
            <a:prstDash val="solid"/>
            <a:round/>
            <a:headEnd type="none" w="med" len="med"/>
            <a:tailEnd type="none" w="med" len="med"/>
          </a:ln>
        </p:spPr>
      </p:cxnSp>
      <p:cxnSp>
        <p:nvCxnSpPr>
          <p:cNvPr id="1771" name="Google Shape;1771;p43"/>
          <p:cNvCxnSpPr>
            <a:stCxn id="1756" idx="3"/>
            <a:endCxn id="1759" idx="1"/>
          </p:cNvCxnSpPr>
          <p:nvPr/>
        </p:nvCxnSpPr>
        <p:spPr>
          <a:xfrm>
            <a:off x="1964252" y="2088786"/>
            <a:ext cx="1305600" cy="0"/>
          </a:xfrm>
          <a:prstGeom prst="straightConnector1">
            <a:avLst/>
          </a:prstGeom>
          <a:noFill/>
          <a:ln w="9525" cap="flat" cmpd="sng">
            <a:solidFill>
              <a:schemeClr val="dk2"/>
            </a:solidFill>
            <a:prstDash val="solid"/>
            <a:round/>
            <a:headEnd type="none" w="med" len="med"/>
            <a:tailEnd type="none" w="med" len="med"/>
          </a:ln>
        </p:spPr>
      </p:cxnSp>
      <p:cxnSp>
        <p:nvCxnSpPr>
          <p:cNvPr id="1772" name="Google Shape;1772;p43"/>
          <p:cNvCxnSpPr>
            <a:stCxn id="1759" idx="3"/>
            <a:endCxn id="1762" idx="1"/>
          </p:cNvCxnSpPr>
          <p:nvPr/>
        </p:nvCxnSpPr>
        <p:spPr>
          <a:xfrm>
            <a:off x="3920952" y="2088786"/>
            <a:ext cx="1305600" cy="0"/>
          </a:xfrm>
          <a:prstGeom prst="straightConnector1">
            <a:avLst/>
          </a:prstGeom>
          <a:noFill/>
          <a:ln w="9525" cap="flat" cmpd="sng">
            <a:solidFill>
              <a:schemeClr val="dk2"/>
            </a:solidFill>
            <a:prstDash val="solid"/>
            <a:round/>
            <a:headEnd type="none" w="med" len="med"/>
            <a:tailEnd type="none" w="med" len="med"/>
          </a:ln>
        </p:spPr>
      </p:cxnSp>
      <p:cxnSp>
        <p:nvCxnSpPr>
          <p:cNvPr id="1773" name="Google Shape;1773;p43"/>
          <p:cNvCxnSpPr>
            <a:stCxn id="1762" idx="3"/>
            <a:endCxn id="1765" idx="1"/>
          </p:cNvCxnSpPr>
          <p:nvPr/>
        </p:nvCxnSpPr>
        <p:spPr>
          <a:xfrm>
            <a:off x="5877652" y="2088786"/>
            <a:ext cx="1305600" cy="0"/>
          </a:xfrm>
          <a:prstGeom prst="straightConnector1">
            <a:avLst/>
          </a:prstGeom>
          <a:noFill/>
          <a:ln w="9525" cap="flat" cmpd="sng">
            <a:solidFill>
              <a:schemeClr val="dk2"/>
            </a:solidFill>
            <a:prstDash val="solid"/>
            <a:round/>
            <a:headEnd type="none" w="med" len="med"/>
            <a:tailEnd type="none" w="med" len="med"/>
          </a:ln>
        </p:spPr>
      </p:cxnSp>
      <p:grpSp>
        <p:nvGrpSpPr>
          <p:cNvPr id="1774" name="Google Shape;1774;p43"/>
          <p:cNvGrpSpPr/>
          <p:nvPr/>
        </p:nvGrpSpPr>
        <p:grpSpPr>
          <a:xfrm>
            <a:off x="7354746" y="1925276"/>
            <a:ext cx="326665" cy="326993"/>
            <a:chOff x="6026746" y="2831051"/>
            <a:chExt cx="326665" cy="326993"/>
          </a:xfrm>
        </p:grpSpPr>
        <p:sp>
          <p:nvSpPr>
            <p:cNvPr id="1775" name="Google Shape;1775;p43"/>
            <p:cNvSpPr/>
            <p:nvPr/>
          </p:nvSpPr>
          <p:spPr>
            <a:xfrm>
              <a:off x="6175932" y="2831051"/>
              <a:ext cx="177477" cy="177418"/>
            </a:xfrm>
            <a:custGeom>
              <a:avLst/>
              <a:gdLst/>
              <a:ahLst/>
              <a:cxnLst/>
              <a:rect l="l" t="t" r="r" b="b"/>
              <a:pathLst>
                <a:path w="4999" h="4997" extrusionOk="0">
                  <a:moveTo>
                    <a:pt x="2499" y="0"/>
                  </a:moveTo>
                  <a:cubicBezTo>
                    <a:pt x="1120" y="0"/>
                    <a:pt x="0" y="1118"/>
                    <a:pt x="0" y="2498"/>
                  </a:cubicBezTo>
                  <a:cubicBezTo>
                    <a:pt x="0" y="3878"/>
                    <a:pt x="1120" y="4996"/>
                    <a:pt x="2499" y="4996"/>
                  </a:cubicBezTo>
                  <a:cubicBezTo>
                    <a:pt x="3879" y="4996"/>
                    <a:pt x="4998" y="3878"/>
                    <a:pt x="4998" y="2498"/>
                  </a:cubicBezTo>
                  <a:cubicBezTo>
                    <a:pt x="4998" y="1118"/>
                    <a:pt x="3879" y="0"/>
                    <a:pt x="24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3"/>
            <p:cNvSpPr/>
            <p:nvPr/>
          </p:nvSpPr>
          <p:spPr>
            <a:xfrm>
              <a:off x="6224217" y="2836128"/>
              <a:ext cx="129194" cy="172341"/>
            </a:xfrm>
            <a:custGeom>
              <a:avLst/>
              <a:gdLst/>
              <a:ahLst/>
              <a:cxnLst/>
              <a:rect l="l" t="t" r="r" b="b"/>
              <a:pathLst>
                <a:path w="3639" h="4854" extrusionOk="0">
                  <a:moveTo>
                    <a:pt x="1975" y="1"/>
                  </a:moveTo>
                  <a:lnTo>
                    <a:pt x="1975" y="1"/>
                  </a:lnTo>
                  <a:cubicBezTo>
                    <a:pt x="2783" y="414"/>
                    <a:pt x="3336" y="1256"/>
                    <a:pt x="3336" y="2226"/>
                  </a:cubicBezTo>
                  <a:cubicBezTo>
                    <a:pt x="3336" y="3606"/>
                    <a:pt x="2216" y="4724"/>
                    <a:pt x="838" y="4724"/>
                  </a:cubicBezTo>
                  <a:cubicBezTo>
                    <a:pt x="544" y="4724"/>
                    <a:pt x="262" y="4673"/>
                    <a:pt x="0" y="4580"/>
                  </a:cubicBezTo>
                  <a:lnTo>
                    <a:pt x="0" y="4580"/>
                  </a:lnTo>
                  <a:cubicBezTo>
                    <a:pt x="343" y="4754"/>
                    <a:pt x="730" y="4853"/>
                    <a:pt x="1140" y="4853"/>
                  </a:cubicBezTo>
                  <a:cubicBezTo>
                    <a:pt x="2519" y="4853"/>
                    <a:pt x="3638" y="3735"/>
                    <a:pt x="3638" y="2355"/>
                  </a:cubicBezTo>
                  <a:cubicBezTo>
                    <a:pt x="3638" y="1269"/>
                    <a:pt x="2943" y="342"/>
                    <a:pt x="1975"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3"/>
            <p:cNvSpPr/>
            <p:nvPr/>
          </p:nvSpPr>
          <p:spPr>
            <a:xfrm>
              <a:off x="6026746" y="2965965"/>
              <a:ext cx="191252" cy="177028"/>
            </a:xfrm>
            <a:custGeom>
              <a:avLst/>
              <a:gdLst/>
              <a:ahLst/>
              <a:cxnLst/>
              <a:rect l="l" t="t" r="r" b="b"/>
              <a:pathLst>
                <a:path w="5387" h="4986" extrusionOk="0">
                  <a:moveTo>
                    <a:pt x="749" y="0"/>
                  </a:moveTo>
                  <a:cubicBezTo>
                    <a:pt x="474" y="481"/>
                    <a:pt x="232" y="1008"/>
                    <a:pt x="209" y="1575"/>
                  </a:cubicBezTo>
                  <a:cubicBezTo>
                    <a:pt x="195" y="1899"/>
                    <a:pt x="365" y="2195"/>
                    <a:pt x="293" y="2522"/>
                  </a:cubicBezTo>
                  <a:cubicBezTo>
                    <a:pt x="209" y="2894"/>
                    <a:pt x="29" y="3241"/>
                    <a:pt x="19" y="3630"/>
                  </a:cubicBezTo>
                  <a:cubicBezTo>
                    <a:pt x="1" y="4319"/>
                    <a:pt x="608" y="4961"/>
                    <a:pt x="1296" y="4985"/>
                  </a:cubicBezTo>
                  <a:lnTo>
                    <a:pt x="4092" y="4985"/>
                  </a:lnTo>
                  <a:cubicBezTo>
                    <a:pt x="4778" y="4961"/>
                    <a:pt x="5387" y="4319"/>
                    <a:pt x="5368" y="3630"/>
                  </a:cubicBezTo>
                  <a:cubicBezTo>
                    <a:pt x="5357" y="3241"/>
                    <a:pt x="5177" y="2894"/>
                    <a:pt x="5093" y="2522"/>
                  </a:cubicBezTo>
                  <a:cubicBezTo>
                    <a:pt x="5021" y="2194"/>
                    <a:pt x="5190" y="1899"/>
                    <a:pt x="5177" y="1575"/>
                  </a:cubicBezTo>
                  <a:cubicBezTo>
                    <a:pt x="5152" y="1008"/>
                    <a:pt x="4912" y="481"/>
                    <a:pt x="46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43"/>
            <p:cNvSpPr/>
            <p:nvPr/>
          </p:nvSpPr>
          <p:spPr>
            <a:xfrm>
              <a:off x="6157186" y="2965930"/>
              <a:ext cx="60780" cy="176957"/>
            </a:xfrm>
            <a:custGeom>
              <a:avLst/>
              <a:gdLst/>
              <a:ahLst/>
              <a:cxnLst/>
              <a:rect l="l" t="t" r="r" b="b"/>
              <a:pathLst>
                <a:path w="1712" h="4984" extrusionOk="0">
                  <a:moveTo>
                    <a:pt x="547" y="0"/>
                  </a:moveTo>
                  <a:cubicBezTo>
                    <a:pt x="822" y="479"/>
                    <a:pt x="1064" y="1007"/>
                    <a:pt x="1087" y="1573"/>
                  </a:cubicBezTo>
                  <a:cubicBezTo>
                    <a:pt x="1101" y="1897"/>
                    <a:pt x="931" y="2192"/>
                    <a:pt x="1003" y="2521"/>
                  </a:cubicBezTo>
                  <a:cubicBezTo>
                    <a:pt x="1087" y="2895"/>
                    <a:pt x="1267" y="3241"/>
                    <a:pt x="1277" y="3629"/>
                  </a:cubicBezTo>
                  <a:cubicBezTo>
                    <a:pt x="1295" y="4319"/>
                    <a:pt x="687" y="4960"/>
                    <a:pt x="0" y="4983"/>
                  </a:cubicBezTo>
                  <a:lnTo>
                    <a:pt x="416" y="4983"/>
                  </a:lnTo>
                  <a:cubicBezTo>
                    <a:pt x="1104" y="4960"/>
                    <a:pt x="1711" y="4319"/>
                    <a:pt x="1693" y="3629"/>
                  </a:cubicBezTo>
                  <a:cubicBezTo>
                    <a:pt x="1683" y="3242"/>
                    <a:pt x="1503" y="2895"/>
                    <a:pt x="1419" y="2521"/>
                  </a:cubicBezTo>
                  <a:cubicBezTo>
                    <a:pt x="1347" y="2195"/>
                    <a:pt x="1516" y="1897"/>
                    <a:pt x="1503" y="1573"/>
                  </a:cubicBezTo>
                  <a:cubicBezTo>
                    <a:pt x="1478" y="1007"/>
                    <a:pt x="1238" y="479"/>
                    <a:pt x="963"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3"/>
            <p:cNvSpPr/>
            <p:nvPr/>
          </p:nvSpPr>
          <p:spPr>
            <a:xfrm>
              <a:off x="6048154" y="3083767"/>
              <a:ext cx="148436" cy="74276"/>
            </a:xfrm>
            <a:custGeom>
              <a:avLst/>
              <a:gdLst/>
              <a:ahLst/>
              <a:cxnLst/>
              <a:rect l="l" t="t" r="r" b="b"/>
              <a:pathLst>
                <a:path w="4181" h="2092" extrusionOk="0">
                  <a:moveTo>
                    <a:pt x="2091" y="1"/>
                  </a:moveTo>
                  <a:cubicBezTo>
                    <a:pt x="936" y="1"/>
                    <a:pt x="0" y="936"/>
                    <a:pt x="0" y="2092"/>
                  </a:cubicBezTo>
                  <a:lnTo>
                    <a:pt x="4181" y="2092"/>
                  </a:lnTo>
                  <a:cubicBezTo>
                    <a:pt x="4181" y="936"/>
                    <a:pt x="3245" y="1"/>
                    <a:pt x="20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3"/>
            <p:cNvSpPr/>
            <p:nvPr/>
          </p:nvSpPr>
          <p:spPr>
            <a:xfrm>
              <a:off x="6114866" y="3083767"/>
              <a:ext cx="81691" cy="74276"/>
            </a:xfrm>
            <a:custGeom>
              <a:avLst/>
              <a:gdLst/>
              <a:ahLst/>
              <a:cxnLst/>
              <a:rect l="l" t="t" r="r" b="b"/>
              <a:pathLst>
                <a:path w="2301" h="2092" extrusionOk="0">
                  <a:moveTo>
                    <a:pt x="209" y="1"/>
                  </a:moveTo>
                  <a:cubicBezTo>
                    <a:pt x="140" y="1"/>
                    <a:pt x="70" y="5"/>
                    <a:pt x="1" y="12"/>
                  </a:cubicBezTo>
                  <a:cubicBezTo>
                    <a:pt x="1057" y="116"/>
                    <a:pt x="1882" y="1008"/>
                    <a:pt x="1882" y="2092"/>
                  </a:cubicBezTo>
                  <a:lnTo>
                    <a:pt x="2300" y="2092"/>
                  </a:lnTo>
                  <a:cubicBezTo>
                    <a:pt x="2300" y="1513"/>
                    <a:pt x="2066" y="992"/>
                    <a:pt x="1687" y="612"/>
                  </a:cubicBezTo>
                  <a:cubicBezTo>
                    <a:pt x="1309" y="234"/>
                    <a:pt x="788" y="1"/>
                    <a:pt x="209"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3"/>
            <p:cNvSpPr/>
            <p:nvPr/>
          </p:nvSpPr>
          <p:spPr>
            <a:xfrm>
              <a:off x="6106025" y="3047234"/>
              <a:ext cx="32804" cy="59719"/>
            </a:xfrm>
            <a:custGeom>
              <a:avLst/>
              <a:gdLst/>
              <a:ahLst/>
              <a:cxnLst/>
              <a:rect l="l" t="t" r="r" b="b"/>
              <a:pathLst>
                <a:path w="924" h="1682" extrusionOk="0">
                  <a:moveTo>
                    <a:pt x="1" y="1"/>
                  </a:moveTo>
                  <a:lnTo>
                    <a:pt x="1" y="1221"/>
                  </a:lnTo>
                  <a:cubicBezTo>
                    <a:pt x="1" y="1475"/>
                    <a:pt x="205" y="1682"/>
                    <a:pt x="461" y="1682"/>
                  </a:cubicBezTo>
                  <a:cubicBezTo>
                    <a:pt x="715" y="1682"/>
                    <a:pt x="922" y="1475"/>
                    <a:pt x="923" y="1221"/>
                  </a:cubicBezTo>
                  <a:lnTo>
                    <a:pt x="9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3"/>
            <p:cNvSpPr/>
            <p:nvPr/>
          </p:nvSpPr>
          <p:spPr>
            <a:xfrm>
              <a:off x="6115647" y="3047198"/>
              <a:ext cx="23112" cy="59648"/>
            </a:xfrm>
            <a:custGeom>
              <a:avLst/>
              <a:gdLst/>
              <a:ahLst/>
              <a:cxnLst/>
              <a:rect l="l" t="t" r="r" b="b"/>
              <a:pathLst>
                <a:path w="651" h="1680" extrusionOk="0">
                  <a:moveTo>
                    <a:pt x="272" y="1"/>
                  </a:moveTo>
                  <a:lnTo>
                    <a:pt x="272" y="1219"/>
                  </a:lnTo>
                  <a:cubicBezTo>
                    <a:pt x="272" y="1406"/>
                    <a:pt x="162" y="1569"/>
                    <a:pt x="0" y="1641"/>
                  </a:cubicBezTo>
                  <a:cubicBezTo>
                    <a:pt x="58" y="1665"/>
                    <a:pt x="123" y="1680"/>
                    <a:pt x="190" y="1680"/>
                  </a:cubicBezTo>
                  <a:cubicBezTo>
                    <a:pt x="444" y="1680"/>
                    <a:pt x="651" y="1476"/>
                    <a:pt x="651" y="1219"/>
                  </a:cubicBezTo>
                  <a:lnTo>
                    <a:pt x="651" y="1"/>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3"/>
            <p:cNvSpPr/>
            <p:nvPr/>
          </p:nvSpPr>
          <p:spPr>
            <a:xfrm>
              <a:off x="6257875" y="2851324"/>
              <a:ext cx="39372" cy="56630"/>
            </a:xfrm>
            <a:custGeom>
              <a:avLst/>
              <a:gdLst/>
              <a:ahLst/>
              <a:cxnLst/>
              <a:rect l="l" t="t" r="r" b="b"/>
              <a:pathLst>
                <a:path w="1109" h="1595" extrusionOk="0">
                  <a:moveTo>
                    <a:pt x="671" y="408"/>
                  </a:moveTo>
                  <a:lnTo>
                    <a:pt x="671" y="934"/>
                  </a:lnTo>
                  <a:lnTo>
                    <a:pt x="371" y="934"/>
                  </a:lnTo>
                  <a:cubicBezTo>
                    <a:pt x="484" y="731"/>
                    <a:pt x="596" y="534"/>
                    <a:pt x="671" y="408"/>
                  </a:cubicBezTo>
                  <a:close/>
                  <a:moveTo>
                    <a:pt x="732" y="1"/>
                  </a:moveTo>
                  <a:cubicBezTo>
                    <a:pt x="667" y="1"/>
                    <a:pt x="602" y="34"/>
                    <a:pt x="549" y="98"/>
                  </a:cubicBezTo>
                  <a:cubicBezTo>
                    <a:pt x="474" y="192"/>
                    <a:pt x="97" y="869"/>
                    <a:pt x="24" y="1003"/>
                  </a:cubicBezTo>
                  <a:cubicBezTo>
                    <a:pt x="1" y="1045"/>
                    <a:pt x="1" y="1095"/>
                    <a:pt x="27" y="1137"/>
                  </a:cubicBezTo>
                  <a:cubicBezTo>
                    <a:pt x="50" y="1179"/>
                    <a:pt x="94" y="1203"/>
                    <a:pt x="143" y="1203"/>
                  </a:cubicBezTo>
                  <a:lnTo>
                    <a:pt x="671" y="1203"/>
                  </a:lnTo>
                  <a:cubicBezTo>
                    <a:pt x="671" y="1294"/>
                    <a:pt x="671" y="1380"/>
                    <a:pt x="670" y="1459"/>
                  </a:cubicBezTo>
                  <a:cubicBezTo>
                    <a:pt x="670" y="1533"/>
                    <a:pt x="729" y="1595"/>
                    <a:pt x="805" y="1595"/>
                  </a:cubicBezTo>
                  <a:cubicBezTo>
                    <a:pt x="878" y="1595"/>
                    <a:pt x="940" y="1534"/>
                    <a:pt x="940" y="1459"/>
                  </a:cubicBezTo>
                  <a:cubicBezTo>
                    <a:pt x="940" y="1412"/>
                    <a:pt x="940" y="1318"/>
                    <a:pt x="942" y="1203"/>
                  </a:cubicBezTo>
                  <a:lnTo>
                    <a:pt x="973" y="1203"/>
                  </a:lnTo>
                  <a:cubicBezTo>
                    <a:pt x="1048" y="1203"/>
                    <a:pt x="1109" y="1143"/>
                    <a:pt x="1109" y="1069"/>
                  </a:cubicBezTo>
                  <a:cubicBezTo>
                    <a:pt x="1109" y="995"/>
                    <a:pt x="1048" y="934"/>
                    <a:pt x="973" y="934"/>
                  </a:cubicBezTo>
                  <a:lnTo>
                    <a:pt x="942" y="934"/>
                  </a:lnTo>
                  <a:cubicBezTo>
                    <a:pt x="943" y="613"/>
                    <a:pt x="943" y="265"/>
                    <a:pt x="937" y="216"/>
                  </a:cubicBezTo>
                  <a:cubicBezTo>
                    <a:pt x="929" y="117"/>
                    <a:pt x="870" y="35"/>
                    <a:pt x="786" y="9"/>
                  </a:cubicBezTo>
                  <a:cubicBezTo>
                    <a:pt x="768" y="4"/>
                    <a:pt x="750" y="1"/>
                    <a:pt x="732"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3"/>
            <p:cNvSpPr/>
            <p:nvPr/>
          </p:nvSpPr>
          <p:spPr>
            <a:xfrm>
              <a:off x="6224821" y="2851004"/>
              <a:ext cx="35751" cy="57518"/>
            </a:xfrm>
            <a:custGeom>
              <a:avLst/>
              <a:gdLst/>
              <a:ahLst/>
              <a:cxnLst/>
              <a:rect l="l" t="t" r="r" b="b"/>
              <a:pathLst>
                <a:path w="1007" h="1620" extrusionOk="0">
                  <a:moveTo>
                    <a:pt x="478" y="1"/>
                  </a:moveTo>
                  <a:cubicBezTo>
                    <a:pt x="254" y="1"/>
                    <a:pt x="57" y="160"/>
                    <a:pt x="14" y="382"/>
                  </a:cubicBezTo>
                  <a:cubicBezTo>
                    <a:pt x="1" y="453"/>
                    <a:pt x="48" y="524"/>
                    <a:pt x="120" y="539"/>
                  </a:cubicBezTo>
                  <a:cubicBezTo>
                    <a:pt x="129" y="541"/>
                    <a:pt x="138" y="541"/>
                    <a:pt x="146" y="541"/>
                  </a:cubicBezTo>
                  <a:cubicBezTo>
                    <a:pt x="210" y="541"/>
                    <a:pt x="266" y="496"/>
                    <a:pt x="278" y="432"/>
                  </a:cubicBezTo>
                  <a:cubicBezTo>
                    <a:pt x="297" y="337"/>
                    <a:pt x="382" y="268"/>
                    <a:pt x="478" y="268"/>
                  </a:cubicBezTo>
                  <a:cubicBezTo>
                    <a:pt x="588" y="268"/>
                    <a:pt x="678" y="356"/>
                    <a:pt x="681" y="464"/>
                  </a:cubicBezTo>
                  <a:lnTo>
                    <a:pt x="678" y="499"/>
                  </a:lnTo>
                  <a:cubicBezTo>
                    <a:pt x="661" y="565"/>
                    <a:pt x="622" y="644"/>
                    <a:pt x="559" y="732"/>
                  </a:cubicBezTo>
                  <a:cubicBezTo>
                    <a:pt x="349" y="1032"/>
                    <a:pt x="225" y="1196"/>
                    <a:pt x="156" y="1284"/>
                  </a:cubicBezTo>
                  <a:cubicBezTo>
                    <a:pt x="74" y="1392"/>
                    <a:pt x="39" y="1435"/>
                    <a:pt x="63" y="1513"/>
                  </a:cubicBezTo>
                  <a:cubicBezTo>
                    <a:pt x="77" y="1558"/>
                    <a:pt x="110" y="1591"/>
                    <a:pt x="155" y="1607"/>
                  </a:cubicBezTo>
                  <a:cubicBezTo>
                    <a:pt x="172" y="1612"/>
                    <a:pt x="192" y="1620"/>
                    <a:pt x="444" y="1620"/>
                  </a:cubicBezTo>
                  <a:cubicBezTo>
                    <a:pt x="545" y="1620"/>
                    <a:pt x="683" y="1617"/>
                    <a:pt x="873" y="1615"/>
                  </a:cubicBezTo>
                  <a:cubicBezTo>
                    <a:pt x="946" y="1614"/>
                    <a:pt x="1007" y="1552"/>
                    <a:pt x="1005" y="1479"/>
                  </a:cubicBezTo>
                  <a:cubicBezTo>
                    <a:pt x="1004" y="1407"/>
                    <a:pt x="947" y="1346"/>
                    <a:pt x="873" y="1346"/>
                  </a:cubicBezTo>
                  <a:cubicBezTo>
                    <a:pt x="872" y="1346"/>
                    <a:pt x="870" y="1346"/>
                    <a:pt x="868" y="1346"/>
                  </a:cubicBezTo>
                  <a:cubicBezTo>
                    <a:pt x="723" y="1348"/>
                    <a:pt x="568" y="1349"/>
                    <a:pt x="445" y="1349"/>
                  </a:cubicBezTo>
                  <a:cubicBezTo>
                    <a:pt x="520" y="1250"/>
                    <a:pt x="628" y="1104"/>
                    <a:pt x="779" y="889"/>
                  </a:cubicBezTo>
                  <a:cubicBezTo>
                    <a:pt x="861" y="771"/>
                    <a:pt x="917" y="657"/>
                    <a:pt x="940" y="555"/>
                  </a:cubicBezTo>
                  <a:cubicBezTo>
                    <a:pt x="942" y="550"/>
                    <a:pt x="942" y="545"/>
                    <a:pt x="942" y="542"/>
                  </a:cubicBezTo>
                  <a:lnTo>
                    <a:pt x="949" y="491"/>
                  </a:lnTo>
                  <a:cubicBezTo>
                    <a:pt x="949" y="486"/>
                    <a:pt x="952" y="480"/>
                    <a:pt x="952" y="473"/>
                  </a:cubicBezTo>
                  <a:cubicBezTo>
                    <a:pt x="952" y="212"/>
                    <a:pt x="739" y="1"/>
                    <a:pt x="478"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3"/>
            <p:cNvSpPr/>
            <p:nvPr/>
          </p:nvSpPr>
          <p:spPr>
            <a:xfrm>
              <a:off x="6214454" y="2915195"/>
              <a:ext cx="100366" cy="9622"/>
            </a:xfrm>
            <a:custGeom>
              <a:avLst/>
              <a:gdLst/>
              <a:ahLst/>
              <a:cxnLst/>
              <a:rect l="l" t="t" r="r" b="b"/>
              <a:pathLst>
                <a:path w="2827" h="271" extrusionOk="0">
                  <a:moveTo>
                    <a:pt x="136" y="0"/>
                  </a:moveTo>
                  <a:cubicBezTo>
                    <a:pt x="61" y="0"/>
                    <a:pt x="1" y="62"/>
                    <a:pt x="1" y="135"/>
                  </a:cubicBezTo>
                  <a:cubicBezTo>
                    <a:pt x="1" y="209"/>
                    <a:pt x="61" y="271"/>
                    <a:pt x="136" y="271"/>
                  </a:cubicBezTo>
                  <a:lnTo>
                    <a:pt x="2691" y="271"/>
                  </a:lnTo>
                  <a:cubicBezTo>
                    <a:pt x="2765" y="271"/>
                    <a:pt x="2827" y="209"/>
                    <a:pt x="2827" y="135"/>
                  </a:cubicBezTo>
                  <a:cubicBezTo>
                    <a:pt x="2827" y="62"/>
                    <a:pt x="2768" y="0"/>
                    <a:pt x="2691"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3"/>
            <p:cNvSpPr/>
            <p:nvPr/>
          </p:nvSpPr>
          <p:spPr>
            <a:xfrm>
              <a:off x="6243318" y="2931598"/>
              <a:ext cx="35893" cy="56986"/>
            </a:xfrm>
            <a:custGeom>
              <a:avLst/>
              <a:gdLst/>
              <a:ahLst/>
              <a:cxnLst/>
              <a:rect l="l" t="t" r="r" b="b"/>
              <a:pathLst>
                <a:path w="1011" h="1605" extrusionOk="0">
                  <a:moveTo>
                    <a:pt x="136" y="0"/>
                  </a:moveTo>
                  <a:cubicBezTo>
                    <a:pt x="61" y="0"/>
                    <a:pt x="1" y="62"/>
                    <a:pt x="1" y="135"/>
                  </a:cubicBezTo>
                  <a:cubicBezTo>
                    <a:pt x="1" y="209"/>
                    <a:pt x="61" y="271"/>
                    <a:pt x="136" y="271"/>
                  </a:cubicBezTo>
                  <a:lnTo>
                    <a:pt x="664" y="271"/>
                  </a:lnTo>
                  <a:lnTo>
                    <a:pt x="160" y="1416"/>
                  </a:lnTo>
                  <a:cubicBezTo>
                    <a:pt x="130" y="1485"/>
                    <a:pt x="163" y="1564"/>
                    <a:pt x="229" y="1594"/>
                  </a:cubicBezTo>
                  <a:cubicBezTo>
                    <a:pt x="247" y="1602"/>
                    <a:pt x="265" y="1605"/>
                    <a:pt x="283" y="1605"/>
                  </a:cubicBezTo>
                  <a:cubicBezTo>
                    <a:pt x="334" y="1605"/>
                    <a:pt x="383" y="1574"/>
                    <a:pt x="406" y="1524"/>
                  </a:cubicBezTo>
                  <a:lnTo>
                    <a:pt x="993" y="187"/>
                  </a:lnTo>
                  <a:cubicBezTo>
                    <a:pt x="1011" y="145"/>
                    <a:pt x="1008" y="98"/>
                    <a:pt x="982" y="59"/>
                  </a:cubicBezTo>
                  <a:cubicBezTo>
                    <a:pt x="959" y="22"/>
                    <a:pt x="919" y="0"/>
                    <a:pt x="871"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3"/>
            <p:cNvSpPr/>
            <p:nvPr/>
          </p:nvSpPr>
          <p:spPr>
            <a:xfrm>
              <a:off x="6035906" y="2868223"/>
              <a:ext cx="172897" cy="107687"/>
            </a:xfrm>
            <a:custGeom>
              <a:avLst/>
              <a:gdLst/>
              <a:ahLst/>
              <a:cxnLst/>
              <a:rect l="l" t="t" r="r" b="b"/>
              <a:pathLst>
                <a:path w="4870" h="3033" extrusionOk="0">
                  <a:moveTo>
                    <a:pt x="1681" y="1"/>
                  </a:moveTo>
                  <a:cubicBezTo>
                    <a:pt x="754" y="1"/>
                    <a:pt x="0" y="755"/>
                    <a:pt x="0" y="1681"/>
                  </a:cubicBezTo>
                  <a:lnTo>
                    <a:pt x="0" y="2897"/>
                  </a:lnTo>
                  <a:cubicBezTo>
                    <a:pt x="0" y="2971"/>
                    <a:pt x="62" y="3033"/>
                    <a:pt x="135" y="3033"/>
                  </a:cubicBezTo>
                  <a:cubicBezTo>
                    <a:pt x="209" y="3033"/>
                    <a:pt x="271" y="2971"/>
                    <a:pt x="271" y="2897"/>
                  </a:cubicBezTo>
                  <a:lnTo>
                    <a:pt x="271" y="1681"/>
                  </a:lnTo>
                  <a:cubicBezTo>
                    <a:pt x="271" y="904"/>
                    <a:pt x="902" y="271"/>
                    <a:pt x="1681" y="271"/>
                  </a:cubicBezTo>
                  <a:lnTo>
                    <a:pt x="3189" y="271"/>
                  </a:lnTo>
                  <a:cubicBezTo>
                    <a:pt x="3966" y="271"/>
                    <a:pt x="4599" y="904"/>
                    <a:pt x="4599" y="1681"/>
                  </a:cubicBezTo>
                  <a:lnTo>
                    <a:pt x="4599" y="2897"/>
                  </a:lnTo>
                  <a:cubicBezTo>
                    <a:pt x="4599" y="2971"/>
                    <a:pt x="4661" y="3033"/>
                    <a:pt x="4735" y="3033"/>
                  </a:cubicBezTo>
                  <a:cubicBezTo>
                    <a:pt x="4811" y="3033"/>
                    <a:pt x="4870" y="2971"/>
                    <a:pt x="4870" y="2897"/>
                  </a:cubicBezTo>
                  <a:lnTo>
                    <a:pt x="4870" y="1681"/>
                  </a:lnTo>
                  <a:cubicBezTo>
                    <a:pt x="4870" y="755"/>
                    <a:pt x="4116" y="1"/>
                    <a:pt x="3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3"/>
            <p:cNvSpPr/>
            <p:nvPr/>
          </p:nvSpPr>
          <p:spPr>
            <a:xfrm>
              <a:off x="6187258" y="2963516"/>
              <a:ext cx="30106" cy="40405"/>
            </a:xfrm>
            <a:custGeom>
              <a:avLst/>
              <a:gdLst/>
              <a:ahLst/>
              <a:cxnLst/>
              <a:rect l="l" t="t" r="r" b="b"/>
              <a:pathLst>
                <a:path w="848" h="1138" extrusionOk="0">
                  <a:moveTo>
                    <a:pt x="1" y="0"/>
                  </a:moveTo>
                  <a:lnTo>
                    <a:pt x="1" y="1137"/>
                  </a:lnTo>
                  <a:lnTo>
                    <a:pt x="279" y="1137"/>
                  </a:lnTo>
                  <a:cubicBezTo>
                    <a:pt x="592" y="1137"/>
                    <a:pt x="847" y="884"/>
                    <a:pt x="847" y="569"/>
                  </a:cubicBezTo>
                  <a:cubicBezTo>
                    <a:pt x="847" y="257"/>
                    <a:pt x="594" y="0"/>
                    <a:pt x="2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43"/>
            <p:cNvSpPr/>
            <p:nvPr/>
          </p:nvSpPr>
          <p:spPr>
            <a:xfrm>
              <a:off x="6027420" y="2963516"/>
              <a:ext cx="31917" cy="40405"/>
            </a:xfrm>
            <a:custGeom>
              <a:avLst/>
              <a:gdLst/>
              <a:ahLst/>
              <a:cxnLst/>
              <a:rect l="l" t="t" r="r" b="b"/>
              <a:pathLst>
                <a:path w="899" h="1138" extrusionOk="0">
                  <a:moveTo>
                    <a:pt x="569" y="0"/>
                  </a:moveTo>
                  <a:cubicBezTo>
                    <a:pt x="253" y="0"/>
                    <a:pt x="0" y="257"/>
                    <a:pt x="0" y="569"/>
                  </a:cubicBezTo>
                  <a:cubicBezTo>
                    <a:pt x="0" y="884"/>
                    <a:pt x="255" y="1137"/>
                    <a:pt x="569" y="1137"/>
                  </a:cubicBezTo>
                  <a:lnTo>
                    <a:pt x="898" y="1137"/>
                  </a:lnTo>
                  <a:lnTo>
                    <a:pt x="8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43"/>
            <p:cNvSpPr/>
            <p:nvPr/>
          </p:nvSpPr>
          <p:spPr>
            <a:xfrm>
              <a:off x="6056214" y="2922580"/>
              <a:ext cx="132353" cy="141771"/>
            </a:xfrm>
            <a:custGeom>
              <a:avLst/>
              <a:gdLst/>
              <a:ahLst/>
              <a:cxnLst/>
              <a:rect l="l" t="t" r="r" b="b"/>
              <a:pathLst>
                <a:path w="3728" h="3993" extrusionOk="0">
                  <a:moveTo>
                    <a:pt x="1864" y="1"/>
                  </a:moveTo>
                  <a:lnTo>
                    <a:pt x="1" y="988"/>
                  </a:lnTo>
                  <a:lnTo>
                    <a:pt x="1" y="2129"/>
                  </a:lnTo>
                  <a:cubicBezTo>
                    <a:pt x="1" y="3158"/>
                    <a:pt x="834" y="3993"/>
                    <a:pt x="1864" y="3993"/>
                  </a:cubicBezTo>
                  <a:cubicBezTo>
                    <a:pt x="2893" y="3993"/>
                    <a:pt x="3728" y="3158"/>
                    <a:pt x="3728" y="2129"/>
                  </a:cubicBezTo>
                  <a:lnTo>
                    <a:pt x="3728" y="988"/>
                  </a:lnTo>
                  <a:lnTo>
                    <a:pt x="18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3"/>
            <p:cNvSpPr/>
            <p:nvPr/>
          </p:nvSpPr>
          <p:spPr>
            <a:xfrm>
              <a:off x="6115540" y="2950344"/>
              <a:ext cx="73029" cy="113971"/>
            </a:xfrm>
            <a:custGeom>
              <a:avLst/>
              <a:gdLst/>
              <a:ahLst/>
              <a:cxnLst/>
              <a:rect l="l" t="t" r="r" b="b"/>
              <a:pathLst>
                <a:path w="2057" h="3210" extrusionOk="0">
                  <a:moveTo>
                    <a:pt x="1671" y="0"/>
                  </a:moveTo>
                  <a:lnTo>
                    <a:pt x="1671" y="1344"/>
                  </a:lnTo>
                  <a:cubicBezTo>
                    <a:pt x="1671" y="2310"/>
                    <a:pt x="939" y="3103"/>
                    <a:pt x="1" y="3199"/>
                  </a:cubicBezTo>
                  <a:cubicBezTo>
                    <a:pt x="62" y="3205"/>
                    <a:pt x="129" y="3209"/>
                    <a:pt x="193" y="3209"/>
                  </a:cubicBezTo>
                  <a:cubicBezTo>
                    <a:pt x="1222" y="3209"/>
                    <a:pt x="2057" y="2373"/>
                    <a:pt x="2057" y="1344"/>
                  </a:cubicBezTo>
                  <a:lnTo>
                    <a:pt x="2057" y="204"/>
                  </a:lnTo>
                  <a:lnTo>
                    <a:pt x="1671" y="0"/>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43"/>
            <p:cNvSpPr/>
            <p:nvPr/>
          </p:nvSpPr>
          <p:spPr>
            <a:xfrm>
              <a:off x="6087741" y="2978995"/>
              <a:ext cx="9586" cy="19031"/>
            </a:xfrm>
            <a:custGeom>
              <a:avLst/>
              <a:gdLst/>
              <a:ahLst/>
              <a:cxnLst/>
              <a:rect l="l" t="t" r="r" b="b"/>
              <a:pathLst>
                <a:path w="270" h="536" extrusionOk="0">
                  <a:moveTo>
                    <a:pt x="136" y="0"/>
                  </a:moveTo>
                  <a:cubicBezTo>
                    <a:pt x="61" y="0"/>
                    <a:pt x="1" y="61"/>
                    <a:pt x="1" y="136"/>
                  </a:cubicBezTo>
                  <a:lnTo>
                    <a:pt x="1" y="402"/>
                  </a:lnTo>
                  <a:cubicBezTo>
                    <a:pt x="1" y="475"/>
                    <a:pt x="61" y="536"/>
                    <a:pt x="136" y="536"/>
                  </a:cubicBezTo>
                  <a:cubicBezTo>
                    <a:pt x="211" y="536"/>
                    <a:pt x="270" y="475"/>
                    <a:pt x="270" y="402"/>
                  </a:cubicBezTo>
                  <a:lnTo>
                    <a:pt x="270" y="136"/>
                  </a:lnTo>
                  <a:cubicBezTo>
                    <a:pt x="270" y="61"/>
                    <a:pt x="209" y="0"/>
                    <a:pt x="136" y="0"/>
                  </a:cubicBezTo>
                  <a:close/>
                </a:path>
              </a:pathLst>
            </a:custGeom>
            <a:solidFill>
              <a:srgbClr val="9182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43"/>
            <p:cNvSpPr/>
            <p:nvPr/>
          </p:nvSpPr>
          <p:spPr>
            <a:xfrm>
              <a:off x="6147316" y="2978995"/>
              <a:ext cx="9657" cy="19031"/>
            </a:xfrm>
            <a:custGeom>
              <a:avLst/>
              <a:gdLst/>
              <a:ahLst/>
              <a:cxnLst/>
              <a:rect l="l" t="t" r="r" b="b"/>
              <a:pathLst>
                <a:path w="272" h="536" extrusionOk="0">
                  <a:moveTo>
                    <a:pt x="136" y="0"/>
                  </a:moveTo>
                  <a:cubicBezTo>
                    <a:pt x="62" y="0"/>
                    <a:pt x="1" y="61"/>
                    <a:pt x="1" y="136"/>
                  </a:cubicBezTo>
                  <a:lnTo>
                    <a:pt x="1" y="402"/>
                  </a:lnTo>
                  <a:cubicBezTo>
                    <a:pt x="1" y="475"/>
                    <a:pt x="62" y="536"/>
                    <a:pt x="136" y="536"/>
                  </a:cubicBezTo>
                  <a:cubicBezTo>
                    <a:pt x="209" y="536"/>
                    <a:pt x="271" y="475"/>
                    <a:pt x="271" y="402"/>
                  </a:cubicBezTo>
                  <a:lnTo>
                    <a:pt x="271" y="136"/>
                  </a:lnTo>
                  <a:cubicBezTo>
                    <a:pt x="271" y="61"/>
                    <a:pt x="209" y="0"/>
                    <a:pt x="136" y="0"/>
                  </a:cubicBezTo>
                  <a:close/>
                </a:path>
              </a:pathLst>
            </a:custGeom>
            <a:solidFill>
              <a:srgbClr val="9182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43"/>
            <p:cNvSpPr/>
            <p:nvPr/>
          </p:nvSpPr>
          <p:spPr>
            <a:xfrm>
              <a:off x="6141565" y="2999126"/>
              <a:ext cx="61135" cy="40511"/>
            </a:xfrm>
            <a:custGeom>
              <a:avLst/>
              <a:gdLst/>
              <a:ahLst/>
              <a:cxnLst/>
              <a:rect l="l" t="t" r="r" b="b"/>
              <a:pathLst>
                <a:path w="1722" h="1141" extrusionOk="0">
                  <a:moveTo>
                    <a:pt x="1586" y="0"/>
                  </a:moveTo>
                  <a:cubicBezTo>
                    <a:pt x="1512" y="0"/>
                    <a:pt x="1451" y="61"/>
                    <a:pt x="1451" y="134"/>
                  </a:cubicBezTo>
                  <a:lnTo>
                    <a:pt x="1451" y="642"/>
                  </a:lnTo>
                  <a:cubicBezTo>
                    <a:pt x="1451" y="757"/>
                    <a:pt x="1364" y="857"/>
                    <a:pt x="1249" y="871"/>
                  </a:cubicBezTo>
                  <a:lnTo>
                    <a:pt x="134" y="871"/>
                  </a:lnTo>
                  <a:cubicBezTo>
                    <a:pt x="60" y="871"/>
                    <a:pt x="0" y="931"/>
                    <a:pt x="0" y="1005"/>
                  </a:cubicBezTo>
                  <a:cubicBezTo>
                    <a:pt x="0" y="1080"/>
                    <a:pt x="60" y="1140"/>
                    <a:pt x="134" y="1140"/>
                  </a:cubicBezTo>
                  <a:lnTo>
                    <a:pt x="1271" y="1140"/>
                  </a:lnTo>
                  <a:cubicBezTo>
                    <a:pt x="1528" y="1113"/>
                    <a:pt x="1721" y="900"/>
                    <a:pt x="1721" y="642"/>
                  </a:cubicBezTo>
                  <a:lnTo>
                    <a:pt x="1721" y="134"/>
                  </a:lnTo>
                  <a:cubicBezTo>
                    <a:pt x="1721" y="61"/>
                    <a:pt x="1659" y="0"/>
                    <a:pt x="15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3"/>
            <p:cNvSpPr/>
            <p:nvPr/>
          </p:nvSpPr>
          <p:spPr>
            <a:xfrm>
              <a:off x="6056214" y="2888248"/>
              <a:ext cx="132353" cy="77720"/>
            </a:xfrm>
            <a:custGeom>
              <a:avLst/>
              <a:gdLst/>
              <a:ahLst/>
              <a:cxnLst/>
              <a:rect l="l" t="t" r="r" b="b"/>
              <a:pathLst>
                <a:path w="3728" h="2189" extrusionOk="0">
                  <a:moveTo>
                    <a:pt x="1864" y="1"/>
                  </a:moveTo>
                  <a:cubicBezTo>
                    <a:pt x="834" y="1"/>
                    <a:pt x="1" y="835"/>
                    <a:pt x="1" y="1864"/>
                  </a:cubicBezTo>
                  <a:lnTo>
                    <a:pt x="1" y="2188"/>
                  </a:lnTo>
                  <a:cubicBezTo>
                    <a:pt x="1" y="2188"/>
                    <a:pt x="1" y="2188"/>
                    <a:pt x="3" y="2188"/>
                  </a:cubicBezTo>
                  <a:cubicBezTo>
                    <a:pt x="53" y="2188"/>
                    <a:pt x="1224" y="2178"/>
                    <a:pt x="1864" y="1289"/>
                  </a:cubicBezTo>
                  <a:cubicBezTo>
                    <a:pt x="2506" y="2178"/>
                    <a:pt x="3676" y="2188"/>
                    <a:pt x="3726" y="2188"/>
                  </a:cubicBezTo>
                  <a:cubicBezTo>
                    <a:pt x="3727" y="2188"/>
                    <a:pt x="3728" y="2188"/>
                    <a:pt x="3728" y="2188"/>
                  </a:cubicBezTo>
                  <a:lnTo>
                    <a:pt x="3728" y="1864"/>
                  </a:lnTo>
                  <a:cubicBezTo>
                    <a:pt x="3728" y="835"/>
                    <a:pt x="2893" y="1"/>
                    <a:pt x="18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3"/>
            <p:cNvSpPr/>
            <p:nvPr/>
          </p:nvSpPr>
          <p:spPr>
            <a:xfrm>
              <a:off x="6107623" y="2888212"/>
              <a:ext cx="80946" cy="77756"/>
            </a:xfrm>
            <a:custGeom>
              <a:avLst/>
              <a:gdLst/>
              <a:ahLst/>
              <a:cxnLst/>
              <a:rect l="l" t="t" r="r" b="b"/>
              <a:pathLst>
                <a:path w="2280" h="2190" extrusionOk="0">
                  <a:moveTo>
                    <a:pt x="416" y="0"/>
                  </a:moveTo>
                  <a:cubicBezTo>
                    <a:pt x="274" y="0"/>
                    <a:pt x="133" y="18"/>
                    <a:pt x="0" y="48"/>
                  </a:cubicBezTo>
                  <a:lnTo>
                    <a:pt x="29" y="48"/>
                  </a:lnTo>
                  <a:cubicBezTo>
                    <a:pt x="1058" y="48"/>
                    <a:pt x="1893" y="882"/>
                    <a:pt x="1893" y="1911"/>
                  </a:cubicBezTo>
                  <a:lnTo>
                    <a:pt x="1893" y="2150"/>
                  </a:lnTo>
                  <a:cubicBezTo>
                    <a:pt x="2108" y="2188"/>
                    <a:pt x="2259" y="2189"/>
                    <a:pt x="2278" y="2189"/>
                  </a:cubicBezTo>
                  <a:cubicBezTo>
                    <a:pt x="2279" y="2189"/>
                    <a:pt x="2280" y="2189"/>
                    <a:pt x="2280" y="2189"/>
                  </a:cubicBezTo>
                  <a:lnTo>
                    <a:pt x="2280" y="1865"/>
                  </a:lnTo>
                  <a:cubicBezTo>
                    <a:pt x="2280" y="836"/>
                    <a:pt x="1445" y="2"/>
                    <a:pt x="416"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3"/>
            <p:cNvSpPr/>
            <p:nvPr/>
          </p:nvSpPr>
          <p:spPr>
            <a:xfrm>
              <a:off x="6121576" y="3024724"/>
              <a:ext cx="24745" cy="20309"/>
            </a:xfrm>
            <a:custGeom>
              <a:avLst/>
              <a:gdLst/>
              <a:ahLst/>
              <a:cxnLst/>
              <a:rect l="l" t="t" r="r" b="b"/>
              <a:pathLst>
                <a:path w="697" h="572" extrusionOk="0">
                  <a:moveTo>
                    <a:pt x="265" y="0"/>
                  </a:moveTo>
                  <a:cubicBezTo>
                    <a:pt x="120" y="0"/>
                    <a:pt x="0" y="118"/>
                    <a:pt x="0" y="265"/>
                  </a:cubicBezTo>
                  <a:lnTo>
                    <a:pt x="0" y="308"/>
                  </a:lnTo>
                  <a:cubicBezTo>
                    <a:pt x="0" y="454"/>
                    <a:pt x="120" y="572"/>
                    <a:pt x="265" y="572"/>
                  </a:cubicBezTo>
                  <a:lnTo>
                    <a:pt x="432" y="572"/>
                  </a:lnTo>
                  <a:cubicBezTo>
                    <a:pt x="579" y="572"/>
                    <a:pt x="697" y="454"/>
                    <a:pt x="697" y="308"/>
                  </a:cubicBezTo>
                  <a:lnTo>
                    <a:pt x="697" y="265"/>
                  </a:lnTo>
                  <a:cubicBezTo>
                    <a:pt x="697" y="118"/>
                    <a:pt x="579" y="0"/>
                    <a:pt x="4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3"/>
            <p:cNvSpPr/>
            <p:nvPr/>
          </p:nvSpPr>
          <p:spPr>
            <a:xfrm>
              <a:off x="6128819" y="3024653"/>
              <a:ext cx="17503" cy="20344"/>
            </a:xfrm>
            <a:custGeom>
              <a:avLst/>
              <a:gdLst/>
              <a:ahLst/>
              <a:cxnLst/>
              <a:rect l="l" t="t" r="r" b="b"/>
              <a:pathLst>
                <a:path w="493" h="573" extrusionOk="0">
                  <a:moveTo>
                    <a:pt x="61" y="1"/>
                  </a:moveTo>
                  <a:cubicBezTo>
                    <a:pt x="42" y="1"/>
                    <a:pt x="21" y="2"/>
                    <a:pt x="1" y="8"/>
                  </a:cubicBezTo>
                  <a:cubicBezTo>
                    <a:pt x="117" y="34"/>
                    <a:pt x="204" y="141"/>
                    <a:pt x="204" y="264"/>
                  </a:cubicBezTo>
                  <a:lnTo>
                    <a:pt x="204" y="307"/>
                  </a:lnTo>
                  <a:cubicBezTo>
                    <a:pt x="204" y="433"/>
                    <a:pt x="117" y="538"/>
                    <a:pt x="1" y="565"/>
                  </a:cubicBezTo>
                  <a:cubicBezTo>
                    <a:pt x="21" y="571"/>
                    <a:pt x="40" y="572"/>
                    <a:pt x="61" y="572"/>
                  </a:cubicBezTo>
                  <a:lnTo>
                    <a:pt x="228" y="572"/>
                  </a:lnTo>
                  <a:cubicBezTo>
                    <a:pt x="375" y="572"/>
                    <a:pt x="493" y="454"/>
                    <a:pt x="493" y="307"/>
                  </a:cubicBezTo>
                  <a:lnTo>
                    <a:pt x="493" y="264"/>
                  </a:lnTo>
                  <a:cubicBezTo>
                    <a:pt x="493" y="119"/>
                    <a:pt x="375" y="1"/>
                    <a:pt x="228"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3"/>
            <p:cNvSpPr/>
            <p:nvPr/>
          </p:nvSpPr>
          <p:spPr>
            <a:xfrm>
              <a:off x="6188465" y="2963906"/>
              <a:ext cx="28828" cy="40014"/>
            </a:xfrm>
            <a:custGeom>
              <a:avLst/>
              <a:gdLst/>
              <a:ahLst/>
              <a:cxnLst/>
              <a:rect l="l" t="t" r="r" b="b"/>
              <a:pathLst>
                <a:path w="812" h="1127" extrusionOk="0">
                  <a:moveTo>
                    <a:pt x="345" y="1"/>
                  </a:moveTo>
                  <a:lnTo>
                    <a:pt x="345" y="1"/>
                  </a:lnTo>
                  <a:cubicBezTo>
                    <a:pt x="413" y="94"/>
                    <a:pt x="452" y="208"/>
                    <a:pt x="452" y="332"/>
                  </a:cubicBezTo>
                  <a:cubicBezTo>
                    <a:pt x="452" y="605"/>
                    <a:pt x="258" y="834"/>
                    <a:pt x="0" y="887"/>
                  </a:cubicBezTo>
                  <a:lnTo>
                    <a:pt x="0" y="1126"/>
                  </a:lnTo>
                  <a:lnTo>
                    <a:pt x="243" y="1126"/>
                  </a:lnTo>
                  <a:cubicBezTo>
                    <a:pt x="558" y="1126"/>
                    <a:pt x="812" y="872"/>
                    <a:pt x="812" y="558"/>
                  </a:cubicBezTo>
                  <a:cubicBezTo>
                    <a:pt x="812" y="402"/>
                    <a:pt x="748" y="260"/>
                    <a:pt x="645" y="158"/>
                  </a:cubicBezTo>
                  <a:cubicBezTo>
                    <a:pt x="566" y="79"/>
                    <a:pt x="461" y="23"/>
                    <a:pt x="345"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0" name="Google Shape;1800;p43"/>
          <p:cNvGrpSpPr/>
          <p:nvPr/>
        </p:nvGrpSpPr>
        <p:grpSpPr>
          <a:xfrm>
            <a:off x="5434775" y="1925276"/>
            <a:ext cx="234643" cy="327001"/>
            <a:chOff x="5425775" y="2831051"/>
            <a:chExt cx="234643" cy="327001"/>
          </a:xfrm>
        </p:grpSpPr>
        <p:sp>
          <p:nvSpPr>
            <p:cNvPr id="1801" name="Google Shape;1801;p43"/>
            <p:cNvSpPr/>
            <p:nvPr/>
          </p:nvSpPr>
          <p:spPr>
            <a:xfrm>
              <a:off x="5425775" y="2837335"/>
              <a:ext cx="234636" cy="320717"/>
            </a:xfrm>
            <a:custGeom>
              <a:avLst/>
              <a:gdLst/>
              <a:ahLst/>
              <a:cxnLst/>
              <a:rect l="l" t="t" r="r" b="b"/>
              <a:pathLst>
                <a:path w="6609" h="9033" extrusionOk="0">
                  <a:moveTo>
                    <a:pt x="154" y="0"/>
                  </a:moveTo>
                  <a:cubicBezTo>
                    <a:pt x="69" y="0"/>
                    <a:pt x="0" y="69"/>
                    <a:pt x="0" y="155"/>
                  </a:cubicBezTo>
                  <a:lnTo>
                    <a:pt x="0" y="8877"/>
                  </a:lnTo>
                  <a:cubicBezTo>
                    <a:pt x="0" y="8962"/>
                    <a:pt x="68" y="9033"/>
                    <a:pt x="154" y="9033"/>
                  </a:cubicBezTo>
                  <a:lnTo>
                    <a:pt x="5054" y="9033"/>
                  </a:lnTo>
                  <a:lnTo>
                    <a:pt x="6608" y="7591"/>
                  </a:lnTo>
                  <a:lnTo>
                    <a:pt x="6608" y="155"/>
                  </a:lnTo>
                  <a:cubicBezTo>
                    <a:pt x="6608" y="71"/>
                    <a:pt x="6541" y="0"/>
                    <a:pt x="64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3"/>
            <p:cNvSpPr/>
            <p:nvPr/>
          </p:nvSpPr>
          <p:spPr>
            <a:xfrm>
              <a:off x="5641708" y="2831051"/>
              <a:ext cx="18710" cy="287981"/>
            </a:xfrm>
            <a:custGeom>
              <a:avLst/>
              <a:gdLst/>
              <a:ahLst/>
              <a:cxnLst/>
              <a:rect l="l" t="t" r="r" b="b"/>
              <a:pathLst>
                <a:path w="527" h="8111" extrusionOk="0">
                  <a:moveTo>
                    <a:pt x="1" y="0"/>
                  </a:moveTo>
                  <a:cubicBezTo>
                    <a:pt x="86" y="0"/>
                    <a:pt x="156" y="68"/>
                    <a:pt x="156" y="154"/>
                  </a:cubicBezTo>
                  <a:lnTo>
                    <a:pt x="156" y="8110"/>
                  </a:lnTo>
                  <a:lnTo>
                    <a:pt x="526" y="7766"/>
                  </a:lnTo>
                  <a:lnTo>
                    <a:pt x="526" y="154"/>
                  </a:lnTo>
                  <a:cubicBezTo>
                    <a:pt x="526" y="69"/>
                    <a:pt x="456" y="0"/>
                    <a:pt x="372"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3"/>
            <p:cNvSpPr/>
            <p:nvPr/>
          </p:nvSpPr>
          <p:spPr>
            <a:xfrm>
              <a:off x="5453645" y="2895100"/>
              <a:ext cx="80378" cy="80419"/>
            </a:xfrm>
            <a:custGeom>
              <a:avLst/>
              <a:gdLst/>
              <a:ahLst/>
              <a:cxnLst/>
              <a:rect l="l" t="t" r="r" b="b"/>
              <a:pathLst>
                <a:path w="2264" h="2265" extrusionOk="0">
                  <a:moveTo>
                    <a:pt x="1132" y="1"/>
                  </a:moveTo>
                  <a:cubicBezTo>
                    <a:pt x="507" y="1"/>
                    <a:pt x="1" y="509"/>
                    <a:pt x="1" y="1133"/>
                  </a:cubicBezTo>
                  <a:cubicBezTo>
                    <a:pt x="1" y="1758"/>
                    <a:pt x="507" y="2264"/>
                    <a:pt x="1132" y="2264"/>
                  </a:cubicBezTo>
                  <a:cubicBezTo>
                    <a:pt x="1756" y="2264"/>
                    <a:pt x="2263" y="1758"/>
                    <a:pt x="2263" y="1133"/>
                  </a:cubicBezTo>
                  <a:cubicBezTo>
                    <a:pt x="2263" y="509"/>
                    <a:pt x="1756" y="1"/>
                    <a:pt x="11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43"/>
            <p:cNvSpPr/>
            <p:nvPr/>
          </p:nvSpPr>
          <p:spPr>
            <a:xfrm>
              <a:off x="5453645" y="3005091"/>
              <a:ext cx="80378" cy="80419"/>
            </a:xfrm>
            <a:custGeom>
              <a:avLst/>
              <a:gdLst/>
              <a:ahLst/>
              <a:cxnLst/>
              <a:rect l="l" t="t" r="r" b="b"/>
              <a:pathLst>
                <a:path w="2264" h="2265" extrusionOk="0">
                  <a:moveTo>
                    <a:pt x="1132" y="1"/>
                  </a:moveTo>
                  <a:cubicBezTo>
                    <a:pt x="507" y="1"/>
                    <a:pt x="1" y="507"/>
                    <a:pt x="1" y="1132"/>
                  </a:cubicBezTo>
                  <a:cubicBezTo>
                    <a:pt x="1" y="1756"/>
                    <a:pt x="507" y="2264"/>
                    <a:pt x="1132" y="2264"/>
                  </a:cubicBezTo>
                  <a:cubicBezTo>
                    <a:pt x="1756" y="2264"/>
                    <a:pt x="2263" y="1756"/>
                    <a:pt x="2263" y="1132"/>
                  </a:cubicBezTo>
                  <a:cubicBezTo>
                    <a:pt x="2263" y="507"/>
                    <a:pt x="1756" y="1"/>
                    <a:pt x="11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3"/>
            <p:cNvSpPr/>
            <p:nvPr/>
          </p:nvSpPr>
          <p:spPr>
            <a:xfrm>
              <a:off x="5468734" y="2897195"/>
              <a:ext cx="65289" cy="78324"/>
            </a:xfrm>
            <a:custGeom>
              <a:avLst/>
              <a:gdLst/>
              <a:ahLst/>
              <a:cxnLst/>
              <a:rect l="l" t="t" r="r" b="b"/>
              <a:pathLst>
                <a:path w="1839" h="2206" extrusionOk="0">
                  <a:moveTo>
                    <a:pt x="1061" y="1"/>
                  </a:moveTo>
                  <a:lnTo>
                    <a:pt x="1061" y="1"/>
                  </a:lnTo>
                  <a:cubicBezTo>
                    <a:pt x="1319" y="206"/>
                    <a:pt x="1484" y="526"/>
                    <a:pt x="1484" y="881"/>
                  </a:cubicBezTo>
                  <a:cubicBezTo>
                    <a:pt x="1484" y="1507"/>
                    <a:pt x="977" y="2012"/>
                    <a:pt x="353" y="2012"/>
                  </a:cubicBezTo>
                  <a:cubicBezTo>
                    <a:pt x="231" y="2012"/>
                    <a:pt x="111" y="1994"/>
                    <a:pt x="0" y="1958"/>
                  </a:cubicBezTo>
                  <a:lnTo>
                    <a:pt x="0" y="1958"/>
                  </a:lnTo>
                  <a:cubicBezTo>
                    <a:pt x="193" y="2112"/>
                    <a:pt x="439" y="2205"/>
                    <a:pt x="707" y="2205"/>
                  </a:cubicBezTo>
                  <a:cubicBezTo>
                    <a:pt x="1333" y="2205"/>
                    <a:pt x="1838" y="1699"/>
                    <a:pt x="1838" y="1074"/>
                  </a:cubicBezTo>
                  <a:cubicBezTo>
                    <a:pt x="1838" y="572"/>
                    <a:pt x="1511" y="147"/>
                    <a:pt x="1061"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3"/>
            <p:cNvSpPr/>
            <p:nvPr/>
          </p:nvSpPr>
          <p:spPr>
            <a:xfrm>
              <a:off x="5468663" y="3007079"/>
              <a:ext cx="65360" cy="78431"/>
            </a:xfrm>
            <a:custGeom>
              <a:avLst/>
              <a:gdLst/>
              <a:ahLst/>
              <a:cxnLst/>
              <a:rect l="l" t="t" r="r" b="b"/>
              <a:pathLst>
                <a:path w="1841" h="2209" extrusionOk="0">
                  <a:moveTo>
                    <a:pt x="1062" y="1"/>
                  </a:moveTo>
                  <a:cubicBezTo>
                    <a:pt x="1319" y="208"/>
                    <a:pt x="1485" y="526"/>
                    <a:pt x="1485" y="882"/>
                  </a:cubicBezTo>
                  <a:cubicBezTo>
                    <a:pt x="1485" y="1506"/>
                    <a:pt x="977" y="2014"/>
                    <a:pt x="354" y="2014"/>
                  </a:cubicBezTo>
                  <a:cubicBezTo>
                    <a:pt x="231" y="2014"/>
                    <a:pt x="112" y="1994"/>
                    <a:pt x="1" y="1958"/>
                  </a:cubicBezTo>
                  <a:lnTo>
                    <a:pt x="1" y="1958"/>
                  </a:lnTo>
                  <a:cubicBezTo>
                    <a:pt x="195" y="2115"/>
                    <a:pt x="441" y="2208"/>
                    <a:pt x="709" y="2208"/>
                  </a:cubicBezTo>
                  <a:cubicBezTo>
                    <a:pt x="1335" y="2208"/>
                    <a:pt x="1840" y="1700"/>
                    <a:pt x="1840" y="1076"/>
                  </a:cubicBezTo>
                  <a:cubicBezTo>
                    <a:pt x="1840" y="575"/>
                    <a:pt x="1513" y="151"/>
                    <a:pt x="1062"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3"/>
            <p:cNvSpPr/>
            <p:nvPr/>
          </p:nvSpPr>
          <p:spPr>
            <a:xfrm>
              <a:off x="5425775" y="2831051"/>
              <a:ext cx="234636" cy="42677"/>
            </a:xfrm>
            <a:custGeom>
              <a:avLst/>
              <a:gdLst/>
              <a:ahLst/>
              <a:cxnLst/>
              <a:rect l="l" t="t" r="r" b="b"/>
              <a:pathLst>
                <a:path w="6609" h="1202" extrusionOk="0">
                  <a:moveTo>
                    <a:pt x="154" y="0"/>
                  </a:moveTo>
                  <a:cubicBezTo>
                    <a:pt x="69" y="0"/>
                    <a:pt x="0" y="68"/>
                    <a:pt x="0" y="154"/>
                  </a:cubicBezTo>
                  <a:lnTo>
                    <a:pt x="0" y="1202"/>
                  </a:lnTo>
                  <a:lnTo>
                    <a:pt x="6608" y="1202"/>
                  </a:lnTo>
                  <a:lnTo>
                    <a:pt x="6608" y="154"/>
                  </a:lnTo>
                  <a:cubicBezTo>
                    <a:pt x="6608" y="69"/>
                    <a:pt x="6538" y="0"/>
                    <a:pt x="64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3"/>
            <p:cNvSpPr/>
            <p:nvPr/>
          </p:nvSpPr>
          <p:spPr>
            <a:xfrm>
              <a:off x="5641708" y="2831051"/>
              <a:ext cx="18710" cy="42677"/>
            </a:xfrm>
            <a:custGeom>
              <a:avLst/>
              <a:gdLst/>
              <a:ahLst/>
              <a:cxnLst/>
              <a:rect l="l" t="t" r="r" b="b"/>
              <a:pathLst>
                <a:path w="527" h="1202" extrusionOk="0">
                  <a:moveTo>
                    <a:pt x="1" y="0"/>
                  </a:moveTo>
                  <a:cubicBezTo>
                    <a:pt x="86" y="0"/>
                    <a:pt x="156" y="68"/>
                    <a:pt x="156" y="154"/>
                  </a:cubicBezTo>
                  <a:lnTo>
                    <a:pt x="156" y="1202"/>
                  </a:lnTo>
                  <a:lnTo>
                    <a:pt x="526" y="1202"/>
                  </a:lnTo>
                  <a:lnTo>
                    <a:pt x="526" y="154"/>
                  </a:lnTo>
                  <a:cubicBezTo>
                    <a:pt x="526" y="69"/>
                    <a:pt x="456" y="0"/>
                    <a:pt x="372"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3"/>
            <p:cNvSpPr/>
            <p:nvPr/>
          </p:nvSpPr>
          <p:spPr>
            <a:xfrm>
              <a:off x="5605210" y="3106774"/>
              <a:ext cx="55206" cy="51269"/>
            </a:xfrm>
            <a:custGeom>
              <a:avLst/>
              <a:gdLst/>
              <a:ahLst/>
              <a:cxnLst/>
              <a:rect l="l" t="t" r="r" b="b"/>
              <a:pathLst>
                <a:path w="1555" h="1444" extrusionOk="0">
                  <a:moveTo>
                    <a:pt x="223" y="0"/>
                  </a:moveTo>
                  <a:cubicBezTo>
                    <a:pt x="99" y="0"/>
                    <a:pt x="0" y="101"/>
                    <a:pt x="0" y="223"/>
                  </a:cubicBezTo>
                  <a:lnTo>
                    <a:pt x="0" y="1444"/>
                  </a:lnTo>
                  <a:lnTo>
                    <a:pt x="1554" y="0"/>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3"/>
            <p:cNvSpPr/>
            <p:nvPr/>
          </p:nvSpPr>
          <p:spPr>
            <a:xfrm>
              <a:off x="5605139" y="3106809"/>
              <a:ext cx="55277" cy="12498"/>
            </a:xfrm>
            <a:custGeom>
              <a:avLst/>
              <a:gdLst/>
              <a:ahLst/>
              <a:cxnLst/>
              <a:rect l="l" t="t" r="r" b="b"/>
              <a:pathLst>
                <a:path w="1557" h="352" extrusionOk="0">
                  <a:moveTo>
                    <a:pt x="222" y="1"/>
                  </a:moveTo>
                  <a:cubicBezTo>
                    <a:pt x="100" y="1"/>
                    <a:pt x="1" y="100"/>
                    <a:pt x="1" y="222"/>
                  </a:cubicBezTo>
                  <a:lnTo>
                    <a:pt x="1" y="352"/>
                  </a:lnTo>
                  <a:cubicBezTo>
                    <a:pt x="18" y="349"/>
                    <a:pt x="35" y="346"/>
                    <a:pt x="52" y="346"/>
                  </a:cubicBezTo>
                  <a:lnTo>
                    <a:pt x="1183" y="346"/>
                  </a:lnTo>
                  <a:lnTo>
                    <a:pt x="1556" y="1"/>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3"/>
            <p:cNvSpPr/>
            <p:nvPr/>
          </p:nvSpPr>
          <p:spPr>
            <a:xfrm>
              <a:off x="5473598" y="2911893"/>
              <a:ext cx="40366" cy="46902"/>
            </a:xfrm>
            <a:custGeom>
              <a:avLst/>
              <a:gdLst/>
              <a:ahLst/>
              <a:cxnLst/>
              <a:rect l="l" t="t" r="r" b="b"/>
              <a:pathLst>
                <a:path w="1137" h="1321" extrusionOk="0">
                  <a:moveTo>
                    <a:pt x="571" y="489"/>
                  </a:moveTo>
                  <a:lnTo>
                    <a:pt x="684" y="785"/>
                  </a:lnTo>
                  <a:lnTo>
                    <a:pt x="459" y="785"/>
                  </a:lnTo>
                  <a:lnTo>
                    <a:pt x="571" y="489"/>
                  </a:lnTo>
                  <a:close/>
                  <a:moveTo>
                    <a:pt x="570" y="1"/>
                  </a:moveTo>
                  <a:cubicBezTo>
                    <a:pt x="504" y="1"/>
                    <a:pt x="443" y="41"/>
                    <a:pt x="419" y="102"/>
                  </a:cubicBezTo>
                  <a:cubicBezTo>
                    <a:pt x="419" y="105"/>
                    <a:pt x="419" y="105"/>
                    <a:pt x="417" y="106"/>
                  </a:cubicBezTo>
                  <a:lnTo>
                    <a:pt x="26" y="1131"/>
                  </a:lnTo>
                  <a:cubicBezTo>
                    <a:pt x="0" y="1203"/>
                    <a:pt x="36" y="1285"/>
                    <a:pt x="108" y="1311"/>
                  </a:cubicBezTo>
                  <a:cubicBezTo>
                    <a:pt x="124" y="1317"/>
                    <a:pt x="141" y="1320"/>
                    <a:pt x="157" y="1320"/>
                  </a:cubicBezTo>
                  <a:cubicBezTo>
                    <a:pt x="213" y="1320"/>
                    <a:pt x="266" y="1286"/>
                    <a:pt x="288" y="1230"/>
                  </a:cubicBezTo>
                  <a:lnTo>
                    <a:pt x="350" y="1064"/>
                  </a:lnTo>
                  <a:lnTo>
                    <a:pt x="786" y="1064"/>
                  </a:lnTo>
                  <a:lnTo>
                    <a:pt x="849" y="1230"/>
                  </a:lnTo>
                  <a:cubicBezTo>
                    <a:pt x="871" y="1286"/>
                    <a:pt x="923" y="1321"/>
                    <a:pt x="979" y="1321"/>
                  </a:cubicBezTo>
                  <a:cubicBezTo>
                    <a:pt x="994" y="1321"/>
                    <a:pt x="1010" y="1316"/>
                    <a:pt x="1028" y="1311"/>
                  </a:cubicBezTo>
                  <a:cubicBezTo>
                    <a:pt x="1101" y="1282"/>
                    <a:pt x="1137" y="1201"/>
                    <a:pt x="1110" y="1131"/>
                  </a:cubicBezTo>
                  <a:lnTo>
                    <a:pt x="722" y="106"/>
                  </a:lnTo>
                  <a:cubicBezTo>
                    <a:pt x="722" y="105"/>
                    <a:pt x="721" y="105"/>
                    <a:pt x="721" y="102"/>
                  </a:cubicBezTo>
                  <a:cubicBezTo>
                    <a:pt x="695" y="41"/>
                    <a:pt x="636" y="1"/>
                    <a:pt x="570"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3"/>
            <p:cNvSpPr/>
            <p:nvPr/>
          </p:nvSpPr>
          <p:spPr>
            <a:xfrm>
              <a:off x="5477681" y="3021919"/>
              <a:ext cx="32449" cy="46760"/>
            </a:xfrm>
            <a:custGeom>
              <a:avLst/>
              <a:gdLst/>
              <a:ahLst/>
              <a:cxnLst/>
              <a:rect l="l" t="t" r="r" b="b"/>
              <a:pathLst>
                <a:path w="914" h="1317" extrusionOk="0">
                  <a:moveTo>
                    <a:pt x="439" y="277"/>
                  </a:moveTo>
                  <a:cubicBezTo>
                    <a:pt x="495" y="277"/>
                    <a:pt x="540" y="323"/>
                    <a:pt x="540" y="377"/>
                  </a:cubicBezTo>
                  <a:cubicBezTo>
                    <a:pt x="540" y="433"/>
                    <a:pt x="495" y="478"/>
                    <a:pt x="439" y="478"/>
                  </a:cubicBezTo>
                  <a:lnTo>
                    <a:pt x="275" y="478"/>
                  </a:lnTo>
                  <a:lnTo>
                    <a:pt x="275" y="277"/>
                  </a:lnTo>
                  <a:close/>
                  <a:moveTo>
                    <a:pt x="492" y="756"/>
                  </a:moveTo>
                  <a:cubicBezTo>
                    <a:pt x="570" y="756"/>
                    <a:pt x="633" y="819"/>
                    <a:pt x="633" y="895"/>
                  </a:cubicBezTo>
                  <a:cubicBezTo>
                    <a:pt x="633" y="973"/>
                    <a:pt x="570" y="1038"/>
                    <a:pt x="492" y="1038"/>
                  </a:cubicBezTo>
                  <a:lnTo>
                    <a:pt x="277" y="1038"/>
                  </a:lnTo>
                  <a:lnTo>
                    <a:pt x="277" y="756"/>
                  </a:lnTo>
                  <a:close/>
                  <a:moveTo>
                    <a:pt x="138" y="0"/>
                  </a:moveTo>
                  <a:cubicBezTo>
                    <a:pt x="61" y="0"/>
                    <a:pt x="0" y="64"/>
                    <a:pt x="0" y="138"/>
                  </a:cubicBezTo>
                  <a:lnTo>
                    <a:pt x="0" y="618"/>
                  </a:lnTo>
                  <a:lnTo>
                    <a:pt x="0" y="1179"/>
                  </a:lnTo>
                  <a:cubicBezTo>
                    <a:pt x="0" y="1216"/>
                    <a:pt x="15" y="1251"/>
                    <a:pt x="41" y="1277"/>
                  </a:cubicBezTo>
                  <a:cubicBezTo>
                    <a:pt x="66" y="1303"/>
                    <a:pt x="102" y="1317"/>
                    <a:pt x="140" y="1317"/>
                  </a:cubicBezTo>
                  <a:cubicBezTo>
                    <a:pt x="140" y="1317"/>
                    <a:pt x="418" y="1315"/>
                    <a:pt x="495" y="1315"/>
                  </a:cubicBezTo>
                  <a:cubicBezTo>
                    <a:pt x="724" y="1315"/>
                    <a:pt x="914" y="1126"/>
                    <a:pt x="914" y="895"/>
                  </a:cubicBezTo>
                  <a:cubicBezTo>
                    <a:pt x="913" y="769"/>
                    <a:pt x="852" y="654"/>
                    <a:pt x="760" y="576"/>
                  </a:cubicBezTo>
                  <a:cubicBezTo>
                    <a:pt x="796" y="518"/>
                    <a:pt x="819" y="449"/>
                    <a:pt x="819" y="377"/>
                  </a:cubicBezTo>
                  <a:cubicBezTo>
                    <a:pt x="819" y="169"/>
                    <a:pt x="649" y="0"/>
                    <a:pt x="441"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43"/>
            <p:cNvSpPr/>
            <p:nvPr/>
          </p:nvSpPr>
          <p:spPr>
            <a:xfrm>
              <a:off x="5549363" y="2912284"/>
              <a:ext cx="54745" cy="9835"/>
            </a:xfrm>
            <a:custGeom>
              <a:avLst/>
              <a:gdLst/>
              <a:ahLst/>
              <a:cxnLst/>
              <a:rect l="l" t="t" r="r" b="b"/>
              <a:pathLst>
                <a:path w="1542" h="277" extrusionOk="0">
                  <a:moveTo>
                    <a:pt x="140" y="0"/>
                  </a:moveTo>
                  <a:cubicBezTo>
                    <a:pt x="64" y="0"/>
                    <a:pt x="0" y="60"/>
                    <a:pt x="0" y="138"/>
                  </a:cubicBezTo>
                  <a:cubicBezTo>
                    <a:pt x="0" y="213"/>
                    <a:pt x="62" y="276"/>
                    <a:pt x="140" y="276"/>
                  </a:cubicBezTo>
                  <a:lnTo>
                    <a:pt x="1402" y="276"/>
                  </a:lnTo>
                  <a:cubicBezTo>
                    <a:pt x="1478" y="276"/>
                    <a:pt x="1541" y="216"/>
                    <a:pt x="1541" y="138"/>
                  </a:cubicBezTo>
                  <a:cubicBezTo>
                    <a:pt x="1541" y="62"/>
                    <a:pt x="1480" y="0"/>
                    <a:pt x="1402"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3"/>
            <p:cNvSpPr/>
            <p:nvPr/>
          </p:nvSpPr>
          <p:spPr>
            <a:xfrm>
              <a:off x="5549363" y="2931669"/>
              <a:ext cx="88011" cy="9870"/>
            </a:xfrm>
            <a:custGeom>
              <a:avLst/>
              <a:gdLst/>
              <a:ahLst/>
              <a:cxnLst/>
              <a:rect l="l" t="t" r="r" b="b"/>
              <a:pathLst>
                <a:path w="2479" h="278" extrusionOk="0">
                  <a:moveTo>
                    <a:pt x="140" y="1"/>
                  </a:moveTo>
                  <a:cubicBezTo>
                    <a:pt x="64" y="1"/>
                    <a:pt x="0" y="61"/>
                    <a:pt x="0" y="139"/>
                  </a:cubicBezTo>
                  <a:cubicBezTo>
                    <a:pt x="0" y="214"/>
                    <a:pt x="62" y="277"/>
                    <a:pt x="140" y="277"/>
                  </a:cubicBezTo>
                  <a:lnTo>
                    <a:pt x="2339" y="277"/>
                  </a:lnTo>
                  <a:cubicBezTo>
                    <a:pt x="2416" y="277"/>
                    <a:pt x="2478" y="217"/>
                    <a:pt x="2478" y="139"/>
                  </a:cubicBezTo>
                  <a:cubicBezTo>
                    <a:pt x="2478" y="63"/>
                    <a:pt x="2416" y="1"/>
                    <a:pt x="2339"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3"/>
            <p:cNvSpPr/>
            <p:nvPr/>
          </p:nvSpPr>
          <p:spPr>
            <a:xfrm>
              <a:off x="5549363" y="2951089"/>
              <a:ext cx="88011" cy="9870"/>
            </a:xfrm>
            <a:custGeom>
              <a:avLst/>
              <a:gdLst/>
              <a:ahLst/>
              <a:cxnLst/>
              <a:rect l="l" t="t" r="r" b="b"/>
              <a:pathLst>
                <a:path w="2479" h="278" extrusionOk="0">
                  <a:moveTo>
                    <a:pt x="140" y="1"/>
                  </a:moveTo>
                  <a:cubicBezTo>
                    <a:pt x="64" y="1"/>
                    <a:pt x="0" y="61"/>
                    <a:pt x="0" y="139"/>
                  </a:cubicBezTo>
                  <a:cubicBezTo>
                    <a:pt x="0" y="214"/>
                    <a:pt x="62" y="277"/>
                    <a:pt x="140" y="277"/>
                  </a:cubicBezTo>
                  <a:lnTo>
                    <a:pt x="2339" y="277"/>
                  </a:lnTo>
                  <a:cubicBezTo>
                    <a:pt x="2416" y="277"/>
                    <a:pt x="2478" y="217"/>
                    <a:pt x="2478" y="139"/>
                  </a:cubicBezTo>
                  <a:cubicBezTo>
                    <a:pt x="2478" y="63"/>
                    <a:pt x="2416" y="1"/>
                    <a:pt x="2339"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3"/>
            <p:cNvSpPr/>
            <p:nvPr/>
          </p:nvSpPr>
          <p:spPr>
            <a:xfrm>
              <a:off x="5549363" y="2970545"/>
              <a:ext cx="88011" cy="9870"/>
            </a:xfrm>
            <a:custGeom>
              <a:avLst/>
              <a:gdLst/>
              <a:ahLst/>
              <a:cxnLst/>
              <a:rect l="l" t="t" r="r" b="b"/>
              <a:pathLst>
                <a:path w="2479" h="278" extrusionOk="0">
                  <a:moveTo>
                    <a:pt x="140" y="1"/>
                  </a:moveTo>
                  <a:cubicBezTo>
                    <a:pt x="64" y="1"/>
                    <a:pt x="0" y="61"/>
                    <a:pt x="0" y="139"/>
                  </a:cubicBezTo>
                  <a:cubicBezTo>
                    <a:pt x="0" y="215"/>
                    <a:pt x="62" y="277"/>
                    <a:pt x="140" y="277"/>
                  </a:cubicBezTo>
                  <a:lnTo>
                    <a:pt x="2339" y="277"/>
                  </a:lnTo>
                  <a:cubicBezTo>
                    <a:pt x="2416" y="277"/>
                    <a:pt x="2478" y="215"/>
                    <a:pt x="2478" y="139"/>
                  </a:cubicBezTo>
                  <a:cubicBezTo>
                    <a:pt x="2478" y="64"/>
                    <a:pt x="2416" y="1"/>
                    <a:pt x="2339"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3"/>
            <p:cNvSpPr/>
            <p:nvPr/>
          </p:nvSpPr>
          <p:spPr>
            <a:xfrm>
              <a:off x="5549363" y="3022274"/>
              <a:ext cx="54745" cy="9906"/>
            </a:xfrm>
            <a:custGeom>
              <a:avLst/>
              <a:gdLst/>
              <a:ahLst/>
              <a:cxnLst/>
              <a:rect l="l" t="t" r="r" b="b"/>
              <a:pathLst>
                <a:path w="1542" h="279" extrusionOk="0">
                  <a:moveTo>
                    <a:pt x="140" y="0"/>
                  </a:moveTo>
                  <a:cubicBezTo>
                    <a:pt x="64" y="0"/>
                    <a:pt x="0" y="64"/>
                    <a:pt x="0" y="140"/>
                  </a:cubicBezTo>
                  <a:cubicBezTo>
                    <a:pt x="0" y="215"/>
                    <a:pt x="62" y="278"/>
                    <a:pt x="140" y="278"/>
                  </a:cubicBezTo>
                  <a:lnTo>
                    <a:pt x="1402" y="278"/>
                  </a:lnTo>
                  <a:cubicBezTo>
                    <a:pt x="1478" y="278"/>
                    <a:pt x="1541" y="215"/>
                    <a:pt x="1541" y="140"/>
                  </a:cubicBezTo>
                  <a:cubicBezTo>
                    <a:pt x="1541" y="64"/>
                    <a:pt x="1480" y="0"/>
                    <a:pt x="1402"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3"/>
            <p:cNvSpPr/>
            <p:nvPr/>
          </p:nvSpPr>
          <p:spPr>
            <a:xfrm>
              <a:off x="5549363" y="3041695"/>
              <a:ext cx="88011" cy="9870"/>
            </a:xfrm>
            <a:custGeom>
              <a:avLst/>
              <a:gdLst/>
              <a:ahLst/>
              <a:cxnLst/>
              <a:rect l="l" t="t" r="r" b="b"/>
              <a:pathLst>
                <a:path w="2479" h="278" extrusionOk="0">
                  <a:moveTo>
                    <a:pt x="140" y="0"/>
                  </a:moveTo>
                  <a:cubicBezTo>
                    <a:pt x="64" y="0"/>
                    <a:pt x="0" y="62"/>
                    <a:pt x="0" y="140"/>
                  </a:cubicBezTo>
                  <a:cubicBezTo>
                    <a:pt x="0" y="215"/>
                    <a:pt x="62" y="278"/>
                    <a:pt x="140" y="278"/>
                  </a:cubicBezTo>
                  <a:lnTo>
                    <a:pt x="2339" y="278"/>
                  </a:lnTo>
                  <a:cubicBezTo>
                    <a:pt x="2416" y="278"/>
                    <a:pt x="2478" y="215"/>
                    <a:pt x="2478" y="140"/>
                  </a:cubicBezTo>
                  <a:cubicBezTo>
                    <a:pt x="2478" y="63"/>
                    <a:pt x="2416" y="0"/>
                    <a:pt x="2339"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43"/>
            <p:cNvSpPr/>
            <p:nvPr/>
          </p:nvSpPr>
          <p:spPr>
            <a:xfrm>
              <a:off x="5549363" y="3061080"/>
              <a:ext cx="88011" cy="9906"/>
            </a:xfrm>
            <a:custGeom>
              <a:avLst/>
              <a:gdLst/>
              <a:ahLst/>
              <a:cxnLst/>
              <a:rect l="l" t="t" r="r" b="b"/>
              <a:pathLst>
                <a:path w="2479" h="279" extrusionOk="0">
                  <a:moveTo>
                    <a:pt x="140" y="1"/>
                  </a:moveTo>
                  <a:cubicBezTo>
                    <a:pt x="64" y="1"/>
                    <a:pt x="0" y="63"/>
                    <a:pt x="0" y="141"/>
                  </a:cubicBezTo>
                  <a:cubicBezTo>
                    <a:pt x="0" y="215"/>
                    <a:pt x="62" y="279"/>
                    <a:pt x="140" y="279"/>
                  </a:cubicBezTo>
                  <a:lnTo>
                    <a:pt x="2339" y="279"/>
                  </a:lnTo>
                  <a:cubicBezTo>
                    <a:pt x="2416" y="279"/>
                    <a:pt x="2478" y="215"/>
                    <a:pt x="2478" y="141"/>
                  </a:cubicBezTo>
                  <a:cubicBezTo>
                    <a:pt x="2478" y="64"/>
                    <a:pt x="2416" y="1"/>
                    <a:pt x="2339"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43"/>
            <p:cNvSpPr/>
            <p:nvPr/>
          </p:nvSpPr>
          <p:spPr>
            <a:xfrm>
              <a:off x="5549363" y="3080501"/>
              <a:ext cx="88011" cy="9906"/>
            </a:xfrm>
            <a:custGeom>
              <a:avLst/>
              <a:gdLst/>
              <a:ahLst/>
              <a:cxnLst/>
              <a:rect l="l" t="t" r="r" b="b"/>
              <a:pathLst>
                <a:path w="2479" h="279" extrusionOk="0">
                  <a:moveTo>
                    <a:pt x="140" y="1"/>
                  </a:moveTo>
                  <a:cubicBezTo>
                    <a:pt x="64" y="1"/>
                    <a:pt x="0" y="64"/>
                    <a:pt x="0" y="140"/>
                  </a:cubicBezTo>
                  <a:cubicBezTo>
                    <a:pt x="0" y="215"/>
                    <a:pt x="62" y="279"/>
                    <a:pt x="140" y="279"/>
                  </a:cubicBezTo>
                  <a:lnTo>
                    <a:pt x="2339" y="279"/>
                  </a:lnTo>
                  <a:cubicBezTo>
                    <a:pt x="2416" y="279"/>
                    <a:pt x="2478" y="215"/>
                    <a:pt x="2478" y="140"/>
                  </a:cubicBezTo>
                  <a:cubicBezTo>
                    <a:pt x="2478" y="64"/>
                    <a:pt x="2416" y="1"/>
                    <a:pt x="2339"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1" name="Google Shape;1821;p43"/>
          <p:cNvGrpSpPr/>
          <p:nvPr/>
        </p:nvGrpSpPr>
        <p:grpSpPr>
          <a:xfrm>
            <a:off x="3441248" y="1925276"/>
            <a:ext cx="308313" cy="327001"/>
            <a:chOff x="4741548" y="2831051"/>
            <a:chExt cx="308313" cy="327001"/>
          </a:xfrm>
        </p:grpSpPr>
        <p:sp>
          <p:nvSpPr>
            <p:cNvPr id="1822" name="Google Shape;1822;p43"/>
            <p:cNvSpPr/>
            <p:nvPr/>
          </p:nvSpPr>
          <p:spPr>
            <a:xfrm>
              <a:off x="4741548" y="2835524"/>
              <a:ext cx="308304" cy="322527"/>
            </a:xfrm>
            <a:custGeom>
              <a:avLst/>
              <a:gdLst/>
              <a:ahLst/>
              <a:cxnLst/>
              <a:rect l="l" t="t" r="r" b="b"/>
              <a:pathLst>
                <a:path w="8684" h="9084" extrusionOk="0">
                  <a:moveTo>
                    <a:pt x="100" y="1"/>
                  </a:moveTo>
                  <a:cubicBezTo>
                    <a:pt x="47" y="1"/>
                    <a:pt x="1" y="47"/>
                    <a:pt x="1" y="100"/>
                  </a:cubicBezTo>
                  <a:lnTo>
                    <a:pt x="1" y="8984"/>
                  </a:lnTo>
                  <a:cubicBezTo>
                    <a:pt x="1" y="9038"/>
                    <a:pt x="47" y="9084"/>
                    <a:pt x="100" y="9084"/>
                  </a:cubicBezTo>
                  <a:lnTo>
                    <a:pt x="8584" y="9084"/>
                  </a:lnTo>
                  <a:cubicBezTo>
                    <a:pt x="8639" y="9084"/>
                    <a:pt x="8684" y="9041"/>
                    <a:pt x="8684" y="8984"/>
                  </a:cubicBezTo>
                  <a:lnTo>
                    <a:pt x="8684" y="100"/>
                  </a:lnTo>
                  <a:cubicBezTo>
                    <a:pt x="8684" y="47"/>
                    <a:pt x="8639" y="1"/>
                    <a:pt x="8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3"/>
            <p:cNvSpPr/>
            <p:nvPr/>
          </p:nvSpPr>
          <p:spPr>
            <a:xfrm>
              <a:off x="5032785" y="2831051"/>
              <a:ext cx="17077" cy="327001"/>
            </a:xfrm>
            <a:custGeom>
              <a:avLst/>
              <a:gdLst/>
              <a:ahLst/>
              <a:cxnLst/>
              <a:rect l="l" t="t" r="r" b="b"/>
              <a:pathLst>
                <a:path w="481" h="9210" extrusionOk="0">
                  <a:moveTo>
                    <a:pt x="0" y="0"/>
                  </a:moveTo>
                  <a:cubicBezTo>
                    <a:pt x="27" y="0"/>
                    <a:pt x="52" y="10"/>
                    <a:pt x="71" y="29"/>
                  </a:cubicBezTo>
                  <a:cubicBezTo>
                    <a:pt x="88" y="46"/>
                    <a:pt x="99" y="72"/>
                    <a:pt x="99" y="98"/>
                  </a:cubicBezTo>
                  <a:lnTo>
                    <a:pt x="99" y="9110"/>
                  </a:lnTo>
                  <a:cubicBezTo>
                    <a:pt x="99" y="9164"/>
                    <a:pt x="55" y="9210"/>
                    <a:pt x="0" y="9210"/>
                  </a:cubicBezTo>
                  <a:lnTo>
                    <a:pt x="381" y="9210"/>
                  </a:lnTo>
                  <a:cubicBezTo>
                    <a:pt x="436" y="9210"/>
                    <a:pt x="481" y="9164"/>
                    <a:pt x="481" y="9110"/>
                  </a:cubicBezTo>
                  <a:lnTo>
                    <a:pt x="481" y="98"/>
                  </a:lnTo>
                  <a:cubicBezTo>
                    <a:pt x="481" y="75"/>
                    <a:pt x="472" y="53"/>
                    <a:pt x="459" y="36"/>
                  </a:cubicBezTo>
                  <a:cubicBezTo>
                    <a:pt x="456" y="33"/>
                    <a:pt x="453" y="30"/>
                    <a:pt x="452" y="29"/>
                  </a:cubicBezTo>
                  <a:cubicBezTo>
                    <a:pt x="435" y="10"/>
                    <a:pt x="409" y="0"/>
                    <a:pt x="381"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3"/>
            <p:cNvSpPr/>
            <p:nvPr/>
          </p:nvSpPr>
          <p:spPr>
            <a:xfrm>
              <a:off x="4741548" y="2831051"/>
              <a:ext cx="308304" cy="42748"/>
            </a:xfrm>
            <a:custGeom>
              <a:avLst/>
              <a:gdLst/>
              <a:ahLst/>
              <a:cxnLst/>
              <a:rect l="l" t="t" r="r" b="b"/>
              <a:pathLst>
                <a:path w="8684" h="1204" extrusionOk="0">
                  <a:moveTo>
                    <a:pt x="100" y="0"/>
                  </a:moveTo>
                  <a:cubicBezTo>
                    <a:pt x="47" y="0"/>
                    <a:pt x="1" y="45"/>
                    <a:pt x="1" y="98"/>
                  </a:cubicBezTo>
                  <a:lnTo>
                    <a:pt x="1" y="1203"/>
                  </a:lnTo>
                  <a:lnTo>
                    <a:pt x="8684" y="1203"/>
                  </a:lnTo>
                  <a:lnTo>
                    <a:pt x="8684" y="98"/>
                  </a:lnTo>
                  <a:cubicBezTo>
                    <a:pt x="8684" y="45"/>
                    <a:pt x="8639" y="0"/>
                    <a:pt x="85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3"/>
            <p:cNvSpPr/>
            <p:nvPr/>
          </p:nvSpPr>
          <p:spPr>
            <a:xfrm>
              <a:off x="5032785" y="2831051"/>
              <a:ext cx="17077" cy="42748"/>
            </a:xfrm>
            <a:custGeom>
              <a:avLst/>
              <a:gdLst/>
              <a:ahLst/>
              <a:cxnLst/>
              <a:rect l="l" t="t" r="r" b="b"/>
              <a:pathLst>
                <a:path w="481" h="1204" extrusionOk="0">
                  <a:moveTo>
                    <a:pt x="0" y="0"/>
                  </a:moveTo>
                  <a:cubicBezTo>
                    <a:pt x="27" y="0"/>
                    <a:pt x="52" y="10"/>
                    <a:pt x="71" y="29"/>
                  </a:cubicBezTo>
                  <a:cubicBezTo>
                    <a:pt x="88" y="46"/>
                    <a:pt x="99" y="72"/>
                    <a:pt x="99" y="98"/>
                  </a:cubicBezTo>
                  <a:lnTo>
                    <a:pt x="99" y="1203"/>
                  </a:lnTo>
                  <a:lnTo>
                    <a:pt x="481" y="1203"/>
                  </a:lnTo>
                  <a:lnTo>
                    <a:pt x="481" y="98"/>
                  </a:lnTo>
                  <a:cubicBezTo>
                    <a:pt x="481" y="75"/>
                    <a:pt x="472" y="53"/>
                    <a:pt x="459" y="36"/>
                  </a:cubicBezTo>
                  <a:cubicBezTo>
                    <a:pt x="456" y="33"/>
                    <a:pt x="453" y="30"/>
                    <a:pt x="452" y="29"/>
                  </a:cubicBezTo>
                  <a:cubicBezTo>
                    <a:pt x="435" y="10"/>
                    <a:pt x="409" y="0"/>
                    <a:pt x="381"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3"/>
            <p:cNvSpPr/>
            <p:nvPr/>
          </p:nvSpPr>
          <p:spPr>
            <a:xfrm>
              <a:off x="4803786" y="2900496"/>
              <a:ext cx="183903" cy="230996"/>
            </a:xfrm>
            <a:custGeom>
              <a:avLst/>
              <a:gdLst/>
              <a:ahLst/>
              <a:cxnLst/>
              <a:rect l="l" t="t" r="r" b="b"/>
              <a:pathLst>
                <a:path w="5180" h="6506" extrusionOk="0">
                  <a:moveTo>
                    <a:pt x="2590" y="0"/>
                  </a:moveTo>
                  <a:cubicBezTo>
                    <a:pt x="2552" y="0"/>
                    <a:pt x="2513" y="11"/>
                    <a:pt x="2478" y="33"/>
                  </a:cubicBezTo>
                  <a:cubicBezTo>
                    <a:pt x="2168" y="228"/>
                    <a:pt x="1238" y="775"/>
                    <a:pt x="264" y="972"/>
                  </a:cubicBezTo>
                  <a:cubicBezTo>
                    <a:pt x="167" y="991"/>
                    <a:pt x="98" y="1076"/>
                    <a:pt x="98" y="1175"/>
                  </a:cubicBezTo>
                  <a:lnTo>
                    <a:pt x="98" y="3997"/>
                  </a:lnTo>
                  <a:cubicBezTo>
                    <a:pt x="98" y="3997"/>
                    <a:pt x="0" y="5845"/>
                    <a:pt x="2591" y="6505"/>
                  </a:cubicBezTo>
                  <a:cubicBezTo>
                    <a:pt x="5179" y="5846"/>
                    <a:pt x="5080" y="3997"/>
                    <a:pt x="5080" y="3997"/>
                  </a:cubicBezTo>
                  <a:lnTo>
                    <a:pt x="5080" y="1175"/>
                  </a:lnTo>
                  <a:cubicBezTo>
                    <a:pt x="5080" y="1076"/>
                    <a:pt x="5010" y="991"/>
                    <a:pt x="4915" y="972"/>
                  </a:cubicBezTo>
                  <a:cubicBezTo>
                    <a:pt x="3942" y="775"/>
                    <a:pt x="3011" y="228"/>
                    <a:pt x="2700" y="33"/>
                  </a:cubicBezTo>
                  <a:cubicBezTo>
                    <a:pt x="2667" y="11"/>
                    <a:pt x="2629" y="0"/>
                    <a:pt x="25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3"/>
            <p:cNvSpPr/>
            <p:nvPr/>
          </p:nvSpPr>
          <p:spPr>
            <a:xfrm>
              <a:off x="4888995" y="2900425"/>
              <a:ext cx="96141" cy="231067"/>
            </a:xfrm>
            <a:custGeom>
              <a:avLst/>
              <a:gdLst/>
              <a:ahLst/>
              <a:cxnLst/>
              <a:rect l="l" t="t" r="r" b="b"/>
              <a:pathLst>
                <a:path w="2708" h="6508" extrusionOk="0">
                  <a:moveTo>
                    <a:pt x="188" y="1"/>
                  </a:moveTo>
                  <a:cubicBezTo>
                    <a:pt x="150" y="1"/>
                    <a:pt x="112" y="12"/>
                    <a:pt x="78" y="33"/>
                  </a:cubicBezTo>
                  <a:cubicBezTo>
                    <a:pt x="55" y="48"/>
                    <a:pt x="31" y="64"/>
                    <a:pt x="1" y="81"/>
                  </a:cubicBezTo>
                  <a:cubicBezTo>
                    <a:pt x="368" y="330"/>
                    <a:pt x="1237" y="983"/>
                    <a:pt x="2143" y="1164"/>
                  </a:cubicBezTo>
                  <a:cubicBezTo>
                    <a:pt x="2240" y="1185"/>
                    <a:pt x="2309" y="1268"/>
                    <a:pt x="2309" y="1367"/>
                  </a:cubicBezTo>
                  <a:lnTo>
                    <a:pt x="2309" y="3999"/>
                  </a:lnTo>
                  <a:cubicBezTo>
                    <a:pt x="2309" y="3999"/>
                    <a:pt x="2338" y="4530"/>
                    <a:pt x="1966" y="5123"/>
                  </a:cubicBezTo>
                  <a:cubicBezTo>
                    <a:pt x="1660" y="5611"/>
                    <a:pt x="1086" y="6142"/>
                    <a:pt x="4" y="6456"/>
                  </a:cubicBezTo>
                  <a:cubicBezTo>
                    <a:pt x="63" y="6474"/>
                    <a:pt x="126" y="6490"/>
                    <a:pt x="189" y="6507"/>
                  </a:cubicBezTo>
                  <a:cubicBezTo>
                    <a:pt x="1392" y="6201"/>
                    <a:pt x="2014" y="5638"/>
                    <a:pt x="2336" y="5123"/>
                  </a:cubicBezTo>
                  <a:cubicBezTo>
                    <a:pt x="2708" y="4530"/>
                    <a:pt x="2680" y="3999"/>
                    <a:pt x="2680" y="3998"/>
                  </a:cubicBezTo>
                  <a:lnTo>
                    <a:pt x="2680" y="1173"/>
                  </a:lnTo>
                  <a:cubicBezTo>
                    <a:pt x="2680" y="1077"/>
                    <a:pt x="2611" y="992"/>
                    <a:pt x="2515" y="972"/>
                  </a:cubicBezTo>
                  <a:cubicBezTo>
                    <a:pt x="1542" y="776"/>
                    <a:pt x="611" y="229"/>
                    <a:pt x="300" y="33"/>
                  </a:cubicBezTo>
                  <a:cubicBezTo>
                    <a:pt x="265" y="12"/>
                    <a:pt x="227" y="1"/>
                    <a:pt x="188"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3"/>
            <p:cNvSpPr/>
            <p:nvPr/>
          </p:nvSpPr>
          <p:spPr>
            <a:xfrm>
              <a:off x="4825479" y="2925101"/>
              <a:ext cx="140377" cy="182389"/>
            </a:xfrm>
            <a:custGeom>
              <a:avLst/>
              <a:gdLst/>
              <a:ahLst/>
              <a:cxnLst/>
              <a:rect l="l" t="t" r="r" b="b"/>
              <a:pathLst>
                <a:path w="3954" h="5137" extrusionOk="0">
                  <a:moveTo>
                    <a:pt x="1977" y="1"/>
                  </a:moveTo>
                  <a:cubicBezTo>
                    <a:pt x="1948" y="1"/>
                    <a:pt x="1919" y="9"/>
                    <a:pt x="1893" y="25"/>
                  </a:cubicBezTo>
                  <a:cubicBezTo>
                    <a:pt x="1656" y="174"/>
                    <a:pt x="945" y="592"/>
                    <a:pt x="202" y="743"/>
                  </a:cubicBezTo>
                  <a:cubicBezTo>
                    <a:pt x="129" y="757"/>
                    <a:pt x="76" y="822"/>
                    <a:pt x="76" y="898"/>
                  </a:cubicBezTo>
                  <a:lnTo>
                    <a:pt x="76" y="3052"/>
                  </a:lnTo>
                  <a:cubicBezTo>
                    <a:pt x="76" y="3052"/>
                    <a:pt x="1" y="4632"/>
                    <a:pt x="1978" y="5136"/>
                  </a:cubicBezTo>
                  <a:cubicBezTo>
                    <a:pt x="3954" y="4632"/>
                    <a:pt x="3879" y="3052"/>
                    <a:pt x="3879" y="3052"/>
                  </a:cubicBezTo>
                  <a:lnTo>
                    <a:pt x="3879" y="898"/>
                  </a:lnTo>
                  <a:cubicBezTo>
                    <a:pt x="3879" y="822"/>
                    <a:pt x="3827" y="757"/>
                    <a:pt x="3753" y="743"/>
                  </a:cubicBezTo>
                  <a:cubicBezTo>
                    <a:pt x="3010" y="593"/>
                    <a:pt x="2301" y="176"/>
                    <a:pt x="2062" y="25"/>
                  </a:cubicBezTo>
                  <a:cubicBezTo>
                    <a:pt x="2036" y="9"/>
                    <a:pt x="2007" y="1"/>
                    <a:pt x="19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3"/>
            <p:cNvSpPr/>
            <p:nvPr/>
          </p:nvSpPr>
          <p:spPr>
            <a:xfrm>
              <a:off x="4884876" y="2925030"/>
              <a:ext cx="79100" cy="182354"/>
            </a:xfrm>
            <a:custGeom>
              <a:avLst/>
              <a:gdLst/>
              <a:ahLst/>
              <a:cxnLst/>
              <a:rect l="l" t="t" r="r" b="b"/>
              <a:pathLst>
                <a:path w="2228" h="5136" extrusionOk="0">
                  <a:moveTo>
                    <a:pt x="306" y="0"/>
                  </a:moveTo>
                  <a:cubicBezTo>
                    <a:pt x="277" y="0"/>
                    <a:pt x="248" y="9"/>
                    <a:pt x="222" y="25"/>
                  </a:cubicBezTo>
                  <a:cubicBezTo>
                    <a:pt x="170" y="57"/>
                    <a:pt x="94" y="103"/>
                    <a:pt x="0" y="156"/>
                  </a:cubicBezTo>
                  <a:cubicBezTo>
                    <a:pt x="291" y="335"/>
                    <a:pt x="1026" y="866"/>
                    <a:pt x="1718" y="1004"/>
                  </a:cubicBezTo>
                  <a:cubicBezTo>
                    <a:pt x="1792" y="1018"/>
                    <a:pt x="1844" y="1083"/>
                    <a:pt x="1844" y="1158"/>
                  </a:cubicBezTo>
                  <a:lnTo>
                    <a:pt x="1844" y="3053"/>
                  </a:lnTo>
                  <a:cubicBezTo>
                    <a:pt x="1844" y="3053"/>
                    <a:pt x="1865" y="3506"/>
                    <a:pt x="1582" y="4004"/>
                  </a:cubicBezTo>
                  <a:cubicBezTo>
                    <a:pt x="1351" y="4407"/>
                    <a:pt x="923" y="4839"/>
                    <a:pt x="122" y="5085"/>
                  </a:cubicBezTo>
                  <a:cubicBezTo>
                    <a:pt x="181" y="5104"/>
                    <a:pt x="242" y="5119"/>
                    <a:pt x="304" y="5135"/>
                  </a:cubicBezTo>
                  <a:cubicBezTo>
                    <a:pt x="1222" y="4902"/>
                    <a:pt x="1697" y="4436"/>
                    <a:pt x="1943" y="4004"/>
                  </a:cubicBezTo>
                  <a:cubicBezTo>
                    <a:pt x="2228" y="3508"/>
                    <a:pt x="2206" y="3054"/>
                    <a:pt x="2208" y="3053"/>
                  </a:cubicBezTo>
                  <a:lnTo>
                    <a:pt x="2208" y="897"/>
                  </a:lnTo>
                  <a:cubicBezTo>
                    <a:pt x="2208" y="823"/>
                    <a:pt x="2156" y="758"/>
                    <a:pt x="2082" y="743"/>
                  </a:cubicBezTo>
                  <a:cubicBezTo>
                    <a:pt x="1338" y="592"/>
                    <a:pt x="629" y="175"/>
                    <a:pt x="392" y="25"/>
                  </a:cubicBezTo>
                  <a:cubicBezTo>
                    <a:pt x="365" y="9"/>
                    <a:pt x="335" y="0"/>
                    <a:pt x="306"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3"/>
            <p:cNvSpPr/>
            <p:nvPr/>
          </p:nvSpPr>
          <p:spPr>
            <a:xfrm>
              <a:off x="4848520" y="2969125"/>
              <a:ext cx="94366" cy="94301"/>
            </a:xfrm>
            <a:custGeom>
              <a:avLst/>
              <a:gdLst/>
              <a:ahLst/>
              <a:cxnLst/>
              <a:rect l="l" t="t" r="r" b="b"/>
              <a:pathLst>
                <a:path w="2658" h="2656" extrusionOk="0">
                  <a:moveTo>
                    <a:pt x="1073" y="1"/>
                  </a:moveTo>
                  <a:cubicBezTo>
                    <a:pt x="981" y="1"/>
                    <a:pt x="906" y="77"/>
                    <a:pt x="906" y="169"/>
                  </a:cubicBezTo>
                  <a:lnTo>
                    <a:pt x="906" y="739"/>
                  </a:lnTo>
                  <a:cubicBezTo>
                    <a:pt x="906" y="831"/>
                    <a:pt x="830" y="906"/>
                    <a:pt x="739" y="906"/>
                  </a:cubicBezTo>
                  <a:lnTo>
                    <a:pt x="168" y="906"/>
                  </a:lnTo>
                  <a:cubicBezTo>
                    <a:pt x="77" y="906"/>
                    <a:pt x="1" y="982"/>
                    <a:pt x="1" y="1073"/>
                  </a:cubicBezTo>
                  <a:lnTo>
                    <a:pt x="1" y="1584"/>
                  </a:lnTo>
                  <a:cubicBezTo>
                    <a:pt x="1" y="1676"/>
                    <a:pt x="77" y="1752"/>
                    <a:pt x="168" y="1752"/>
                  </a:cubicBezTo>
                  <a:lnTo>
                    <a:pt x="739" y="1752"/>
                  </a:lnTo>
                  <a:cubicBezTo>
                    <a:pt x="830" y="1752"/>
                    <a:pt x="906" y="1827"/>
                    <a:pt x="906" y="1919"/>
                  </a:cubicBezTo>
                  <a:lnTo>
                    <a:pt x="906" y="2489"/>
                  </a:lnTo>
                  <a:cubicBezTo>
                    <a:pt x="906" y="2581"/>
                    <a:pt x="981" y="2656"/>
                    <a:pt x="1073" y="2656"/>
                  </a:cubicBezTo>
                  <a:lnTo>
                    <a:pt x="1584" y="2656"/>
                  </a:lnTo>
                  <a:cubicBezTo>
                    <a:pt x="1676" y="2656"/>
                    <a:pt x="1751" y="2581"/>
                    <a:pt x="1751" y="2489"/>
                  </a:cubicBezTo>
                  <a:lnTo>
                    <a:pt x="1751" y="1919"/>
                  </a:lnTo>
                  <a:cubicBezTo>
                    <a:pt x="1751" y="1827"/>
                    <a:pt x="1827" y="1752"/>
                    <a:pt x="1918" y="1752"/>
                  </a:cubicBezTo>
                  <a:lnTo>
                    <a:pt x="2489" y="1752"/>
                  </a:lnTo>
                  <a:cubicBezTo>
                    <a:pt x="2580" y="1752"/>
                    <a:pt x="2656" y="1676"/>
                    <a:pt x="2656" y="1584"/>
                  </a:cubicBezTo>
                  <a:lnTo>
                    <a:pt x="2656" y="1073"/>
                  </a:lnTo>
                  <a:cubicBezTo>
                    <a:pt x="2657" y="979"/>
                    <a:pt x="2583" y="906"/>
                    <a:pt x="2491" y="906"/>
                  </a:cubicBezTo>
                  <a:lnTo>
                    <a:pt x="1919" y="906"/>
                  </a:lnTo>
                  <a:cubicBezTo>
                    <a:pt x="1827" y="906"/>
                    <a:pt x="1751" y="831"/>
                    <a:pt x="1751" y="739"/>
                  </a:cubicBezTo>
                  <a:lnTo>
                    <a:pt x="1751" y="169"/>
                  </a:lnTo>
                  <a:cubicBezTo>
                    <a:pt x="1751" y="77"/>
                    <a:pt x="1676" y="1"/>
                    <a:pt x="15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3"/>
            <p:cNvSpPr/>
            <p:nvPr/>
          </p:nvSpPr>
          <p:spPr>
            <a:xfrm>
              <a:off x="4891622" y="3031292"/>
              <a:ext cx="25065" cy="32132"/>
            </a:xfrm>
            <a:custGeom>
              <a:avLst/>
              <a:gdLst/>
              <a:ahLst/>
              <a:cxnLst/>
              <a:rect l="l" t="t" r="r" b="b"/>
              <a:pathLst>
                <a:path w="706" h="905" extrusionOk="0">
                  <a:moveTo>
                    <a:pt x="334" y="1"/>
                  </a:moveTo>
                  <a:cubicBezTo>
                    <a:pt x="242" y="1"/>
                    <a:pt x="167" y="74"/>
                    <a:pt x="167" y="168"/>
                  </a:cubicBezTo>
                  <a:lnTo>
                    <a:pt x="167" y="738"/>
                  </a:lnTo>
                  <a:cubicBezTo>
                    <a:pt x="167" y="830"/>
                    <a:pt x="91" y="905"/>
                    <a:pt x="0" y="905"/>
                  </a:cubicBezTo>
                  <a:lnTo>
                    <a:pt x="370" y="905"/>
                  </a:lnTo>
                  <a:cubicBezTo>
                    <a:pt x="462" y="905"/>
                    <a:pt x="537" y="830"/>
                    <a:pt x="537" y="738"/>
                  </a:cubicBezTo>
                  <a:lnTo>
                    <a:pt x="537" y="168"/>
                  </a:lnTo>
                  <a:cubicBezTo>
                    <a:pt x="537" y="76"/>
                    <a:pt x="610" y="1"/>
                    <a:pt x="705"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3"/>
            <p:cNvSpPr/>
            <p:nvPr/>
          </p:nvSpPr>
          <p:spPr>
            <a:xfrm>
              <a:off x="4891622" y="2969125"/>
              <a:ext cx="25065" cy="32168"/>
            </a:xfrm>
            <a:custGeom>
              <a:avLst/>
              <a:gdLst/>
              <a:ahLst/>
              <a:cxnLst/>
              <a:rect l="l" t="t" r="r" b="b"/>
              <a:pathLst>
                <a:path w="706" h="906" extrusionOk="0">
                  <a:moveTo>
                    <a:pt x="0" y="1"/>
                  </a:moveTo>
                  <a:cubicBezTo>
                    <a:pt x="91" y="1"/>
                    <a:pt x="167" y="77"/>
                    <a:pt x="167" y="169"/>
                  </a:cubicBezTo>
                  <a:lnTo>
                    <a:pt x="167" y="739"/>
                  </a:lnTo>
                  <a:cubicBezTo>
                    <a:pt x="167" y="831"/>
                    <a:pt x="240" y="906"/>
                    <a:pt x="334" y="906"/>
                  </a:cubicBezTo>
                  <a:lnTo>
                    <a:pt x="705" y="906"/>
                  </a:lnTo>
                  <a:cubicBezTo>
                    <a:pt x="613" y="906"/>
                    <a:pt x="537" y="831"/>
                    <a:pt x="537" y="739"/>
                  </a:cubicBezTo>
                  <a:lnTo>
                    <a:pt x="537" y="169"/>
                  </a:lnTo>
                  <a:cubicBezTo>
                    <a:pt x="537" y="77"/>
                    <a:pt x="463" y="1"/>
                    <a:pt x="370"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3"/>
            <p:cNvSpPr/>
            <p:nvPr/>
          </p:nvSpPr>
          <p:spPr>
            <a:xfrm>
              <a:off x="4923788" y="3001256"/>
              <a:ext cx="19100" cy="30073"/>
            </a:xfrm>
            <a:custGeom>
              <a:avLst/>
              <a:gdLst/>
              <a:ahLst/>
              <a:cxnLst/>
              <a:rect l="l" t="t" r="r" b="b"/>
              <a:pathLst>
                <a:path w="538" h="847" extrusionOk="0">
                  <a:moveTo>
                    <a:pt x="1" y="1"/>
                  </a:moveTo>
                  <a:cubicBezTo>
                    <a:pt x="91" y="1"/>
                    <a:pt x="168" y="77"/>
                    <a:pt x="168" y="168"/>
                  </a:cubicBezTo>
                  <a:lnTo>
                    <a:pt x="168" y="679"/>
                  </a:lnTo>
                  <a:cubicBezTo>
                    <a:pt x="168" y="771"/>
                    <a:pt x="94" y="847"/>
                    <a:pt x="1" y="847"/>
                  </a:cubicBezTo>
                  <a:lnTo>
                    <a:pt x="371" y="847"/>
                  </a:lnTo>
                  <a:cubicBezTo>
                    <a:pt x="463" y="847"/>
                    <a:pt x="537" y="771"/>
                    <a:pt x="537" y="679"/>
                  </a:cubicBezTo>
                  <a:lnTo>
                    <a:pt x="537" y="168"/>
                  </a:lnTo>
                  <a:cubicBezTo>
                    <a:pt x="537" y="74"/>
                    <a:pt x="463" y="1"/>
                    <a:pt x="371"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4" name="Google Shape;1834;p43"/>
          <p:cNvGrpSpPr/>
          <p:nvPr/>
        </p:nvGrpSpPr>
        <p:grpSpPr>
          <a:xfrm>
            <a:off x="1475234" y="1925219"/>
            <a:ext cx="327022" cy="327108"/>
            <a:chOff x="4084872" y="2830944"/>
            <a:chExt cx="327022" cy="327108"/>
          </a:xfrm>
        </p:grpSpPr>
        <p:sp>
          <p:nvSpPr>
            <p:cNvPr id="1835" name="Google Shape;1835;p43"/>
            <p:cNvSpPr/>
            <p:nvPr/>
          </p:nvSpPr>
          <p:spPr>
            <a:xfrm>
              <a:off x="4084872" y="2830944"/>
              <a:ext cx="322221" cy="327108"/>
            </a:xfrm>
            <a:custGeom>
              <a:avLst/>
              <a:gdLst/>
              <a:ahLst/>
              <a:cxnLst/>
              <a:rect l="l" t="t" r="r" b="b"/>
              <a:pathLst>
                <a:path w="9076" h="9213" extrusionOk="0">
                  <a:moveTo>
                    <a:pt x="4606" y="0"/>
                  </a:moveTo>
                  <a:cubicBezTo>
                    <a:pt x="3357" y="0"/>
                    <a:pt x="2226" y="497"/>
                    <a:pt x="1397" y="1302"/>
                  </a:cubicBezTo>
                  <a:cubicBezTo>
                    <a:pt x="1341" y="1357"/>
                    <a:pt x="1269" y="1553"/>
                    <a:pt x="1217" y="1610"/>
                  </a:cubicBezTo>
                  <a:cubicBezTo>
                    <a:pt x="679" y="2187"/>
                    <a:pt x="486" y="2701"/>
                    <a:pt x="300" y="3496"/>
                  </a:cubicBezTo>
                  <a:cubicBezTo>
                    <a:pt x="281" y="3582"/>
                    <a:pt x="81" y="3732"/>
                    <a:pt x="67" y="3819"/>
                  </a:cubicBezTo>
                  <a:cubicBezTo>
                    <a:pt x="24" y="4077"/>
                    <a:pt x="1" y="4339"/>
                    <a:pt x="1" y="4608"/>
                  </a:cubicBezTo>
                  <a:cubicBezTo>
                    <a:pt x="1" y="7151"/>
                    <a:pt x="2061" y="9213"/>
                    <a:pt x="4606" y="9213"/>
                  </a:cubicBezTo>
                  <a:cubicBezTo>
                    <a:pt x="5764" y="9213"/>
                    <a:pt x="6823" y="8784"/>
                    <a:pt x="7632" y="8077"/>
                  </a:cubicBezTo>
                  <a:cubicBezTo>
                    <a:pt x="7681" y="8034"/>
                    <a:pt x="7690" y="7803"/>
                    <a:pt x="7737" y="7756"/>
                  </a:cubicBezTo>
                  <a:cubicBezTo>
                    <a:pt x="8621" y="6919"/>
                    <a:pt x="9075" y="5922"/>
                    <a:pt x="9075" y="4608"/>
                  </a:cubicBezTo>
                  <a:cubicBezTo>
                    <a:pt x="9075" y="2963"/>
                    <a:pt x="8297" y="1639"/>
                    <a:pt x="7000" y="823"/>
                  </a:cubicBezTo>
                  <a:cubicBezTo>
                    <a:pt x="6938" y="784"/>
                    <a:pt x="6927" y="626"/>
                    <a:pt x="6862" y="590"/>
                  </a:cubicBezTo>
                  <a:cubicBezTo>
                    <a:pt x="6194" y="215"/>
                    <a:pt x="5426" y="0"/>
                    <a:pt x="46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43"/>
            <p:cNvSpPr/>
            <p:nvPr/>
          </p:nvSpPr>
          <p:spPr>
            <a:xfrm>
              <a:off x="4186696" y="2837584"/>
              <a:ext cx="225192" cy="320468"/>
            </a:xfrm>
            <a:custGeom>
              <a:avLst/>
              <a:gdLst/>
              <a:ahLst/>
              <a:cxnLst/>
              <a:rect l="l" t="t" r="r" b="b"/>
              <a:pathLst>
                <a:path w="6343" h="9026" extrusionOk="0">
                  <a:moveTo>
                    <a:pt x="3034" y="0"/>
                  </a:moveTo>
                  <a:lnTo>
                    <a:pt x="3034" y="0"/>
                  </a:lnTo>
                  <a:cubicBezTo>
                    <a:pt x="4716" y="688"/>
                    <a:pt x="5901" y="2339"/>
                    <a:pt x="5901" y="4267"/>
                  </a:cubicBezTo>
                  <a:cubicBezTo>
                    <a:pt x="5901" y="6811"/>
                    <a:pt x="3840" y="8872"/>
                    <a:pt x="1296" y="8872"/>
                  </a:cubicBezTo>
                  <a:cubicBezTo>
                    <a:pt x="847" y="8872"/>
                    <a:pt x="411" y="8807"/>
                    <a:pt x="1" y="8688"/>
                  </a:cubicBezTo>
                  <a:lnTo>
                    <a:pt x="1" y="8688"/>
                  </a:lnTo>
                  <a:cubicBezTo>
                    <a:pt x="538" y="8905"/>
                    <a:pt x="1123" y="9026"/>
                    <a:pt x="1738" y="9026"/>
                  </a:cubicBezTo>
                  <a:cubicBezTo>
                    <a:pt x="4280" y="9026"/>
                    <a:pt x="6343" y="6964"/>
                    <a:pt x="6343" y="4421"/>
                  </a:cubicBezTo>
                  <a:cubicBezTo>
                    <a:pt x="6343" y="2329"/>
                    <a:pt x="4944" y="561"/>
                    <a:pt x="3034"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43"/>
            <p:cNvSpPr/>
            <p:nvPr/>
          </p:nvSpPr>
          <p:spPr>
            <a:xfrm>
              <a:off x="4237751" y="2851998"/>
              <a:ext cx="174140" cy="265755"/>
            </a:xfrm>
            <a:custGeom>
              <a:avLst/>
              <a:gdLst/>
              <a:ahLst/>
              <a:cxnLst/>
              <a:rect l="l" t="t" r="r" b="b"/>
              <a:pathLst>
                <a:path w="4905" h="7485" extrusionOk="0">
                  <a:moveTo>
                    <a:pt x="2556" y="0"/>
                  </a:moveTo>
                  <a:cubicBezTo>
                    <a:pt x="2168" y="419"/>
                    <a:pt x="1756" y="814"/>
                    <a:pt x="1326" y="1190"/>
                  </a:cubicBezTo>
                  <a:cubicBezTo>
                    <a:pt x="1252" y="1253"/>
                    <a:pt x="1175" y="1320"/>
                    <a:pt x="1081" y="1350"/>
                  </a:cubicBezTo>
                  <a:cubicBezTo>
                    <a:pt x="1054" y="1359"/>
                    <a:pt x="1020" y="1363"/>
                    <a:pt x="983" y="1363"/>
                  </a:cubicBezTo>
                  <a:cubicBezTo>
                    <a:pt x="820" y="1363"/>
                    <a:pt x="577" y="1291"/>
                    <a:pt x="379" y="1291"/>
                  </a:cubicBezTo>
                  <a:cubicBezTo>
                    <a:pt x="216" y="1291"/>
                    <a:pt x="83" y="1339"/>
                    <a:pt x="48" y="1514"/>
                  </a:cubicBezTo>
                  <a:cubicBezTo>
                    <a:pt x="0" y="1744"/>
                    <a:pt x="375" y="1872"/>
                    <a:pt x="367" y="2110"/>
                  </a:cubicBezTo>
                  <a:cubicBezTo>
                    <a:pt x="366" y="2170"/>
                    <a:pt x="336" y="2228"/>
                    <a:pt x="317" y="2290"/>
                  </a:cubicBezTo>
                  <a:cubicBezTo>
                    <a:pt x="225" y="2602"/>
                    <a:pt x="498" y="2900"/>
                    <a:pt x="769" y="3084"/>
                  </a:cubicBezTo>
                  <a:cubicBezTo>
                    <a:pt x="1038" y="3269"/>
                    <a:pt x="1359" y="3458"/>
                    <a:pt x="1424" y="3779"/>
                  </a:cubicBezTo>
                  <a:cubicBezTo>
                    <a:pt x="1455" y="3940"/>
                    <a:pt x="1416" y="4119"/>
                    <a:pt x="1483" y="4271"/>
                  </a:cubicBezTo>
                  <a:cubicBezTo>
                    <a:pt x="1624" y="4592"/>
                    <a:pt x="2107" y="4576"/>
                    <a:pt x="2340" y="4835"/>
                  </a:cubicBezTo>
                  <a:cubicBezTo>
                    <a:pt x="2499" y="5009"/>
                    <a:pt x="2510" y="5274"/>
                    <a:pt x="2467" y="5507"/>
                  </a:cubicBezTo>
                  <a:cubicBezTo>
                    <a:pt x="2424" y="5742"/>
                    <a:pt x="2339" y="5968"/>
                    <a:pt x="2339" y="6205"/>
                  </a:cubicBezTo>
                  <a:cubicBezTo>
                    <a:pt x="2340" y="6576"/>
                    <a:pt x="2556" y="6922"/>
                    <a:pt x="2840" y="7162"/>
                  </a:cubicBezTo>
                  <a:cubicBezTo>
                    <a:pt x="2988" y="7290"/>
                    <a:pt x="3153" y="7392"/>
                    <a:pt x="3326" y="7484"/>
                  </a:cubicBezTo>
                  <a:cubicBezTo>
                    <a:pt x="4293" y="6641"/>
                    <a:pt x="4905" y="5399"/>
                    <a:pt x="4905" y="4015"/>
                  </a:cubicBezTo>
                  <a:cubicBezTo>
                    <a:pt x="4905" y="2291"/>
                    <a:pt x="3956" y="789"/>
                    <a:pt x="25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43"/>
            <p:cNvSpPr/>
            <p:nvPr/>
          </p:nvSpPr>
          <p:spPr>
            <a:xfrm>
              <a:off x="4325871" y="2852034"/>
              <a:ext cx="86023" cy="265719"/>
            </a:xfrm>
            <a:custGeom>
              <a:avLst/>
              <a:gdLst/>
              <a:ahLst/>
              <a:cxnLst/>
              <a:rect l="l" t="t" r="r" b="b"/>
              <a:pathLst>
                <a:path w="2423" h="7484" extrusionOk="0">
                  <a:moveTo>
                    <a:pt x="74" y="0"/>
                  </a:moveTo>
                  <a:cubicBezTo>
                    <a:pt x="50" y="25"/>
                    <a:pt x="27" y="51"/>
                    <a:pt x="1" y="75"/>
                  </a:cubicBezTo>
                  <a:cubicBezTo>
                    <a:pt x="1199" y="907"/>
                    <a:pt x="1984" y="2291"/>
                    <a:pt x="1984" y="3860"/>
                  </a:cubicBezTo>
                  <a:cubicBezTo>
                    <a:pt x="1984" y="5205"/>
                    <a:pt x="1404" y="6419"/>
                    <a:pt x="483" y="7260"/>
                  </a:cubicBezTo>
                  <a:cubicBezTo>
                    <a:pt x="596" y="7345"/>
                    <a:pt x="719" y="7417"/>
                    <a:pt x="844" y="7483"/>
                  </a:cubicBezTo>
                  <a:cubicBezTo>
                    <a:pt x="1811" y="6640"/>
                    <a:pt x="2423" y="5398"/>
                    <a:pt x="2423" y="4014"/>
                  </a:cubicBezTo>
                  <a:cubicBezTo>
                    <a:pt x="2423" y="2290"/>
                    <a:pt x="1474" y="788"/>
                    <a:pt x="74"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3"/>
            <p:cNvSpPr/>
            <p:nvPr/>
          </p:nvSpPr>
          <p:spPr>
            <a:xfrm>
              <a:off x="4087215" y="2877277"/>
              <a:ext cx="111371" cy="111876"/>
            </a:xfrm>
            <a:custGeom>
              <a:avLst/>
              <a:gdLst/>
              <a:ahLst/>
              <a:cxnLst/>
              <a:rect l="l" t="t" r="r" b="b"/>
              <a:pathLst>
                <a:path w="3137" h="3151" extrusionOk="0">
                  <a:moveTo>
                    <a:pt x="1331" y="0"/>
                  </a:moveTo>
                  <a:cubicBezTo>
                    <a:pt x="647" y="664"/>
                    <a:pt x="169" y="1537"/>
                    <a:pt x="1" y="2516"/>
                  </a:cubicBezTo>
                  <a:cubicBezTo>
                    <a:pt x="57" y="2507"/>
                    <a:pt x="112" y="2504"/>
                    <a:pt x="169" y="2501"/>
                  </a:cubicBezTo>
                  <a:cubicBezTo>
                    <a:pt x="174" y="2501"/>
                    <a:pt x="179" y="2501"/>
                    <a:pt x="183" y="2501"/>
                  </a:cubicBezTo>
                  <a:cubicBezTo>
                    <a:pt x="587" y="2501"/>
                    <a:pt x="964" y="2687"/>
                    <a:pt x="1342" y="2829"/>
                  </a:cubicBezTo>
                  <a:cubicBezTo>
                    <a:pt x="1749" y="2983"/>
                    <a:pt x="2174" y="3088"/>
                    <a:pt x="2606" y="3145"/>
                  </a:cubicBezTo>
                  <a:cubicBezTo>
                    <a:pt x="2631" y="3147"/>
                    <a:pt x="2656" y="3150"/>
                    <a:pt x="2682" y="3150"/>
                  </a:cubicBezTo>
                  <a:cubicBezTo>
                    <a:pt x="2707" y="3150"/>
                    <a:pt x="2732" y="3147"/>
                    <a:pt x="2757" y="3139"/>
                  </a:cubicBezTo>
                  <a:cubicBezTo>
                    <a:pt x="2878" y="3094"/>
                    <a:pt x="2952" y="2955"/>
                    <a:pt x="2964" y="2838"/>
                  </a:cubicBezTo>
                  <a:cubicBezTo>
                    <a:pt x="2996" y="2477"/>
                    <a:pt x="3043" y="2119"/>
                    <a:pt x="3095" y="1767"/>
                  </a:cubicBezTo>
                  <a:cubicBezTo>
                    <a:pt x="3137" y="1497"/>
                    <a:pt x="3129" y="1235"/>
                    <a:pt x="2886" y="1051"/>
                  </a:cubicBezTo>
                  <a:cubicBezTo>
                    <a:pt x="2565" y="802"/>
                    <a:pt x="2211" y="526"/>
                    <a:pt x="1867" y="305"/>
                  </a:cubicBezTo>
                  <a:cubicBezTo>
                    <a:pt x="1693" y="195"/>
                    <a:pt x="1513" y="91"/>
                    <a:pt x="13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3"/>
            <p:cNvSpPr/>
            <p:nvPr/>
          </p:nvSpPr>
          <p:spPr>
            <a:xfrm>
              <a:off x="4173879" y="2907065"/>
              <a:ext cx="24710" cy="82088"/>
            </a:xfrm>
            <a:custGeom>
              <a:avLst/>
              <a:gdLst/>
              <a:ahLst/>
              <a:cxnLst/>
              <a:rect l="l" t="t" r="r" b="b"/>
              <a:pathLst>
                <a:path w="696" h="2312" extrusionOk="0">
                  <a:moveTo>
                    <a:pt x="170" y="0"/>
                  </a:moveTo>
                  <a:cubicBezTo>
                    <a:pt x="347" y="206"/>
                    <a:pt x="350" y="468"/>
                    <a:pt x="309" y="740"/>
                  </a:cubicBezTo>
                  <a:cubicBezTo>
                    <a:pt x="247" y="1149"/>
                    <a:pt x="193" y="1563"/>
                    <a:pt x="156" y="1983"/>
                  </a:cubicBezTo>
                  <a:cubicBezTo>
                    <a:pt x="144" y="2087"/>
                    <a:pt x="91" y="2209"/>
                    <a:pt x="1" y="2281"/>
                  </a:cubicBezTo>
                  <a:cubicBezTo>
                    <a:pt x="55" y="2291"/>
                    <a:pt x="110" y="2298"/>
                    <a:pt x="165" y="2306"/>
                  </a:cubicBezTo>
                  <a:cubicBezTo>
                    <a:pt x="190" y="2308"/>
                    <a:pt x="216" y="2311"/>
                    <a:pt x="241" y="2311"/>
                  </a:cubicBezTo>
                  <a:cubicBezTo>
                    <a:pt x="267" y="2311"/>
                    <a:pt x="292" y="2308"/>
                    <a:pt x="316" y="2300"/>
                  </a:cubicBezTo>
                  <a:cubicBezTo>
                    <a:pt x="437" y="2255"/>
                    <a:pt x="511" y="2116"/>
                    <a:pt x="523" y="1999"/>
                  </a:cubicBezTo>
                  <a:cubicBezTo>
                    <a:pt x="555" y="1638"/>
                    <a:pt x="602" y="1280"/>
                    <a:pt x="654" y="928"/>
                  </a:cubicBezTo>
                  <a:cubicBezTo>
                    <a:pt x="696" y="658"/>
                    <a:pt x="688" y="396"/>
                    <a:pt x="445" y="213"/>
                  </a:cubicBezTo>
                  <a:cubicBezTo>
                    <a:pt x="355" y="144"/>
                    <a:pt x="264" y="72"/>
                    <a:pt x="170"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3"/>
            <p:cNvSpPr/>
            <p:nvPr/>
          </p:nvSpPr>
          <p:spPr>
            <a:xfrm>
              <a:off x="4214460" y="2933160"/>
              <a:ext cx="9976" cy="10048"/>
            </a:xfrm>
            <a:custGeom>
              <a:avLst/>
              <a:gdLst/>
              <a:ahLst/>
              <a:cxnLst/>
              <a:rect l="l" t="t" r="r" b="b"/>
              <a:pathLst>
                <a:path w="281" h="283" extrusionOk="0">
                  <a:moveTo>
                    <a:pt x="140" y="1"/>
                  </a:moveTo>
                  <a:cubicBezTo>
                    <a:pt x="62" y="1"/>
                    <a:pt x="0" y="64"/>
                    <a:pt x="0" y="142"/>
                  </a:cubicBezTo>
                  <a:cubicBezTo>
                    <a:pt x="0" y="219"/>
                    <a:pt x="62" y="283"/>
                    <a:pt x="140" y="283"/>
                  </a:cubicBezTo>
                  <a:cubicBezTo>
                    <a:pt x="217" y="283"/>
                    <a:pt x="281" y="219"/>
                    <a:pt x="281" y="142"/>
                  </a:cubicBezTo>
                  <a:cubicBezTo>
                    <a:pt x="281" y="64"/>
                    <a:pt x="217" y="1"/>
                    <a:pt x="140"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43"/>
            <p:cNvSpPr/>
            <p:nvPr/>
          </p:nvSpPr>
          <p:spPr>
            <a:xfrm>
              <a:off x="4279396" y="3050784"/>
              <a:ext cx="9976" cy="9977"/>
            </a:xfrm>
            <a:custGeom>
              <a:avLst/>
              <a:gdLst/>
              <a:ahLst/>
              <a:cxnLst/>
              <a:rect l="l" t="t" r="r" b="b"/>
              <a:pathLst>
                <a:path w="281" h="281" extrusionOk="0">
                  <a:moveTo>
                    <a:pt x="141" y="0"/>
                  </a:moveTo>
                  <a:cubicBezTo>
                    <a:pt x="63" y="0"/>
                    <a:pt x="0" y="62"/>
                    <a:pt x="0" y="140"/>
                  </a:cubicBezTo>
                  <a:cubicBezTo>
                    <a:pt x="0" y="218"/>
                    <a:pt x="63" y="281"/>
                    <a:pt x="141" y="281"/>
                  </a:cubicBezTo>
                  <a:cubicBezTo>
                    <a:pt x="217" y="281"/>
                    <a:pt x="281" y="218"/>
                    <a:pt x="281" y="140"/>
                  </a:cubicBezTo>
                  <a:cubicBezTo>
                    <a:pt x="281" y="62"/>
                    <a:pt x="217" y="0"/>
                    <a:pt x="141"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43"/>
            <p:cNvSpPr/>
            <p:nvPr/>
          </p:nvSpPr>
          <p:spPr>
            <a:xfrm>
              <a:off x="4243112" y="2855229"/>
              <a:ext cx="10757" cy="9977"/>
            </a:xfrm>
            <a:custGeom>
              <a:avLst/>
              <a:gdLst/>
              <a:ahLst/>
              <a:cxnLst/>
              <a:rect l="l" t="t" r="r" b="b"/>
              <a:pathLst>
                <a:path w="303" h="281" extrusionOk="0">
                  <a:moveTo>
                    <a:pt x="151" y="1"/>
                  </a:moveTo>
                  <a:cubicBezTo>
                    <a:pt x="84" y="1"/>
                    <a:pt x="24" y="49"/>
                    <a:pt x="13" y="118"/>
                  </a:cubicBezTo>
                  <a:cubicBezTo>
                    <a:pt x="0" y="195"/>
                    <a:pt x="52" y="267"/>
                    <a:pt x="129" y="279"/>
                  </a:cubicBezTo>
                  <a:cubicBezTo>
                    <a:pt x="137" y="280"/>
                    <a:pt x="145" y="281"/>
                    <a:pt x="152" y="281"/>
                  </a:cubicBezTo>
                  <a:cubicBezTo>
                    <a:pt x="220" y="281"/>
                    <a:pt x="279" y="232"/>
                    <a:pt x="290" y="164"/>
                  </a:cubicBezTo>
                  <a:cubicBezTo>
                    <a:pt x="303" y="87"/>
                    <a:pt x="251" y="14"/>
                    <a:pt x="175" y="3"/>
                  </a:cubicBezTo>
                  <a:cubicBezTo>
                    <a:pt x="167" y="1"/>
                    <a:pt x="159" y="1"/>
                    <a:pt x="151"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3"/>
            <p:cNvSpPr/>
            <p:nvPr/>
          </p:nvSpPr>
          <p:spPr>
            <a:xfrm>
              <a:off x="4217407" y="2878129"/>
              <a:ext cx="10047" cy="10012"/>
            </a:xfrm>
            <a:custGeom>
              <a:avLst/>
              <a:gdLst/>
              <a:ahLst/>
              <a:cxnLst/>
              <a:rect l="l" t="t" r="r" b="b"/>
              <a:pathLst>
                <a:path w="283" h="282" extrusionOk="0">
                  <a:moveTo>
                    <a:pt x="142" y="1"/>
                  </a:moveTo>
                  <a:cubicBezTo>
                    <a:pt x="64" y="1"/>
                    <a:pt x="1" y="64"/>
                    <a:pt x="1" y="140"/>
                  </a:cubicBezTo>
                  <a:cubicBezTo>
                    <a:pt x="1" y="218"/>
                    <a:pt x="64" y="281"/>
                    <a:pt x="142" y="281"/>
                  </a:cubicBezTo>
                  <a:cubicBezTo>
                    <a:pt x="219" y="281"/>
                    <a:pt x="283" y="218"/>
                    <a:pt x="283" y="140"/>
                  </a:cubicBezTo>
                  <a:cubicBezTo>
                    <a:pt x="283" y="64"/>
                    <a:pt x="219" y="1"/>
                    <a:pt x="142"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3"/>
            <p:cNvSpPr/>
            <p:nvPr/>
          </p:nvSpPr>
          <p:spPr>
            <a:xfrm>
              <a:off x="4252307" y="3077909"/>
              <a:ext cx="10012" cy="9977"/>
            </a:xfrm>
            <a:custGeom>
              <a:avLst/>
              <a:gdLst/>
              <a:ahLst/>
              <a:cxnLst/>
              <a:rect l="l" t="t" r="r" b="b"/>
              <a:pathLst>
                <a:path w="282" h="281" extrusionOk="0">
                  <a:moveTo>
                    <a:pt x="142" y="0"/>
                  </a:moveTo>
                  <a:cubicBezTo>
                    <a:pt x="64" y="0"/>
                    <a:pt x="0" y="64"/>
                    <a:pt x="0" y="141"/>
                  </a:cubicBezTo>
                  <a:cubicBezTo>
                    <a:pt x="0" y="218"/>
                    <a:pt x="64" y="281"/>
                    <a:pt x="142" y="281"/>
                  </a:cubicBezTo>
                  <a:cubicBezTo>
                    <a:pt x="218" y="281"/>
                    <a:pt x="281" y="218"/>
                    <a:pt x="281" y="141"/>
                  </a:cubicBezTo>
                  <a:cubicBezTo>
                    <a:pt x="281" y="64"/>
                    <a:pt x="218" y="0"/>
                    <a:pt x="142"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3"/>
            <p:cNvSpPr/>
            <p:nvPr/>
          </p:nvSpPr>
          <p:spPr>
            <a:xfrm>
              <a:off x="4275775" y="3101341"/>
              <a:ext cx="9976" cy="10012"/>
            </a:xfrm>
            <a:custGeom>
              <a:avLst/>
              <a:gdLst/>
              <a:ahLst/>
              <a:cxnLst/>
              <a:rect l="l" t="t" r="r" b="b"/>
              <a:pathLst>
                <a:path w="281" h="282" extrusionOk="0">
                  <a:moveTo>
                    <a:pt x="140" y="1"/>
                  </a:moveTo>
                  <a:cubicBezTo>
                    <a:pt x="62" y="1"/>
                    <a:pt x="0" y="63"/>
                    <a:pt x="0" y="140"/>
                  </a:cubicBezTo>
                  <a:cubicBezTo>
                    <a:pt x="0" y="218"/>
                    <a:pt x="62" y="282"/>
                    <a:pt x="140" y="282"/>
                  </a:cubicBezTo>
                  <a:cubicBezTo>
                    <a:pt x="217" y="282"/>
                    <a:pt x="281" y="218"/>
                    <a:pt x="281" y="140"/>
                  </a:cubicBezTo>
                  <a:cubicBezTo>
                    <a:pt x="281" y="63"/>
                    <a:pt x="217" y="1"/>
                    <a:pt x="140"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3"/>
            <p:cNvSpPr/>
            <p:nvPr/>
          </p:nvSpPr>
          <p:spPr>
            <a:xfrm>
              <a:off x="4150802" y="2928260"/>
              <a:ext cx="20556" cy="9906"/>
            </a:xfrm>
            <a:custGeom>
              <a:avLst/>
              <a:gdLst/>
              <a:ahLst/>
              <a:cxnLst/>
              <a:rect l="l" t="t" r="r" b="b"/>
              <a:pathLst>
                <a:path w="579" h="279" extrusionOk="0">
                  <a:moveTo>
                    <a:pt x="138" y="0"/>
                  </a:moveTo>
                  <a:cubicBezTo>
                    <a:pt x="62" y="0"/>
                    <a:pt x="0" y="62"/>
                    <a:pt x="0" y="140"/>
                  </a:cubicBezTo>
                  <a:cubicBezTo>
                    <a:pt x="0" y="215"/>
                    <a:pt x="61" y="278"/>
                    <a:pt x="138" y="278"/>
                  </a:cubicBezTo>
                  <a:lnTo>
                    <a:pt x="440" y="278"/>
                  </a:lnTo>
                  <a:cubicBezTo>
                    <a:pt x="518" y="278"/>
                    <a:pt x="579" y="215"/>
                    <a:pt x="579" y="140"/>
                  </a:cubicBezTo>
                  <a:cubicBezTo>
                    <a:pt x="579" y="64"/>
                    <a:pt x="518" y="0"/>
                    <a:pt x="440"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3"/>
            <p:cNvSpPr/>
            <p:nvPr/>
          </p:nvSpPr>
          <p:spPr>
            <a:xfrm>
              <a:off x="4335528" y="2989575"/>
              <a:ext cx="20591" cy="9906"/>
            </a:xfrm>
            <a:custGeom>
              <a:avLst/>
              <a:gdLst/>
              <a:ahLst/>
              <a:cxnLst/>
              <a:rect l="l" t="t" r="r" b="b"/>
              <a:pathLst>
                <a:path w="580" h="279" extrusionOk="0">
                  <a:moveTo>
                    <a:pt x="139" y="0"/>
                  </a:moveTo>
                  <a:cubicBezTo>
                    <a:pt x="64" y="0"/>
                    <a:pt x="1" y="62"/>
                    <a:pt x="1" y="140"/>
                  </a:cubicBezTo>
                  <a:cubicBezTo>
                    <a:pt x="1" y="215"/>
                    <a:pt x="61" y="278"/>
                    <a:pt x="139" y="278"/>
                  </a:cubicBezTo>
                  <a:lnTo>
                    <a:pt x="441" y="278"/>
                  </a:lnTo>
                  <a:cubicBezTo>
                    <a:pt x="519" y="278"/>
                    <a:pt x="579" y="215"/>
                    <a:pt x="579" y="140"/>
                  </a:cubicBezTo>
                  <a:cubicBezTo>
                    <a:pt x="579" y="64"/>
                    <a:pt x="519" y="0"/>
                    <a:pt x="441"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3"/>
            <p:cNvSpPr/>
            <p:nvPr/>
          </p:nvSpPr>
          <p:spPr>
            <a:xfrm>
              <a:off x="4354629" y="3008712"/>
              <a:ext cx="20591" cy="9906"/>
            </a:xfrm>
            <a:custGeom>
              <a:avLst/>
              <a:gdLst/>
              <a:ahLst/>
              <a:cxnLst/>
              <a:rect l="l" t="t" r="r" b="b"/>
              <a:pathLst>
                <a:path w="580" h="279" extrusionOk="0">
                  <a:moveTo>
                    <a:pt x="139" y="1"/>
                  </a:moveTo>
                  <a:cubicBezTo>
                    <a:pt x="63" y="1"/>
                    <a:pt x="1" y="63"/>
                    <a:pt x="1" y="141"/>
                  </a:cubicBezTo>
                  <a:cubicBezTo>
                    <a:pt x="1" y="215"/>
                    <a:pt x="61" y="279"/>
                    <a:pt x="139" y="279"/>
                  </a:cubicBezTo>
                  <a:lnTo>
                    <a:pt x="441" y="279"/>
                  </a:lnTo>
                  <a:cubicBezTo>
                    <a:pt x="519" y="279"/>
                    <a:pt x="579" y="215"/>
                    <a:pt x="579" y="141"/>
                  </a:cubicBezTo>
                  <a:cubicBezTo>
                    <a:pt x="579" y="64"/>
                    <a:pt x="519" y="1"/>
                    <a:pt x="441"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3"/>
            <p:cNvSpPr/>
            <p:nvPr/>
          </p:nvSpPr>
          <p:spPr>
            <a:xfrm>
              <a:off x="4349268" y="3054405"/>
              <a:ext cx="20591" cy="9906"/>
            </a:xfrm>
            <a:custGeom>
              <a:avLst/>
              <a:gdLst/>
              <a:ahLst/>
              <a:cxnLst/>
              <a:rect l="l" t="t" r="r" b="b"/>
              <a:pathLst>
                <a:path w="580" h="279" extrusionOk="0">
                  <a:moveTo>
                    <a:pt x="139" y="0"/>
                  </a:moveTo>
                  <a:cubicBezTo>
                    <a:pt x="63" y="0"/>
                    <a:pt x="1" y="62"/>
                    <a:pt x="1" y="139"/>
                  </a:cubicBezTo>
                  <a:cubicBezTo>
                    <a:pt x="1" y="215"/>
                    <a:pt x="61" y="278"/>
                    <a:pt x="139" y="278"/>
                  </a:cubicBezTo>
                  <a:lnTo>
                    <a:pt x="441" y="278"/>
                  </a:lnTo>
                  <a:cubicBezTo>
                    <a:pt x="519" y="278"/>
                    <a:pt x="579" y="216"/>
                    <a:pt x="579" y="139"/>
                  </a:cubicBezTo>
                  <a:cubicBezTo>
                    <a:pt x="579" y="64"/>
                    <a:pt x="519" y="0"/>
                    <a:pt x="441"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3"/>
            <p:cNvSpPr/>
            <p:nvPr/>
          </p:nvSpPr>
          <p:spPr>
            <a:xfrm>
              <a:off x="4127192" y="2942959"/>
              <a:ext cx="20627" cy="9870"/>
            </a:xfrm>
            <a:custGeom>
              <a:avLst/>
              <a:gdLst/>
              <a:ahLst/>
              <a:cxnLst/>
              <a:rect l="l" t="t" r="r" b="b"/>
              <a:pathLst>
                <a:path w="581" h="278" extrusionOk="0">
                  <a:moveTo>
                    <a:pt x="140" y="1"/>
                  </a:moveTo>
                  <a:cubicBezTo>
                    <a:pt x="64" y="1"/>
                    <a:pt x="0" y="61"/>
                    <a:pt x="0" y="139"/>
                  </a:cubicBezTo>
                  <a:cubicBezTo>
                    <a:pt x="0" y="215"/>
                    <a:pt x="62" y="277"/>
                    <a:pt x="140" y="277"/>
                  </a:cubicBezTo>
                  <a:lnTo>
                    <a:pt x="442" y="277"/>
                  </a:lnTo>
                  <a:cubicBezTo>
                    <a:pt x="518" y="277"/>
                    <a:pt x="580" y="217"/>
                    <a:pt x="580" y="139"/>
                  </a:cubicBezTo>
                  <a:cubicBezTo>
                    <a:pt x="580" y="64"/>
                    <a:pt x="518" y="1"/>
                    <a:pt x="442"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43"/>
            <p:cNvSpPr/>
            <p:nvPr/>
          </p:nvSpPr>
          <p:spPr>
            <a:xfrm>
              <a:off x="4352747" y="2866697"/>
              <a:ext cx="32875" cy="32878"/>
            </a:xfrm>
            <a:custGeom>
              <a:avLst/>
              <a:gdLst/>
              <a:ahLst/>
              <a:cxnLst/>
              <a:rect l="l" t="t" r="r" b="b"/>
              <a:pathLst>
                <a:path w="926" h="926" extrusionOk="0">
                  <a:moveTo>
                    <a:pt x="463" y="0"/>
                  </a:moveTo>
                  <a:cubicBezTo>
                    <a:pt x="208" y="0"/>
                    <a:pt x="1" y="208"/>
                    <a:pt x="1" y="462"/>
                  </a:cubicBezTo>
                  <a:cubicBezTo>
                    <a:pt x="1" y="719"/>
                    <a:pt x="208" y="926"/>
                    <a:pt x="463" y="926"/>
                  </a:cubicBezTo>
                  <a:cubicBezTo>
                    <a:pt x="719" y="926"/>
                    <a:pt x="926" y="719"/>
                    <a:pt x="926" y="462"/>
                  </a:cubicBezTo>
                  <a:cubicBezTo>
                    <a:pt x="926" y="208"/>
                    <a:pt x="719" y="0"/>
                    <a:pt x="4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43"/>
            <p:cNvSpPr/>
            <p:nvPr/>
          </p:nvSpPr>
          <p:spPr>
            <a:xfrm>
              <a:off x="4355410" y="2866945"/>
              <a:ext cx="30284" cy="32700"/>
            </a:xfrm>
            <a:custGeom>
              <a:avLst/>
              <a:gdLst/>
              <a:ahLst/>
              <a:cxnLst/>
              <a:rect l="l" t="t" r="r" b="b"/>
              <a:pathLst>
                <a:path w="853" h="921" extrusionOk="0">
                  <a:moveTo>
                    <a:pt x="458" y="1"/>
                  </a:moveTo>
                  <a:lnTo>
                    <a:pt x="458" y="1"/>
                  </a:lnTo>
                  <a:cubicBezTo>
                    <a:pt x="504" y="73"/>
                    <a:pt x="530" y="157"/>
                    <a:pt x="530" y="250"/>
                  </a:cubicBezTo>
                  <a:cubicBezTo>
                    <a:pt x="530" y="504"/>
                    <a:pt x="324" y="712"/>
                    <a:pt x="68" y="712"/>
                  </a:cubicBezTo>
                  <a:cubicBezTo>
                    <a:pt x="45" y="712"/>
                    <a:pt x="23" y="710"/>
                    <a:pt x="0" y="706"/>
                  </a:cubicBezTo>
                  <a:lnTo>
                    <a:pt x="0" y="706"/>
                  </a:lnTo>
                  <a:cubicBezTo>
                    <a:pt x="82" y="835"/>
                    <a:pt x="226" y="920"/>
                    <a:pt x="390" y="920"/>
                  </a:cubicBezTo>
                  <a:cubicBezTo>
                    <a:pt x="645" y="920"/>
                    <a:pt x="852" y="713"/>
                    <a:pt x="852" y="458"/>
                  </a:cubicBezTo>
                  <a:cubicBezTo>
                    <a:pt x="852" y="227"/>
                    <a:pt x="681" y="34"/>
                    <a:pt x="458"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43"/>
            <p:cNvSpPr/>
            <p:nvPr/>
          </p:nvSpPr>
          <p:spPr>
            <a:xfrm>
              <a:off x="4252769" y="2982155"/>
              <a:ext cx="14485" cy="13279"/>
            </a:xfrm>
            <a:custGeom>
              <a:avLst/>
              <a:gdLst/>
              <a:ahLst/>
              <a:cxnLst/>
              <a:rect l="l" t="t" r="r" b="b"/>
              <a:pathLst>
                <a:path w="408" h="374" extrusionOk="0">
                  <a:moveTo>
                    <a:pt x="254" y="0"/>
                  </a:moveTo>
                  <a:cubicBezTo>
                    <a:pt x="220" y="0"/>
                    <a:pt x="187" y="12"/>
                    <a:pt x="160" y="37"/>
                  </a:cubicBezTo>
                  <a:lnTo>
                    <a:pt x="59" y="133"/>
                  </a:lnTo>
                  <a:cubicBezTo>
                    <a:pt x="3" y="185"/>
                    <a:pt x="0" y="273"/>
                    <a:pt x="52" y="329"/>
                  </a:cubicBezTo>
                  <a:cubicBezTo>
                    <a:pt x="80" y="359"/>
                    <a:pt x="116" y="373"/>
                    <a:pt x="153" y="373"/>
                  </a:cubicBezTo>
                  <a:cubicBezTo>
                    <a:pt x="186" y="373"/>
                    <a:pt x="219" y="360"/>
                    <a:pt x="248" y="336"/>
                  </a:cubicBezTo>
                  <a:lnTo>
                    <a:pt x="349" y="241"/>
                  </a:lnTo>
                  <a:cubicBezTo>
                    <a:pt x="405" y="188"/>
                    <a:pt x="408" y="100"/>
                    <a:pt x="356" y="44"/>
                  </a:cubicBezTo>
                  <a:cubicBezTo>
                    <a:pt x="329" y="15"/>
                    <a:pt x="291" y="0"/>
                    <a:pt x="2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43"/>
            <p:cNvSpPr/>
            <p:nvPr/>
          </p:nvSpPr>
          <p:spPr>
            <a:xfrm>
              <a:off x="4269988" y="2924994"/>
              <a:ext cx="58721" cy="54358"/>
            </a:xfrm>
            <a:custGeom>
              <a:avLst/>
              <a:gdLst/>
              <a:ahLst/>
              <a:cxnLst/>
              <a:rect l="l" t="t" r="r" b="b"/>
              <a:pathLst>
                <a:path w="1654" h="1531" extrusionOk="0">
                  <a:moveTo>
                    <a:pt x="1500" y="0"/>
                  </a:moveTo>
                  <a:cubicBezTo>
                    <a:pt x="1466" y="0"/>
                    <a:pt x="1432" y="13"/>
                    <a:pt x="1406" y="38"/>
                  </a:cubicBezTo>
                  <a:lnTo>
                    <a:pt x="1213" y="215"/>
                  </a:lnTo>
                  <a:cubicBezTo>
                    <a:pt x="1157" y="268"/>
                    <a:pt x="1154" y="356"/>
                    <a:pt x="1206" y="412"/>
                  </a:cubicBezTo>
                  <a:cubicBezTo>
                    <a:pt x="1234" y="442"/>
                    <a:pt x="1270" y="457"/>
                    <a:pt x="1307" y="457"/>
                  </a:cubicBezTo>
                  <a:cubicBezTo>
                    <a:pt x="1342" y="457"/>
                    <a:pt x="1373" y="445"/>
                    <a:pt x="1402" y="419"/>
                  </a:cubicBezTo>
                  <a:lnTo>
                    <a:pt x="1595" y="241"/>
                  </a:lnTo>
                  <a:cubicBezTo>
                    <a:pt x="1650" y="189"/>
                    <a:pt x="1654" y="100"/>
                    <a:pt x="1602" y="45"/>
                  </a:cubicBezTo>
                  <a:cubicBezTo>
                    <a:pt x="1575" y="15"/>
                    <a:pt x="1537" y="0"/>
                    <a:pt x="1500" y="0"/>
                  </a:cubicBezTo>
                  <a:close/>
                  <a:moveTo>
                    <a:pt x="922" y="538"/>
                  </a:moveTo>
                  <a:cubicBezTo>
                    <a:pt x="888" y="538"/>
                    <a:pt x="854" y="550"/>
                    <a:pt x="828" y="575"/>
                  </a:cubicBezTo>
                  <a:lnTo>
                    <a:pt x="635" y="753"/>
                  </a:lnTo>
                  <a:cubicBezTo>
                    <a:pt x="580" y="805"/>
                    <a:pt x="576" y="894"/>
                    <a:pt x="629" y="949"/>
                  </a:cubicBezTo>
                  <a:cubicBezTo>
                    <a:pt x="655" y="980"/>
                    <a:pt x="691" y="995"/>
                    <a:pt x="730" y="995"/>
                  </a:cubicBezTo>
                  <a:cubicBezTo>
                    <a:pt x="763" y="995"/>
                    <a:pt x="798" y="982"/>
                    <a:pt x="825" y="956"/>
                  </a:cubicBezTo>
                  <a:lnTo>
                    <a:pt x="1016" y="779"/>
                  </a:lnTo>
                  <a:cubicBezTo>
                    <a:pt x="1072" y="726"/>
                    <a:pt x="1077" y="638"/>
                    <a:pt x="1024" y="582"/>
                  </a:cubicBezTo>
                  <a:cubicBezTo>
                    <a:pt x="996" y="553"/>
                    <a:pt x="959" y="538"/>
                    <a:pt x="922" y="538"/>
                  </a:cubicBezTo>
                  <a:close/>
                  <a:moveTo>
                    <a:pt x="347" y="1074"/>
                  </a:moveTo>
                  <a:cubicBezTo>
                    <a:pt x="313" y="1074"/>
                    <a:pt x="279" y="1087"/>
                    <a:pt x="252" y="1111"/>
                  </a:cubicBezTo>
                  <a:lnTo>
                    <a:pt x="59" y="1290"/>
                  </a:lnTo>
                  <a:cubicBezTo>
                    <a:pt x="5" y="1342"/>
                    <a:pt x="0" y="1429"/>
                    <a:pt x="54" y="1485"/>
                  </a:cubicBezTo>
                  <a:cubicBezTo>
                    <a:pt x="80" y="1516"/>
                    <a:pt x="116" y="1530"/>
                    <a:pt x="154" y="1530"/>
                  </a:cubicBezTo>
                  <a:cubicBezTo>
                    <a:pt x="186" y="1530"/>
                    <a:pt x="221" y="1517"/>
                    <a:pt x="249" y="1493"/>
                  </a:cubicBezTo>
                  <a:lnTo>
                    <a:pt x="441" y="1314"/>
                  </a:lnTo>
                  <a:cubicBezTo>
                    <a:pt x="497" y="1262"/>
                    <a:pt x="501" y="1175"/>
                    <a:pt x="448" y="1119"/>
                  </a:cubicBezTo>
                  <a:cubicBezTo>
                    <a:pt x="421" y="1089"/>
                    <a:pt x="384" y="1074"/>
                    <a:pt x="347" y="107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43"/>
            <p:cNvSpPr/>
            <p:nvPr/>
          </p:nvSpPr>
          <p:spPr>
            <a:xfrm>
              <a:off x="4331409" y="2908875"/>
              <a:ext cx="14485" cy="13279"/>
            </a:xfrm>
            <a:custGeom>
              <a:avLst/>
              <a:gdLst/>
              <a:ahLst/>
              <a:cxnLst/>
              <a:rect l="l" t="t" r="r" b="b"/>
              <a:pathLst>
                <a:path w="408" h="374" extrusionOk="0">
                  <a:moveTo>
                    <a:pt x="254" y="1"/>
                  </a:moveTo>
                  <a:cubicBezTo>
                    <a:pt x="220" y="1"/>
                    <a:pt x="186" y="13"/>
                    <a:pt x="160" y="38"/>
                  </a:cubicBezTo>
                  <a:lnTo>
                    <a:pt x="59" y="133"/>
                  </a:lnTo>
                  <a:cubicBezTo>
                    <a:pt x="3" y="185"/>
                    <a:pt x="0" y="273"/>
                    <a:pt x="52" y="329"/>
                  </a:cubicBezTo>
                  <a:cubicBezTo>
                    <a:pt x="79" y="359"/>
                    <a:pt x="115" y="374"/>
                    <a:pt x="153" y="374"/>
                  </a:cubicBezTo>
                  <a:cubicBezTo>
                    <a:pt x="187" y="374"/>
                    <a:pt x="220" y="362"/>
                    <a:pt x="248" y="336"/>
                  </a:cubicBezTo>
                  <a:lnTo>
                    <a:pt x="348" y="241"/>
                  </a:lnTo>
                  <a:cubicBezTo>
                    <a:pt x="404" y="190"/>
                    <a:pt x="407" y="100"/>
                    <a:pt x="356" y="46"/>
                  </a:cubicBezTo>
                  <a:cubicBezTo>
                    <a:pt x="328" y="16"/>
                    <a:pt x="291" y="1"/>
                    <a:pt x="2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43"/>
            <p:cNvSpPr/>
            <p:nvPr/>
          </p:nvSpPr>
          <p:spPr>
            <a:xfrm>
              <a:off x="4133263" y="3021351"/>
              <a:ext cx="57408" cy="38665"/>
            </a:xfrm>
            <a:custGeom>
              <a:avLst/>
              <a:gdLst/>
              <a:ahLst/>
              <a:cxnLst/>
              <a:rect l="l" t="t" r="r" b="b"/>
              <a:pathLst>
                <a:path w="1617" h="1089" extrusionOk="0">
                  <a:moveTo>
                    <a:pt x="522" y="0"/>
                  </a:moveTo>
                  <a:cubicBezTo>
                    <a:pt x="468" y="0"/>
                    <a:pt x="414" y="16"/>
                    <a:pt x="369" y="46"/>
                  </a:cubicBezTo>
                  <a:lnTo>
                    <a:pt x="166" y="182"/>
                  </a:lnTo>
                  <a:cubicBezTo>
                    <a:pt x="1" y="293"/>
                    <a:pt x="5" y="536"/>
                    <a:pt x="173" y="642"/>
                  </a:cubicBezTo>
                  <a:lnTo>
                    <a:pt x="891" y="1088"/>
                  </a:lnTo>
                  <a:lnTo>
                    <a:pt x="1617" y="274"/>
                  </a:lnTo>
                  <a:lnTo>
                    <a:pt x="591" y="9"/>
                  </a:lnTo>
                  <a:cubicBezTo>
                    <a:pt x="568" y="3"/>
                    <a:pt x="545" y="0"/>
                    <a:pt x="52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43"/>
            <p:cNvSpPr/>
            <p:nvPr/>
          </p:nvSpPr>
          <p:spPr>
            <a:xfrm>
              <a:off x="4148494" y="3025647"/>
              <a:ext cx="42177" cy="34404"/>
            </a:xfrm>
            <a:custGeom>
              <a:avLst/>
              <a:gdLst/>
              <a:ahLst/>
              <a:cxnLst/>
              <a:rect l="l" t="t" r="r" b="b"/>
              <a:pathLst>
                <a:path w="1188" h="969" extrusionOk="0">
                  <a:moveTo>
                    <a:pt x="600" y="0"/>
                  </a:moveTo>
                  <a:lnTo>
                    <a:pt x="0" y="679"/>
                  </a:lnTo>
                  <a:lnTo>
                    <a:pt x="464" y="969"/>
                  </a:lnTo>
                  <a:lnTo>
                    <a:pt x="1188" y="153"/>
                  </a:lnTo>
                  <a:lnTo>
                    <a:pt x="600" y="0"/>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43"/>
            <p:cNvSpPr/>
            <p:nvPr/>
          </p:nvSpPr>
          <p:spPr>
            <a:xfrm>
              <a:off x="4190531" y="3059909"/>
              <a:ext cx="39088" cy="55849"/>
            </a:xfrm>
            <a:custGeom>
              <a:avLst/>
              <a:gdLst/>
              <a:ahLst/>
              <a:cxnLst/>
              <a:rect l="l" t="t" r="r" b="b"/>
              <a:pathLst>
                <a:path w="1101" h="1573" extrusionOk="0">
                  <a:moveTo>
                    <a:pt x="817" y="1"/>
                  </a:moveTo>
                  <a:lnTo>
                    <a:pt x="1" y="725"/>
                  </a:lnTo>
                  <a:lnTo>
                    <a:pt x="447" y="1443"/>
                  </a:lnTo>
                  <a:cubicBezTo>
                    <a:pt x="501" y="1529"/>
                    <a:pt x="590" y="1572"/>
                    <a:pt x="679" y="1572"/>
                  </a:cubicBezTo>
                  <a:cubicBezTo>
                    <a:pt x="766" y="1572"/>
                    <a:pt x="853" y="1531"/>
                    <a:pt x="907" y="1450"/>
                  </a:cubicBezTo>
                  <a:lnTo>
                    <a:pt x="1043" y="1247"/>
                  </a:lnTo>
                  <a:cubicBezTo>
                    <a:pt x="1086" y="1182"/>
                    <a:pt x="1100" y="1102"/>
                    <a:pt x="1080" y="1025"/>
                  </a:cubicBezTo>
                  <a:lnTo>
                    <a:pt x="8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43"/>
            <p:cNvSpPr/>
            <p:nvPr/>
          </p:nvSpPr>
          <p:spPr>
            <a:xfrm>
              <a:off x="4197134" y="3077838"/>
              <a:ext cx="32414" cy="37848"/>
            </a:xfrm>
            <a:custGeom>
              <a:avLst/>
              <a:gdLst/>
              <a:ahLst/>
              <a:cxnLst/>
              <a:rect l="l" t="t" r="r" b="b"/>
              <a:pathLst>
                <a:path w="913" h="1066" extrusionOk="0">
                  <a:moveTo>
                    <a:pt x="760" y="1"/>
                  </a:moveTo>
                  <a:cubicBezTo>
                    <a:pt x="750" y="40"/>
                    <a:pt x="733" y="80"/>
                    <a:pt x="710" y="115"/>
                  </a:cubicBezTo>
                  <a:lnTo>
                    <a:pt x="518" y="400"/>
                  </a:lnTo>
                  <a:cubicBezTo>
                    <a:pt x="443" y="514"/>
                    <a:pt x="320" y="570"/>
                    <a:pt x="197" y="570"/>
                  </a:cubicBezTo>
                  <a:cubicBezTo>
                    <a:pt x="129" y="570"/>
                    <a:pt x="60" y="553"/>
                    <a:pt x="0" y="518"/>
                  </a:cubicBezTo>
                  <a:lnTo>
                    <a:pt x="0" y="518"/>
                  </a:lnTo>
                  <a:lnTo>
                    <a:pt x="261" y="936"/>
                  </a:lnTo>
                  <a:cubicBezTo>
                    <a:pt x="315" y="1022"/>
                    <a:pt x="404" y="1065"/>
                    <a:pt x="494" y="1065"/>
                  </a:cubicBezTo>
                  <a:cubicBezTo>
                    <a:pt x="580" y="1065"/>
                    <a:pt x="667" y="1025"/>
                    <a:pt x="721" y="944"/>
                  </a:cubicBezTo>
                  <a:lnTo>
                    <a:pt x="857" y="741"/>
                  </a:lnTo>
                  <a:cubicBezTo>
                    <a:pt x="900" y="676"/>
                    <a:pt x="913" y="594"/>
                    <a:pt x="893" y="519"/>
                  </a:cubicBezTo>
                  <a:lnTo>
                    <a:pt x="760" y="1"/>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43"/>
            <p:cNvSpPr/>
            <p:nvPr/>
          </p:nvSpPr>
          <p:spPr>
            <a:xfrm>
              <a:off x="4099286" y="3095377"/>
              <a:ext cx="56555" cy="54252"/>
            </a:xfrm>
            <a:custGeom>
              <a:avLst/>
              <a:gdLst/>
              <a:ahLst/>
              <a:cxnLst/>
              <a:rect l="l" t="t" r="r" b="b"/>
              <a:pathLst>
                <a:path w="1593" h="1528" extrusionOk="0">
                  <a:moveTo>
                    <a:pt x="580" y="1"/>
                  </a:moveTo>
                  <a:cubicBezTo>
                    <a:pt x="501" y="1"/>
                    <a:pt x="423" y="26"/>
                    <a:pt x="356" y="74"/>
                  </a:cubicBezTo>
                  <a:lnTo>
                    <a:pt x="152" y="226"/>
                  </a:lnTo>
                  <a:cubicBezTo>
                    <a:pt x="1" y="340"/>
                    <a:pt x="19" y="572"/>
                    <a:pt x="186" y="660"/>
                  </a:cubicBezTo>
                  <a:lnTo>
                    <a:pt x="664" y="911"/>
                  </a:lnTo>
                  <a:lnTo>
                    <a:pt x="916" y="1391"/>
                  </a:lnTo>
                  <a:cubicBezTo>
                    <a:pt x="963" y="1481"/>
                    <a:pt x="1053" y="1527"/>
                    <a:pt x="1143" y="1527"/>
                  </a:cubicBezTo>
                  <a:cubicBezTo>
                    <a:pt x="1220" y="1527"/>
                    <a:pt x="1298" y="1493"/>
                    <a:pt x="1350" y="1424"/>
                  </a:cubicBezTo>
                  <a:lnTo>
                    <a:pt x="1503" y="1219"/>
                  </a:lnTo>
                  <a:cubicBezTo>
                    <a:pt x="1571" y="1122"/>
                    <a:pt x="1592" y="998"/>
                    <a:pt x="1556" y="883"/>
                  </a:cubicBezTo>
                  <a:lnTo>
                    <a:pt x="1350" y="225"/>
                  </a:lnTo>
                  <a:lnTo>
                    <a:pt x="691" y="18"/>
                  </a:lnTo>
                  <a:cubicBezTo>
                    <a:pt x="655" y="6"/>
                    <a:pt x="617" y="1"/>
                    <a:pt x="5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43"/>
            <p:cNvSpPr/>
            <p:nvPr/>
          </p:nvSpPr>
          <p:spPr>
            <a:xfrm>
              <a:off x="4126589" y="3111105"/>
              <a:ext cx="29254" cy="38487"/>
            </a:xfrm>
            <a:custGeom>
              <a:avLst/>
              <a:gdLst/>
              <a:ahLst/>
              <a:cxnLst/>
              <a:rect l="l" t="t" r="r" b="b"/>
              <a:pathLst>
                <a:path w="824" h="1084" extrusionOk="0">
                  <a:moveTo>
                    <a:pt x="649" y="1"/>
                  </a:moveTo>
                  <a:cubicBezTo>
                    <a:pt x="640" y="93"/>
                    <a:pt x="602" y="186"/>
                    <a:pt x="541" y="266"/>
                  </a:cubicBezTo>
                  <a:lnTo>
                    <a:pt x="337" y="532"/>
                  </a:lnTo>
                  <a:cubicBezTo>
                    <a:pt x="261" y="628"/>
                    <a:pt x="154" y="676"/>
                    <a:pt x="53" y="676"/>
                  </a:cubicBezTo>
                  <a:cubicBezTo>
                    <a:pt x="35" y="676"/>
                    <a:pt x="18" y="674"/>
                    <a:pt x="0" y="671"/>
                  </a:cubicBezTo>
                  <a:lnTo>
                    <a:pt x="0" y="671"/>
                  </a:lnTo>
                  <a:lnTo>
                    <a:pt x="144" y="945"/>
                  </a:lnTo>
                  <a:cubicBezTo>
                    <a:pt x="191" y="1036"/>
                    <a:pt x="281" y="1083"/>
                    <a:pt x="371" y="1083"/>
                  </a:cubicBezTo>
                  <a:cubicBezTo>
                    <a:pt x="448" y="1083"/>
                    <a:pt x="525" y="1049"/>
                    <a:pt x="577" y="979"/>
                  </a:cubicBezTo>
                  <a:lnTo>
                    <a:pt x="730" y="775"/>
                  </a:lnTo>
                  <a:cubicBezTo>
                    <a:pt x="802" y="679"/>
                    <a:pt x="823" y="555"/>
                    <a:pt x="787" y="441"/>
                  </a:cubicBezTo>
                  <a:lnTo>
                    <a:pt x="649" y="1"/>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3"/>
            <p:cNvSpPr/>
            <p:nvPr/>
          </p:nvSpPr>
          <p:spPr>
            <a:xfrm>
              <a:off x="4131524" y="2998380"/>
              <a:ext cx="130152" cy="118906"/>
            </a:xfrm>
            <a:custGeom>
              <a:avLst/>
              <a:gdLst/>
              <a:ahLst/>
              <a:cxnLst/>
              <a:rect l="l" t="t" r="r" b="b"/>
              <a:pathLst>
                <a:path w="3666" h="3349" extrusionOk="0">
                  <a:moveTo>
                    <a:pt x="2702" y="0"/>
                  </a:moveTo>
                  <a:cubicBezTo>
                    <a:pt x="2550" y="0"/>
                    <a:pt x="2393" y="57"/>
                    <a:pt x="2250" y="191"/>
                  </a:cubicBezTo>
                  <a:cubicBezTo>
                    <a:pt x="2224" y="216"/>
                    <a:pt x="2199" y="240"/>
                    <a:pt x="2174" y="267"/>
                  </a:cubicBezTo>
                  <a:lnTo>
                    <a:pt x="176" y="2522"/>
                  </a:lnTo>
                  <a:cubicBezTo>
                    <a:pt x="1" y="2720"/>
                    <a:pt x="11" y="3017"/>
                    <a:pt x="195" y="3203"/>
                  </a:cubicBezTo>
                  <a:cubicBezTo>
                    <a:pt x="291" y="3300"/>
                    <a:pt x="419" y="3348"/>
                    <a:pt x="546" y="3348"/>
                  </a:cubicBezTo>
                  <a:cubicBezTo>
                    <a:pt x="664" y="3348"/>
                    <a:pt x="782" y="3307"/>
                    <a:pt x="876" y="3223"/>
                  </a:cubicBezTo>
                  <a:lnTo>
                    <a:pt x="3131" y="1224"/>
                  </a:lnTo>
                  <a:cubicBezTo>
                    <a:pt x="3158" y="1199"/>
                    <a:pt x="3184" y="1174"/>
                    <a:pt x="3207" y="1148"/>
                  </a:cubicBezTo>
                  <a:cubicBezTo>
                    <a:pt x="3665" y="661"/>
                    <a:pt x="3219" y="0"/>
                    <a:pt x="27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43"/>
            <p:cNvSpPr/>
            <p:nvPr/>
          </p:nvSpPr>
          <p:spPr>
            <a:xfrm>
              <a:off x="4133973" y="3000262"/>
              <a:ext cx="124969" cy="116953"/>
            </a:xfrm>
            <a:custGeom>
              <a:avLst/>
              <a:gdLst/>
              <a:ahLst/>
              <a:cxnLst/>
              <a:rect l="l" t="t" r="r" b="b"/>
              <a:pathLst>
                <a:path w="3520" h="3294" extrusionOk="0">
                  <a:moveTo>
                    <a:pt x="2886" y="0"/>
                  </a:moveTo>
                  <a:cubicBezTo>
                    <a:pt x="3001" y="225"/>
                    <a:pt x="2995" y="509"/>
                    <a:pt x="2769" y="750"/>
                  </a:cubicBezTo>
                  <a:cubicBezTo>
                    <a:pt x="2745" y="776"/>
                    <a:pt x="2720" y="800"/>
                    <a:pt x="2693" y="826"/>
                  </a:cubicBezTo>
                  <a:lnTo>
                    <a:pt x="438" y="2825"/>
                  </a:lnTo>
                  <a:cubicBezTo>
                    <a:pt x="345" y="2908"/>
                    <a:pt x="225" y="2950"/>
                    <a:pt x="109" y="2950"/>
                  </a:cubicBezTo>
                  <a:cubicBezTo>
                    <a:pt x="73" y="2950"/>
                    <a:pt x="37" y="2944"/>
                    <a:pt x="1" y="2937"/>
                  </a:cubicBezTo>
                  <a:lnTo>
                    <a:pt x="1" y="2937"/>
                  </a:lnTo>
                  <a:cubicBezTo>
                    <a:pt x="24" y="3015"/>
                    <a:pt x="65" y="3087"/>
                    <a:pt x="126" y="3149"/>
                  </a:cubicBezTo>
                  <a:cubicBezTo>
                    <a:pt x="224" y="3245"/>
                    <a:pt x="349" y="3294"/>
                    <a:pt x="477" y="3294"/>
                  </a:cubicBezTo>
                  <a:cubicBezTo>
                    <a:pt x="594" y="3294"/>
                    <a:pt x="713" y="3252"/>
                    <a:pt x="807" y="3170"/>
                  </a:cubicBezTo>
                  <a:lnTo>
                    <a:pt x="3062" y="1171"/>
                  </a:lnTo>
                  <a:cubicBezTo>
                    <a:pt x="3089" y="1146"/>
                    <a:pt x="3115" y="1121"/>
                    <a:pt x="3138" y="1095"/>
                  </a:cubicBezTo>
                  <a:cubicBezTo>
                    <a:pt x="3519" y="689"/>
                    <a:pt x="3276" y="166"/>
                    <a:pt x="2886"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68"/>
        <p:cNvGrpSpPr/>
        <p:nvPr/>
      </p:nvGrpSpPr>
      <p:grpSpPr>
        <a:xfrm>
          <a:off x="0" y="0"/>
          <a:ext cx="0" cy="0"/>
          <a:chOff x="0" y="0"/>
          <a:chExt cx="0" cy="0"/>
        </a:xfrm>
      </p:grpSpPr>
      <p:sp>
        <p:nvSpPr>
          <p:cNvPr id="1869" name="Google Shape;1869;p44"/>
          <p:cNvSpPr/>
          <p:nvPr/>
        </p:nvSpPr>
        <p:spPr>
          <a:xfrm>
            <a:off x="720000" y="1649100"/>
            <a:ext cx="2305500" cy="11271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0" name="Google Shape;1870;p44"/>
          <p:cNvGrpSpPr/>
          <p:nvPr/>
        </p:nvGrpSpPr>
        <p:grpSpPr>
          <a:xfrm>
            <a:off x="720025" y="1431000"/>
            <a:ext cx="2305500" cy="218100"/>
            <a:chOff x="1290777" y="1427521"/>
            <a:chExt cx="2305500" cy="218100"/>
          </a:xfrm>
        </p:grpSpPr>
        <p:sp>
          <p:nvSpPr>
            <p:cNvPr id="1871" name="Google Shape;1871;p44"/>
            <p:cNvSpPr/>
            <p:nvPr/>
          </p:nvSpPr>
          <p:spPr>
            <a:xfrm>
              <a:off x="1290777" y="1427521"/>
              <a:ext cx="2305500" cy="218100"/>
            </a:xfrm>
            <a:prstGeom prst="rect">
              <a:avLst/>
            </a:prstGeom>
            <a:solidFill>
              <a:srgbClr val="ECE5B4"/>
            </a:solidFill>
            <a:ln w="9525" cap="flat" cmpd="sng">
              <a:solidFill>
                <a:srgbClr val="ECE5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4"/>
            <p:cNvSpPr/>
            <p:nvPr/>
          </p:nvSpPr>
          <p:spPr>
            <a:xfrm>
              <a:off x="14052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44"/>
            <p:cNvSpPr/>
            <p:nvPr/>
          </p:nvSpPr>
          <p:spPr>
            <a:xfrm>
              <a:off x="158865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4"/>
            <p:cNvSpPr/>
            <p:nvPr/>
          </p:nvSpPr>
          <p:spPr>
            <a:xfrm>
              <a:off x="17721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5" name="Google Shape;1875;p44"/>
          <p:cNvSpPr/>
          <p:nvPr/>
        </p:nvSpPr>
        <p:spPr>
          <a:xfrm>
            <a:off x="3419262" y="1649100"/>
            <a:ext cx="2305500" cy="11271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6" name="Google Shape;1876;p44"/>
          <p:cNvGrpSpPr/>
          <p:nvPr/>
        </p:nvGrpSpPr>
        <p:grpSpPr>
          <a:xfrm>
            <a:off x="3419287" y="1431000"/>
            <a:ext cx="2305500" cy="218100"/>
            <a:chOff x="1290777" y="1427521"/>
            <a:chExt cx="2305500" cy="218100"/>
          </a:xfrm>
        </p:grpSpPr>
        <p:sp>
          <p:nvSpPr>
            <p:cNvPr id="1877" name="Google Shape;1877;p44"/>
            <p:cNvSpPr/>
            <p:nvPr/>
          </p:nvSpPr>
          <p:spPr>
            <a:xfrm>
              <a:off x="1290777" y="1427521"/>
              <a:ext cx="2305500" cy="218100"/>
            </a:xfrm>
            <a:prstGeom prst="rect">
              <a:avLst/>
            </a:prstGeom>
            <a:solidFill>
              <a:srgbClr val="ECE5B4"/>
            </a:solidFill>
            <a:ln w="9525" cap="flat" cmpd="sng">
              <a:solidFill>
                <a:srgbClr val="ECE5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4"/>
            <p:cNvSpPr/>
            <p:nvPr/>
          </p:nvSpPr>
          <p:spPr>
            <a:xfrm>
              <a:off x="14052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44"/>
            <p:cNvSpPr/>
            <p:nvPr/>
          </p:nvSpPr>
          <p:spPr>
            <a:xfrm>
              <a:off x="158865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44"/>
            <p:cNvSpPr/>
            <p:nvPr/>
          </p:nvSpPr>
          <p:spPr>
            <a:xfrm>
              <a:off x="17721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1" name="Google Shape;1881;p44"/>
          <p:cNvSpPr/>
          <p:nvPr/>
        </p:nvSpPr>
        <p:spPr>
          <a:xfrm>
            <a:off x="6118537" y="1649100"/>
            <a:ext cx="2305500" cy="11271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2" name="Google Shape;1882;p44"/>
          <p:cNvGrpSpPr/>
          <p:nvPr/>
        </p:nvGrpSpPr>
        <p:grpSpPr>
          <a:xfrm>
            <a:off x="6118562" y="1431000"/>
            <a:ext cx="2305500" cy="218100"/>
            <a:chOff x="1290777" y="1427521"/>
            <a:chExt cx="2305500" cy="218100"/>
          </a:xfrm>
        </p:grpSpPr>
        <p:sp>
          <p:nvSpPr>
            <p:cNvPr id="1883" name="Google Shape;1883;p44"/>
            <p:cNvSpPr/>
            <p:nvPr/>
          </p:nvSpPr>
          <p:spPr>
            <a:xfrm>
              <a:off x="1290777" y="1427521"/>
              <a:ext cx="2305500" cy="218100"/>
            </a:xfrm>
            <a:prstGeom prst="rect">
              <a:avLst/>
            </a:prstGeom>
            <a:solidFill>
              <a:srgbClr val="ECE5B4"/>
            </a:solidFill>
            <a:ln w="9525" cap="flat" cmpd="sng">
              <a:solidFill>
                <a:srgbClr val="ECE5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44"/>
            <p:cNvSpPr/>
            <p:nvPr/>
          </p:nvSpPr>
          <p:spPr>
            <a:xfrm>
              <a:off x="14052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4"/>
            <p:cNvSpPr/>
            <p:nvPr/>
          </p:nvSpPr>
          <p:spPr>
            <a:xfrm>
              <a:off x="158865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44"/>
            <p:cNvSpPr/>
            <p:nvPr/>
          </p:nvSpPr>
          <p:spPr>
            <a:xfrm>
              <a:off x="17721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3" name="Google Shape;1893;p44"/>
          <p:cNvSpPr/>
          <p:nvPr/>
        </p:nvSpPr>
        <p:spPr>
          <a:xfrm>
            <a:off x="3419262" y="3339125"/>
            <a:ext cx="2305500" cy="11271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4" name="Google Shape;1894;p44"/>
          <p:cNvGrpSpPr/>
          <p:nvPr/>
        </p:nvGrpSpPr>
        <p:grpSpPr>
          <a:xfrm>
            <a:off x="3419287" y="3121025"/>
            <a:ext cx="2305500" cy="218100"/>
            <a:chOff x="1290777" y="1427521"/>
            <a:chExt cx="2305500" cy="218100"/>
          </a:xfrm>
        </p:grpSpPr>
        <p:sp>
          <p:nvSpPr>
            <p:cNvPr id="1895" name="Google Shape;1895;p44"/>
            <p:cNvSpPr/>
            <p:nvPr/>
          </p:nvSpPr>
          <p:spPr>
            <a:xfrm>
              <a:off x="1290777" y="1427521"/>
              <a:ext cx="2305500" cy="218100"/>
            </a:xfrm>
            <a:prstGeom prst="rect">
              <a:avLst/>
            </a:prstGeom>
            <a:solidFill>
              <a:srgbClr val="ECE5B4"/>
            </a:solidFill>
            <a:ln w="9525" cap="flat" cmpd="sng">
              <a:solidFill>
                <a:srgbClr val="ECE5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4"/>
            <p:cNvSpPr/>
            <p:nvPr/>
          </p:nvSpPr>
          <p:spPr>
            <a:xfrm>
              <a:off x="14052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4"/>
            <p:cNvSpPr/>
            <p:nvPr/>
          </p:nvSpPr>
          <p:spPr>
            <a:xfrm>
              <a:off x="158865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4"/>
            <p:cNvSpPr/>
            <p:nvPr/>
          </p:nvSpPr>
          <p:spPr>
            <a:xfrm>
              <a:off x="17721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5" name="Google Shape;1905;p44"/>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2"/>
                </a:solidFill>
              </a:rPr>
              <a:t>Next</a:t>
            </a:r>
            <a:r>
              <a:rPr lang="en"/>
              <a:t> steps</a:t>
            </a:r>
            <a:endParaRPr/>
          </a:p>
        </p:txBody>
      </p:sp>
      <p:sp>
        <p:nvSpPr>
          <p:cNvPr id="1906" name="Google Shape;1906;p44"/>
          <p:cNvSpPr txBox="1">
            <a:spLocks noGrp="1"/>
          </p:cNvSpPr>
          <p:nvPr>
            <p:ph type="title" idx="2"/>
          </p:nvPr>
        </p:nvSpPr>
        <p:spPr>
          <a:xfrm>
            <a:off x="720000" y="1639250"/>
            <a:ext cx="2305500" cy="527700"/>
          </a:xfrm>
          <a:prstGeom prst="rect">
            <a:avLst/>
          </a:prstGeom>
        </p:spPr>
        <p:txBody>
          <a:bodyPr spcFirstLastPara="1" wrap="square" lIns="91425" tIns="91425" rIns="91425" bIns="91425" anchor="ctr" anchorCtr="0">
            <a:noAutofit/>
          </a:bodyPr>
          <a:lstStyle/>
          <a:p>
            <a:pPr lvl="0"/>
            <a:r>
              <a:rPr lang="en" dirty="0"/>
              <a:t>#</a:t>
            </a:r>
            <a:r>
              <a:rPr lang="en" dirty="0" smtClean="0"/>
              <a:t>05</a:t>
            </a:r>
            <a:endParaRPr lang="en" dirty="0">
              <a:solidFill>
                <a:srgbClr val="F673A9"/>
              </a:solidFill>
            </a:endParaRPr>
          </a:p>
        </p:txBody>
      </p:sp>
      <p:sp>
        <p:nvSpPr>
          <p:cNvPr id="1907" name="Google Shape;1907;p44"/>
          <p:cNvSpPr txBox="1">
            <a:spLocks noGrp="1"/>
          </p:cNvSpPr>
          <p:nvPr>
            <p:ph type="subTitle" idx="1"/>
          </p:nvPr>
        </p:nvSpPr>
        <p:spPr>
          <a:xfrm>
            <a:off x="720000" y="2166950"/>
            <a:ext cx="2305500" cy="613200"/>
          </a:xfrm>
          <a:prstGeom prst="rect">
            <a:avLst/>
          </a:prstGeom>
        </p:spPr>
        <p:txBody>
          <a:bodyPr spcFirstLastPara="1" wrap="square" lIns="91425" tIns="91425" rIns="91425" bIns="91425" anchor="t" anchorCtr="0">
            <a:noAutofit/>
          </a:bodyPr>
          <a:lstStyle/>
          <a:p>
            <a:pPr marL="0"/>
            <a:r>
              <a:rPr lang="en-US" dirty="0"/>
              <a:t>Apply makeup gain to the compressed audio signal.</a:t>
            </a:r>
          </a:p>
        </p:txBody>
      </p:sp>
      <p:sp>
        <p:nvSpPr>
          <p:cNvPr id="1908" name="Google Shape;1908;p44"/>
          <p:cNvSpPr txBox="1">
            <a:spLocks noGrp="1"/>
          </p:cNvSpPr>
          <p:nvPr>
            <p:ph type="title" idx="3"/>
          </p:nvPr>
        </p:nvSpPr>
        <p:spPr>
          <a:xfrm>
            <a:off x="3419269" y="1639250"/>
            <a:ext cx="2305500" cy="527700"/>
          </a:xfrm>
          <a:prstGeom prst="rect">
            <a:avLst/>
          </a:prstGeom>
        </p:spPr>
        <p:txBody>
          <a:bodyPr spcFirstLastPara="1" wrap="square" lIns="91425" tIns="91425" rIns="91425" bIns="91425" anchor="ctr" anchorCtr="0">
            <a:noAutofit/>
          </a:bodyPr>
          <a:lstStyle/>
          <a:p>
            <a:pPr lvl="0"/>
            <a:r>
              <a:rPr lang="en" dirty="0"/>
              <a:t>#</a:t>
            </a:r>
            <a:r>
              <a:rPr lang="en" dirty="0" smtClean="0"/>
              <a:t>06</a:t>
            </a:r>
            <a:endParaRPr lang="en" dirty="0">
              <a:solidFill>
                <a:srgbClr val="F673A9"/>
              </a:solidFill>
            </a:endParaRPr>
          </a:p>
        </p:txBody>
      </p:sp>
      <p:sp>
        <p:nvSpPr>
          <p:cNvPr id="1909" name="Google Shape;1909;p44"/>
          <p:cNvSpPr txBox="1">
            <a:spLocks noGrp="1"/>
          </p:cNvSpPr>
          <p:nvPr>
            <p:ph type="subTitle" idx="4"/>
          </p:nvPr>
        </p:nvSpPr>
        <p:spPr>
          <a:xfrm>
            <a:off x="3419271" y="2166950"/>
            <a:ext cx="2305500" cy="613200"/>
          </a:xfrm>
          <a:prstGeom prst="rect">
            <a:avLst/>
          </a:prstGeom>
        </p:spPr>
        <p:txBody>
          <a:bodyPr spcFirstLastPara="1" wrap="square" lIns="91425" tIns="91425" rIns="91425" bIns="91425" anchor="t" anchorCtr="0">
            <a:noAutofit/>
          </a:bodyPr>
          <a:lstStyle/>
          <a:p>
            <a:pPr marL="0"/>
            <a:r>
              <a:rPr lang="en-US" dirty="0"/>
              <a:t>Visualize the final compressed audio signal.</a:t>
            </a:r>
          </a:p>
        </p:txBody>
      </p:sp>
      <p:sp>
        <p:nvSpPr>
          <p:cNvPr id="1912" name="Google Shape;1912;p44"/>
          <p:cNvSpPr txBox="1">
            <a:spLocks noGrp="1"/>
          </p:cNvSpPr>
          <p:nvPr>
            <p:ph type="title" idx="7"/>
          </p:nvPr>
        </p:nvSpPr>
        <p:spPr>
          <a:xfrm>
            <a:off x="3419269" y="3325325"/>
            <a:ext cx="2305500" cy="527700"/>
          </a:xfrm>
          <a:prstGeom prst="rect">
            <a:avLst/>
          </a:prstGeom>
        </p:spPr>
        <p:txBody>
          <a:bodyPr spcFirstLastPara="1" wrap="square" lIns="91425" tIns="91425" rIns="91425" bIns="91425" anchor="ctr" anchorCtr="0">
            <a:noAutofit/>
          </a:bodyPr>
          <a:lstStyle/>
          <a:p>
            <a:pPr lvl="0"/>
            <a:r>
              <a:rPr lang="en" dirty="0"/>
              <a:t>#</a:t>
            </a:r>
            <a:r>
              <a:rPr lang="en" dirty="0" smtClean="0"/>
              <a:t>08</a:t>
            </a:r>
            <a:endParaRPr lang="en" dirty="0">
              <a:solidFill>
                <a:srgbClr val="F673A9"/>
              </a:solidFill>
            </a:endParaRPr>
          </a:p>
        </p:txBody>
      </p:sp>
      <p:sp>
        <p:nvSpPr>
          <p:cNvPr id="1913" name="Google Shape;1913;p44"/>
          <p:cNvSpPr txBox="1">
            <a:spLocks noGrp="1"/>
          </p:cNvSpPr>
          <p:nvPr>
            <p:ph type="subTitle" idx="8"/>
          </p:nvPr>
        </p:nvSpPr>
        <p:spPr>
          <a:xfrm>
            <a:off x="3419271" y="3853025"/>
            <a:ext cx="2305500" cy="613200"/>
          </a:xfrm>
          <a:prstGeom prst="rect">
            <a:avLst/>
          </a:prstGeom>
        </p:spPr>
        <p:txBody>
          <a:bodyPr spcFirstLastPara="1" wrap="square" lIns="91425" tIns="91425" rIns="91425" bIns="91425" anchor="t" anchorCtr="0">
            <a:noAutofit/>
          </a:bodyPr>
          <a:lstStyle/>
          <a:p>
            <a:pPr marL="0"/>
            <a:r>
              <a:rPr lang="en-US" dirty="0"/>
              <a:t>Play the compressed audio.</a:t>
            </a:r>
          </a:p>
        </p:txBody>
      </p:sp>
      <p:sp>
        <p:nvSpPr>
          <p:cNvPr id="1914" name="Google Shape;1914;p44"/>
          <p:cNvSpPr txBox="1">
            <a:spLocks noGrp="1"/>
          </p:cNvSpPr>
          <p:nvPr>
            <p:ph type="title" idx="9"/>
          </p:nvPr>
        </p:nvSpPr>
        <p:spPr>
          <a:xfrm>
            <a:off x="6118545" y="1639250"/>
            <a:ext cx="2305500" cy="527700"/>
          </a:xfrm>
          <a:prstGeom prst="rect">
            <a:avLst/>
          </a:prstGeom>
        </p:spPr>
        <p:txBody>
          <a:bodyPr spcFirstLastPara="1" wrap="square" lIns="91425" tIns="91425" rIns="91425" bIns="91425" anchor="ctr" anchorCtr="0">
            <a:noAutofit/>
          </a:bodyPr>
          <a:lstStyle/>
          <a:p>
            <a:pPr lvl="0"/>
            <a:r>
              <a:rPr lang="en" dirty="0"/>
              <a:t>#</a:t>
            </a:r>
            <a:r>
              <a:rPr lang="en" dirty="0" smtClean="0"/>
              <a:t>07</a:t>
            </a:r>
            <a:endParaRPr lang="en" dirty="0">
              <a:solidFill>
                <a:srgbClr val="F673A9"/>
              </a:solidFill>
            </a:endParaRPr>
          </a:p>
        </p:txBody>
      </p:sp>
      <p:sp>
        <p:nvSpPr>
          <p:cNvPr id="1915" name="Google Shape;1915;p44"/>
          <p:cNvSpPr txBox="1">
            <a:spLocks noGrp="1"/>
          </p:cNvSpPr>
          <p:nvPr>
            <p:ph type="subTitle" idx="13"/>
          </p:nvPr>
        </p:nvSpPr>
        <p:spPr>
          <a:xfrm>
            <a:off x="6118549" y="2166950"/>
            <a:ext cx="2305500" cy="613200"/>
          </a:xfrm>
          <a:prstGeom prst="rect">
            <a:avLst/>
          </a:prstGeom>
        </p:spPr>
        <p:txBody>
          <a:bodyPr spcFirstLastPara="1" wrap="square" lIns="91425" tIns="91425" rIns="91425" bIns="91425" anchor="t" anchorCtr="0">
            <a:noAutofit/>
          </a:bodyPr>
          <a:lstStyle/>
          <a:p>
            <a:pPr marL="0"/>
            <a:r>
              <a:rPr lang="en-US" dirty="0"/>
              <a:t>Export the compressed audio to a specified output file.</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22961" y="1487424"/>
            <a:ext cx="7095744" cy="1323439"/>
          </a:xfrm>
          <a:prstGeom prst="rect">
            <a:avLst/>
          </a:prstGeom>
          <a:noFill/>
        </p:spPr>
        <p:txBody>
          <a:bodyPr wrap="square" rtlCol="1">
            <a:spAutoFit/>
          </a:bodyPr>
          <a:lstStyle/>
          <a:p>
            <a:r>
              <a:rPr lang="en-US" sz="8000" dirty="0" smtClean="0">
                <a:solidFill>
                  <a:schemeClr val="bg2"/>
                </a:solidFill>
                <a:latin typeface="Zen Dots" panose="020B0604020202020204" charset="0"/>
              </a:rPr>
              <a:t>resources</a:t>
            </a:r>
            <a:endParaRPr lang="ar-EG" sz="8000" dirty="0">
              <a:solidFill>
                <a:schemeClr val="bg2"/>
              </a:solidFill>
              <a:latin typeface="Zen Dots" panose="020B0604020202020204" charset="0"/>
            </a:endParaRPr>
          </a:p>
        </p:txBody>
      </p:sp>
    </p:spTree>
    <p:extLst>
      <p:ext uri="{BB962C8B-B14F-4D97-AF65-F5344CB8AC3E}">
        <p14:creationId xmlns:p14="http://schemas.microsoft.com/office/powerpoint/2010/main" val="12425782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50"/>
        <p:cNvGrpSpPr/>
        <p:nvPr/>
      </p:nvGrpSpPr>
      <p:grpSpPr>
        <a:xfrm>
          <a:off x="0" y="0"/>
          <a:ext cx="0" cy="0"/>
          <a:chOff x="0" y="0"/>
          <a:chExt cx="0" cy="0"/>
        </a:xfrm>
      </p:grpSpPr>
      <p:sp>
        <p:nvSpPr>
          <p:cNvPr id="1951" name="Google Shape;1951;p47"/>
          <p:cNvSpPr/>
          <p:nvPr/>
        </p:nvSpPr>
        <p:spPr>
          <a:xfrm>
            <a:off x="5556863" y="3367383"/>
            <a:ext cx="2867100" cy="520281"/>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2" name="Google Shape;1952;p47"/>
          <p:cNvGrpSpPr/>
          <p:nvPr/>
        </p:nvGrpSpPr>
        <p:grpSpPr>
          <a:xfrm>
            <a:off x="5556888" y="3149283"/>
            <a:ext cx="2867100" cy="218100"/>
            <a:chOff x="1290775" y="1427529"/>
            <a:chExt cx="2867100" cy="218100"/>
          </a:xfrm>
        </p:grpSpPr>
        <p:sp>
          <p:nvSpPr>
            <p:cNvPr id="1953" name="Google Shape;1953;p47"/>
            <p:cNvSpPr/>
            <p:nvPr/>
          </p:nvSpPr>
          <p:spPr>
            <a:xfrm>
              <a:off x="1290775" y="1427529"/>
              <a:ext cx="2867100" cy="218100"/>
            </a:xfrm>
            <a:prstGeom prst="rect">
              <a:avLst/>
            </a:prstGeom>
            <a:solidFill>
              <a:srgbClr val="ECE5B4"/>
            </a:solidFill>
            <a:ln w="9525" cap="flat" cmpd="sng">
              <a:solidFill>
                <a:srgbClr val="ECE5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47"/>
            <p:cNvSpPr/>
            <p:nvPr/>
          </p:nvSpPr>
          <p:spPr>
            <a:xfrm>
              <a:off x="14052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7"/>
            <p:cNvSpPr/>
            <p:nvPr/>
          </p:nvSpPr>
          <p:spPr>
            <a:xfrm>
              <a:off x="158865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7"/>
            <p:cNvSpPr/>
            <p:nvPr/>
          </p:nvSpPr>
          <p:spPr>
            <a:xfrm>
              <a:off x="17721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7" name="Google Shape;1957;p47"/>
          <p:cNvSpPr/>
          <p:nvPr/>
        </p:nvSpPr>
        <p:spPr>
          <a:xfrm>
            <a:off x="5556863" y="1649108"/>
            <a:ext cx="2867100" cy="551614"/>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8" name="Google Shape;1958;p47"/>
          <p:cNvGrpSpPr/>
          <p:nvPr/>
        </p:nvGrpSpPr>
        <p:grpSpPr>
          <a:xfrm>
            <a:off x="5556888" y="1431008"/>
            <a:ext cx="2867100" cy="218100"/>
            <a:chOff x="1290775" y="1427529"/>
            <a:chExt cx="2867100" cy="218100"/>
          </a:xfrm>
        </p:grpSpPr>
        <p:sp>
          <p:nvSpPr>
            <p:cNvPr id="1959" name="Google Shape;1959;p47"/>
            <p:cNvSpPr/>
            <p:nvPr/>
          </p:nvSpPr>
          <p:spPr>
            <a:xfrm>
              <a:off x="1290775" y="1427529"/>
              <a:ext cx="2867100" cy="218100"/>
            </a:xfrm>
            <a:prstGeom prst="rect">
              <a:avLst/>
            </a:prstGeom>
            <a:solidFill>
              <a:srgbClr val="ECE5B4"/>
            </a:solidFill>
            <a:ln w="9525" cap="flat" cmpd="sng">
              <a:solidFill>
                <a:srgbClr val="ECE5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47"/>
            <p:cNvSpPr/>
            <p:nvPr/>
          </p:nvSpPr>
          <p:spPr>
            <a:xfrm>
              <a:off x="14052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47"/>
            <p:cNvSpPr/>
            <p:nvPr/>
          </p:nvSpPr>
          <p:spPr>
            <a:xfrm>
              <a:off x="158865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7"/>
            <p:cNvSpPr/>
            <p:nvPr/>
          </p:nvSpPr>
          <p:spPr>
            <a:xfrm>
              <a:off x="17721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3" name="Google Shape;1963;p47"/>
          <p:cNvSpPr/>
          <p:nvPr/>
        </p:nvSpPr>
        <p:spPr>
          <a:xfrm>
            <a:off x="1544823" y="1649108"/>
            <a:ext cx="2867100" cy="528041"/>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64" name="Google Shape;1964;p47"/>
          <p:cNvGrpSpPr/>
          <p:nvPr/>
        </p:nvGrpSpPr>
        <p:grpSpPr>
          <a:xfrm>
            <a:off x="1544848" y="1431008"/>
            <a:ext cx="2867100" cy="218100"/>
            <a:chOff x="1290775" y="1427529"/>
            <a:chExt cx="2867100" cy="218100"/>
          </a:xfrm>
        </p:grpSpPr>
        <p:sp>
          <p:nvSpPr>
            <p:cNvPr id="1965" name="Google Shape;1965;p47"/>
            <p:cNvSpPr/>
            <p:nvPr/>
          </p:nvSpPr>
          <p:spPr>
            <a:xfrm>
              <a:off x="1290775" y="1427529"/>
              <a:ext cx="2867100" cy="218100"/>
            </a:xfrm>
            <a:prstGeom prst="rect">
              <a:avLst/>
            </a:prstGeom>
            <a:solidFill>
              <a:srgbClr val="ECE5B4"/>
            </a:solidFill>
            <a:ln w="9525" cap="flat" cmpd="sng">
              <a:solidFill>
                <a:srgbClr val="ECE5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47"/>
            <p:cNvSpPr/>
            <p:nvPr/>
          </p:nvSpPr>
          <p:spPr>
            <a:xfrm>
              <a:off x="14052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47"/>
            <p:cNvSpPr/>
            <p:nvPr/>
          </p:nvSpPr>
          <p:spPr>
            <a:xfrm>
              <a:off x="158865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7"/>
            <p:cNvSpPr/>
            <p:nvPr/>
          </p:nvSpPr>
          <p:spPr>
            <a:xfrm>
              <a:off x="17721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9" name="Google Shape;1969;p47"/>
          <p:cNvSpPr/>
          <p:nvPr/>
        </p:nvSpPr>
        <p:spPr>
          <a:xfrm>
            <a:off x="1544823" y="3367383"/>
            <a:ext cx="2867100" cy="5277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70" name="Google Shape;1970;p47"/>
          <p:cNvGrpSpPr/>
          <p:nvPr/>
        </p:nvGrpSpPr>
        <p:grpSpPr>
          <a:xfrm>
            <a:off x="1544848" y="3149283"/>
            <a:ext cx="2867100" cy="218100"/>
            <a:chOff x="1290775" y="1427529"/>
            <a:chExt cx="2867100" cy="218100"/>
          </a:xfrm>
        </p:grpSpPr>
        <p:sp>
          <p:nvSpPr>
            <p:cNvPr id="1971" name="Google Shape;1971;p47"/>
            <p:cNvSpPr/>
            <p:nvPr/>
          </p:nvSpPr>
          <p:spPr>
            <a:xfrm>
              <a:off x="1290775" y="1427529"/>
              <a:ext cx="2867100" cy="218100"/>
            </a:xfrm>
            <a:prstGeom prst="rect">
              <a:avLst/>
            </a:prstGeom>
            <a:solidFill>
              <a:srgbClr val="ECE5B4"/>
            </a:solidFill>
            <a:ln w="9525" cap="flat" cmpd="sng">
              <a:solidFill>
                <a:srgbClr val="ECE5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7"/>
            <p:cNvSpPr/>
            <p:nvPr/>
          </p:nvSpPr>
          <p:spPr>
            <a:xfrm>
              <a:off x="14052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7"/>
            <p:cNvSpPr/>
            <p:nvPr/>
          </p:nvSpPr>
          <p:spPr>
            <a:xfrm>
              <a:off x="158865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47"/>
            <p:cNvSpPr/>
            <p:nvPr/>
          </p:nvSpPr>
          <p:spPr>
            <a:xfrm>
              <a:off x="17721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5" name="Google Shape;1975;p47"/>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Resources</a:t>
            </a:r>
            <a:endParaRPr dirty="0"/>
          </a:p>
        </p:txBody>
      </p:sp>
      <p:sp>
        <p:nvSpPr>
          <p:cNvPr id="1976" name="Google Shape;1976;p47"/>
          <p:cNvSpPr txBox="1">
            <a:spLocks noGrp="1"/>
          </p:cNvSpPr>
          <p:nvPr>
            <p:ph type="title" idx="2"/>
          </p:nvPr>
        </p:nvSpPr>
        <p:spPr>
          <a:xfrm>
            <a:off x="1544823" y="1649108"/>
            <a:ext cx="28671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t>S</a:t>
            </a:r>
            <a:r>
              <a:rPr lang="en" dirty="0" smtClean="0"/>
              <a:t>plice.com</a:t>
            </a:r>
            <a:endParaRPr dirty="0"/>
          </a:p>
        </p:txBody>
      </p:sp>
      <p:sp>
        <p:nvSpPr>
          <p:cNvPr id="1978" name="Google Shape;1978;p47"/>
          <p:cNvSpPr txBox="1">
            <a:spLocks noGrp="1"/>
          </p:cNvSpPr>
          <p:nvPr>
            <p:ph type="title" idx="3"/>
          </p:nvPr>
        </p:nvSpPr>
        <p:spPr>
          <a:xfrm>
            <a:off x="5556855" y="1649108"/>
            <a:ext cx="28671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t>F</a:t>
            </a:r>
            <a:r>
              <a:rPr lang="en" dirty="0" smtClean="0"/>
              <a:t>abfilter.com</a:t>
            </a:r>
            <a:endParaRPr dirty="0"/>
          </a:p>
        </p:txBody>
      </p:sp>
      <p:sp>
        <p:nvSpPr>
          <p:cNvPr id="1980" name="Google Shape;1980;p47"/>
          <p:cNvSpPr txBox="1">
            <a:spLocks noGrp="1"/>
          </p:cNvSpPr>
          <p:nvPr>
            <p:ph type="title" idx="5"/>
          </p:nvPr>
        </p:nvSpPr>
        <p:spPr>
          <a:xfrm>
            <a:off x="1544823" y="3367383"/>
            <a:ext cx="28671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t>Q</a:t>
            </a:r>
            <a:r>
              <a:rPr lang="en" dirty="0" smtClean="0"/>
              <a:t>uora.com</a:t>
            </a:r>
            <a:endParaRPr dirty="0"/>
          </a:p>
        </p:txBody>
      </p:sp>
      <p:sp>
        <p:nvSpPr>
          <p:cNvPr id="1982" name="Google Shape;1982;p47"/>
          <p:cNvSpPr txBox="1">
            <a:spLocks noGrp="1"/>
          </p:cNvSpPr>
          <p:nvPr>
            <p:ph type="title" idx="7"/>
          </p:nvPr>
        </p:nvSpPr>
        <p:spPr>
          <a:xfrm>
            <a:off x="5556855" y="3367383"/>
            <a:ext cx="28671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t>S</a:t>
            </a:r>
            <a:r>
              <a:rPr lang="en" dirty="0" smtClean="0"/>
              <a:t>oundonsound.com</a:t>
            </a:r>
            <a:endParaRPr dirty="0"/>
          </a:p>
        </p:txBody>
      </p:sp>
      <p:grpSp>
        <p:nvGrpSpPr>
          <p:cNvPr id="1984" name="Google Shape;1984;p47"/>
          <p:cNvGrpSpPr/>
          <p:nvPr/>
        </p:nvGrpSpPr>
        <p:grpSpPr>
          <a:xfrm>
            <a:off x="720004" y="1727980"/>
            <a:ext cx="650997" cy="759684"/>
            <a:chOff x="4876875" y="1427500"/>
            <a:chExt cx="1130400" cy="1319125"/>
          </a:xfrm>
        </p:grpSpPr>
        <p:sp>
          <p:nvSpPr>
            <p:cNvPr id="1985" name="Google Shape;1985;p47"/>
            <p:cNvSpPr/>
            <p:nvPr/>
          </p:nvSpPr>
          <p:spPr>
            <a:xfrm>
              <a:off x="4876875" y="1645625"/>
              <a:ext cx="1130400" cy="1101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7"/>
            <p:cNvSpPr/>
            <p:nvPr/>
          </p:nvSpPr>
          <p:spPr>
            <a:xfrm>
              <a:off x="4876875" y="1427500"/>
              <a:ext cx="11304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987" name="Google Shape;1987;p47"/>
          <p:cNvCxnSpPr>
            <a:stCxn id="1985" idx="3"/>
            <a:endCxn id="1976" idx="1"/>
          </p:cNvCxnSpPr>
          <p:nvPr/>
        </p:nvCxnSpPr>
        <p:spPr>
          <a:xfrm rot="10800000" flipH="1">
            <a:off x="1371002" y="1912932"/>
            <a:ext cx="173700" cy="257700"/>
          </a:xfrm>
          <a:prstGeom prst="bentConnector3">
            <a:avLst>
              <a:gd name="adj1" fmla="val 50035"/>
            </a:avLst>
          </a:prstGeom>
          <a:noFill/>
          <a:ln w="9525" cap="flat" cmpd="sng">
            <a:solidFill>
              <a:schemeClr val="dk2"/>
            </a:solidFill>
            <a:prstDash val="solid"/>
            <a:round/>
            <a:headEnd type="none" w="med" len="med"/>
            <a:tailEnd type="none" w="med" len="med"/>
          </a:ln>
        </p:spPr>
      </p:cxnSp>
      <p:grpSp>
        <p:nvGrpSpPr>
          <p:cNvPr id="1988" name="Google Shape;1988;p47"/>
          <p:cNvGrpSpPr/>
          <p:nvPr/>
        </p:nvGrpSpPr>
        <p:grpSpPr>
          <a:xfrm>
            <a:off x="720004" y="3442018"/>
            <a:ext cx="650997" cy="759684"/>
            <a:chOff x="4876875" y="1427500"/>
            <a:chExt cx="1130400" cy="1319125"/>
          </a:xfrm>
        </p:grpSpPr>
        <p:sp>
          <p:nvSpPr>
            <p:cNvPr id="1989" name="Google Shape;1989;p47"/>
            <p:cNvSpPr/>
            <p:nvPr/>
          </p:nvSpPr>
          <p:spPr>
            <a:xfrm>
              <a:off x="4876875" y="1645625"/>
              <a:ext cx="1130400" cy="1101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7"/>
            <p:cNvSpPr/>
            <p:nvPr/>
          </p:nvSpPr>
          <p:spPr>
            <a:xfrm>
              <a:off x="4876875" y="1427500"/>
              <a:ext cx="11304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1" name="Google Shape;1991;p47"/>
          <p:cNvGrpSpPr/>
          <p:nvPr/>
        </p:nvGrpSpPr>
        <p:grpSpPr>
          <a:xfrm>
            <a:off x="4722354" y="1727980"/>
            <a:ext cx="650997" cy="759684"/>
            <a:chOff x="4876875" y="1427500"/>
            <a:chExt cx="1130400" cy="1319125"/>
          </a:xfrm>
        </p:grpSpPr>
        <p:sp>
          <p:nvSpPr>
            <p:cNvPr id="1992" name="Google Shape;1992;p47"/>
            <p:cNvSpPr/>
            <p:nvPr/>
          </p:nvSpPr>
          <p:spPr>
            <a:xfrm>
              <a:off x="4876875" y="1645625"/>
              <a:ext cx="1130400" cy="1101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47"/>
            <p:cNvSpPr/>
            <p:nvPr/>
          </p:nvSpPr>
          <p:spPr>
            <a:xfrm>
              <a:off x="4876875" y="1427500"/>
              <a:ext cx="11304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4" name="Google Shape;1994;p47"/>
          <p:cNvGrpSpPr/>
          <p:nvPr/>
        </p:nvGrpSpPr>
        <p:grpSpPr>
          <a:xfrm>
            <a:off x="4722354" y="3442018"/>
            <a:ext cx="650997" cy="759684"/>
            <a:chOff x="4876875" y="1427500"/>
            <a:chExt cx="1130400" cy="1319125"/>
          </a:xfrm>
        </p:grpSpPr>
        <p:sp>
          <p:nvSpPr>
            <p:cNvPr id="1995" name="Google Shape;1995;p47"/>
            <p:cNvSpPr/>
            <p:nvPr/>
          </p:nvSpPr>
          <p:spPr>
            <a:xfrm>
              <a:off x="4876875" y="1645625"/>
              <a:ext cx="1130400" cy="1101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7"/>
            <p:cNvSpPr/>
            <p:nvPr/>
          </p:nvSpPr>
          <p:spPr>
            <a:xfrm>
              <a:off x="4876875" y="1427500"/>
              <a:ext cx="11304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997" name="Google Shape;1997;p47"/>
          <p:cNvCxnSpPr>
            <a:stCxn id="1989" idx="3"/>
            <a:endCxn id="1980" idx="1"/>
          </p:cNvCxnSpPr>
          <p:nvPr/>
        </p:nvCxnSpPr>
        <p:spPr>
          <a:xfrm rot="10800000" flipH="1">
            <a:off x="1371002" y="3631169"/>
            <a:ext cx="173700" cy="253500"/>
          </a:xfrm>
          <a:prstGeom prst="bentConnector3">
            <a:avLst>
              <a:gd name="adj1" fmla="val 50035"/>
            </a:avLst>
          </a:prstGeom>
          <a:noFill/>
          <a:ln w="9525" cap="flat" cmpd="sng">
            <a:solidFill>
              <a:schemeClr val="dk2"/>
            </a:solidFill>
            <a:prstDash val="solid"/>
            <a:round/>
            <a:headEnd type="none" w="med" len="med"/>
            <a:tailEnd type="none" w="med" len="med"/>
          </a:ln>
        </p:spPr>
      </p:cxnSp>
      <p:cxnSp>
        <p:nvCxnSpPr>
          <p:cNvPr id="1998" name="Google Shape;1998;p47"/>
          <p:cNvCxnSpPr>
            <a:stCxn id="1992" idx="3"/>
            <a:endCxn id="1978" idx="1"/>
          </p:cNvCxnSpPr>
          <p:nvPr/>
        </p:nvCxnSpPr>
        <p:spPr>
          <a:xfrm rot="10800000" flipH="1">
            <a:off x="5373352" y="1912932"/>
            <a:ext cx="183600" cy="257700"/>
          </a:xfrm>
          <a:prstGeom prst="bentConnector3">
            <a:avLst>
              <a:gd name="adj1" fmla="val 49974"/>
            </a:avLst>
          </a:prstGeom>
          <a:noFill/>
          <a:ln w="9525" cap="flat" cmpd="sng">
            <a:solidFill>
              <a:schemeClr val="dk2"/>
            </a:solidFill>
            <a:prstDash val="solid"/>
            <a:round/>
            <a:headEnd type="none" w="med" len="med"/>
            <a:tailEnd type="none" w="med" len="med"/>
          </a:ln>
        </p:spPr>
      </p:cxnSp>
      <p:cxnSp>
        <p:nvCxnSpPr>
          <p:cNvPr id="1999" name="Google Shape;1999;p47"/>
          <p:cNvCxnSpPr>
            <a:stCxn id="1995" idx="3"/>
            <a:endCxn id="1982" idx="1"/>
          </p:cNvCxnSpPr>
          <p:nvPr/>
        </p:nvCxnSpPr>
        <p:spPr>
          <a:xfrm rot="10800000" flipH="1">
            <a:off x="5373352" y="3631169"/>
            <a:ext cx="183600" cy="253500"/>
          </a:xfrm>
          <a:prstGeom prst="bentConnector3">
            <a:avLst>
              <a:gd name="adj1" fmla="val 49974"/>
            </a:avLst>
          </a:prstGeom>
          <a:noFill/>
          <a:ln w="9525" cap="flat" cmpd="sng">
            <a:solidFill>
              <a:schemeClr val="dk2"/>
            </a:solidFill>
            <a:prstDash val="solid"/>
            <a:round/>
            <a:headEnd type="none" w="med" len="med"/>
            <a:tailEnd type="none" w="med" len="med"/>
          </a:ln>
        </p:spPr>
      </p:cxnSp>
      <p:grpSp>
        <p:nvGrpSpPr>
          <p:cNvPr id="2000" name="Google Shape;2000;p47"/>
          <p:cNvGrpSpPr/>
          <p:nvPr/>
        </p:nvGrpSpPr>
        <p:grpSpPr>
          <a:xfrm>
            <a:off x="4938229" y="3731934"/>
            <a:ext cx="219237" cy="297659"/>
            <a:chOff x="2876854" y="4126926"/>
            <a:chExt cx="219237" cy="297659"/>
          </a:xfrm>
        </p:grpSpPr>
        <p:sp>
          <p:nvSpPr>
            <p:cNvPr id="2001" name="Google Shape;2001;p47"/>
            <p:cNvSpPr/>
            <p:nvPr/>
          </p:nvSpPr>
          <p:spPr>
            <a:xfrm>
              <a:off x="2946981" y="4376465"/>
              <a:ext cx="97685" cy="31062"/>
            </a:xfrm>
            <a:custGeom>
              <a:avLst/>
              <a:gdLst/>
              <a:ahLst/>
              <a:cxnLst/>
              <a:rect l="l" t="t" r="r" b="b"/>
              <a:pathLst>
                <a:path w="3041" h="967" extrusionOk="0">
                  <a:moveTo>
                    <a:pt x="228" y="1"/>
                  </a:moveTo>
                  <a:lnTo>
                    <a:pt x="0" y="743"/>
                  </a:lnTo>
                  <a:lnTo>
                    <a:pt x="1520" y="966"/>
                  </a:lnTo>
                  <a:lnTo>
                    <a:pt x="3040" y="743"/>
                  </a:lnTo>
                  <a:lnTo>
                    <a:pt x="273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7"/>
            <p:cNvSpPr/>
            <p:nvPr/>
          </p:nvSpPr>
          <p:spPr>
            <a:xfrm>
              <a:off x="2946821" y="4376465"/>
              <a:ext cx="97685" cy="25120"/>
            </a:xfrm>
            <a:custGeom>
              <a:avLst/>
              <a:gdLst/>
              <a:ahLst/>
              <a:cxnLst/>
              <a:rect l="l" t="t" r="r" b="b"/>
              <a:pathLst>
                <a:path w="3041" h="782" extrusionOk="0">
                  <a:moveTo>
                    <a:pt x="230" y="1"/>
                  </a:moveTo>
                  <a:lnTo>
                    <a:pt x="1" y="743"/>
                  </a:lnTo>
                  <a:lnTo>
                    <a:pt x="253" y="781"/>
                  </a:lnTo>
                  <a:lnTo>
                    <a:pt x="441" y="536"/>
                  </a:lnTo>
                  <a:cubicBezTo>
                    <a:pt x="477" y="492"/>
                    <a:pt x="531" y="464"/>
                    <a:pt x="589" y="464"/>
                  </a:cubicBezTo>
                  <a:lnTo>
                    <a:pt x="2456" y="464"/>
                  </a:lnTo>
                  <a:cubicBezTo>
                    <a:pt x="2514" y="464"/>
                    <a:pt x="2569" y="492"/>
                    <a:pt x="2605" y="536"/>
                  </a:cubicBezTo>
                  <a:lnTo>
                    <a:pt x="2789" y="781"/>
                  </a:lnTo>
                  <a:lnTo>
                    <a:pt x="3041" y="743"/>
                  </a:lnTo>
                  <a:lnTo>
                    <a:pt x="2734" y="1"/>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7"/>
            <p:cNvSpPr/>
            <p:nvPr/>
          </p:nvSpPr>
          <p:spPr>
            <a:xfrm>
              <a:off x="2930341" y="4363647"/>
              <a:ext cx="132505" cy="36716"/>
            </a:xfrm>
            <a:custGeom>
              <a:avLst/>
              <a:gdLst/>
              <a:ahLst/>
              <a:cxnLst/>
              <a:rect l="l" t="t" r="r" b="b"/>
              <a:pathLst>
                <a:path w="4125" h="1143" extrusionOk="0">
                  <a:moveTo>
                    <a:pt x="3794" y="0"/>
                  </a:moveTo>
                  <a:lnTo>
                    <a:pt x="167" y="22"/>
                  </a:lnTo>
                  <a:lnTo>
                    <a:pt x="4" y="48"/>
                  </a:lnTo>
                  <a:lnTo>
                    <a:pt x="0" y="935"/>
                  </a:lnTo>
                  <a:cubicBezTo>
                    <a:pt x="0" y="1038"/>
                    <a:pt x="28" y="1103"/>
                    <a:pt x="130" y="1103"/>
                  </a:cubicBezTo>
                  <a:lnTo>
                    <a:pt x="224" y="1142"/>
                  </a:lnTo>
                  <a:lnTo>
                    <a:pt x="514" y="1142"/>
                  </a:lnTo>
                  <a:lnTo>
                    <a:pt x="860" y="694"/>
                  </a:lnTo>
                  <a:cubicBezTo>
                    <a:pt x="896" y="647"/>
                    <a:pt x="950" y="621"/>
                    <a:pt x="1008" y="621"/>
                  </a:cubicBezTo>
                  <a:lnTo>
                    <a:pt x="3062" y="621"/>
                  </a:lnTo>
                  <a:cubicBezTo>
                    <a:pt x="3120" y="621"/>
                    <a:pt x="3176" y="647"/>
                    <a:pt x="3209" y="694"/>
                  </a:cubicBezTo>
                  <a:lnTo>
                    <a:pt x="3555" y="1142"/>
                  </a:lnTo>
                  <a:lnTo>
                    <a:pt x="3938" y="1142"/>
                  </a:lnTo>
                  <a:cubicBezTo>
                    <a:pt x="4040" y="1142"/>
                    <a:pt x="4124" y="1058"/>
                    <a:pt x="4119" y="956"/>
                  </a:cubicBezTo>
                  <a:lnTo>
                    <a:pt x="4119" y="340"/>
                  </a:lnTo>
                  <a:lnTo>
                    <a:pt x="4062" y="60"/>
                  </a:lnTo>
                  <a:lnTo>
                    <a:pt x="379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7"/>
            <p:cNvSpPr/>
            <p:nvPr/>
          </p:nvSpPr>
          <p:spPr>
            <a:xfrm>
              <a:off x="2928638" y="4363647"/>
              <a:ext cx="134208" cy="36716"/>
            </a:xfrm>
            <a:custGeom>
              <a:avLst/>
              <a:gdLst/>
              <a:ahLst/>
              <a:cxnLst/>
              <a:rect l="l" t="t" r="r" b="b"/>
              <a:pathLst>
                <a:path w="4178" h="1143" extrusionOk="0">
                  <a:moveTo>
                    <a:pt x="3853" y="0"/>
                  </a:moveTo>
                  <a:lnTo>
                    <a:pt x="225" y="22"/>
                  </a:lnTo>
                  <a:lnTo>
                    <a:pt x="1" y="60"/>
                  </a:lnTo>
                  <a:lnTo>
                    <a:pt x="1" y="956"/>
                  </a:lnTo>
                  <a:cubicBezTo>
                    <a:pt x="1" y="1058"/>
                    <a:pt x="83" y="1142"/>
                    <a:pt x="188" y="1142"/>
                  </a:cubicBezTo>
                  <a:lnTo>
                    <a:pt x="282" y="1142"/>
                  </a:lnTo>
                  <a:lnTo>
                    <a:pt x="282" y="435"/>
                  </a:lnTo>
                  <a:cubicBezTo>
                    <a:pt x="282" y="382"/>
                    <a:pt x="322" y="340"/>
                    <a:pt x="373" y="340"/>
                  </a:cubicBezTo>
                  <a:lnTo>
                    <a:pt x="4177" y="340"/>
                  </a:lnTo>
                  <a:lnTo>
                    <a:pt x="4177" y="60"/>
                  </a:lnTo>
                  <a:lnTo>
                    <a:pt x="3853" y="0"/>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7"/>
            <p:cNvSpPr/>
            <p:nvPr/>
          </p:nvSpPr>
          <p:spPr>
            <a:xfrm>
              <a:off x="2946981" y="4400333"/>
              <a:ext cx="41053" cy="24252"/>
            </a:xfrm>
            <a:custGeom>
              <a:avLst/>
              <a:gdLst/>
              <a:ahLst/>
              <a:cxnLst/>
              <a:rect l="l" t="t" r="r" b="b"/>
              <a:pathLst>
                <a:path w="1278" h="755" extrusionOk="0">
                  <a:moveTo>
                    <a:pt x="0" y="0"/>
                  </a:moveTo>
                  <a:lnTo>
                    <a:pt x="160" y="616"/>
                  </a:lnTo>
                  <a:cubicBezTo>
                    <a:pt x="181" y="697"/>
                    <a:pt x="255" y="755"/>
                    <a:pt x="340" y="755"/>
                  </a:cubicBezTo>
                  <a:lnTo>
                    <a:pt x="1239" y="755"/>
                  </a:lnTo>
                  <a:lnTo>
                    <a:pt x="1277" y="378"/>
                  </a:lnTo>
                  <a:lnTo>
                    <a:pt x="12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47"/>
            <p:cNvSpPr/>
            <p:nvPr/>
          </p:nvSpPr>
          <p:spPr>
            <a:xfrm>
              <a:off x="3003520" y="4400333"/>
              <a:ext cx="41053" cy="24252"/>
            </a:xfrm>
            <a:custGeom>
              <a:avLst/>
              <a:gdLst/>
              <a:ahLst/>
              <a:cxnLst/>
              <a:rect l="l" t="t" r="r" b="b"/>
              <a:pathLst>
                <a:path w="1278" h="755" extrusionOk="0">
                  <a:moveTo>
                    <a:pt x="38" y="0"/>
                  </a:moveTo>
                  <a:lnTo>
                    <a:pt x="1" y="378"/>
                  </a:lnTo>
                  <a:lnTo>
                    <a:pt x="38" y="755"/>
                  </a:lnTo>
                  <a:lnTo>
                    <a:pt x="937" y="755"/>
                  </a:lnTo>
                  <a:cubicBezTo>
                    <a:pt x="1023" y="755"/>
                    <a:pt x="1096" y="697"/>
                    <a:pt x="1118" y="616"/>
                  </a:cubicBezTo>
                  <a:lnTo>
                    <a:pt x="12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7"/>
            <p:cNvSpPr/>
            <p:nvPr/>
          </p:nvSpPr>
          <p:spPr>
            <a:xfrm>
              <a:off x="2986783" y="4400333"/>
              <a:ext cx="17989" cy="24252"/>
            </a:xfrm>
            <a:custGeom>
              <a:avLst/>
              <a:gdLst/>
              <a:ahLst/>
              <a:cxnLst/>
              <a:rect l="l" t="t" r="r" b="b"/>
              <a:pathLst>
                <a:path w="560" h="755" extrusionOk="0">
                  <a:moveTo>
                    <a:pt x="0" y="0"/>
                  </a:moveTo>
                  <a:lnTo>
                    <a:pt x="0" y="755"/>
                  </a:lnTo>
                  <a:lnTo>
                    <a:pt x="559" y="755"/>
                  </a:lnTo>
                  <a:lnTo>
                    <a:pt x="55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7"/>
            <p:cNvSpPr/>
            <p:nvPr/>
          </p:nvSpPr>
          <p:spPr>
            <a:xfrm>
              <a:off x="2946981" y="4144016"/>
              <a:ext cx="97685" cy="31095"/>
            </a:xfrm>
            <a:custGeom>
              <a:avLst/>
              <a:gdLst/>
              <a:ahLst/>
              <a:cxnLst/>
              <a:rect l="l" t="t" r="r" b="b"/>
              <a:pathLst>
                <a:path w="3041" h="968" extrusionOk="0">
                  <a:moveTo>
                    <a:pt x="1520" y="0"/>
                  </a:moveTo>
                  <a:lnTo>
                    <a:pt x="0" y="224"/>
                  </a:lnTo>
                  <a:lnTo>
                    <a:pt x="228" y="967"/>
                  </a:lnTo>
                  <a:lnTo>
                    <a:pt x="2732" y="967"/>
                  </a:lnTo>
                  <a:lnTo>
                    <a:pt x="3040" y="224"/>
                  </a:lnTo>
                  <a:lnTo>
                    <a:pt x="152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7"/>
            <p:cNvSpPr/>
            <p:nvPr/>
          </p:nvSpPr>
          <p:spPr>
            <a:xfrm>
              <a:off x="2946821" y="4149991"/>
              <a:ext cx="97685" cy="25120"/>
            </a:xfrm>
            <a:custGeom>
              <a:avLst/>
              <a:gdLst/>
              <a:ahLst/>
              <a:cxnLst/>
              <a:rect l="l" t="t" r="r" b="b"/>
              <a:pathLst>
                <a:path w="3041" h="782" extrusionOk="0">
                  <a:moveTo>
                    <a:pt x="253" y="1"/>
                  </a:moveTo>
                  <a:lnTo>
                    <a:pt x="1" y="38"/>
                  </a:lnTo>
                  <a:lnTo>
                    <a:pt x="230" y="781"/>
                  </a:lnTo>
                  <a:lnTo>
                    <a:pt x="2734" y="781"/>
                  </a:lnTo>
                  <a:lnTo>
                    <a:pt x="3041" y="38"/>
                  </a:lnTo>
                  <a:lnTo>
                    <a:pt x="2789" y="1"/>
                  </a:lnTo>
                  <a:lnTo>
                    <a:pt x="2605" y="245"/>
                  </a:lnTo>
                  <a:cubicBezTo>
                    <a:pt x="2569" y="290"/>
                    <a:pt x="2514" y="318"/>
                    <a:pt x="2456" y="318"/>
                  </a:cubicBezTo>
                  <a:lnTo>
                    <a:pt x="589" y="318"/>
                  </a:lnTo>
                  <a:cubicBezTo>
                    <a:pt x="531" y="318"/>
                    <a:pt x="477" y="290"/>
                    <a:pt x="441" y="245"/>
                  </a:cubicBezTo>
                  <a:lnTo>
                    <a:pt x="253" y="1"/>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7"/>
            <p:cNvSpPr/>
            <p:nvPr/>
          </p:nvSpPr>
          <p:spPr>
            <a:xfrm>
              <a:off x="2930341" y="4151211"/>
              <a:ext cx="132505" cy="36716"/>
            </a:xfrm>
            <a:custGeom>
              <a:avLst/>
              <a:gdLst/>
              <a:ahLst/>
              <a:cxnLst/>
              <a:rect l="l" t="t" r="r" b="b"/>
              <a:pathLst>
                <a:path w="4125" h="1143" extrusionOk="0">
                  <a:moveTo>
                    <a:pt x="224" y="0"/>
                  </a:moveTo>
                  <a:lnTo>
                    <a:pt x="130" y="39"/>
                  </a:lnTo>
                  <a:cubicBezTo>
                    <a:pt x="28" y="39"/>
                    <a:pt x="0" y="105"/>
                    <a:pt x="0" y="207"/>
                  </a:cubicBezTo>
                  <a:lnTo>
                    <a:pt x="4" y="1093"/>
                  </a:lnTo>
                  <a:lnTo>
                    <a:pt x="167" y="1121"/>
                  </a:lnTo>
                  <a:lnTo>
                    <a:pt x="3794" y="1143"/>
                  </a:lnTo>
                  <a:lnTo>
                    <a:pt x="4062" y="1083"/>
                  </a:lnTo>
                  <a:lnTo>
                    <a:pt x="4119" y="802"/>
                  </a:lnTo>
                  <a:lnTo>
                    <a:pt x="4119" y="187"/>
                  </a:lnTo>
                  <a:cubicBezTo>
                    <a:pt x="4124" y="84"/>
                    <a:pt x="4040" y="0"/>
                    <a:pt x="3938" y="0"/>
                  </a:cubicBezTo>
                  <a:lnTo>
                    <a:pt x="3555" y="0"/>
                  </a:lnTo>
                  <a:lnTo>
                    <a:pt x="3209" y="449"/>
                  </a:lnTo>
                  <a:cubicBezTo>
                    <a:pt x="3176" y="495"/>
                    <a:pt x="3120" y="522"/>
                    <a:pt x="3062" y="522"/>
                  </a:cubicBezTo>
                  <a:lnTo>
                    <a:pt x="1008" y="522"/>
                  </a:lnTo>
                  <a:cubicBezTo>
                    <a:pt x="950" y="522"/>
                    <a:pt x="896" y="495"/>
                    <a:pt x="860" y="449"/>
                  </a:cubicBezTo>
                  <a:lnTo>
                    <a:pt x="5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7"/>
            <p:cNvSpPr/>
            <p:nvPr/>
          </p:nvSpPr>
          <p:spPr>
            <a:xfrm>
              <a:off x="2928638" y="4151211"/>
              <a:ext cx="134208" cy="36684"/>
            </a:xfrm>
            <a:custGeom>
              <a:avLst/>
              <a:gdLst/>
              <a:ahLst/>
              <a:cxnLst/>
              <a:rect l="l" t="t" r="r" b="b"/>
              <a:pathLst>
                <a:path w="4178" h="1142" extrusionOk="0">
                  <a:moveTo>
                    <a:pt x="188" y="0"/>
                  </a:moveTo>
                  <a:cubicBezTo>
                    <a:pt x="83" y="0"/>
                    <a:pt x="1" y="84"/>
                    <a:pt x="1" y="187"/>
                  </a:cubicBezTo>
                  <a:lnTo>
                    <a:pt x="1" y="1082"/>
                  </a:lnTo>
                  <a:lnTo>
                    <a:pt x="225" y="1119"/>
                  </a:lnTo>
                  <a:lnTo>
                    <a:pt x="3853" y="1141"/>
                  </a:lnTo>
                  <a:lnTo>
                    <a:pt x="4177" y="1082"/>
                  </a:lnTo>
                  <a:lnTo>
                    <a:pt x="4177" y="801"/>
                  </a:lnTo>
                  <a:lnTo>
                    <a:pt x="373" y="801"/>
                  </a:lnTo>
                  <a:cubicBezTo>
                    <a:pt x="372" y="801"/>
                    <a:pt x="371" y="801"/>
                    <a:pt x="370" y="801"/>
                  </a:cubicBezTo>
                  <a:cubicBezTo>
                    <a:pt x="321" y="801"/>
                    <a:pt x="282" y="760"/>
                    <a:pt x="282" y="708"/>
                  </a:cubicBezTo>
                  <a:lnTo>
                    <a:pt x="282" y="0"/>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7"/>
            <p:cNvSpPr/>
            <p:nvPr/>
          </p:nvSpPr>
          <p:spPr>
            <a:xfrm>
              <a:off x="2946981" y="4126926"/>
              <a:ext cx="41053" cy="24252"/>
            </a:xfrm>
            <a:custGeom>
              <a:avLst/>
              <a:gdLst/>
              <a:ahLst/>
              <a:cxnLst/>
              <a:rect l="l" t="t" r="r" b="b"/>
              <a:pathLst>
                <a:path w="1278" h="755" extrusionOk="0">
                  <a:moveTo>
                    <a:pt x="340" y="1"/>
                  </a:moveTo>
                  <a:cubicBezTo>
                    <a:pt x="255" y="1"/>
                    <a:pt x="181" y="59"/>
                    <a:pt x="160" y="140"/>
                  </a:cubicBezTo>
                  <a:lnTo>
                    <a:pt x="0" y="755"/>
                  </a:lnTo>
                  <a:lnTo>
                    <a:pt x="1239" y="755"/>
                  </a:lnTo>
                  <a:lnTo>
                    <a:pt x="1277" y="377"/>
                  </a:lnTo>
                  <a:lnTo>
                    <a:pt x="12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7"/>
            <p:cNvSpPr/>
            <p:nvPr/>
          </p:nvSpPr>
          <p:spPr>
            <a:xfrm>
              <a:off x="3003520" y="4126926"/>
              <a:ext cx="41053" cy="24252"/>
            </a:xfrm>
            <a:custGeom>
              <a:avLst/>
              <a:gdLst/>
              <a:ahLst/>
              <a:cxnLst/>
              <a:rect l="l" t="t" r="r" b="b"/>
              <a:pathLst>
                <a:path w="1278" h="755" extrusionOk="0">
                  <a:moveTo>
                    <a:pt x="38" y="1"/>
                  </a:moveTo>
                  <a:lnTo>
                    <a:pt x="1" y="377"/>
                  </a:lnTo>
                  <a:lnTo>
                    <a:pt x="38" y="755"/>
                  </a:lnTo>
                  <a:lnTo>
                    <a:pt x="1277" y="755"/>
                  </a:lnTo>
                  <a:lnTo>
                    <a:pt x="1118" y="140"/>
                  </a:lnTo>
                  <a:cubicBezTo>
                    <a:pt x="1096" y="59"/>
                    <a:pt x="1023" y="1"/>
                    <a:pt x="9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7"/>
            <p:cNvSpPr/>
            <p:nvPr/>
          </p:nvSpPr>
          <p:spPr>
            <a:xfrm>
              <a:off x="2986783" y="4126926"/>
              <a:ext cx="17989" cy="24252"/>
            </a:xfrm>
            <a:custGeom>
              <a:avLst/>
              <a:gdLst/>
              <a:ahLst/>
              <a:cxnLst/>
              <a:rect l="l" t="t" r="r" b="b"/>
              <a:pathLst>
                <a:path w="560" h="755" extrusionOk="0">
                  <a:moveTo>
                    <a:pt x="0" y="1"/>
                  </a:moveTo>
                  <a:lnTo>
                    <a:pt x="0" y="755"/>
                  </a:lnTo>
                  <a:lnTo>
                    <a:pt x="559" y="755"/>
                  </a:lnTo>
                  <a:lnTo>
                    <a:pt x="55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7"/>
            <p:cNvSpPr/>
            <p:nvPr/>
          </p:nvSpPr>
          <p:spPr>
            <a:xfrm>
              <a:off x="2878043" y="4240901"/>
              <a:ext cx="19241" cy="20494"/>
            </a:xfrm>
            <a:custGeom>
              <a:avLst/>
              <a:gdLst/>
              <a:ahLst/>
              <a:cxnLst/>
              <a:rect l="l" t="t" r="r" b="b"/>
              <a:pathLst>
                <a:path w="599" h="638" extrusionOk="0">
                  <a:moveTo>
                    <a:pt x="208" y="1"/>
                  </a:moveTo>
                  <a:lnTo>
                    <a:pt x="95" y="39"/>
                  </a:lnTo>
                  <a:cubicBezTo>
                    <a:pt x="43" y="39"/>
                    <a:pt x="1" y="82"/>
                    <a:pt x="1" y="133"/>
                  </a:cubicBezTo>
                  <a:lnTo>
                    <a:pt x="1" y="544"/>
                  </a:lnTo>
                  <a:cubicBezTo>
                    <a:pt x="1" y="596"/>
                    <a:pt x="44" y="638"/>
                    <a:pt x="95" y="638"/>
                  </a:cubicBezTo>
                  <a:lnTo>
                    <a:pt x="599" y="638"/>
                  </a:lnTo>
                  <a:lnTo>
                    <a:pt x="5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7"/>
            <p:cNvSpPr/>
            <p:nvPr/>
          </p:nvSpPr>
          <p:spPr>
            <a:xfrm>
              <a:off x="2876854" y="4240966"/>
              <a:ext cx="20430" cy="21651"/>
            </a:xfrm>
            <a:custGeom>
              <a:avLst/>
              <a:gdLst/>
              <a:ahLst/>
              <a:cxnLst/>
              <a:rect l="l" t="t" r="r" b="b"/>
              <a:pathLst>
                <a:path w="636" h="674" extrusionOk="0">
                  <a:moveTo>
                    <a:pt x="94" y="0"/>
                  </a:moveTo>
                  <a:cubicBezTo>
                    <a:pt x="42" y="0"/>
                    <a:pt x="0" y="44"/>
                    <a:pt x="0" y="94"/>
                  </a:cubicBezTo>
                  <a:lnTo>
                    <a:pt x="0" y="579"/>
                  </a:lnTo>
                  <a:cubicBezTo>
                    <a:pt x="0" y="633"/>
                    <a:pt x="44" y="673"/>
                    <a:pt x="94" y="673"/>
                  </a:cubicBezTo>
                  <a:lnTo>
                    <a:pt x="636" y="673"/>
                  </a:lnTo>
                  <a:lnTo>
                    <a:pt x="636" y="432"/>
                  </a:lnTo>
                  <a:lnTo>
                    <a:pt x="636" y="430"/>
                  </a:lnTo>
                  <a:lnTo>
                    <a:pt x="281" y="430"/>
                  </a:lnTo>
                  <a:cubicBezTo>
                    <a:pt x="259" y="430"/>
                    <a:pt x="243" y="411"/>
                    <a:pt x="243" y="391"/>
                  </a:cubicBezTo>
                  <a:lnTo>
                    <a:pt x="243" y="0"/>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7"/>
            <p:cNvSpPr/>
            <p:nvPr/>
          </p:nvSpPr>
          <p:spPr>
            <a:xfrm>
              <a:off x="2878043" y="4288863"/>
              <a:ext cx="19241" cy="20430"/>
            </a:xfrm>
            <a:custGeom>
              <a:avLst/>
              <a:gdLst/>
              <a:ahLst/>
              <a:cxnLst/>
              <a:rect l="l" t="t" r="r" b="b"/>
              <a:pathLst>
                <a:path w="599" h="636" extrusionOk="0">
                  <a:moveTo>
                    <a:pt x="208" y="0"/>
                  </a:moveTo>
                  <a:lnTo>
                    <a:pt x="95" y="39"/>
                  </a:lnTo>
                  <a:cubicBezTo>
                    <a:pt x="43" y="39"/>
                    <a:pt x="1" y="83"/>
                    <a:pt x="1" y="134"/>
                  </a:cubicBezTo>
                  <a:lnTo>
                    <a:pt x="1" y="524"/>
                  </a:lnTo>
                  <a:cubicBezTo>
                    <a:pt x="1" y="577"/>
                    <a:pt x="44" y="619"/>
                    <a:pt x="95" y="619"/>
                  </a:cubicBezTo>
                  <a:lnTo>
                    <a:pt x="599" y="636"/>
                  </a:lnTo>
                  <a:lnTo>
                    <a:pt x="5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7"/>
            <p:cNvSpPr/>
            <p:nvPr/>
          </p:nvSpPr>
          <p:spPr>
            <a:xfrm>
              <a:off x="2876854" y="4288959"/>
              <a:ext cx="20430" cy="21554"/>
            </a:xfrm>
            <a:custGeom>
              <a:avLst/>
              <a:gdLst/>
              <a:ahLst/>
              <a:cxnLst/>
              <a:rect l="l" t="t" r="r" b="b"/>
              <a:pathLst>
                <a:path w="636" h="671" extrusionOk="0">
                  <a:moveTo>
                    <a:pt x="94" y="0"/>
                  </a:moveTo>
                  <a:cubicBezTo>
                    <a:pt x="42" y="0"/>
                    <a:pt x="0" y="44"/>
                    <a:pt x="0" y="94"/>
                  </a:cubicBezTo>
                  <a:lnTo>
                    <a:pt x="0" y="576"/>
                  </a:lnTo>
                  <a:cubicBezTo>
                    <a:pt x="0" y="630"/>
                    <a:pt x="44" y="671"/>
                    <a:pt x="94" y="671"/>
                  </a:cubicBezTo>
                  <a:lnTo>
                    <a:pt x="636" y="671"/>
                  </a:lnTo>
                  <a:lnTo>
                    <a:pt x="636" y="429"/>
                  </a:lnTo>
                  <a:lnTo>
                    <a:pt x="281" y="429"/>
                  </a:lnTo>
                  <a:cubicBezTo>
                    <a:pt x="259" y="429"/>
                    <a:pt x="243" y="410"/>
                    <a:pt x="243" y="391"/>
                  </a:cubicBezTo>
                  <a:lnTo>
                    <a:pt x="243" y="0"/>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7"/>
            <p:cNvSpPr/>
            <p:nvPr/>
          </p:nvSpPr>
          <p:spPr>
            <a:xfrm>
              <a:off x="2897157" y="4186034"/>
              <a:ext cx="198935" cy="179565"/>
            </a:xfrm>
            <a:custGeom>
              <a:avLst/>
              <a:gdLst/>
              <a:ahLst/>
              <a:cxnLst/>
              <a:rect l="l" t="t" r="r" b="b"/>
              <a:pathLst>
                <a:path w="6193" h="5590" extrusionOk="0">
                  <a:moveTo>
                    <a:pt x="1380" y="1"/>
                  </a:moveTo>
                  <a:lnTo>
                    <a:pt x="981" y="103"/>
                  </a:lnTo>
                  <a:lnTo>
                    <a:pt x="188" y="963"/>
                  </a:lnTo>
                  <a:cubicBezTo>
                    <a:pt x="69" y="1099"/>
                    <a:pt x="1" y="1275"/>
                    <a:pt x="1" y="1456"/>
                  </a:cubicBezTo>
                  <a:lnTo>
                    <a:pt x="1" y="4135"/>
                  </a:lnTo>
                  <a:cubicBezTo>
                    <a:pt x="1" y="4316"/>
                    <a:pt x="69" y="4493"/>
                    <a:pt x="188" y="4627"/>
                  </a:cubicBezTo>
                  <a:lnTo>
                    <a:pt x="981" y="5484"/>
                  </a:lnTo>
                  <a:lnTo>
                    <a:pt x="1375" y="5590"/>
                  </a:lnTo>
                  <a:lnTo>
                    <a:pt x="5157" y="5590"/>
                  </a:lnTo>
                  <a:lnTo>
                    <a:pt x="6006" y="4627"/>
                  </a:lnTo>
                  <a:cubicBezTo>
                    <a:pt x="6126" y="4493"/>
                    <a:pt x="6192" y="4316"/>
                    <a:pt x="6192" y="4135"/>
                  </a:cubicBezTo>
                  <a:lnTo>
                    <a:pt x="6192" y="1456"/>
                  </a:lnTo>
                  <a:cubicBezTo>
                    <a:pt x="6192" y="1275"/>
                    <a:pt x="6126" y="1099"/>
                    <a:pt x="6006" y="963"/>
                  </a:cubicBezTo>
                  <a:lnTo>
                    <a:pt x="51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47"/>
            <p:cNvSpPr/>
            <p:nvPr/>
          </p:nvSpPr>
          <p:spPr>
            <a:xfrm>
              <a:off x="2895390" y="4186034"/>
              <a:ext cx="46128" cy="179565"/>
            </a:xfrm>
            <a:custGeom>
              <a:avLst/>
              <a:gdLst/>
              <a:ahLst/>
              <a:cxnLst/>
              <a:rect l="l" t="t" r="r" b="b"/>
              <a:pathLst>
                <a:path w="1436" h="5590" extrusionOk="0">
                  <a:moveTo>
                    <a:pt x="1036" y="1"/>
                  </a:moveTo>
                  <a:lnTo>
                    <a:pt x="188" y="963"/>
                  </a:lnTo>
                  <a:cubicBezTo>
                    <a:pt x="67" y="1099"/>
                    <a:pt x="1" y="1275"/>
                    <a:pt x="1" y="1456"/>
                  </a:cubicBezTo>
                  <a:lnTo>
                    <a:pt x="1" y="4135"/>
                  </a:lnTo>
                  <a:cubicBezTo>
                    <a:pt x="1" y="4316"/>
                    <a:pt x="67" y="4493"/>
                    <a:pt x="188" y="4627"/>
                  </a:cubicBezTo>
                  <a:lnTo>
                    <a:pt x="1036" y="5590"/>
                  </a:lnTo>
                  <a:lnTo>
                    <a:pt x="1430" y="5590"/>
                  </a:lnTo>
                  <a:lnTo>
                    <a:pt x="412" y="4430"/>
                  </a:lnTo>
                  <a:cubicBezTo>
                    <a:pt x="340" y="4349"/>
                    <a:pt x="299" y="4244"/>
                    <a:pt x="299" y="4135"/>
                  </a:cubicBezTo>
                  <a:lnTo>
                    <a:pt x="299" y="1456"/>
                  </a:lnTo>
                  <a:cubicBezTo>
                    <a:pt x="299" y="1347"/>
                    <a:pt x="340" y="1243"/>
                    <a:pt x="412" y="1160"/>
                  </a:cubicBezTo>
                  <a:lnTo>
                    <a:pt x="1435" y="1"/>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7"/>
            <p:cNvSpPr/>
            <p:nvPr/>
          </p:nvSpPr>
          <p:spPr>
            <a:xfrm>
              <a:off x="2913411" y="4203895"/>
              <a:ext cx="164724" cy="143780"/>
            </a:xfrm>
            <a:custGeom>
              <a:avLst/>
              <a:gdLst/>
              <a:ahLst/>
              <a:cxnLst/>
              <a:rect l="l" t="t" r="r" b="b"/>
              <a:pathLst>
                <a:path w="5128" h="4476" extrusionOk="0">
                  <a:moveTo>
                    <a:pt x="921" y="1"/>
                  </a:moveTo>
                  <a:cubicBezTo>
                    <a:pt x="817" y="1"/>
                    <a:pt x="715" y="45"/>
                    <a:pt x="644" y="124"/>
                  </a:cubicBezTo>
                  <a:lnTo>
                    <a:pt x="96" y="733"/>
                  </a:lnTo>
                  <a:cubicBezTo>
                    <a:pt x="35" y="803"/>
                    <a:pt x="0" y="891"/>
                    <a:pt x="0" y="984"/>
                  </a:cubicBezTo>
                  <a:lnTo>
                    <a:pt x="0" y="3492"/>
                  </a:lnTo>
                  <a:cubicBezTo>
                    <a:pt x="0" y="3585"/>
                    <a:pt x="35" y="3673"/>
                    <a:pt x="96" y="3743"/>
                  </a:cubicBezTo>
                  <a:lnTo>
                    <a:pt x="644" y="4352"/>
                  </a:lnTo>
                  <a:cubicBezTo>
                    <a:pt x="715" y="4430"/>
                    <a:pt x="817" y="4475"/>
                    <a:pt x="921" y="4475"/>
                  </a:cubicBezTo>
                  <a:lnTo>
                    <a:pt x="4205" y="4475"/>
                  </a:lnTo>
                  <a:cubicBezTo>
                    <a:pt x="4311" y="4475"/>
                    <a:pt x="4413" y="4430"/>
                    <a:pt x="4482" y="4352"/>
                  </a:cubicBezTo>
                  <a:lnTo>
                    <a:pt x="5031" y="3743"/>
                  </a:lnTo>
                  <a:cubicBezTo>
                    <a:pt x="5093" y="3673"/>
                    <a:pt x="5128" y="3585"/>
                    <a:pt x="5128" y="3492"/>
                  </a:cubicBezTo>
                  <a:lnTo>
                    <a:pt x="5128" y="984"/>
                  </a:lnTo>
                  <a:cubicBezTo>
                    <a:pt x="5128" y="891"/>
                    <a:pt x="5093" y="803"/>
                    <a:pt x="5031" y="733"/>
                  </a:cubicBezTo>
                  <a:lnTo>
                    <a:pt x="4482" y="124"/>
                  </a:lnTo>
                  <a:cubicBezTo>
                    <a:pt x="4413" y="45"/>
                    <a:pt x="4311" y="1"/>
                    <a:pt x="4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7"/>
            <p:cNvSpPr/>
            <p:nvPr/>
          </p:nvSpPr>
          <p:spPr>
            <a:xfrm>
              <a:off x="2943351" y="4325227"/>
              <a:ext cx="104751" cy="8962"/>
            </a:xfrm>
            <a:custGeom>
              <a:avLst/>
              <a:gdLst/>
              <a:ahLst/>
              <a:cxnLst/>
              <a:rect l="l" t="t" r="r" b="b"/>
              <a:pathLst>
                <a:path w="3261" h="279" extrusionOk="0">
                  <a:moveTo>
                    <a:pt x="139" y="0"/>
                  </a:moveTo>
                  <a:cubicBezTo>
                    <a:pt x="64" y="0"/>
                    <a:pt x="0" y="63"/>
                    <a:pt x="0" y="139"/>
                  </a:cubicBezTo>
                  <a:cubicBezTo>
                    <a:pt x="0" y="215"/>
                    <a:pt x="61" y="278"/>
                    <a:pt x="139" y="278"/>
                  </a:cubicBezTo>
                  <a:lnTo>
                    <a:pt x="3121" y="278"/>
                  </a:lnTo>
                  <a:cubicBezTo>
                    <a:pt x="3200" y="278"/>
                    <a:pt x="3260" y="215"/>
                    <a:pt x="3260" y="139"/>
                  </a:cubicBezTo>
                  <a:cubicBezTo>
                    <a:pt x="3260" y="63"/>
                    <a:pt x="3200" y="0"/>
                    <a:pt x="3121"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7"/>
            <p:cNvSpPr/>
            <p:nvPr/>
          </p:nvSpPr>
          <p:spPr>
            <a:xfrm>
              <a:off x="2943351" y="4217419"/>
              <a:ext cx="68678" cy="9026"/>
            </a:xfrm>
            <a:custGeom>
              <a:avLst/>
              <a:gdLst/>
              <a:ahLst/>
              <a:cxnLst/>
              <a:rect l="l" t="t" r="r" b="b"/>
              <a:pathLst>
                <a:path w="2138" h="281" extrusionOk="0">
                  <a:moveTo>
                    <a:pt x="139" y="1"/>
                  </a:moveTo>
                  <a:cubicBezTo>
                    <a:pt x="64" y="1"/>
                    <a:pt x="0" y="65"/>
                    <a:pt x="0" y="140"/>
                  </a:cubicBezTo>
                  <a:cubicBezTo>
                    <a:pt x="0" y="217"/>
                    <a:pt x="63" y="280"/>
                    <a:pt x="139" y="280"/>
                  </a:cubicBezTo>
                  <a:lnTo>
                    <a:pt x="1998" y="280"/>
                  </a:lnTo>
                  <a:cubicBezTo>
                    <a:pt x="2076" y="280"/>
                    <a:pt x="2137" y="217"/>
                    <a:pt x="2137" y="140"/>
                  </a:cubicBezTo>
                  <a:cubicBezTo>
                    <a:pt x="2137" y="65"/>
                    <a:pt x="2076" y="1"/>
                    <a:pt x="1998"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7"/>
            <p:cNvSpPr/>
            <p:nvPr/>
          </p:nvSpPr>
          <p:spPr>
            <a:xfrm>
              <a:off x="3021252" y="4217419"/>
              <a:ext cx="26854" cy="9026"/>
            </a:xfrm>
            <a:custGeom>
              <a:avLst/>
              <a:gdLst/>
              <a:ahLst/>
              <a:cxnLst/>
              <a:rect l="l" t="t" r="r" b="b"/>
              <a:pathLst>
                <a:path w="836" h="281" extrusionOk="0">
                  <a:moveTo>
                    <a:pt x="139" y="1"/>
                  </a:moveTo>
                  <a:cubicBezTo>
                    <a:pt x="64" y="1"/>
                    <a:pt x="0" y="65"/>
                    <a:pt x="0" y="140"/>
                  </a:cubicBezTo>
                  <a:cubicBezTo>
                    <a:pt x="0" y="217"/>
                    <a:pt x="61" y="280"/>
                    <a:pt x="139" y="280"/>
                  </a:cubicBezTo>
                  <a:lnTo>
                    <a:pt x="696" y="280"/>
                  </a:lnTo>
                  <a:cubicBezTo>
                    <a:pt x="775" y="280"/>
                    <a:pt x="835" y="217"/>
                    <a:pt x="835" y="140"/>
                  </a:cubicBezTo>
                  <a:cubicBezTo>
                    <a:pt x="835" y="65"/>
                    <a:pt x="775" y="1"/>
                    <a:pt x="696"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7"/>
            <p:cNvSpPr/>
            <p:nvPr/>
          </p:nvSpPr>
          <p:spPr>
            <a:xfrm>
              <a:off x="2937055" y="4239809"/>
              <a:ext cx="118564" cy="70702"/>
            </a:xfrm>
            <a:custGeom>
              <a:avLst/>
              <a:gdLst/>
              <a:ahLst/>
              <a:cxnLst/>
              <a:rect l="l" t="t" r="r" b="b"/>
              <a:pathLst>
                <a:path w="3691" h="2201" extrusionOk="0">
                  <a:moveTo>
                    <a:pt x="205" y="0"/>
                  </a:moveTo>
                  <a:lnTo>
                    <a:pt x="149" y="39"/>
                  </a:lnTo>
                  <a:cubicBezTo>
                    <a:pt x="49" y="39"/>
                    <a:pt x="1" y="122"/>
                    <a:pt x="1" y="225"/>
                  </a:cubicBezTo>
                  <a:lnTo>
                    <a:pt x="1" y="2015"/>
                  </a:lnTo>
                  <a:cubicBezTo>
                    <a:pt x="1" y="2118"/>
                    <a:pt x="85" y="2201"/>
                    <a:pt x="188" y="2201"/>
                  </a:cubicBezTo>
                  <a:lnTo>
                    <a:pt x="3468" y="2201"/>
                  </a:lnTo>
                  <a:cubicBezTo>
                    <a:pt x="3571" y="2201"/>
                    <a:pt x="3655" y="2154"/>
                    <a:pt x="3652" y="2051"/>
                  </a:cubicBezTo>
                  <a:lnTo>
                    <a:pt x="3691" y="1995"/>
                  </a:lnTo>
                  <a:lnTo>
                    <a:pt x="3691" y="187"/>
                  </a:lnTo>
                  <a:cubicBezTo>
                    <a:pt x="3691" y="84"/>
                    <a:pt x="3607" y="0"/>
                    <a:pt x="3504"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7"/>
            <p:cNvSpPr/>
            <p:nvPr/>
          </p:nvSpPr>
          <p:spPr>
            <a:xfrm>
              <a:off x="2935898" y="4239906"/>
              <a:ext cx="119785" cy="71858"/>
            </a:xfrm>
            <a:custGeom>
              <a:avLst/>
              <a:gdLst/>
              <a:ahLst/>
              <a:cxnLst/>
              <a:rect l="l" t="t" r="r" b="b"/>
              <a:pathLst>
                <a:path w="3729" h="2237" extrusionOk="0">
                  <a:moveTo>
                    <a:pt x="188" y="0"/>
                  </a:moveTo>
                  <a:cubicBezTo>
                    <a:pt x="85" y="0"/>
                    <a:pt x="1" y="83"/>
                    <a:pt x="1" y="185"/>
                  </a:cubicBezTo>
                  <a:lnTo>
                    <a:pt x="1" y="2050"/>
                  </a:lnTo>
                  <a:cubicBezTo>
                    <a:pt x="1" y="2153"/>
                    <a:pt x="85" y="2237"/>
                    <a:pt x="188" y="2237"/>
                  </a:cubicBezTo>
                  <a:lnTo>
                    <a:pt x="3542" y="2237"/>
                  </a:lnTo>
                  <a:cubicBezTo>
                    <a:pt x="3646" y="2237"/>
                    <a:pt x="3728" y="2153"/>
                    <a:pt x="3728" y="2050"/>
                  </a:cubicBezTo>
                  <a:lnTo>
                    <a:pt x="3728" y="1995"/>
                  </a:lnTo>
                  <a:lnTo>
                    <a:pt x="355" y="1995"/>
                  </a:lnTo>
                  <a:cubicBezTo>
                    <a:pt x="295" y="1995"/>
                    <a:pt x="244" y="1944"/>
                    <a:pt x="244" y="1883"/>
                  </a:cubicBezTo>
                  <a:lnTo>
                    <a:pt x="244" y="0"/>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7"/>
            <p:cNvSpPr/>
            <p:nvPr/>
          </p:nvSpPr>
          <p:spPr>
            <a:xfrm>
              <a:off x="2985241" y="4253366"/>
              <a:ext cx="56921" cy="8962"/>
            </a:xfrm>
            <a:custGeom>
              <a:avLst/>
              <a:gdLst/>
              <a:ahLst/>
              <a:cxnLst/>
              <a:rect l="l" t="t" r="r" b="b"/>
              <a:pathLst>
                <a:path w="1772" h="279" extrusionOk="0">
                  <a:moveTo>
                    <a:pt x="141" y="1"/>
                  </a:moveTo>
                  <a:cubicBezTo>
                    <a:pt x="64" y="1"/>
                    <a:pt x="1" y="63"/>
                    <a:pt x="1" y="140"/>
                  </a:cubicBezTo>
                  <a:cubicBezTo>
                    <a:pt x="1" y="215"/>
                    <a:pt x="63" y="279"/>
                    <a:pt x="141" y="279"/>
                  </a:cubicBezTo>
                  <a:lnTo>
                    <a:pt x="1632" y="279"/>
                  </a:lnTo>
                  <a:cubicBezTo>
                    <a:pt x="1709" y="279"/>
                    <a:pt x="1771" y="215"/>
                    <a:pt x="1771" y="140"/>
                  </a:cubicBezTo>
                  <a:cubicBezTo>
                    <a:pt x="1771" y="63"/>
                    <a:pt x="1709" y="1"/>
                    <a:pt x="1632"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7"/>
            <p:cNvSpPr/>
            <p:nvPr/>
          </p:nvSpPr>
          <p:spPr>
            <a:xfrm>
              <a:off x="2953824" y="4275788"/>
              <a:ext cx="83872" cy="17989"/>
            </a:xfrm>
            <a:custGeom>
              <a:avLst/>
              <a:gdLst/>
              <a:ahLst/>
              <a:cxnLst/>
              <a:rect l="l" t="t" r="r" b="b"/>
              <a:pathLst>
                <a:path w="2611" h="560" extrusionOk="0">
                  <a:moveTo>
                    <a:pt x="74" y="1"/>
                  </a:moveTo>
                  <a:cubicBezTo>
                    <a:pt x="33" y="1"/>
                    <a:pt x="0" y="34"/>
                    <a:pt x="0" y="74"/>
                  </a:cubicBezTo>
                  <a:lnTo>
                    <a:pt x="0" y="486"/>
                  </a:lnTo>
                  <a:cubicBezTo>
                    <a:pt x="0" y="528"/>
                    <a:pt x="33" y="559"/>
                    <a:pt x="74" y="559"/>
                  </a:cubicBezTo>
                  <a:lnTo>
                    <a:pt x="2535" y="559"/>
                  </a:lnTo>
                  <a:cubicBezTo>
                    <a:pt x="2577" y="559"/>
                    <a:pt x="2610" y="526"/>
                    <a:pt x="2610" y="486"/>
                  </a:cubicBezTo>
                  <a:lnTo>
                    <a:pt x="2610" y="74"/>
                  </a:lnTo>
                  <a:cubicBezTo>
                    <a:pt x="2610" y="34"/>
                    <a:pt x="2577" y="1"/>
                    <a:pt x="2535"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9" name="Google Shape;2029;p47"/>
          <p:cNvGrpSpPr/>
          <p:nvPr/>
        </p:nvGrpSpPr>
        <p:grpSpPr>
          <a:xfrm>
            <a:off x="940670" y="3731896"/>
            <a:ext cx="209668" cy="297723"/>
            <a:chOff x="2246708" y="4126926"/>
            <a:chExt cx="209668" cy="297723"/>
          </a:xfrm>
        </p:grpSpPr>
        <p:sp>
          <p:nvSpPr>
            <p:cNvPr id="2030" name="Google Shape;2030;p47"/>
            <p:cNvSpPr/>
            <p:nvPr/>
          </p:nvSpPr>
          <p:spPr>
            <a:xfrm>
              <a:off x="2286895" y="4126926"/>
              <a:ext cx="43751" cy="35945"/>
            </a:xfrm>
            <a:custGeom>
              <a:avLst/>
              <a:gdLst/>
              <a:ahLst/>
              <a:cxnLst/>
              <a:rect l="l" t="t" r="r" b="b"/>
              <a:pathLst>
                <a:path w="1362" h="1119" extrusionOk="0">
                  <a:moveTo>
                    <a:pt x="225" y="1"/>
                  </a:moveTo>
                  <a:lnTo>
                    <a:pt x="187" y="38"/>
                  </a:lnTo>
                  <a:cubicBezTo>
                    <a:pt x="83" y="38"/>
                    <a:pt x="0" y="122"/>
                    <a:pt x="0" y="225"/>
                  </a:cubicBezTo>
                  <a:lnTo>
                    <a:pt x="0" y="1118"/>
                  </a:lnTo>
                  <a:lnTo>
                    <a:pt x="1324" y="1118"/>
                  </a:lnTo>
                  <a:lnTo>
                    <a:pt x="1361" y="858"/>
                  </a:lnTo>
                  <a:lnTo>
                    <a:pt x="1361" y="699"/>
                  </a:lnTo>
                  <a:lnTo>
                    <a:pt x="1324" y="560"/>
                  </a:lnTo>
                  <a:lnTo>
                    <a:pt x="1361" y="421"/>
                  </a:lnTo>
                  <a:lnTo>
                    <a:pt x="1361" y="187"/>
                  </a:lnTo>
                  <a:cubicBezTo>
                    <a:pt x="1361" y="83"/>
                    <a:pt x="1277" y="1"/>
                    <a:pt x="1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7"/>
            <p:cNvSpPr/>
            <p:nvPr/>
          </p:nvSpPr>
          <p:spPr>
            <a:xfrm>
              <a:off x="2285675" y="4126926"/>
              <a:ext cx="44972" cy="37198"/>
            </a:xfrm>
            <a:custGeom>
              <a:avLst/>
              <a:gdLst/>
              <a:ahLst/>
              <a:cxnLst/>
              <a:rect l="l" t="t" r="r" b="b"/>
              <a:pathLst>
                <a:path w="1400" h="1158" extrusionOk="0">
                  <a:moveTo>
                    <a:pt x="186" y="1"/>
                  </a:moveTo>
                  <a:cubicBezTo>
                    <a:pt x="83" y="1"/>
                    <a:pt x="1" y="83"/>
                    <a:pt x="1" y="187"/>
                  </a:cubicBezTo>
                  <a:lnTo>
                    <a:pt x="1" y="1157"/>
                  </a:lnTo>
                  <a:lnTo>
                    <a:pt x="1399" y="1157"/>
                  </a:lnTo>
                  <a:lnTo>
                    <a:pt x="1399" y="858"/>
                  </a:lnTo>
                  <a:lnTo>
                    <a:pt x="335" y="858"/>
                  </a:lnTo>
                  <a:cubicBezTo>
                    <a:pt x="293" y="858"/>
                    <a:pt x="261" y="826"/>
                    <a:pt x="261" y="784"/>
                  </a:cubicBezTo>
                  <a:lnTo>
                    <a:pt x="261" y="1"/>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47"/>
            <p:cNvSpPr/>
            <p:nvPr/>
          </p:nvSpPr>
          <p:spPr>
            <a:xfrm>
              <a:off x="2311759" y="4140482"/>
              <a:ext cx="18888" cy="8994"/>
            </a:xfrm>
            <a:custGeom>
              <a:avLst/>
              <a:gdLst/>
              <a:ahLst/>
              <a:cxnLst/>
              <a:rect l="l" t="t" r="r" b="b"/>
              <a:pathLst>
                <a:path w="588" h="280" extrusionOk="0">
                  <a:moveTo>
                    <a:pt x="140" y="0"/>
                  </a:moveTo>
                  <a:cubicBezTo>
                    <a:pt x="65" y="0"/>
                    <a:pt x="1" y="62"/>
                    <a:pt x="1" y="139"/>
                  </a:cubicBezTo>
                  <a:cubicBezTo>
                    <a:pt x="1" y="216"/>
                    <a:pt x="62" y="279"/>
                    <a:pt x="140" y="279"/>
                  </a:cubicBezTo>
                  <a:lnTo>
                    <a:pt x="587" y="279"/>
                  </a:lnTo>
                  <a:lnTo>
                    <a:pt x="587" y="0"/>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47"/>
            <p:cNvSpPr/>
            <p:nvPr/>
          </p:nvSpPr>
          <p:spPr>
            <a:xfrm>
              <a:off x="2266850" y="4162840"/>
              <a:ext cx="83551" cy="29970"/>
            </a:xfrm>
            <a:custGeom>
              <a:avLst/>
              <a:gdLst/>
              <a:ahLst/>
              <a:cxnLst/>
              <a:rect l="l" t="t" r="r" b="b"/>
              <a:pathLst>
                <a:path w="2601" h="933" extrusionOk="0">
                  <a:moveTo>
                    <a:pt x="251" y="0"/>
                  </a:moveTo>
                  <a:cubicBezTo>
                    <a:pt x="98" y="0"/>
                    <a:pt x="1" y="251"/>
                    <a:pt x="1" y="406"/>
                  </a:cubicBezTo>
                  <a:lnTo>
                    <a:pt x="8" y="933"/>
                  </a:lnTo>
                  <a:lnTo>
                    <a:pt x="2544" y="933"/>
                  </a:lnTo>
                  <a:lnTo>
                    <a:pt x="2600" y="652"/>
                  </a:lnTo>
                  <a:lnTo>
                    <a:pt x="2600" y="280"/>
                  </a:lnTo>
                  <a:cubicBezTo>
                    <a:pt x="2600" y="128"/>
                    <a:pt x="2476" y="0"/>
                    <a:pt x="23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47"/>
            <p:cNvSpPr/>
            <p:nvPr/>
          </p:nvSpPr>
          <p:spPr>
            <a:xfrm>
              <a:off x="2265918" y="4162840"/>
              <a:ext cx="84482" cy="31801"/>
            </a:xfrm>
            <a:custGeom>
              <a:avLst/>
              <a:gdLst/>
              <a:ahLst/>
              <a:cxnLst/>
              <a:rect l="l" t="t" r="r" b="b"/>
              <a:pathLst>
                <a:path w="2630" h="990" extrusionOk="0">
                  <a:moveTo>
                    <a:pt x="280" y="0"/>
                  </a:moveTo>
                  <a:cubicBezTo>
                    <a:pt x="125" y="0"/>
                    <a:pt x="1" y="128"/>
                    <a:pt x="1" y="281"/>
                  </a:cubicBezTo>
                  <a:lnTo>
                    <a:pt x="1" y="989"/>
                  </a:lnTo>
                  <a:lnTo>
                    <a:pt x="2629" y="989"/>
                  </a:lnTo>
                  <a:lnTo>
                    <a:pt x="2629" y="655"/>
                  </a:lnTo>
                  <a:lnTo>
                    <a:pt x="336" y="655"/>
                  </a:lnTo>
                  <a:cubicBezTo>
                    <a:pt x="306" y="655"/>
                    <a:pt x="280" y="629"/>
                    <a:pt x="280" y="598"/>
                  </a:cubicBezTo>
                  <a:lnTo>
                    <a:pt x="280" y="0"/>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47"/>
            <p:cNvSpPr/>
            <p:nvPr/>
          </p:nvSpPr>
          <p:spPr>
            <a:xfrm>
              <a:off x="2247640" y="4192844"/>
              <a:ext cx="121905" cy="31159"/>
            </a:xfrm>
            <a:custGeom>
              <a:avLst/>
              <a:gdLst/>
              <a:ahLst/>
              <a:cxnLst/>
              <a:rect l="l" t="t" r="r" b="b"/>
              <a:pathLst>
                <a:path w="3795" h="970" extrusionOk="0">
                  <a:moveTo>
                    <a:pt x="274" y="0"/>
                  </a:moveTo>
                  <a:lnTo>
                    <a:pt x="253" y="15"/>
                  </a:lnTo>
                  <a:cubicBezTo>
                    <a:pt x="96" y="15"/>
                    <a:pt x="1" y="195"/>
                    <a:pt x="1" y="350"/>
                  </a:cubicBezTo>
                  <a:lnTo>
                    <a:pt x="12" y="924"/>
                  </a:lnTo>
                  <a:lnTo>
                    <a:pt x="50" y="969"/>
                  </a:lnTo>
                  <a:lnTo>
                    <a:pt x="3692" y="970"/>
                  </a:lnTo>
                  <a:lnTo>
                    <a:pt x="3795" y="932"/>
                  </a:lnTo>
                  <a:lnTo>
                    <a:pt x="3795" y="279"/>
                  </a:lnTo>
                  <a:cubicBezTo>
                    <a:pt x="3795" y="126"/>
                    <a:pt x="3669" y="0"/>
                    <a:pt x="35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47"/>
            <p:cNvSpPr/>
            <p:nvPr/>
          </p:nvSpPr>
          <p:spPr>
            <a:xfrm>
              <a:off x="2246772" y="4192780"/>
              <a:ext cx="9637" cy="31833"/>
            </a:xfrm>
            <a:custGeom>
              <a:avLst/>
              <a:gdLst/>
              <a:ahLst/>
              <a:cxnLst/>
              <a:rect l="l" t="t" r="r" b="b"/>
              <a:pathLst>
                <a:path w="300" h="991" extrusionOk="0">
                  <a:moveTo>
                    <a:pt x="281" y="1"/>
                  </a:moveTo>
                  <a:cubicBezTo>
                    <a:pt x="126" y="1"/>
                    <a:pt x="0" y="128"/>
                    <a:pt x="0" y="281"/>
                  </a:cubicBezTo>
                  <a:lnTo>
                    <a:pt x="0" y="934"/>
                  </a:lnTo>
                  <a:lnTo>
                    <a:pt x="149" y="991"/>
                  </a:lnTo>
                  <a:lnTo>
                    <a:pt x="300" y="934"/>
                  </a:lnTo>
                  <a:lnTo>
                    <a:pt x="300" y="2"/>
                  </a:lnTo>
                  <a:lnTo>
                    <a:pt x="300" y="1"/>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47"/>
            <p:cNvSpPr/>
            <p:nvPr/>
          </p:nvSpPr>
          <p:spPr>
            <a:xfrm>
              <a:off x="2247929" y="4393362"/>
              <a:ext cx="121616" cy="30067"/>
            </a:xfrm>
            <a:custGeom>
              <a:avLst/>
              <a:gdLst/>
              <a:ahLst/>
              <a:cxnLst/>
              <a:rect l="l" t="t" r="r" b="b"/>
              <a:pathLst>
                <a:path w="3786" h="936" extrusionOk="0">
                  <a:moveTo>
                    <a:pt x="3661" y="0"/>
                  </a:moveTo>
                  <a:lnTo>
                    <a:pt x="44" y="2"/>
                  </a:lnTo>
                  <a:lnTo>
                    <a:pt x="0" y="39"/>
                  </a:lnTo>
                  <a:lnTo>
                    <a:pt x="0" y="655"/>
                  </a:lnTo>
                  <a:cubicBezTo>
                    <a:pt x="0" y="811"/>
                    <a:pt x="128" y="935"/>
                    <a:pt x="281" y="935"/>
                  </a:cubicBezTo>
                  <a:lnTo>
                    <a:pt x="3507" y="935"/>
                  </a:lnTo>
                  <a:cubicBezTo>
                    <a:pt x="3661" y="935"/>
                    <a:pt x="3786" y="847"/>
                    <a:pt x="3786" y="692"/>
                  </a:cubicBezTo>
                  <a:lnTo>
                    <a:pt x="3786" y="39"/>
                  </a:lnTo>
                  <a:lnTo>
                    <a:pt x="36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47"/>
            <p:cNvSpPr/>
            <p:nvPr/>
          </p:nvSpPr>
          <p:spPr>
            <a:xfrm>
              <a:off x="2246708" y="4393394"/>
              <a:ext cx="122836" cy="31255"/>
            </a:xfrm>
            <a:custGeom>
              <a:avLst/>
              <a:gdLst/>
              <a:ahLst/>
              <a:cxnLst/>
              <a:rect l="l" t="t" r="r" b="b"/>
              <a:pathLst>
                <a:path w="3824" h="973" extrusionOk="0">
                  <a:moveTo>
                    <a:pt x="145" y="1"/>
                  </a:moveTo>
                  <a:lnTo>
                    <a:pt x="1" y="38"/>
                  </a:lnTo>
                  <a:lnTo>
                    <a:pt x="1" y="691"/>
                  </a:lnTo>
                  <a:cubicBezTo>
                    <a:pt x="1" y="848"/>
                    <a:pt x="128" y="972"/>
                    <a:pt x="282" y="972"/>
                  </a:cubicBezTo>
                  <a:lnTo>
                    <a:pt x="2984" y="972"/>
                  </a:lnTo>
                  <a:lnTo>
                    <a:pt x="3545" y="916"/>
                  </a:lnTo>
                  <a:cubicBezTo>
                    <a:pt x="3699" y="916"/>
                    <a:pt x="3824" y="846"/>
                    <a:pt x="3824" y="691"/>
                  </a:cubicBezTo>
                  <a:lnTo>
                    <a:pt x="3824" y="674"/>
                  </a:lnTo>
                  <a:lnTo>
                    <a:pt x="393" y="674"/>
                  </a:lnTo>
                  <a:cubicBezTo>
                    <a:pt x="341" y="674"/>
                    <a:pt x="299" y="630"/>
                    <a:pt x="299" y="580"/>
                  </a:cubicBezTo>
                  <a:lnTo>
                    <a:pt x="299" y="38"/>
                  </a:lnTo>
                  <a:lnTo>
                    <a:pt x="145" y="1"/>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47"/>
            <p:cNvSpPr/>
            <p:nvPr/>
          </p:nvSpPr>
          <p:spPr>
            <a:xfrm>
              <a:off x="2248025" y="4222719"/>
              <a:ext cx="121519" cy="171952"/>
            </a:xfrm>
            <a:custGeom>
              <a:avLst/>
              <a:gdLst/>
              <a:ahLst/>
              <a:cxnLst/>
              <a:rect l="l" t="t" r="r" b="b"/>
              <a:pathLst>
                <a:path w="3783" h="5353" extrusionOk="0">
                  <a:moveTo>
                    <a:pt x="261" y="1"/>
                  </a:moveTo>
                  <a:lnTo>
                    <a:pt x="0" y="39"/>
                  </a:lnTo>
                  <a:lnTo>
                    <a:pt x="0" y="5315"/>
                  </a:lnTo>
                  <a:lnTo>
                    <a:pt x="261" y="5353"/>
                  </a:lnTo>
                  <a:lnTo>
                    <a:pt x="3783" y="5353"/>
                  </a:lnTo>
                  <a:lnTo>
                    <a:pt x="3783" y="2"/>
                  </a:lnTo>
                  <a:lnTo>
                    <a:pt x="37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47"/>
            <p:cNvSpPr/>
            <p:nvPr/>
          </p:nvSpPr>
          <p:spPr>
            <a:xfrm>
              <a:off x="2246772" y="4222784"/>
              <a:ext cx="9637" cy="171887"/>
            </a:xfrm>
            <a:custGeom>
              <a:avLst/>
              <a:gdLst/>
              <a:ahLst/>
              <a:cxnLst/>
              <a:rect l="l" t="t" r="r" b="b"/>
              <a:pathLst>
                <a:path w="300" h="5351" extrusionOk="0">
                  <a:moveTo>
                    <a:pt x="0" y="0"/>
                  </a:moveTo>
                  <a:lnTo>
                    <a:pt x="0" y="5351"/>
                  </a:lnTo>
                  <a:lnTo>
                    <a:pt x="300" y="5351"/>
                  </a:lnTo>
                  <a:lnTo>
                    <a:pt x="300" y="0"/>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47"/>
            <p:cNvSpPr/>
            <p:nvPr/>
          </p:nvSpPr>
          <p:spPr>
            <a:xfrm>
              <a:off x="2266850" y="4240741"/>
              <a:ext cx="83775" cy="134786"/>
            </a:xfrm>
            <a:custGeom>
              <a:avLst/>
              <a:gdLst/>
              <a:ahLst/>
              <a:cxnLst/>
              <a:rect l="l" t="t" r="r" b="b"/>
              <a:pathLst>
                <a:path w="2608" h="4196" extrusionOk="0">
                  <a:moveTo>
                    <a:pt x="222" y="0"/>
                  </a:moveTo>
                  <a:lnTo>
                    <a:pt x="74" y="38"/>
                  </a:lnTo>
                  <a:cubicBezTo>
                    <a:pt x="32" y="38"/>
                    <a:pt x="1" y="71"/>
                    <a:pt x="1" y="113"/>
                  </a:cubicBezTo>
                  <a:lnTo>
                    <a:pt x="1" y="4122"/>
                  </a:lnTo>
                  <a:cubicBezTo>
                    <a:pt x="1" y="4162"/>
                    <a:pt x="32" y="4195"/>
                    <a:pt x="74" y="4195"/>
                  </a:cubicBezTo>
                  <a:lnTo>
                    <a:pt x="2498" y="4195"/>
                  </a:lnTo>
                  <a:cubicBezTo>
                    <a:pt x="2538" y="4195"/>
                    <a:pt x="2573" y="4161"/>
                    <a:pt x="2569" y="4119"/>
                  </a:cubicBezTo>
                  <a:lnTo>
                    <a:pt x="2608" y="3971"/>
                  </a:lnTo>
                  <a:lnTo>
                    <a:pt x="2608" y="74"/>
                  </a:lnTo>
                  <a:cubicBezTo>
                    <a:pt x="2608" y="33"/>
                    <a:pt x="2574" y="0"/>
                    <a:pt x="25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47"/>
            <p:cNvSpPr/>
            <p:nvPr/>
          </p:nvSpPr>
          <p:spPr>
            <a:xfrm>
              <a:off x="2265693" y="4240741"/>
              <a:ext cx="84996" cy="135942"/>
            </a:xfrm>
            <a:custGeom>
              <a:avLst/>
              <a:gdLst/>
              <a:ahLst/>
              <a:cxnLst/>
              <a:rect l="l" t="t" r="r" b="b"/>
              <a:pathLst>
                <a:path w="2646" h="4232" extrusionOk="0">
                  <a:moveTo>
                    <a:pt x="74" y="0"/>
                  </a:moveTo>
                  <a:cubicBezTo>
                    <a:pt x="32" y="0"/>
                    <a:pt x="0" y="33"/>
                    <a:pt x="0" y="75"/>
                  </a:cubicBezTo>
                  <a:lnTo>
                    <a:pt x="0" y="4158"/>
                  </a:lnTo>
                  <a:cubicBezTo>
                    <a:pt x="0" y="4198"/>
                    <a:pt x="32" y="4232"/>
                    <a:pt x="74" y="4232"/>
                  </a:cubicBezTo>
                  <a:lnTo>
                    <a:pt x="2571" y="4232"/>
                  </a:lnTo>
                  <a:cubicBezTo>
                    <a:pt x="2613" y="4232"/>
                    <a:pt x="2645" y="4198"/>
                    <a:pt x="2645" y="4158"/>
                  </a:cubicBezTo>
                  <a:lnTo>
                    <a:pt x="2645" y="3971"/>
                  </a:lnTo>
                  <a:lnTo>
                    <a:pt x="335" y="3971"/>
                  </a:lnTo>
                  <a:cubicBezTo>
                    <a:pt x="293" y="3971"/>
                    <a:pt x="261" y="3938"/>
                    <a:pt x="261" y="3897"/>
                  </a:cubicBezTo>
                  <a:lnTo>
                    <a:pt x="261" y="0"/>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47"/>
            <p:cNvSpPr/>
            <p:nvPr/>
          </p:nvSpPr>
          <p:spPr>
            <a:xfrm>
              <a:off x="2279732" y="4354203"/>
              <a:ext cx="69095" cy="8994"/>
            </a:xfrm>
            <a:custGeom>
              <a:avLst/>
              <a:gdLst/>
              <a:ahLst/>
              <a:cxnLst/>
              <a:rect l="l" t="t" r="r" b="b"/>
              <a:pathLst>
                <a:path w="2151" h="280" extrusionOk="0">
                  <a:moveTo>
                    <a:pt x="140" y="0"/>
                  </a:moveTo>
                  <a:cubicBezTo>
                    <a:pt x="64" y="0"/>
                    <a:pt x="1" y="63"/>
                    <a:pt x="1" y="141"/>
                  </a:cubicBezTo>
                  <a:cubicBezTo>
                    <a:pt x="1" y="216"/>
                    <a:pt x="63" y="280"/>
                    <a:pt x="140" y="280"/>
                  </a:cubicBezTo>
                  <a:lnTo>
                    <a:pt x="2011" y="280"/>
                  </a:lnTo>
                  <a:cubicBezTo>
                    <a:pt x="2089" y="280"/>
                    <a:pt x="2150" y="217"/>
                    <a:pt x="2150" y="141"/>
                  </a:cubicBezTo>
                  <a:cubicBezTo>
                    <a:pt x="2150" y="64"/>
                    <a:pt x="2089" y="0"/>
                    <a:pt x="2011"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47"/>
            <p:cNvSpPr/>
            <p:nvPr/>
          </p:nvSpPr>
          <p:spPr>
            <a:xfrm>
              <a:off x="2283651" y="4295609"/>
              <a:ext cx="33022" cy="32829"/>
            </a:xfrm>
            <a:custGeom>
              <a:avLst/>
              <a:gdLst/>
              <a:ahLst/>
              <a:cxnLst/>
              <a:rect l="l" t="t" r="r" b="b"/>
              <a:pathLst>
                <a:path w="1028" h="1022" extrusionOk="0">
                  <a:moveTo>
                    <a:pt x="514" y="1"/>
                  </a:moveTo>
                  <a:cubicBezTo>
                    <a:pt x="508" y="1"/>
                    <a:pt x="502" y="4"/>
                    <a:pt x="498" y="10"/>
                  </a:cubicBezTo>
                  <a:lnTo>
                    <a:pt x="492" y="19"/>
                  </a:lnTo>
                  <a:cubicBezTo>
                    <a:pt x="377" y="213"/>
                    <a:pt x="214" y="374"/>
                    <a:pt x="22" y="490"/>
                  </a:cubicBezTo>
                  <a:lnTo>
                    <a:pt x="13" y="495"/>
                  </a:lnTo>
                  <a:cubicBezTo>
                    <a:pt x="0" y="503"/>
                    <a:pt x="0" y="520"/>
                    <a:pt x="13" y="527"/>
                  </a:cubicBezTo>
                  <a:lnTo>
                    <a:pt x="22" y="533"/>
                  </a:lnTo>
                  <a:cubicBezTo>
                    <a:pt x="214" y="649"/>
                    <a:pt x="377" y="810"/>
                    <a:pt x="492" y="1004"/>
                  </a:cubicBezTo>
                  <a:lnTo>
                    <a:pt x="498" y="1012"/>
                  </a:lnTo>
                  <a:cubicBezTo>
                    <a:pt x="502" y="1019"/>
                    <a:pt x="508" y="1022"/>
                    <a:pt x="514" y="1022"/>
                  </a:cubicBezTo>
                  <a:cubicBezTo>
                    <a:pt x="520" y="1022"/>
                    <a:pt x="526" y="1019"/>
                    <a:pt x="530" y="1012"/>
                  </a:cubicBezTo>
                  <a:lnTo>
                    <a:pt x="536" y="1004"/>
                  </a:lnTo>
                  <a:cubicBezTo>
                    <a:pt x="652" y="810"/>
                    <a:pt x="812" y="649"/>
                    <a:pt x="1006" y="533"/>
                  </a:cubicBezTo>
                  <a:lnTo>
                    <a:pt x="1015" y="527"/>
                  </a:lnTo>
                  <a:cubicBezTo>
                    <a:pt x="1028" y="520"/>
                    <a:pt x="1028" y="503"/>
                    <a:pt x="1015" y="495"/>
                  </a:cubicBezTo>
                  <a:cubicBezTo>
                    <a:pt x="821" y="381"/>
                    <a:pt x="659" y="220"/>
                    <a:pt x="542" y="26"/>
                  </a:cubicBezTo>
                  <a:lnTo>
                    <a:pt x="530" y="10"/>
                  </a:lnTo>
                  <a:cubicBezTo>
                    <a:pt x="526" y="4"/>
                    <a:pt x="520" y="1"/>
                    <a:pt x="5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47"/>
            <p:cNvSpPr/>
            <p:nvPr/>
          </p:nvSpPr>
          <p:spPr>
            <a:xfrm>
              <a:off x="2308483" y="4258666"/>
              <a:ext cx="24124" cy="24028"/>
            </a:xfrm>
            <a:custGeom>
              <a:avLst/>
              <a:gdLst/>
              <a:ahLst/>
              <a:cxnLst/>
              <a:rect l="l" t="t" r="r" b="b"/>
              <a:pathLst>
                <a:path w="751" h="748" extrusionOk="0">
                  <a:moveTo>
                    <a:pt x="375" y="0"/>
                  </a:moveTo>
                  <a:cubicBezTo>
                    <a:pt x="371" y="0"/>
                    <a:pt x="366" y="2"/>
                    <a:pt x="364" y="7"/>
                  </a:cubicBezTo>
                  <a:lnTo>
                    <a:pt x="359" y="14"/>
                  </a:lnTo>
                  <a:cubicBezTo>
                    <a:pt x="275" y="156"/>
                    <a:pt x="157" y="273"/>
                    <a:pt x="16" y="358"/>
                  </a:cubicBezTo>
                  <a:lnTo>
                    <a:pt x="9" y="361"/>
                  </a:lnTo>
                  <a:cubicBezTo>
                    <a:pt x="0" y="367"/>
                    <a:pt x="0" y="380"/>
                    <a:pt x="9" y="386"/>
                  </a:cubicBezTo>
                  <a:lnTo>
                    <a:pt x="16" y="389"/>
                  </a:lnTo>
                  <a:cubicBezTo>
                    <a:pt x="157" y="474"/>
                    <a:pt x="275" y="592"/>
                    <a:pt x="359" y="733"/>
                  </a:cubicBezTo>
                  <a:lnTo>
                    <a:pt x="364" y="741"/>
                  </a:lnTo>
                  <a:cubicBezTo>
                    <a:pt x="366" y="745"/>
                    <a:pt x="371" y="747"/>
                    <a:pt x="375" y="747"/>
                  </a:cubicBezTo>
                  <a:cubicBezTo>
                    <a:pt x="379" y="747"/>
                    <a:pt x="384" y="745"/>
                    <a:pt x="387" y="741"/>
                  </a:cubicBezTo>
                  <a:lnTo>
                    <a:pt x="391" y="733"/>
                  </a:lnTo>
                  <a:cubicBezTo>
                    <a:pt x="475" y="592"/>
                    <a:pt x="592" y="474"/>
                    <a:pt x="734" y="389"/>
                  </a:cubicBezTo>
                  <a:lnTo>
                    <a:pt x="740" y="386"/>
                  </a:lnTo>
                  <a:cubicBezTo>
                    <a:pt x="750" y="380"/>
                    <a:pt x="750" y="367"/>
                    <a:pt x="741" y="361"/>
                  </a:cubicBezTo>
                  <a:cubicBezTo>
                    <a:pt x="599" y="279"/>
                    <a:pt x="481" y="162"/>
                    <a:pt x="394" y="20"/>
                  </a:cubicBezTo>
                  <a:lnTo>
                    <a:pt x="387" y="7"/>
                  </a:lnTo>
                  <a:cubicBezTo>
                    <a:pt x="384" y="2"/>
                    <a:pt x="379" y="0"/>
                    <a:pt x="3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47"/>
            <p:cNvSpPr/>
            <p:nvPr/>
          </p:nvSpPr>
          <p:spPr>
            <a:xfrm>
              <a:off x="2334150" y="4322721"/>
              <a:ext cx="122226" cy="101250"/>
            </a:xfrm>
            <a:custGeom>
              <a:avLst/>
              <a:gdLst/>
              <a:ahLst/>
              <a:cxnLst/>
              <a:rect l="l" t="t" r="r" b="b"/>
              <a:pathLst>
                <a:path w="3805" h="3152" extrusionOk="0">
                  <a:moveTo>
                    <a:pt x="280" y="0"/>
                  </a:moveTo>
                  <a:lnTo>
                    <a:pt x="261" y="18"/>
                  </a:lnTo>
                  <a:cubicBezTo>
                    <a:pt x="107" y="18"/>
                    <a:pt x="0" y="145"/>
                    <a:pt x="0" y="299"/>
                  </a:cubicBezTo>
                  <a:lnTo>
                    <a:pt x="0" y="2872"/>
                  </a:lnTo>
                  <a:cubicBezTo>
                    <a:pt x="0" y="3027"/>
                    <a:pt x="128" y="3152"/>
                    <a:pt x="281" y="3152"/>
                  </a:cubicBezTo>
                  <a:lnTo>
                    <a:pt x="3488" y="3134"/>
                  </a:lnTo>
                  <a:cubicBezTo>
                    <a:pt x="3643" y="3134"/>
                    <a:pt x="3786" y="3046"/>
                    <a:pt x="3786" y="2890"/>
                  </a:cubicBezTo>
                  <a:lnTo>
                    <a:pt x="3805" y="2872"/>
                  </a:lnTo>
                  <a:lnTo>
                    <a:pt x="3805" y="281"/>
                  </a:lnTo>
                  <a:cubicBezTo>
                    <a:pt x="3805" y="125"/>
                    <a:pt x="3677" y="0"/>
                    <a:pt x="35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47"/>
            <p:cNvSpPr/>
            <p:nvPr/>
          </p:nvSpPr>
          <p:spPr>
            <a:xfrm>
              <a:off x="2333507" y="4322753"/>
              <a:ext cx="122869" cy="101893"/>
            </a:xfrm>
            <a:custGeom>
              <a:avLst/>
              <a:gdLst/>
              <a:ahLst/>
              <a:cxnLst/>
              <a:rect l="l" t="t" r="r" b="b"/>
              <a:pathLst>
                <a:path w="3825" h="3172" extrusionOk="0">
                  <a:moveTo>
                    <a:pt x="281" y="1"/>
                  </a:moveTo>
                  <a:cubicBezTo>
                    <a:pt x="126" y="1"/>
                    <a:pt x="0" y="128"/>
                    <a:pt x="0" y="282"/>
                  </a:cubicBezTo>
                  <a:lnTo>
                    <a:pt x="0" y="2890"/>
                  </a:lnTo>
                  <a:cubicBezTo>
                    <a:pt x="0" y="3047"/>
                    <a:pt x="127" y="3171"/>
                    <a:pt x="281" y="3171"/>
                  </a:cubicBezTo>
                  <a:lnTo>
                    <a:pt x="3544" y="3171"/>
                  </a:lnTo>
                  <a:cubicBezTo>
                    <a:pt x="3699" y="3171"/>
                    <a:pt x="3825" y="3045"/>
                    <a:pt x="3825" y="2890"/>
                  </a:cubicBezTo>
                  <a:lnTo>
                    <a:pt x="3825" y="2873"/>
                  </a:lnTo>
                  <a:lnTo>
                    <a:pt x="3825" y="2871"/>
                  </a:lnTo>
                  <a:lnTo>
                    <a:pt x="447" y="2871"/>
                  </a:lnTo>
                  <a:cubicBezTo>
                    <a:pt x="366" y="2871"/>
                    <a:pt x="300" y="2806"/>
                    <a:pt x="300" y="2722"/>
                  </a:cubicBezTo>
                  <a:lnTo>
                    <a:pt x="300" y="1"/>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8" name="Google Shape;2048;p47"/>
          <p:cNvGrpSpPr/>
          <p:nvPr/>
        </p:nvGrpSpPr>
        <p:grpSpPr>
          <a:xfrm>
            <a:off x="895758" y="2027485"/>
            <a:ext cx="299484" cy="297684"/>
            <a:chOff x="2836796" y="3480977"/>
            <a:chExt cx="299484" cy="297684"/>
          </a:xfrm>
        </p:grpSpPr>
        <p:sp>
          <p:nvSpPr>
            <p:cNvPr id="2049" name="Google Shape;2049;p47"/>
            <p:cNvSpPr/>
            <p:nvPr/>
          </p:nvSpPr>
          <p:spPr>
            <a:xfrm>
              <a:off x="2952217" y="3581300"/>
              <a:ext cx="82780" cy="82715"/>
            </a:xfrm>
            <a:custGeom>
              <a:avLst/>
              <a:gdLst/>
              <a:ahLst/>
              <a:cxnLst/>
              <a:rect l="l" t="t" r="r" b="b"/>
              <a:pathLst>
                <a:path w="2577" h="2575" extrusionOk="0">
                  <a:moveTo>
                    <a:pt x="416" y="1"/>
                  </a:moveTo>
                  <a:lnTo>
                    <a:pt x="114" y="303"/>
                  </a:lnTo>
                  <a:lnTo>
                    <a:pt x="1" y="570"/>
                  </a:lnTo>
                  <a:lnTo>
                    <a:pt x="1990" y="2575"/>
                  </a:lnTo>
                  <a:lnTo>
                    <a:pt x="2274" y="2462"/>
                  </a:lnTo>
                  <a:lnTo>
                    <a:pt x="2576" y="2160"/>
                  </a:lnTo>
                  <a:lnTo>
                    <a:pt x="416" y="1"/>
                  </a:lnTo>
                  <a:close/>
                </a:path>
              </a:pathLst>
            </a:custGeom>
            <a:solidFill>
              <a:srgbClr val="DD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47"/>
            <p:cNvSpPr/>
            <p:nvPr/>
          </p:nvSpPr>
          <p:spPr>
            <a:xfrm>
              <a:off x="2949519" y="3589685"/>
              <a:ext cx="77062" cy="77062"/>
            </a:xfrm>
            <a:custGeom>
              <a:avLst/>
              <a:gdLst/>
              <a:ahLst/>
              <a:cxnLst/>
              <a:rect l="l" t="t" r="r" b="b"/>
              <a:pathLst>
                <a:path w="2399" h="2399" extrusionOk="0">
                  <a:moveTo>
                    <a:pt x="670" y="0"/>
                  </a:moveTo>
                  <a:lnTo>
                    <a:pt x="467" y="203"/>
                  </a:lnTo>
                  <a:cubicBezTo>
                    <a:pt x="453" y="217"/>
                    <a:pt x="434" y="225"/>
                    <a:pt x="415" y="225"/>
                  </a:cubicBezTo>
                  <a:cubicBezTo>
                    <a:pt x="396" y="225"/>
                    <a:pt x="377" y="217"/>
                    <a:pt x="363" y="203"/>
                  </a:cubicBezTo>
                  <a:lnTo>
                    <a:pt x="198" y="39"/>
                  </a:lnTo>
                  <a:lnTo>
                    <a:pt x="1" y="236"/>
                  </a:lnTo>
                  <a:lnTo>
                    <a:pt x="218" y="453"/>
                  </a:lnTo>
                  <a:lnTo>
                    <a:pt x="613" y="850"/>
                  </a:lnTo>
                  <a:lnTo>
                    <a:pt x="1550" y="1785"/>
                  </a:lnTo>
                  <a:lnTo>
                    <a:pt x="1945" y="2182"/>
                  </a:lnTo>
                  <a:lnTo>
                    <a:pt x="2162" y="2399"/>
                  </a:lnTo>
                  <a:lnTo>
                    <a:pt x="2359" y="2201"/>
                  </a:lnTo>
                  <a:lnTo>
                    <a:pt x="2197" y="2038"/>
                  </a:lnTo>
                  <a:cubicBezTo>
                    <a:pt x="2167" y="2008"/>
                    <a:pt x="2167" y="1960"/>
                    <a:pt x="2196" y="1931"/>
                  </a:cubicBezTo>
                  <a:lnTo>
                    <a:pt x="2398" y="1729"/>
                  </a:lnTo>
                  <a:lnTo>
                    <a:pt x="2002" y="1332"/>
                  </a:lnTo>
                  <a:lnTo>
                    <a:pt x="1066" y="397"/>
                  </a:lnTo>
                  <a:lnTo>
                    <a:pt x="670" y="0"/>
                  </a:lnTo>
                  <a:close/>
                </a:path>
              </a:pathLst>
            </a:custGeom>
            <a:solidFill>
              <a:srgbClr val="D1C7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7"/>
            <p:cNvSpPr/>
            <p:nvPr/>
          </p:nvSpPr>
          <p:spPr>
            <a:xfrm>
              <a:off x="2960795" y="3482584"/>
              <a:ext cx="175485" cy="173301"/>
            </a:xfrm>
            <a:custGeom>
              <a:avLst/>
              <a:gdLst/>
              <a:ahLst/>
              <a:cxnLst/>
              <a:rect l="l" t="t" r="r" b="b"/>
              <a:pathLst>
                <a:path w="5463" h="5395" extrusionOk="0">
                  <a:moveTo>
                    <a:pt x="3087" y="1"/>
                  </a:moveTo>
                  <a:cubicBezTo>
                    <a:pt x="2933" y="1"/>
                    <a:pt x="2681" y="163"/>
                    <a:pt x="2590" y="255"/>
                  </a:cubicBezTo>
                  <a:lnTo>
                    <a:pt x="116" y="2726"/>
                  </a:lnTo>
                  <a:cubicBezTo>
                    <a:pt x="0" y="2842"/>
                    <a:pt x="0" y="3029"/>
                    <a:pt x="116" y="3145"/>
                  </a:cubicBezTo>
                  <a:lnTo>
                    <a:pt x="469" y="3498"/>
                  </a:lnTo>
                  <a:cubicBezTo>
                    <a:pt x="505" y="3534"/>
                    <a:pt x="505" y="3593"/>
                    <a:pt x="469" y="3630"/>
                  </a:cubicBezTo>
                  <a:lnTo>
                    <a:pt x="116" y="3983"/>
                  </a:lnTo>
                  <a:lnTo>
                    <a:pt x="1389" y="5226"/>
                  </a:lnTo>
                  <a:lnTo>
                    <a:pt x="1600" y="5108"/>
                  </a:lnTo>
                  <a:lnTo>
                    <a:pt x="1753" y="4954"/>
                  </a:lnTo>
                  <a:cubicBezTo>
                    <a:pt x="1771" y="4936"/>
                    <a:pt x="1796" y="4927"/>
                    <a:pt x="1820" y="4927"/>
                  </a:cubicBezTo>
                  <a:cubicBezTo>
                    <a:pt x="1844" y="4927"/>
                    <a:pt x="1868" y="4936"/>
                    <a:pt x="1887" y="4954"/>
                  </a:cubicBezTo>
                  <a:lnTo>
                    <a:pt x="2238" y="5307"/>
                  </a:lnTo>
                  <a:cubicBezTo>
                    <a:pt x="2296" y="5365"/>
                    <a:pt x="2372" y="5394"/>
                    <a:pt x="2447" y="5394"/>
                  </a:cubicBezTo>
                  <a:cubicBezTo>
                    <a:pt x="2523" y="5394"/>
                    <a:pt x="2599" y="5365"/>
                    <a:pt x="2657" y="5307"/>
                  </a:cubicBezTo>
                  <a:lnTo>
                    <a:pt x="5346" y="2618"/>
                  </a:lnTo>
                  <a:cubicBezTo>
                    <a:pt x="5462" y="2502"/>
                    <a:pt x="5462" y="2317"/>
                    <a:pt x="5346" y="2201"/>
                  </a:cubicBezTo>
                  <a:lnTo>
                    <a:pt x="3185" y="39"/>
                  </a:lnTo>
                  <a:lnTo>
                    <a:pt x="3175" y="29"/>
                  </a:lnTo>
                  <a:cubicBezTo>
                    <a:pt x="3153" y="9"/>
                    <a:pt x="3123" y="1"/>
                    <a:pt x="3087" y="1"/>
                  </a:cubicBezTo>
                  <a:close/>
                </a:path>
              </a:pathLst>
            </a:custGeom>
            <a:solidFill>
              <a:srgbClr val="F7F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47"/>
            <p:cNvSpPr/>
            <p:nvPr/>
          </p:nvSpPr>
          <p:spPr>
            <a:xfrm>
              <a:off x="2959542" y="3480977"/>
              <a:ext cx="103177" cy="173237"/>
            </a:xfrm>
            <a:custGeom>
              <a:avLst/>
              <a:gdLst/>
              <a:ahLst/>
              <a:cxnLst/>
              <a:rect l="l" t="t" r="r" b="b"/>
              <a:pathLst>
                <a:path w="3212" h="5393" extrusionOk="0">
                  <a:moveTo>
                    <a:pt x="3013" y="1"/>
                  </a:moveTo>
                  <a:cubicBezTo>
                    <a:pt x="2938" y="1"/>
                    <a:pt x="2862" y="30"/>
                    <a:pt x="2804" y="88"/>
                  </a:cubicBezTo>
                  <a:lnTo>
                    <a:pt x="115" y="2776"/>
                  </a:lnTo>
                  <a:cubicBezTo>
                    <a:pt x="0" y="2892"/>
                    <a:pt x="0" y="3079"/>
                    <a:pt x="115" y="3195"/>
                  </a:cubicBezTo>
                  <a:lnTo>
                    <a:pt x="468" y="3548"/>
                  </a:lnTo>
                  <a:cubicBezTo>
                    <a:pt x="504" y="3584"/>
                    <a:pt x="504" y="3643"/>
                    <a:pt x="468" y="3680"/>
                  </a:cubicBezTo>
                  <a:lnTo>
                    <a:pt x="81" y="4067"/>
                  </a:lnTo>
                  <a:lnTo>
                    <a:pt x="1406" y="5392"/>
                  </a:lnTo>
                  <a:lnTo>
                    <a:pt x="1639" y="5158"/>
                  </a:lnTo>
                  <a:lnTo>
                    <a:pt x="578" y="4098"/>
                  </a:lnTo>
                  <a:cubicBezTo>
                    <a:pt x="543" y="4060"/>
                    <a:pt x="543" y="4002"/>
                    <a:pt x="579" y="3966"/>
                  </a:cubicBezTo>
                  <a:lnTo>
                    <a:pt x="772" y="3772"/>
                  </a:lnTo>
                  <a:cubicBezTo>
                    <a:pt x="859" y="3685"/>
                    <a:pt x="859" y="3542"/>
                    <a:pt x="772" y="3455"/>
                  </a:cubicBezTo>
                  <a:lnTo>
                    <a:pt x="368" y="3051"/>
                  </a:lnTo>
                  <a:cubicBezTo>
                    <a:pt x="332" y="3015"/>
                    <a:pt x="332" y="2956"/>
                    <a:pt x="368" y="2920"/>
                  </a:cubicBezTo>
                  <a:lnTo>
                    <a:pt x="3201" y="88"/>
                  </a:lnTo>
                  <a:lnTo>
                    <a:pt x="3211" y="76"/>
                  </a:lnTo>
                  <a:cubicBezTo>
                    <a:pt x="3155" y="26"/>
                    <a:pt x="3084" y="1"/>
                    <a:pt x="3013"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47"/>
            <p:cNvSpPr/>
            <p:nvPr/>
          </p:nvSpPr>
          <p:spPr>
            <a:xfrm>
              <a:off x="3066451" y="3514001"/>
              <a:ext cx="8994" cy="8962"/>
            </a:xfrm>
            <a:custGeom>
              <a:avLst/>
              <a:gdLst/>
              <a:ahLst/>
              <a:cxnLst/>
              <a:rect l="l" t="t" r="r" b="b"/>
              <a:pathLst>
                <a:path w="280" h="279" extrusionOk="0">
                  <a:moveTo>
                    <a:pt x="141" y="1"/>
                  </a:moveTo>
                  <a:cubicBezTo>
                    <a:pt x="64" y="1"/>
                    <a:pt x="0" y="63"/>
                    <a:pt x="0" y="140"/>
                  </a:cubicBezTo>
                  <a:cubicBezTo>
                    <a:pt x="0" y="217"/>
                    <a:pt x="64" y="279"/>
                    <a:pt x="141" y="279"/>
                  </a:cubicBezTo>
                  <a:cubicBezTo>
                    <a:pt x="217" y="279"/>
                    <a:pt x="280" y="217"/>
                    <a:pt x="280" y="140"/>
                  </a:cubicBezTo>
                  <a:cubicBezTo>
                    <a:pt x="280" y="63"/>
                    <a:pt x="217" y="1"/>
                    <a:pt x="141"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47"/>
            <p:cNvSpPr/>
            <p:nvPr/>
          </p:nvSpPr>
          <p:spPr>
            <a:xfrm>
              <a:off x="3079879" y="3527461"/>
              <a:ext cx="9026" cy="8962"/>
            </a:xfrm>
            <a:custGeom>
              <a:avLst/>
              <a:gdLst/>
              <a:ahLst/>
              <a:cxnLst/>
              <a:rect l="l" t="t" r="r" b="b"/>
              <a:pathLst>
                <a:path w="281" h="279" extrusionOk="0">
                  <a:moveTo>
                    <a:pt x="141" y="0"/>
                  </a:moveTo>
                  <a:cubicBezTo>
                    <a:pt x="63" y="0"/>
                    <a:pt x="1" y="63"/>
                    <a:pt x="1" y="139"/>
                  </a:cubicBezTo>
                  <a:cubicBezTo>
                    <a:pt x="1" y="216"/>
                    <a:pt x="63" y="278"/>
                    <a:pt x="141" y="278"/>
                  </a:cubicBezTo>
                  <a:cubicBezTo>
                    <a:pt x="218" y="278"/>
                    <a:pt x="280" y="216"/>
                    <a:pt x="280" y="139"/>
                  </a:cubicBezTo>
                  <a:cubicBezTo>
                    <a:pt x="280" y="63"/>
                    <a:pt x="218" y="0"/>
                    <a:pt x="141"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47"/>
            <p:cNvSpPr/>
            <p:nvPr/>
          </p:nvSpPr>
          <p:spPr>
            <a:xfrm>
              <a:off x="3093339" y="3540856"/>
              <a:ext cx="8994" cy="8994"/>
            </a:xfrm>
            <a:custGeom>
              <a:avLst/>
              <a:gdLst/>
              <a:ahLst/>
              <a:cxnLst/>
              <a:rect l="l" t="t" r="r" b="b"/>
              <a:pathLst>
                <a:path w="280" h="280" extrusionOk="0">
                  <a:moveTo>
                    <a:pt x="139" y="0"/>
                  </a:moveTo>
                  <a:cubicBezTo>
                    <a:pt x="62" y="0"/>
                    <a:pt x="0" y="62"/>
                    <a:pt x="0" y="141"/>
                  </a:cubicBezTo>
                  <a:cubicBezTo>
                    <a:pt x="0" y="217"/>
                    <a:pt x="62" y="280"/>
                    <a:pt x="139" y="280"/>
                  </a:cubicBezTo>
                  <a:cubicBezTo>
                    <a:pt x="216" y="280"/>
                    <a:pt x="279" y="217"/>
                    <a:pt x="279" y="141"/>
                  </a:cubicBezTo>
                  <a:cubicBezTo>
                    <a:pt x="279" y="62"/>
                    <a:pt x="216" y="0"/>
                    <a:pt x="139"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47"/>
            <p:cNvSpPr/>
            <p:nvPr/>
          </p:nvSpPr>
          <p:spPr>
            <a:xfrm>
              <a:off x="2840297" y="3595596"/>
              <a:ext cx="182841" cy="181910"/>
            </a:xfrm>
            <a:custGeom>
              <a:avLst/>
              <a:gdLst/>
              <a:ahLst/>
              <a:cxnLst/>
              <a:rect l="l" t="t" r="r" b="b"/>
              <a:pathLst>
                <a:path w="5692" h="5663" extrusionOk="0">
                  <a:moveTo>
                    <a:pt x="3315" y="1"/>
                  </a:moveTo>
                  <a:cubicBezTo>
                    <a:pt x="3177" y="1"/>
                    <a:pt x="2962" y="148"/>
                    <a:pt x="2875" y="235"/>
                  </a:cubicBezTo>
                  <a:lnTo>
                    <a:pt x="109" y="3044"/>
                  </a:lnTo>
                  <a:cubicBezTo>
                    <a:pt x="0" y="3156"/>
                    <a:pt x="0" y="3333"/>
                    <a:pt x="109" y="3441"/>
                  </a:cubicBezTo>
                  <a:lnTo>
                    <a:pt x="2170" y="5513"/>
                  </a:lnTo>
                  <a:cubicBezTo>
                    <a:pt x="2246" y="5590"/>
                    <a:pt x="2360" y="5662"/>
                    <a:pt x="2460" y="5662"/>
                  </a:cubicBezTo>
                  <a:cubicBezTo>
                    <a:pt x="2504" y="5662"/>
                    <a:pt x="2545" y="5648"/>
                    <a:pt x="2579" y="5614"/>
                  </a:cubicBezTo>
                  <a:lnTo>
                    <a:pt x="5583" y="2610"/>
                  </a:lnTo>
                  <a:cubicBezTo>
                    <a:pt x="5691" y="2500"/>
                    <a:pt x="5691" y="2324"/>
                    <a:pt x="5583" y="2215"/>
                  </a:cubicBezTo>
                  <a:lnTo>
                    <a:pt x="3401" y="32"/>
                  </a:lnTo>
                  <a:cubicBezTo>
                    <a:pt x="3379" y="10"/>
                    <a:pt x="3349" y="1"/>
                    <a:pt x="3315" y="1"/>
                  </a:cubicBezTo>
                  <a:close/>
                </a:path>
              </a:pathLst>
            </a:custGeom>
            <a:solidFill>
              <a:srgbClr val="F7F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47"/>
            <p:cNvSpPr/>
            <p:nvPr/>
          </p:nvSpPr>
          <p:spPr>
            <a:xfrm>
              <a:off x="2836796" y="3594021"/>
              <a:ext cx="112750" cy="184640"/>
            </a:xfrm>
            <a:custGeom>
              <a:avLst/>
              <a:gdLst/>
              <a:ahLst/>
              <a:cxnLst/>
              <a:rect l="l" t="t" r="r" b="b"/>
              <a:pathLst>
                <a:path w="3510" h="5748" extrusionOk="0">
                  <a:moveTo>
                    <a:pt x="3312" y="1"/>
                  </a:moveTo>
                  <a:cubicBezTo>
                    <a:pt x="3240" y="1"/>
                    <a:pt x="3168" y="28"/>
                    <a:pt x="3113" y="82"/>
                  </a:cubicBezTo>
                  <a:lnTo>
                    <a:pt x="109" y="3086"/>
                  </a:lnTo>
                  <a:cubicBezTo>
                    <a:pt x="1" y="3195"/>
                    <a:pt x="1" y="3373"/>
                    <a:pt x="109" y="3483"/>
                  </a:cubicBezTo>
                  <a:lnTo>
                    <a:pt x="2291" y="5666"/>
                  </a:lnTo>
                  <a:cubicBezTo>
                    <a:pt x="2345" y="5720"/>
                    <a:pt x="2417" y="5747"/>
                    <a:pt x="2489" y="5747"/>
                  </a:cubicBezTo>
                  <a:cubicBezTo>
                    <a:pt x="2561" y="5747"/>
                    <a:pt x="2633" y="5720"/>
                    <a:pt x="2688" y="5666"/>
                  </a:cubicBezTo>
                  <a:lnTo>
                    <a:pt x="373" y="3351"/>
                  </a:lnTo>
                  <a:cubicBezTo>
                    <a:pt x="335" y="3315"/>
                    <a:pt x="335" y="3256"/>
                    <a:pt x="373" y="3219"/>
                  </a:cubicBezTo>
                  <a:lnTo>
                    <a:pt x="3510" y="82"/>
                  </a:lnTo>
                  <a:cubicBezTo>
                    <a:pt x="3456" y="28"/>
                    <a:pt x="3384" y="1"/>
                    <a:pt x="3312"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47"/>
            <p:cNvSpPr/>
            <p:nvPr/>
          </p:nvSpPr>
          <p:spPr>
            <a:xfrm>
              <a:off x="2986173" y="3520393"/>
              <a:ext cx="111818" cy="109441"/>
            </a:xfrm>
            <a:custGeom>
              <a:avLst/>
              <a:gdLst/>
              <a:ahLst/>
              <a:cxnLst/>
              <a:rect l="l" t="t" r="r" b="b"/>
              <a:pathLst>
                <a:path w="3481" h="3407" extrusionOk="0">
                  <a:moveTo>
                    <a:pt x="1768" y="1"/>
                  </a:moveTo>
                  <a:cubicBezTo>
                    <a:pt x="1744" y="1"/>
                    <a:pt x="1720" y="10"/>
                    <a:pt x="1702" y="28"/>
                  </a:cubicBezTo>
                  <a:lnTo>
                    <a:pt x="37" y="1693"/>
                  </a:lnTo>
                  <a:cubicBezTo>
                    <a:pt x="1" y="1729"/>
                    <a:pt x="1" y="1788"/>
                    <a:pt x="37" y="1824"/>
                  </a:cubicBezTo>
                  <a:lnTo>
                    <a:pt x="1592" y="3379"/>
                  </a:lnTo>
                  <a:cubicBezTo>
                    <a:pt x="1610" y="3397"/>
                    <a:pt x="1633" y="3406"/>
                    <a:pt x="1657" y="3406"/>
                  </a:cubicBezTo>
                  <a:cubicBezTo>
                    <a:pt x="1681" y="3406"/>
                    <a:pt x="1705" y="3397"/>
                    <a:pt x="1723" y="3379"/>
                  </a:cubicBezTo>
                  <a:lnTo>
                    <a:pt x="1857" y="3304"/>
                  </a:lnTo>
                  <a:lnTo>
                    <a:pt x="3445" y="1714"/>
                  </a:lnTo>
                  <a:cubicBezTo>
                    <a:pt x="3481" y="1678"/>
                    <a:pt x="3481" y="1619"/>
                    <a:pt x="3445" y="1582"/>
                  </a:cubicBezTo>
                  <a:lnTo>
                    <a:pt x="1967" y="104"/>
                  </a:lnTo>
                  <a:lnTo>
                    <a:pt x="1835" y="28"/>
                  </a:lnTo>
                  <a:cubicBezTo>
                    <a:pt x="1817" y="10"/>
                    <a:pt x="1792" y="1"/>
                    <a:pt x="17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47"/>
            <p:cNvSpPr/>
            <p:nvPr/>
          </p:nvSpPr>
          <p:spPr>
            <a:xfrm>
              <a:off x="2984374" y="3518530"/>
              <a:ext cx="64984" cy="113071"/>
            </a:xfrm>
            <a:custGeom>
              <a:avLst/>
              <a:gdLst/>
              <a:ahLst/>
              <a:cxnLst/>
              <a:rect l="l" t="t" r="r" b="b"/>
              <a:pathLst>
                <a:path w="2023" h="3520" extrusionOk="0">
                  <a:moveTo>
                    <a:pt x="1824" y="1"/>
                  </a:moveTo>
                  <a:cubicBezTo>
                    <a:pt x="1800" y="1"/>
                    <a:pt x="1776" y="10"/>
                    <a:pt x="1758" y="28"/>
                  </a:cubicBezTo>
                  <a:lnTo>
                    <a:pt x="36" y="1749"/>
                  </a:lnTo>
                  <a:cubicBezTo>
                    <a:pt x="0" y="1785"/>
                    <a:pt x="0" y="1845"/>
                    <a:pt x="36" y="1881"/>
                  </a:cubicBezTo>
                  <a:lnTo>
                    <a:pt x="1648" y="3492"/>
                  </a:lnTo>
                  <a:cubicBezTo>
                    <a:pt x="1666" y="3510"/>
                    <a:pt x="1690" y="3519"/>
                    <a:pt x="1713" y="3519"/>
                  </a:cubicBezTo>
                  <a:cubicBezTo>
                    <a:pt x="1737" y="3519"/>
                    <a:pt x="1761" y="3510"/>
                    <a:pt x="1779" y="3492"/>
                  </a:cubicBezTo>
                  <a:lnTo>
                    <a:pt x="1911" y="3359"/>
                  </a:lnTo>
                  <a:lnTo>
                    <a:pt x="406" y="1856"/>
                  </a:lnTo>
                  <a:cubicBezTo>
                    <a:pt x="385" y="1834"/>
                    <a:pt x="385" y="1798"/>
                    <a:pt x="406" y="1777"/>
                  </a:cubicBezTo>
                  <a:lnTo>
                    <a:pt x="2023" y="160"/>
                  </a:lnTo>
                  <a:lnTo>
                    <a:pt x="1889" y="28"/>
                  </a:lnTo>
                  <a:cubicBezTo>
                    <a:pt x="1871" y="10"/>
                    <a:pt x="1847" y="1"/>
                    <a:pt x="1824"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47"/>
            <p:cNvSpPr/>
            <p:nvPr/>
          </p:nvSpPr>
          <p:spPr>
            <a:xfrm>
              <a:off x="2985209" y="3605939"/>
              <a:ext cx="25570" cy="24702"/>
            </a:xfrm>
            <a:custGeom>
              <a:avLst/>
              <a:gdLst/>
              <a:ahLst/>
              <a:cxnLst/>
              <a:rect l="l" t="t" r="r" b="b"/>
              <a:pathLst>
                <a:path w="796" h="769" extrusionOk="0">
                  <a:moveTo>
                    <a:pt x="153" y="0"/>
                  </a:moveTo>
                  <a:cubicBezTo>
                    <a:pt x="117" y="0"/>
                    <a:pt x="81" y="14"/>
                    <a:pt x="54" y="41"/>
                  </a:cubicBezTo>
                  <a:cubicBezTo>
                    <a:pt x="0" y="95"/>
                    <a:pt x="0" y="185"/>
                    <a:pt x="54" y="238"/>
                  </a:cubicBezTo>
                  <a:lnTo>
                    <a:pt x="543" y="728"/>
                  </a:lnTo>
                  <a:cubicBezTo>
                    <a:pt x="571" y="754"/>
                    <a:pt x="607" y="768"/>
                    <a:pt x="643" y="768"/>
                  </a:cubicBezTo>
                  <a:cubicBezTo>
                    <a:pt x="678" y="768"/>
                    <a:pt x="714" y="754"/>
                    <a:pt x="740" y="728"/>
                  </a:cubicBezTo>
                  <a:cubicBezTo>
                    <a:pt x="795" y="673"/>
                    <a:pt x="795" y="584"/>
                    <a:pt x="740" y="529"/>
                  </a:cubicBezTo>
                  <a:lnTo>
                    <a:pt x="252" y="41"/>
                  </a:lnTo>
                  <a:cubicBezTo>
                    <a:pt x="225" y="14"/>
                    <a:pt x="189" y="0"/>
                    <a:pt x="153"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47"/>
            <p:cNvSpPr/>
            <p:nvPr/>
          </p:nvSpPr>
          <p:spPr>
            <a:xfrm>
              <a:off x="2951543" y="3643332"/>
              <a:ext cx="23321" cy="17218"/>
            </a:xfrm>
            <a:custGeom>
              <a:avLst/>
              <a:gdLst/>
              <a:ahLst/>
              <a:cxnLst/>
              <a:rect l="l" t="t" r="r" b="b"/>
              <a:pathLst>
                <a:path w="726" h="536" extrusionOk="0">
                  <a:moveTo>
                    <a:pt x="303" y="1"/>
                  </a:moveTo>
                  <a:cubicBezTo>
                    <a:pt x="303" y="1"/>
                    <a:pt x="0" y="199"/>
                    <a:pt x="213" y="465"/>
                  </a:cubicBezTo>
                  <a:cubicBezTo>
                    <a:pt x="259" y="524"/>
                    <a:pt x="358" y="536"/>
                    <a:pt x="433" y="536"/>
                  </a:cubicBezTo>
                  <a:cubicBezTo>
                    <a:pt x="490" y="536"/>
                    <a:pt x="533" y="529"/>
                    <a:pt x="533" y="529"/>
                  </a:cubicBezTo>
                  <a:cubicBezTo>
                    <a:pt x="562" y="516"/>
                    <a:pt x="586" y="499"/>
                    <a:pt x="611" y="476"/>
                  </a:cubicBezTo>
                  <a:cubicBezTo>
                    <a:pt x="725" y="360"/>
                    <a:pt x="725" y="173"/>
                    <a:pt x="611" y="57"/>
                  </a:cubicBezTo>
                  <a:cubicBezTo>
                    <a:pt x="586" y="33"/>
                    <a:pt x="562" y="15"/>
                    <a:pt x="5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47"/>
            <p:cNvSpPr/>
            <p:nvPr/>
          </p:nvSpPr>
          <p:spPr>
            <a:xfrm>
              <a:off x="2953984" y="3642368"/>
              <a:ext cx="14680" cy="19017"/>
            </a:xfrm>
            <a:custGeom>
              <a:avLst/>
              <a:gdLst/>
              <a:ahLst/>
              <a:cxnLst/>
              <a:rect l="l" t="t" r="r" b="b"/>
              <a:pathLst>
                <a:path w="457" h="592" extrusionOk="0">
                  <a:moveTo>
                    <a:pt x="326" y="0"/>
                  </a:moveTo>
                  <a:cubicBezTo>
                    <a:pt x="251" y="0"/>
                    <a:pt x="175" y="29"/>
                    <a:pt x="117" y="87"/>
                  </a:cubicBezTo>
                  <a:cubicBezTo>
                    <a:pt x="1" y="203"/>
                    <a:pt x="1" y="388"/>
                    <a:pt x="117" y="506"/>
                  </a:cubicBezTo>
                  <a:cubicBezTo>
                    <a:pt x="175" y="563"/>
                    <a:pt x="250" y="591"/>
                    <a:pt x="326" y="591"/>
                  </a:cubicBezTo>
                  <a:cubicBezTo>
                    <a:pt x="371" y="591"/>
                    <a:pt x="416" y="581"/>
                    <a:pt x="457" y="561"/>
                  </a:cubicBezTo>
                  <a:cubicBezTo>
                    <a:pt x="429" y="546"/>
                    <a:pt x="402" y="529"/>
                    <a:pt x="379" y="506"/>
                  </a:cubicBezTo>
                  <a:cubicBezTo>
                    <a:pt x="263" y="390"/>
                    <a:pt x="263" y="203"/>
                    <a:pt x="379" y="87"/>
                  </a:cubicBezTo>
                  <a:cubicBezTo>
                    <a:pt x="402" y="63"/>
                    <a:pt x="428" y="45"/>
                    <a:pt x="457" y="31"/>
                  </a:cubicBezTo>
                  <a:cubicBezTo>
                    <a:pt x="416" y="10"/>
                    <a:pt x="371" y="0"/>
                    <a:pt x="326"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47"/>
            <p:cNvSpPr/>
            <p:nvPr/>
          </p:nvSpPr>
          <p:spPr>
            <a:xfrm>
              <a:off x="2938179" y="3612686"/>
              <a:ext cx="20591" cy="19755"/>
            </a:xfrm>
            <a:custGeom>
              <a:avLst/>
              <a:gdLst/>
              <a:ahLst/>
              <a:cxnLst/>
              <a:rect l="l" t="t" r="r" b="b"/>
              <a:pathLst>
                <a:path w="641" h="615" extrusionOk="0">
                  <a:moveTo>
                    <a:pt x="153" y="0"/>
                  </a:moveTo>
                  <a:cubicBezTo>
                    <a:pt x="118" y="0"/>
                    <a:pt x="82" y="14"/>
                    <a:pt x="54" y="41"/>
                  </a:cubicBezTo>
                  <a:cubicBezTo>
                    <a:pt x="1" y="95"/>
                    <a:pt x="1" y="185"/>
                    <a:pt x="54" y="238"/>
                  </a:cubicBezTo>
                  <a:lnTo>
                    <a:pt x="390" y="573"/>
                  </a:lnTo>
                  <a:cubicBezTo>
                    <a:pt x="416" y="600"/>
                    <a:pt x="452" y="615"/>
                    <a:pt x="489" y="615"/>
                  </a:cubicBezTo>
                  <a:cubicBezTo>
                    <a:pt x="525" y="615"/>
                    <a:pt x="561" y="600"/>
                    <a:pt x="587" y="573"/>
                  </a:cubicBezTo>
                  <a:cubicBezTo>
                    <a:pt x="641" y="519"/>
                    <a:pt x="641" y="431"/>
                    <a:pt x="587" y="376"/>
                  </a:cubicBezTo>
                  <a:lnTo>
                    <a:pt x="251" y="41"/>
                  </a:lnTo>
                  <a:cubicBezTo>
                    <a:pt x="224" y="14"/>
                    <a:pt x="189" y="0"/>
                    <a:pt x="1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47"/>
            <p:cNvSpPr/>
            <p:nvPr/>
          </p:nvSpPr>
          <p:spPr>
            <a:xfrm>
              <a:off x="2924751" y="3626113"/>
              <a:ext cx="20591" cy="19755"/>
            </a:xfrm>
            <a:custGeom>
              <a:avLst/>
              <a:gdLst/>
              <a:ahLst/>
              <a:cxnLst/>
              <a:rect l="l" t="t" r="r" b="b"/>
              <a:pathLst>
                <a:path w="641" h="615" extrusionOk="0">
                  <a:moveTo>
                    <a:pt x="153" y="0"/>
                  </a:moveTo>
                  <a:cubicBezTo>
                    <a:pt x="117" y="0"/>
                    <a:pt x="81" y="14"/>
                    <a:pt x="54" y="42"/>
                  </a:cubicBezTo>
                  <a:cubicBezTo>
                    <a:pt x="0" y="95"/>
                    <a:pt x="0" y="184"/>
                    <a:pt x="54" y="239"/>
                  </a:cubicBezTo>
                  <a:lnTo>
                    <a:pt x="390" y="573"/>
                  </a:lnTo>
                  <a:cubicBezTo>
                    <a:pt x="416" y="600"/>
                    <a:pt x="452" y="615"/>
                    <a:pt x="488" y="615"/>
                  </a:cubicBezTo>
                  <a:cubicBezTo>
                    <a:pt x="524" y="615"/>
                    <a:pt x="561" y="600"/>
                    <a:pt x="587" y="573"/>
                  </a:cubicBezTo>
                  <a:cubicBezTo>
                    <a:pt x="640" y="519"/>
                    <a:pt x="640" y="430"/>
                    <a:pt x="587" y="376"/>
                  </a:cubicBezTo>
                  <a:lnTo>
                    <a:pt x="252" y="42"/>
                  </a:lnTo>
                  <a:cubicBezTo>
                    <a:pt x="225" y="14"/>
                    <a:pt x="189" y="0"/>
                    <a:pt x="1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47"/>
            <p:cNvSpPr/>
            <p:nvPr/>
          </p:nvSpPr>
          <p:spPr>
            <a:xfrm>
              <a:off x="2983378" y="3657852"/>
              <a:ext cx="20655" cy="19755"/>
            </a:xfrm>
            <a:custGeom>
              <a:avLst/>
              <a:gdLst/>
              <a:ahLst/>
              <a:cxnLst/>
              <a:rect l="l" t="t" r="r" b="b"/>
              <a:pathLst>
                <a:path w="643" h="615" extrusionOk="0">
                  <a:moveTo>
                    <a:pt x="154" y="1"/>
                  </a:moveTo>
                  <a:cubicBezTo>
                    <a:pt x="118" y="1"/>
                    <a:pt x="83" y="14"/>
                    <a:pt x="56" y="41"/>
                  </a:cubicBezTo>
                  <a:cubicBezTo>
                    <a:pt x="1" y="96"/>
                    <a:pt x="1" y="184"/>
                    <a:pt x="56" y="238"/>
                  </a:cubicBezTo>
                  <a:lnTo>
                    <a:pt x="390" y="574"/>
                  </a:lnTo>
                  <a:cubicBezTo>
                    <a:pt x="418" y="600"/>
                    <a:pt x="454" y="614"/>
                    <a:pt x="490" y="614"/>
                  </a:cubicBezTo>
                  <a:cubicBezTo>
                    <a:pt x="526" y="614"/>
                    <a:pt x="562" y="603"/>
                    <a:pt x="587" y="574"/>
                  </a:cubicBezTo>
                  <a:cubicBezTo>
                    <a:pt x="642" y="519"/>
                    <a:pt x="642" y="430"/>
                    <a:pt x="587" y="375"/>
                  </a:cubicBezTo>
                  <a:lnTo>
                    <a:pt x="253" y="41"/>
                  </a:lnTo>
                  <a:cubicBezTo>
                    <a:pt x="226" y="14"/>
                    <a:pt x="190" y="1"/>
                    <a:pt x="1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47"/>
            <p:cNvSpPr/>
            <p:nvPr/>
          </p:nvSpPr>
          <p:spPr>
            <a:xfrm>
              <a:off x="2969982" y="3671280"/>
              <a:ext cx="20591" cy="19755"/>
            </a:xfrm>
            <a:custGeom>
              <a:avLst/>
              <a:gdLst/>
              <a:ahLst/>
              <a:cxnLst/>
              <a:rect l="l" t="t" r="r" b="b"/>
              <a:pathLst>
                <a:path w="641" h="615" extrusionOk="0">
                  <a:moveTo>
                    <a:pt x="153" y="0"/>
                  </a:moveTo>
                  <a:cubicBezTo>
                    <a:pt x="118" y="0"/>
                    <a:pt x="82" y="14"/>
                    <a:pt x="54" y="41"/>
                  </a:cubicBezTo>
                  <a:cubicBezTo>
                    <a:pt x="1" y="95"/>
                    <a:pt x="1" y="185"/>
                    <a:pt x="54" y="238"/>
                  </a:cubicBezTo>
                  <a:lnTo>
                    <a:pt x="389" y="573"/>
                  </a:lnTo>
                  <a:cubicBezTo>
                    <a:pt x="416" y="600"/>
                    <a:pt x="453" y="615"/>
                    <a:pt x="489" y="615"/>
                  </a:cubicBezTo>
                  <a:cubicBezTo>
                    <a:pt x="525" y="615"/>
                    <a:pt x="561" y="602"/>
                    <a:pt x="586" y="573"/>
                  </a:cubicBezTo>
                  <a:cubicBezTo>
                    <a:pt x="641" y="519"/>
                    <a:pt x="641" y="431"/>
                    <a:pt x="586" y="376"/>
                  </a:cubicBezTo>
                  <a:lnTo>
                    <a:pt x="251" y="41"/>
                  </a:lnTo>
                  <a:cubicBezTo>
                    <a:pt x="225" y="14"/>
                    <a:pt x="189" y="0"/>
                    <a:pt x="1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47"/>
            <p:cNvSpPr/>
            <p:nvPr/>
          </p:nvSpPr>
          <p:spPr>
            <a:xfrm>
              <a:off x="2932140" y="3663891"/>
              <a:ext cx="20591" cy="19755"/>
            </a:xfrm>
            <a:custGeom>
              <a:avLst/>
              <a:gdLst/>
              <a:ahLst/>
              <a:cxnLst/>
              <a:rect l="l" t="t" r="r" b="b"/>
              <a:pathLst>
                <a:path w="641" h="615" extrusionOk="0">
                  <a:moveTo>
                    <a:pt x="153" y="1"/>
                  </a:moveTo>
                  <a:cubicBezTo>
                    <a:pt x="117" y="1"/>
                    <a:pt x="82" y="14"/>
                    <a:pt x="54" y="41"/>
                  </a:cubicBezTo>
                  <a:cubicBezTo>
                    <a:pt x="0" y="96"/>
                    <a:pt x="0" y="184"/>
                    <a:pt x="54" y="238"/>
                  </a:cubicBezTo>
                  <a:lnTo>
                    <a:pt x="390" y="574"/>
                  </a:lnTo>
                  <a:cubicBezTo>
                    <a:pt x="416" y="600"/>
                    <a:pt x="452" y="614"/>
                    <a:pt x="488" y="614"/>
                  </a:cubicBezTo>
                  <a:cubicBezTo>
                    <a:pt x="525" y="614"/>
                    <a:pt x="561" y="603"/>
                    <a:pt x="587" y="574"/>
                  </a:cubicBezTo>
                  <a:cubicBezTo>
                    <a:pt x="640" y="519"/>
                    <a:pt x="640" y="431"/>
                    <a:pt x="587" y="376"/>
                  </a:cubicBezTo>
                  <a:lnTo>
                    <a:pt x="252" y="41"/>
                  </a:lnTo>
                  <a:cubicBezTo>
                    <a:pt x="225" y="14"/>
                    <a:pt x="189" y="1"/>
                    <a:pt x="153"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47"/>
            <p:cNvSpPr/>
            <p:nvPr/>
          </p:nvSpPr>
          <p:spPr>
            <a:xfrm>
              <a:off x="2909589" y="3641340"/>
              <a:ext cx="20591" cy="19755"/>
            </a:xfrm>
            <a:custGeom>
              <a:avLst/>
              <a:gdLst/>
              <a:ahLst/>
              <a:cxnLst/>
              <a:rect l="l" t="t" r="r" b="b"/>
              <a:pathLst>
                <a:path w="641" h="615" extrusionOk="0">
                  <a:moveTo>
                    <a:pt x="153" y="1"/>
                  </a:moveTo>
                  <a:cubicBezTo>
                    <a:pt x="117" y="1"/>
                    <a:pt x="81" y="14"/>
                    <a:pt x="54" y="41"/>
                  </a:cubicBezTo>
                  <a:cubicBezTo>
                    <a:pt x="0" y="96"/>
                    <a:pt x="0" y="184"/>
                    <a:pt x="54" y="238"/>
                  </a:cubicBezTo>
                  <a:lnTo>
                    <a:pt x="390" y="574"/>
                  </a:lnTo>
                  <a:cubicBezTo>
                    <a:pt x="416" y="600"/>
                    <a:pt x="452" y="614"/>
                    <a:pt x="488" y="614"/>
                  </a:cubicBezTo>
                  <a:cubicBezTo>
                    <a:pt x="523" y="614"/>
                    <a:pt x="559" y="600"/>
                    <a:pt x="587" y="574"/>
                  </a:cubicBezTo>
                  <a:cubicBezTo>
                    <a:pt x="640" y="519"/>
                    <a:pt x="640" y="430"/>
                    <a:pt x="587" y="375"/>
                  </a:cubicBezTo>
                  <a:lnTo>
                    <a:pt x="252" y="41"/>
                  </a:lnTo>
                  <a:cubicBezTo>
                    <a:pt x="225" y="14"/>
                    <a:pt x="189" y="1"/>
                    <a:pt x="153"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47"/>
            <p:cNvSpPr/>
            <p:nvPr/>
          </p:nvSpPr>
          <p:spPr>
            <a:xfrm>
              <a:off x="2954755" y="3686506"/>
              <a:ext cx="20558" cy="19787"/>
            </a:xfrm>
            <a:custGeom>
              <a:avLst/>
              <a:gdLst/>
              <a:ahLst/>
              <a:cxnLst/>
              <a:rect l="l" t="t" r="r" b="b"/>
              <a:pathLst>
                <a:path w="640" h="616" extrusionOk="0">
                  <a:moveTo>
                    <a:pt x="153" y="1"/>
                  </a:moveTo>
                  <a:cubicBezTo>
                    <a:pt x="117" y="1"/>
                    <a:pt x="82" y="14"/>
                    <a:pt x="55" y="41"/>
                  </a:cubicBezTo>
                  <a:cubicBezTo>
                    <a:pt x="0" y="96"/>
                    <a:pt x="0" y="184"/>
                    <a:pt x="55" y="239"/>
                  </a:cubicBezTo>
                  <a:lnTo>
                    <a:pt x="389" y="573"/>
                  </a:lnTo>
                  <a:cubicBezTo>
                    <a:pt x="417" y="601"/>
                    <a:pt x="453" y="615"/>
                    <a:pt x="489" y="615"/>
                  </a:cubicBezTo>
                  <a:cubicBezTo>
                    <a:pt x="526" y="615"/>
                    <a:pt x="562" y="602"/>
                    <a:pt x="586" y="573"/>
                  </a:cubicBezTo>
                  <a:cubicBezTo>
                    <a:pt x="640" y="518"/>
                    <a:pt x="640" y="430"/>
                    <a:pt x="586" y="377"/>
                  </a:cubicBezTo>
                  <a:lnTo>
                    <a:pt x="252" y="41"/>
                  </a:lnTo>
                  <a:cubicBezTo>
                    <a:pt x="224" y="14"/>
                    <a:pt x="189" y="1"/>
                    <a:pt x="153"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47"/>
            <p:cNvSpPr/>
            <p:nvPr/>
          </p:nvSpPr>
          <p:spPr>
            <a:xfrm>
              <a:off x="2918712" y="3677319"/>
              <a:ext cx="20558" cy="19755"/>
            </a:xfrm>
            <a:custGeom>
              <a:avLst/>
              <a:gdLst/>
              <a:ahLst/>
              <a:cxnLst/>
              <a:rect l="l" t="t" r="r" b="b"/>
              <a:pathLst>
                <a:path w="640" h="615" extrusionOk="0">
                  <a:moveTo>
                    <a:pt x="153" y="0"/>
                  </a:moveTo>
                  <a:cubicBezTo>
                    <a:pt x="117" y="0"/>
                    <a:pt x="82" y="14"/>
                    <a:pt x="55" y="42"/>
                  </a:cubicBezTo>
                  <a:cubicBezTo>
                    <a:pt x="0" y="95"/>
                    <a:pt x="0" y="185"/>
                    <a:pt x="55" y="238"/>
                  </a:cubicBezTo>
                  <a:lnTo>
                    <a:pt x="390" y="573"/>
                  </a:lnTo>
                  <a:cubicBezTo>
                    <a:pt x="417" y="600"/>
                    <a:pt x="453" y="615"/>
                    <a:pt x="489" y="615"/>
                  </a:cubicBezTo>
                  <a:cubicBezTo>
                    <a:pt x="526" y="615"/>
                    <a:pt x="562" y="602"/>
                    <a:pt x="586" y="573"/>
                  </a:cubicBezTo>
                  <a:cubicBezTo>
                    <a:pt x="640" y="519"/>
                    <a:pt x="640" y="431"/>
                    <a:pt x="586" y="376"/>
                  </a:cubicBezTo>
                  <a:lnTo>
                    <a:pt x="252" y="42"/>
                  </a:lnTo>
                  <a:cubicBezTo>
                    <a:pt x="225" y="14"/>
                    <a:pt x="189" y="0"/>
                    <a:pt x="153"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47"/>
            <p:cNvSpPr/>
            <p:nvPr/>
          </p:nvSpPr>
          <p:spPr>
            <a:xfrm>
              <a:off x="2896161" y="3654768"/>
              <a:ext cx="20558" cy="19755"/>
            </a:xfrm>
            <a:custGeom>
              <a:avLst/>
              <a:gdLst/>
              <a:ahLst/>
              <a:cxnLst/>
              <a:rect l="l" t="t" r="r" b="b"/>
              <a:pathLst>
                <a:path w="640" h="615" extrusionOk="0">
                  <a:moveTo>
                    <a:pt x="153" y="0"/>
                  </a:moveTo>
                  <a:cubicBezTo>
                    <a:pt x="117" y="0"/>
                    <a:pt x="82" y="14"/>
                    <a:pt x="55" y="41"/>
                  </a:cubicBezTo>
                  <a:cubicBezTo>
                    <a:pt x="0" y="95"/>
                    <a:pt x="0" y="185"/>
                    <a:pt x="55" y="238"/>
                  </a:cubicBezTo>
                  <a:lnTo>
                    <a:pt x="389" y="573"/>
                  </a:lnTo>
                  <a:cubicBezTo>
                    <a:pt x="417" y="600"/>
                    <a:pt x="453" y="615"/>
                    <a:pt x="489" y="615"/>
                  </a:cubicBezTo>
                  <a:cubicBezTo>
                    <a:pt x="523" y="615"/>
                    <a:pt x="559" y="600"/>
                    <a:pt x="586" y="573"/>
                  </a:cubicBezTo>
                  <a:cubicBezTo>
                    <a:pt x="640" y="519"/>
                    <a:pt x="640" y="431"/>
                    <a:pt x="586" y="376"/>
                  </a:cubicBezTo>
                  <a:lnTo>
                    <a:pt x="252" y="41"/>
                  </a:lnTo>
                  <a:cubicBezTo>
                    <a:pt x="224" y="14"/>
                    <a:pt x="189" y="0"/>
                    <a:pt x="153"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47"/>
            <p:cNvSpPr/>
            <p:nvPr/>
          </p:nvSpPr>
          <p:spPr>
            <a:xfrm>
              <a:off x="2941295" y="3699934"/>
              <a:ext cx="20623" cy="19755"/>
            </a:xfrm>
            <a:custGeom>
              <a:avLst/>
              <a:gdLst/>
              <a:ahLst/>
              <a:cxnLst/>
              <a:rect l="l" t="t" r="r" b="b"/>
              <a:pathLst>
                <a:path w="642" h="615" extrusionOk="0">
                  <a:moveTo>
                    <a:pt x="154" y="1"/>
                  </a:moveTo>
                  <a:cubicBezTo>
                    <a:pt x="118" y="1"/>
                    <a:pt x="82" y="14"/>
                    <a:pt x="56" y="41"/>
                  </a:cubicBezTo>
                  <a:cubicBezTo>
                    <a:pt x="1" y="96"/>
                    <a:pt x="1" y="184"/>
                    <a:pt x="56" y="238"/>
                  </a:cubicBezTo>
                  <a:lnTo>
                    <a:pt x="390" y="574"/>
                  </a:lnTo>
                  <a:cubicBezTo>
                    <a:pt x="418" y="600"/>
                    <a:pt x="454" y="614"/>
                    <a:pt x="490" y="614"/>
                  </a:cubicBezTo>
                  <a:cubicBezTo>
                    <a:pt x="526" y="614"/>
                    <a:pt x="562" y="603"/>
                    <a:pt x="587" y="574"/>
                  </a:cubicBezTo>
                  <a:cubicBezTo>
                    <a:pt x="642" y="519"/>
                    <a:pt x="642" y="430"/>
                    <a:pt x="587" y="375"/>
                  </a:cubicBezTo>
                  <a:lnTo>
                    <a:pt x="253" y="41"/>
                  </a:lnTo>
                  <a:cubicBezTo>
                    <a:pt x="225" y="14"/>
                    <a:pt x="189" y="1"/>
                    <a:pt x="154"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47"/>
            <p:cNvSpPr/>
            <p:nvPr/>
          </p:nvSpPr>
          <p:spPr>
            <a:xfrm>
              <a:off x="2905348" y="3690811"/>
              <a:ext cx="20591" cy="19723"/>
            </a:xfrm>
            <a:custGeom>
              <a:avLst/>
              <a:gdLst/>
              <a:ahLst/>
              <a:cxnLst/>
              <a:rect l="l" t="t" r="r" b="b"/>
              <a:pathLst>
                <a:path w="641" h="614" extrusionOk="0">
                  <a:moveTo>
                    <a:pt x="153" y="0"/>
                  </a:moveTo>
                  <a:cubicBezTo>
                    <a:pt x="118" y="0"/>
                    <a:pt x="82" y="14"/>
                    <a:pt x="54" y="41"/>
                  </a:cubicBezTo>
                  <a:cubicBezTo>
                    <a:pt x="1" y="95"/>
                    <a:pt x="1" y="185"/>
                    <a:pt x="54" y="238"/>
                  </a:cubicBezTo>
                  <a:lnTo>
                    <a:pt x="387" y="571"/>
                  </a:lnTo>
                  <a:cubicBezTo>
                    <a:pt x="415" y="599"/>
                    <a:pt x="451" y="613"/>
                    <a:pt x="487" y="613"/>
                  </a:cubicBezTo>
                  <a:cubicBezTo>
                    <a:pt x="523" y="613"/>
                    <a:pt x="559" y="600"/>
                    <a:pt x="586" y="573"/>
                  </a:cubicBezTo>
                  <a:cubicBezTo>
                    <a:pt x="641" y="519"/>
                    <a:pt x="641" y="431"/>
                    <a:pt x="586" y="376"/>
                  </a:cubicBezTo>
                  <a:lnTo>
                    <a:pt x="251" y="41"/>
                  </a:lnTo>
                  <a:cubicBezTo>
                    <a:pt x="224" y="14"/>
                    <a:pt x="189" y="0"/>
                    <a:pt x="153"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47"/>
            <p:cNvSpPr/>
            <p:nvPr/>
          </p:nvSpPr>
          <p:spPr>
            <a:xfrm>
              <a:off x="2882701" y="3668196"/>
              <a:ext cx="20623" cy="19787"/>
            </a:xfrm>
            <a:custGeom>
              <a:avLst/>
              <a:gdLst/>
              <a:ahLst/>
              <a:cxnLst/>
              <a:rect l="l" t="t" r="r" b="b"/>
              <a:pathLst>
                <a:path w="642" h="616" extrusionOk="0">
                  <a:moveTo>
                    <a:pt x="154" y="1"/>
                  </a:moveTo>
                  <a:cubicBezTo>
                    <a:pt x="118" y="1"/>
                    <a:pt x="82" y="14"/>
                    <a:pt x="56" y="42"/>
                  </a:cubicBezTo>
                  <a:cubicBezTo>
                    <a:pt x="1" y="95"/>
                    <a:pt x="1" y="184"/>
                    <a:pt x="56" y="239"/>
                  </a:cubicBezTo>
                  <a:lnTo>
                    <a:pt x="390" y="573"/>
                  </a:lnTo>
                  <a:cubicBezTo>
                    <a:pt x="418" y="601"/>
                    <a:pt x="454" y="615"/>
                    <a:pt x="490" y="615"/>
                  </a:cubicBezTo>
                  <a:cubicBezTo>
                    <a:pt x="525" y="615"/>
                    <a:pt x="561" y="601"/>
                    <a:pt x="587" y="573"/>
                  </a:cubicBezTo>
                  <a:cubicBezTo>
                    <a:pt x="642" y="520"/>
                    <a:pt x="642" y="430"/>
                    <a:pt x="587" y="376"/>
                  </a:cubicBezTo>
                  <a:lnTo>
                    <a:pt x="253" y="42"/>
                  </a:lnTo>
                  <a:cubicBezTo>
                    <a:pt x="226" y="14"/>
                    <a:pt x="190" y="1"/>
                    <a:pt x="154"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47"/>
            <p:cNvSpPr/>
            <p:nvPr/>
          </p:nvSpPr>
          <p:spPr>
            <a:xfrm>
              <a:off x="2927899" y="3713362"/>
              <a:ext cx="20591" cy="19755"/>
            </a:xfrm>
            <a:custGeom>
              <a:avLst/>
              <a:gdLst/>
              <a:ahLst/>
              <a:cxnLst/>
              <a:rect l="l" t="t" r="r" b="b"/>
              <a:pathLst>
                <a:path w="641" h="615" extrusionOk="0">
                  <a:moveTo>
                    <a:pt x="153" y="0"/>
                  </a:moveTo>
                  <a:cubicBezTo>
                    <a:pt x="118" y="0"/>
                    <a:pt x="82" y="14"/>
                    <a:pt x="54" y="41"/>
                  </a:cubicBezTo>
                  <a:cubicBezTo>
                    <a:pt x="1" y="95"/>
                    <a:pt x="1" y="185"/>
                    <a:pt x="54" y="238"/>
                  </a:cubicBezTo>
                  <a:lnTo>
                    <a:pt x="389" y="573"/>
                  </a:lnTo>
                  <a:cubicBezTo>
                    <a:pt x="416" y="600"/>
                    <a:pt x="452" y="615"/>
                    <a:pt x="489" y="615"/>
                  </a:cubicBezTo>
                  <a:cubicBezTo>
                    <a:pt x="525" y="615"/>
                    <a:pt x="561" y="602"/>
                    <a:pt x="587" y="573"/>
                  </a:cubicBezTo>
                  <a:cubicBezTo>
                    <a:pt x="641" y="519"/>
                    <a:pt x="641" y="431"/>
                    <a:pt x="587" y="376"/>
                  </a:cubicBezTo>
                  <a:lnTo>
                    <a:pt x="251" y="41"/>
                  </a:lnTo>
                  <a:cubicBezTo>
                    <a:pt x="224" y="14"/>
                    <a:pt x="189" y="0"/>
                    <a:pt x="153"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47"/>
            <p:cNvSpPr/>
            <p:nvPr/>
          </p:nvSpPr>
          <p:spPr>
            <a:xfrm>
              <a:off x="2891856" y="3704175"/>
              <a:ext cx="20591" cy="19787"/>
            </a:xfrm>
            <a:custGeom>
              <a:avLst/>
              <a:gdLst/>
              <a:ahLst/>
              <a:cxnLst/>
              <a:rect l="l" t="t" r="r" b="b"/>
              <a:pathLst>
                <a:path w="641" h="616" extrusionOk="0">
                  <a:moveTo>
                    <a:pt x="153" y="1"/>
                  </a:moveTo>
                  <a:cubicBezTo>
                    <a:pt x="118" y="1"/>
                    <a:pt x="82" y="14"/>
                    <a:pt x="54" y="41"/>
                  </a:cubicBezTo>
                  <a:cubicBezTo>
                    <a:pt x="1" y="96"/>
                    <a:pt x="1" y="184"/>
                    <a:pt x="54" y="239"/>
                  </a:cubicBezTo>
                  <a:lnTo>
                    <a:pt x="389" y="574"/>
                  </a:lnTo>
                  <a:cubicBezTo>
                    <a:pt x="416" y="601"/>
                    <a:pt x="453" y="616"/>
                    <a:pt x="489" y="616"/>
                  </a:cubicBezTo>
                  <a:cubicBezTo>
                    <a:pt x="525" y="616"/>
                    <a:pt x="561" y="602"/>
                    <a:pt x="587" y="574"/>
                  </a:cubicBezTo>
                  <a:cubicBezTo>
                    <a:pt x="641" y="519"/>
                    <a:pt x="641" y="430"/>
                    <a:pt x="587" y="377"/>
                  </a:cubicBezTo>
                  <a:lnTo>
                    <a:pt x="251" y="41"/>
                  </a:lnTo>
                  <a:cubicBezTo>
                    <a:pt x="224" y="14"/>
                    <a:pt x="189" y="1"/>
                    <a:pt x="153"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47"/>
            <p:cNvSpPr/>
            <p:nvPr/>
          </p:nvSpPr>
          <p:spPr>
            <a:xfrm>
              <a:off x="2869209" y="3681624"/>
              <a:ext cx="20655" cy="19787"/>
            </a:xfrm>
            <a:custGeom>
              <a:avLst/>
              <a:gdLst/>
              <a:ahLst/>
              <a:cxnLst/>
              <a:rect l="l" t="t" r="r" b="b"/>
              <a:pathLst>
                <a:path w="643" h="616" extrusionOk="0">
                  <a:moveTo>
                    <a:pt x="154" y="1"/>
                  </a:moveTo>
                  <a:cubicBezTo>
                    <a:pt x="118" y="1"/>
                    <a:pt x="83" y="14"/>
                    <a:pt x="56" y="41"/>
                  </a:cubicBezTo>
                  <a:cubicBezTo>
                    <a:pt x="1" y="96"/>
                    <a:pt x="1" y="184"/>
                    <a:pt x="56" y="239"/>
                  </a:cubicBezTo>
                  <a:lnTo>
                    <a:pt x="390" y="573"/>
                  </a:lnTo>
                  <a:cubicBezTo>
                    <a:pt x="418" y="601"/>
                    <a:pt x="454" y="615"/>
                    <a:pt x="490" y="615"/>
                  </a:cubicBezTo>
                  <a:cubicBezTo>
                    <a:pt x="526" y="615"/>
                    <a:pt x="563" y="601"/>
                    <a:pt x="587" y="573"/>
                  </a:cubicBezTo>
                  <a:cubicBezTo>
                    <a:pt x="642" y="518"/>
                    <a:pt x="642" y="430"/>
                    <a:pt x="587" y="377"/>
                  </a:cubicBezTo>
                  <a:lnTo>
                    <a:pt x="253" y="41"/>
                  </a:lnTo>
                  <a:cubicBezTo>
                    <a:pt x="225" y="14"/>
                    <a:pt x="189" y="1"/>
                    <a:pt x="154"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47"/>
            <p:cNvSpPr/>
            <p:nvPr/>
          </p:nvSpPr>
          <p:spPr>
            <a:xfrm>
              <a:off x="2914472" y="3726790"/>
              <a:ext cx="20591" cy="19787"/>
            </a:xfrm>
            <a:custGeom>
              <a:avLst/>
              <a:gdLst/>
              <a:ahLst/>
              <a:cxnLst/>
              <a:rect l="l" t="t" r="r" b="b"/>
              <a:pathLst>
                <a:path w="641" h="616" extrusionOk="0">
                  <a:moveTo>
                    <a:pt x="153" y="1"/>
                  </a:moveTo>
                  <a:cubicBezTo>
                    <a:pt x="117" y="1"/>
                    <a:pt x="81" y="14"/>
                    <a:pt x="54" y="42"/>
                  </a:cubicBezTo>
                  <a:cubicBezTo>
                    <a:pt x="0" y="95"/>
                    <a:pt x="0" y="184"/>
                    <a:pt x="54" y="239"/>
                  </a:cubicBezTo>
                  <a:lnTo>
                    <a:pt x="390" y="573"/>
                  </a:lnTo>
                  <a:cubicBezTo>
                    <a:pt x="416" y="601"/>
                    <a:pt x="452" y="615"/>
                    <a:pt x="488" y="615"/>
                  </a:cubicBezTo>
                  <a:cubicBezTo>
                    <a:pt x="524" y="615"/>
                    <a:pt x="561" y="602"/>
                    <a:pt x="587" y="573"/>
                  </a:cubicBezTo>
                  <a:cubicBezTo>
                    <a:pt x="640" y="520"/>
                    <a:pt x="640" y="430"/>
                    <a:pt x="587" y="376"/>
                  </a:cubicBezTo>
                  <a:lnTo>
                    <a:pt x="251" y="42"/>
                  </a:lnTo>
                  <a:cubicBezTo>
                    <a:pt x="224" y="14"/>
                    <a:pt x="189" y="1"/>
                    <a:pt x="153"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47"/>
            <p:cNvSpPr/>
            <p:nvPr/>
          </p:nvSpPr>
          <p:spPr>
            <a:xfrm>
              <a:off x="2870847" y="3709603"/>
              <a:ext cx="8994" cy="8962"/>
            </a:xfrm>
            <a:custGeom>
              <a:avLst/>
              <a:gdLst/>
              <a:ahLst/>
              <a:cxnLst/>
              <a:rect l="l" t="t" r="r" b="b"/>
              <a:pathLst>
                <a:path w="280" h="279" extrusionOk="0">
                  <a:moveTo>
                    <a:pt x="139" y="1"/>
                  </a:moveTo>
                  <a:cubicBezTo>
                    <a:pt x="63" y="1"/>
                    <a:pt x="1" y="63"/>
                    <a:pt x="1" y="140"/>
                  </a:cubicBezTo>
                  <a:cubicBezTo>
                    <a:pt x="1" y="216"/>
                    <a:pt x="63" y="279"/>
                    <a:pt x="139" y="279"/>
                  </a:cubicBezTo>
                  <a:cubicBezTo>
                    <a:pt x="218" y="279"/>
                    <a:pt x="280" y="216"/>
                    <a:pt x="280" y="140"/>
                  </a:cubicBezTo>
                  <a:cubicBezTo>
                    <a:pt x="280" y="63"/>
                    <a:pt x="218" y="1"/>
                    <a:pt x="139"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47"/>
            <p:cNvSpPr/>
            <p:nvPr/>
          </p:nvSpPr>
          <p:spPr>
            <a:xfrm>
              <a:off x="2884275" y="3723063"/>
              <a:ext cx="8962" cy="8930"/>
            </a:xfrm>
            <a:custGeom>
              <a:avLst/>
              <a:gdLst/>
              <a:ahLst/>
              <a:cxnLst/>
              <a:rect l="l" t="t" r="r" b="b"/>
              <a:pathLst>
                <a:path w="279" h="278" extrusionOk="0">
                  <a:moveTo>
                    <a:pt x="140" y="0"/>
                  </a:moveTo>
                  <a:cubicBezTo>
                    <a:pt x="63" y="0"/>
                    <a:pt x="1" y="62"/>
                    <a:pt x="1" y="139"/>
                  </a:cubicBezTo>
                  <a:cubicBezTo>
                    <a:pt x="1" y="216"/>
                    <a:pt x="63" y="278"/>
                    <a:pt x="140" y="278"/>
                  </a:cubicBezTo>
                  <a:cubicBezTo>
                    <a:pt x="217" y="278"/>
                    <a:pt x="279" y="216"/>
                    <a:pt x="279" y="139"/>
                  </a:cubicBezTo>
                  <a:cubicBezTo>
                    <a:pt x="279" y="62"/>
                    <a:pt x="217" y="0"/>
                    <a:pt x="140"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47"/>
            <p:cNvSpPr/>
            <p:nvPr/>
          </p:nvSpPr>
          <p:spPr>
            <a:xfrm>
              <a:off x="2897735" y="3736491"/>
              <a:ext cx="8962" cy="8962"/>
            </a:xfrm>
            <a:custGeom>
              <a:avLst/>
              <a:gdLst/>
              <a:ahLst/>
              <a:cxnLst/>
              <a:rect l="l" t="t" r="r" b="b"/>
              <a:pathLst>
                <a:path w="279" h="279" extrusionOk="0">
                  <a:moveTo>
                    <a:pt x="139" y="0"/>
                  </a:moveTo>
                  <a:cubicBezTo>
                    <a:pt x="62" y="0"/>
                    <a:pt x="0" y="63"/>
                    <a:pt x="0" y="139"/>
                  </a:cubicBezTo>
                  <a:cubicBezTo>
                    <a:pt x="0" y="216"/>
                    <a:pt x="62" y="278"/>
                    <a:pt x="139" y="278"/>
                  </a:cubicBezTo>
                  <a:cubicBezTo>
                    <a:pt x="216" y="278"/>
                    <a:pt x="278" y="216"/>
                    <a:pt x="278" y="139"/>
                  </a:cubicBezTo>
                  <a:cubicBezTo>
                    <a:pt x="278" y="63"/>
                    <a:pt x="216" y="0"/>
                    <a:pt x="139"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2" name="Google Shape;2082;p47"/>
          <p:cNvGrpSpPr/>
          <p:nvPr/>
        </p:nvGrpSpPr>
        <p:grpSpPr>
          <a:xfrm>
            <a:off x="4922045" y="2027517"/>
            <a:ext cx="251616" cy="297627"/>
            <a:chOff x="2225795" y="3481009"/>
            <a:chExt cx="251616" cy="297627"/>
          </a:xfrm>
        </p:grpSpPr>
        <p:sp>
          <p:nvSpPr>
            <p:cNvPr id="2083" name="Google Shape;2083;p47"/>
            <p:cNvSpPr/>
            <p:nvPr/>
          </p:nvSpPr>
          <p:spPr>
            <a:xfrm>
              <a:off x="2242018" y="3750754"/>
              <a:ext cx="220392" cy="26726"/>
            </a:xfrm>
            <a:custGeom>
              <a:avLst/>
              <a:gdLst/>
              <a:ahLst/>
              <a:cxnLst/>
              <a:rect l="l" t="t" r="r" b="b"/>
              <a:pathLst>
                <a:path w="6861" h="832" extrusionOk="0">
                  <a:moveTo>
                    <a:pt x="0" y="1"/>
                  </a:moveTo>
                  <a:lnTo>
                    <a:pt x="0" y="645"/>
                  </a:lnTo>
                  <a:cubicBezTo>
                    <a:pt x="0" y="748"/>
                    <a:pt x="83" y="832"/>
                    <a:pt x="187" y="832"/>
                  </a:cubicBezTo>
                  <a:lnTo>
                    <a:pt x="6636" y="832"/>
                  </a:lnTo>
                  <a:cubicBezTo>
                    <a:pt x="6739" y="832"/>
                    <a:pt x="6822" y="746"/>
                    <a:pt x="6822" y="645"/>
                  </a:cubicBezTo>
                  <a:lnTo>
                    <a:pt x="6861" y="589"/>
                  </a:lnTo>
                  <a:lnTo>
                    <a:pt x="68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47"/>
            <p:cNvSpPr/>
            <p:nvPr/>
          </p:nvSpPr>
          <p:spPr>
            <a:xfrm>
              <a:off x="2240701" y="3750754"/>
              <a:ext cx="221613" cy="27882"/>
            </a:xfrm>
            <a:custGeom>
              <a:avLst/>
              <a:gdLst/>
              <a:ahLst/>
              <a:cxnLst/>
              <a:rect l="l" t="t" r="r" b="b"/>
              <a:pathLst>
                <a:path w="6899" h="868" extrusionOk="0">
                  <a:moveTo>
                    <a:pt x="1" y="1"/>
                  </a:moveTo>
                  <a:lnTo>
                    <a:pt x="1" y="681"/>
                  </a:lnTo>
                  <a:cubicBezTo>
                    <a:pt x="1" y="784"/>
                    <a:pt x="85" y="868"/>
                    <a:pt x="188" y="868"/>
                  </a:cubicBezTo>
                  <a:lnTo>
                    <a:pt x="6714" y="868"/>
                  </a:lnTo>
                  <a:cubicBezTo>
                    <a:pt x="6816" y="868"/>
                    <a:pt x="6899" y="784"/>
                    <a:pt x="6899" y="681"/>
                  </a:cubicBezTo>
                  <a:lnTo>
                    <a:pt x="6899" y="587"/>
                  </a:lnTo>
                  <a:lnTo>
                    <a:pt x="338" y="587"/>
                  </a:lnTo>
                  <a:lnTo>
                    <a:pt x="338" y="589"/>
                  </a:lnTo>
                  <a:cubicBezTo>
                    <a:pt x="308" y="589"/>
                    <a:pt x="282" y="564"/>
                    <a:pt x="282" y="534"/>
                  </a:cubicBezTo>
                  <a:lnTo>
                    <a:pt x="282" y="1"/>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47"/>
            <p:cNvSpPr/>
            <p:nvPr/>
          </p:nvSpPr>
          <p:spPr>
            <a:xfrm>
              <a:off x="2243753" y="3531926"/>
              <a:ext cx="218561" cy="168322"/>
            </a:xfrm>
            <a:custGeom>
              <a:avLst/>
              <a:gdLst/>
              <a:ahLst/>
              <a:cxnLst/>
              <a:rect l="l" t="t" r="r" b="b"/>
              <a:pathLst>
                <a:path w="6804" h="5240" extrusionOk="0">
                  <a:moveTo>
                    <a:pt x="0" y="0"/>
                  </a:moveTo>
                  <a:lnTo>
                    <a:pt x="0" y="5239"/>
                  </a:lnTo>
                  <a:lnTo>
                    <a:pt x="6730" y="5239"/>
                  </a:lnTo>
                  <a:lnTo>
                    <a:pt x="6804" y="4958"/>
                  </a:lnTo>
                  <a:lnTo>
                    <a:pt x="6804" y="0"/>
                  </a:lnTo>
                  <a:close/>
                </a:path>
              </a:pathLst>
            </a:custGeom>
            <a:solidFill>
              <a:srgbClr val="8E7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47"/>
            <p:cNvSpPr/>
            <p:nvPr/>
          </p:nvSpPr>
          <p:spPr>
            <a:xfrm>
              <a:off x="2240701" y="3531926"/>
              <a:ext cx="221613" cy="171245"/>
            </a:xfrm>
            <a:custGeom>
              <a:avLst/>
              <a:gdLst/>
              <a:ahLst/>
              <a:cxnLst/>
              <a:rect l="l" t="t" r="r" b="b"/>
              <a:pathLst>
                <a:path w="6899" h="5331" extrusionOk="0">
                  <a:moveTo>
                    <a:pt x="1" y="0"/>
                  </a:moveTo>
                  <a:lnTo>
                    <a:pt x="1" y="5330"/>
                  </a:lnTo>
                  <a:lnTo>
                    <a:pt x="6899" y="5330"/>
                  </a:lnTo>
                  <a:lnTo>
                    <a:pt x="6899" y="4958"/>
                  </a:lnTo>
                  <a:lnTo>
                    <a:pt x="374" y="4958"/>
                  </a:lnTo>
                  <a:cubicBezTo>
                    <a:pt x="324" y="4958"/>
                    <a:pt x="282" y="4916"/>
                    <a:pt x="282" y="4866"/>
                  </a:cubicBezTo>
                  <a:lnTo>
                    <a:pt x="282" y="0"/>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47"/>
            <p:cNvSpPr/>
            <p:nvPr/>
          </p:nvSpPr>
          <p:spPr>
            <a:xfrm>
              <a:off x="2259911" y="3553353"/>
              <a:ext cx="184512" cy="89975"/>
            </a:xfrm>
            <a:custGeom>
              <a:avLst/>
              <a:gdLst/>
              <a:ahLst/>
              <a:cxnLst/>
              <a:rect l="l" t="t" r="r" b="b"/>
              <a:pathLst>
                <a:path w="5744" h="2801" extrusionOk="0">
                  <a:moveTo>
                    <a:pt x="243" y="1"/>
                  </a:moveTo>
                  <a:lnTo>
                    <a:pt x="95" y="38"/>
                  </a:lnTo>
                  <a:cubicBezTo>
                    <a:pt x="43" y="38"/>
                    <a:pt x="1" y="82"/>
                    <a:pt x="1" y="132"/>
                  </a:cubicBezTo>
                  <a:lnTo>
                    <a:pt x="1" y="2706"/>
                  </a:lnTo>
                  <a:cubicBezTo>
                    <a:pt x="1" y="2758"/>
                    <a:pt x="44" y="2800"/>
                    <a:pt x="95" y="2800"/>
                  </a:cubicBezTo>
                  <a:lnTo>
                    <a:pt x="5603" y="2782"/>
                  </a:lnTo>
                  <a:cubicBezTo>
                    <a:pt x="5655" y="2782"/>
                    <a:pt x="5697" y="2741"/>
                    <a:pt x="5697" y="2686"/>
                  </a:cubicBezTo>
                  <a:lnTo>
                    <a:pt x="5744" y="2275"/>
                  </a:lnTo>
                  <a:lnTo>
                    <a:pt x="5744" y="1138"/>
                  </a:lnTo>
                  <a:lnTo>
                    <a:pt x="5670" y="827"/>
                  </a:lnTo>
                  <a:lnTo>
                    <a:pt x="5744" y="580"/>
                  </a:lnTo>
                  <a:lnTo>
                    <a:pt x="5744" y="95"/>
                  </a:lnTo>
                  <a:cubicBezTo>
                    <a:pt x="5744" y="43"/>
                    <a:pt x="5700" y="1"/>
                    <a:pt x="56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47"/>
            <p:cNvSpPr/>
            <p:nvPr/>
          </p:nvSpPr>
          <p:spPr>
            <a:xfrm>
              <a:off x="2258722" y="3553417"/>
              <a:ext cx="127912" cy="91099"/>
            </a:xfrm>
            <a:custGeom>
              <a:avLst/>
              <a:gdLst/>
              <a:ahLst/>
              <a:cxnLst/>
              <a:rect l="l" t="t" r="r" b="b"/>
              <a:pathLst>
                <a:path w="3982" h="2836" extrusionOk="0">
                  <a:moveTo>
                    <a:pt x="94" y="0"/>
                  </a:moveTo>
                  <a:cubicBezTo>
                    <a:pt x="44" y="0"/>
                    <a:pt x="0" y="42"/>
                    <a:pt x="0" y="94"/>
                  </a:cubicBezTo>
                  <a:lnTo>
                    <a:pt x="0" y="1698"/>
                  </a:lnTo>
                  <a:lnTo>
                    <a:pt x="74" y="1996"/>
                  </a:lnTo>
                  <a:lnTo>
                    <a:pt x="0" y="2257"/>
                  </a:lnTo>
                  <a:lnTo>
                    <a:pt x="0" y="2742"/>
                  </a:lnTo>
                  <a:cubicBezTo>
                    <a:pt x="0" y="2793"/>
                    <a:pt x="41" y="2836"/>
                    <a:pt x="94" y="2836"/>
                  </a:cubicBezTo>
                  <a:lnTo>
                    <a:pt x="3916" y="2836"/>
                  </a:lnTo>
                  <a:cubicBezTo>
                    <a:pt x="3916" y="2836"/>
                    <a:pt x="3981" y="2726"/>
                    <a:pt x="3981" y="2675"/>
                  </a:cubicBezTo>
                  <a:lnTo>
                    <a:pt x="3916" y="2558"/>
                  </a:lnTo>
                  <a:lnTo>
                    <a:pt x="374" y="2558"/>
                  </a:lnTo>
                  <a:lnTo>
                    <a:pt x="374" y="2555"/>
                  </a:lnTo>
                  <a:cubicBezTo>
                    <a:pt x="323" y="2555"/>
                    <a:pt x="280" y="2515"/>
                    <a:pt x="280" y="2461"/>
                  </a:cubicBezTo>
                  <a:lnTo>
                    <a:pt x="280" y="0"/>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47"/>
            <p:cNvSpPr/>
            <p:nvPr/>
          </p:nvSpPr>
          <p:spPr>
            <a:xfrm>
              <a:off x="2260586" y="3607963"/>
              <a:ext cx="48505" cy="16158"/>
            </a:xfrm>
            <a:custGeom>
              <a:avLst/>
              <a:gdLst/>
              <a:ahLst/>
              <a:cxnLst/>
              <a:rect l="l" t="t" r="r" b="b"/>
              <a:pathLst>
                <a:path w="1510" h="503" extrusionOk="0">
                  <a:moveTo>
                    <a:pt x="224" y="0"/>
                  </a:moveTo>
                  <a:lnTo>
                    <a:pt x="0" y="57"/>
                  </a:lnTo>
                  <a:lnTo>
                    <a:pt x="0" y="502"/>
                  </a:lnTo>
                  <a:lnTo>
                    <a:pt x="1361" y="502"/>
                  </a:lnTo>
                  <a:cubicBezTo>
                    <a:pt x="1412" y="502"/>
                    <a:pt x="1452" y="462"/>
                    <a:pt x="1455" y="411"/>
                  </a:cubicBezTo>
                  <a:lnTo>
                    <a:pt x="1510" y="281"/>
                  </a:lnTo>
                  <a:lnTo>
                    <a:pt x="1510" y="94"/>
                  </a:lnTo>
                  <a:cubicBezTo>
                    <a:pt x="1510" y="42"/>
                    <a:pt x="1467" y="0"/>
                    <a:pt x="14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47"/>
            <p:cNvSpPr/>
            <p:nvPr/>
          </p:nvSpPr>
          <p:spPr>
            <a:xfrm>
              <a:off x="2258722" y="3607963"/>
              <a:ext cx="50336" cy="17956"/>
            </a:xfrm>
            <a:custGeom>
              <a:avLst/>
              <a:gdLst/>
              <a:ahLst/>
              <a:cxnLst/>
              <a:rect l="l" t="t" r="r" b="b"/>
              <a:pathLst>
                <a:path w="1567" h="559" extrusionOk="0">
                  <a:moveTo>
                    <a:pt x="0" y="0"/>
                  </a:moveTo>
                  <a:lnTo>
                    <a:pt x="0" y="559"/>
                  </a:lnTo>
                  <a:lnTo>
                    <a:pt x="1472" y="559"/>
                  </a:lnTo>
                  <a:cubicBezTo>
                    <a:pt x="1523" y="559"/>
                    <a:pt x="1567" y="517"/>
                    <a:pt x="1567" y="465"/>
                  </a:cubicBezTo>
                  <a:lnTo>
                    <a:pt x="1567" y="278"/>
                  </a:lnTo>
                  <a:lnTo>
                    <a:pt x="374" y="278"/>
                  </a:lnTo>
                  <a:cubicBezTo>
                    <a:pt x="372" y="278"/>
                    <a:pt x="370" y="278"/>
                    <a:pt x="369" y="278"/>
                  </a:cubicBezTo>
                  <a:cubicBezTo>
                    <a:pt x="319" y="278"/>
                    <a:pt x="280" y="237"/>
                    <a:pt x="280" y="187"/>
                  </a:cubicBezTo>
                  <a:lnTo>
                    <a:pt x="280" y="0"/>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47"/>
            <p:cNvSpPr/>
            <p:nvPr/>
          </p:nvSpPr>
          <p:spPr>
            <a:xfrm>
              <a:off x="2298235" y="3571920"/>
              <a:ext cx="49147" cy="16864"/>
            </a:xfrm>
            <a:custGeom>
              <a:avLst/>
              <a:gdLst/>
              <a:ahLst/>
              <a:cxnLst/>
              <a:rect l="l" t="t" r="r" b="b"/>
              <a:pathLst>
                <a:path w="1530" h="525" extrusionOk="0">
                  <a:moveTo>
                    <a:pt x="242" y="0"/>
                  </a:moveTo>
                  <a:lnTo>
                    <a:pt x="95" y="38"/>
                  </a:lnTo>
                  <a:cubicBezTo>
                    <a:pt x="41" y="38"/>
                    <a:pt x="1" y="81"/>
                    <a:pt x="1" y="132"/>
                  </a:cubicBezTo>
                  <a:lnTo>
                    <a:pt x="1" y="430"/>
                  </a:lnTo>
                  <a:cubicBezTo>
                    <a:pt x="1" y="484"/>
                    <a:pt x="44" y="524"/>
                    <a:pt x="95" y="524"/>
                  </a:cubicBezTo>
                  <a:lnTo>
                    <a:pt x="1399" y="524"/>
                  </a:lnTo>
                  <a:cubicBezTo>
                    <a:pt x="1451" y="524"/>
                    <a:pt x="1493" y="484"/>
                    <a:pt x="1492" y="429"/>
                  </a:cubicBezTo>
                  <a:lnTo>
                    <a:pt x="1529" y="281"/>
                  </a:lnTo>
                  <a:lnTo>
                    <a:pt x="1529" y="94"/>
                  </a:lnTo>
                  <a:cubicBezTo>
                    <a:pt x="1529" y="42"/>
                    <a:pt x="1486" y="0"/>
                    <a:pt x="14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47"/>
            <p:cNvSpPr/>
            <p:nvPr/>
          </p:nvSpPr>
          <p:spPr>
            <a:xfrm>
              <a:off x="2296982" y="3572017"/>
              <a:ext cx="50400" cy="18053"/>
            </a:xfrm>
            <a:custGeom>
              <a:avLst/>
              <a:gdLst/>
              <a:ahLst/>
              <a:cxnLst/>
              <a:rect l="l" t="t" r="r" b="b"/>
              <a:pathLst>
                <a:path w="1569" h="562" extrusionOk="0">
                  <a:moveTo>
                    <a:pt x="95" y="0"/>
                  </a:moveTo>
                  <a:cubicBezTo>
                    <a:pt x="44" y="0"/>
                    <a:pt x="1" y="42"/>
                    <a:pt x="1" y="94"/>
                  </a:cubicBezTo>
                  <a:lnTo>
                    <a:pt x="1" y="468"/>
                  </a:lnTo>
                  <a:cubicBezTo>
                    <a:pt x="1" y="518"/>
                    <a:pt x="43" y="562"/>
                    <a:pt x="95" y="562"/>
                  </a:cubicBezTo>
                  <a:lnTo>
                    <a:pt x="1474" y="562"/>
                  </a:lnTo>
                  <a:cubicBezTo>
                    <a:pt x="1525" y="562"/>
                    <a:pt x="1568" y="520"/>
                    <a:pt x="1568" y="468"/>
                  </a:cubicBezTo>
                  <a:lnTo>
                    <a:pt x="1568" y="281"/>
                  </a:lnTo>
                  <a:lnTo>
                    <a:pt x="376" y="281"/>
                  </a:lnTo>
                  <a:cubicBezTo>
                    <a:pt x="325" y="281"/>
                    <a:pt x="281" y="239"/>
                    <a:pt x="281" y="187"/>
                  </a:cubicBezTo>
                  <a:lnTo>
                    <a:pt x="281" y="0"/>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47"/>
            <p:cNvSpPr/>
            <p:nvPr/>
          </p:nvSpPr>
          <p:spPr>
            <a:xfrm>
              <a:off x="2427631" y="3571920"/>
              <a:ext cx="16800" cy="16864"/>
            </a:xfrm>
            <a:custGeom>
              <a:avLst/>
              <a:gdLst/>
              <a:ahLst/>
              <a:cxnLst/>
              <a:rect l="l" t="t" r="r" b="b"/>
              <a:pathLst>
                <a:path w="523" h="525" extrusionOk="0">
                  <a:moveTo>
                    <a:pt x="242" y="0"/>
                  </a:moveTo>
                  <a:lnTo>
                    <a:pt x="94" y="38"/>
                  </a:lnTo>
                  <a:cubicBezTo>
                    <a:pt x="42" y="38"/>
                    <a:pt x="0" y="81"/>
                    <a:pt x="0" y="132"/>
                  </a:cubicBezTo>
                  <a:lnTo>
                    <a:pt x="0" y="430"/>
                  </a:lnTo>
                  <a:cubicBezTo>
                    <a:pt x="0" y="484"/>
                    <a:pt x="43" y="524"/>
                    <a:pt x="94" y="524"/>
                  </a:cubicBezTo>
                  <a:lnTo>
                    <a:pt x="485" y="524"/>
                  </a:lnTo>
                  <a:lnTo>
                    <a:pt x="523" y="281"/>
                  </a:lnTo>
                  <a:lnTo>
                    <a:pt x="52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47"/>
            <p:cNvSpPr/>
            <p:nvPr/>
          </p:nvSpPr>
          <p:spPr>
            <a:xfrm>
              <a:off x="2426346" y="3572017"/>
              <a:ext cx="18053" cy="18053"/>
            </a:xfrm>
            <a:custGeom>
              <a:avLst/>
              <a:gdLst/>
              <a:ahLst/>
              <a:cxnLst/>
              <a:rect l="l" t="t" r="r" b="b"/>
              <a:pathLst>
                <a:path w="562" h="562" extrusionOk="0">
                  <a:moveTo>
                    <a:pt x="95" y="0"/>
                  </a:moveTo>
                  <a:cubicBezTo>
                    <a:pt x="43" y="0"/>
                    <a:pt x="1" y="42"/>
                    <a:pt x="1" y="94"/>
                  </a:cubicBezTo>
                  <a:lnTo>
                    <a:pt x="1" y="468"/>
                  </a:lnTo>
                  <a:cubicBezTo>
                    <a:pt x="1" y="518"/>
                    <a:pt x="41" y="562"/>
                    <a:pt x="95" y="562"/>
                  </a:cubicBezTo>
                  <a:lnTo>
                    <a:pt x="561" y="562"/>
                  </a:lnTo>
                  <a:lnTo>
                    <a:pt x="561" y="281"/>
                  </a:lnTo>
                  <a:lnTo>
                    <a:pt x="374" y="281"/>
                  </a:lnTo>
                  <a:cubicBezTo>
                    <a:pt x="324" y="281"/>
                    <a:pt x="280" y="239"/>
                    <a:pt x="280" y="187"/>
                  </a:cubicBezTo>
                  <a:lnTo>
                    <a:pt x="280" y="0"/>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47"/>
            <p:cNvSpPr/>
            <p:nvPr/>
          </p:nvSpPr>
          <p:spPr>
            <a:xfrm>
              <a:off x="2385709" y="3626499"/>
              <a:ext cx="58720" cy="16832"/>
            </a:xfrm>
            <a:custGeom>
              <a:avLst/>
              <a:gdLst/>
              <a:ahLst/>
              <a:cxnLst/>
              <a:rect l="l" t="t" r="r" b="b"/>
              <a:pathLst>
                <a:path w="1828" h="524" extrusionOk="0">
                  <a:moveTo>
                    <a:pt x="242" y="1"/>
                  </a:moveTo>
                  <a:lnTo>
                    <a:pt x="95" y="38"/>
                  </a:lnTo>
                  <a:cubicBezTo>
                    <a:pt x="43" y="38"/>
                    <a:pt x="1" y="82"/>
                    <a:pt x="1" y="132"/>
                  </a:cubicBezTo>
                  <a:lnTo>
                    <a:pt x="1" y="523"/>
                  </a:lnTo>
                  <a:lnTo>
                    <a:pt x="1696" y="523"/>
                  </a:lnTo>
                  <a:cubicBezTo>
                    <a:pt x="1748" y="523"/>
                    <a:pt x="1790" y="481"/>
                    <a:pt x="1790" y="429"/>
                  </a:cubicBezTo>
                  <a:lnTo>
                    <a:pt x="1828" y="280"/>
                  </a:lnTo>
                  <a:lnTo>
                    <a:pt x="182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47"/>
            <p:cNvSpPr/>
            <p:nvPr/>
          </p:nvSpPr>
          <p:spPr>
            <a:xfrm>
              <a:off x="2384520" y="3626499"/>
              <a:ext cx="59908" cy="18021"/>
            </a:xfrm>
            <a:custGeom>
              <a:avLst/>
              <a:gdLst/>
              <a:ahLst/>
              <a:cxnLst/>
              <a:rect l="l" t="t" r="r" b="b"/>
              <a:pathLst>
                <a:path w="1865" h="561" extrusionOk="0">
                  <a:moveTo>
                    <a:pt x="94" y="1"/>
                  </a:moveTo>
                  <a:cubicBezTo>
                    <a:pt x="42" y="1"/>
                    <a:pt x="0" y="41"/>
                    <a:pt x="0" y="95"/>
                  </a:cubicBezTo>
                  <a:lnTo>
                    <a:pt x="0" y="561"/>
                  </a:lnTo>
                  <a:lnTo>
                    <a:pt x="1771" y="561"/>
                  </a:lnTo>
                  <a:cubicBezTo>
                    <a:pt x="1821" y="561"/>
                    <a:pt x="1865" y="519"/>
                    <a:pt x="1865" y="467"/>
                  </a:cubicBezTo>
                  <a:lnTo>
                    <a:pt x="1865" y="280"/>
                  </a:lnTo>
                  <a:lnTo>
                    <a:pt x="374" y="280"/>
                  </a:lnTo>
                  <a:cubicBezTo>
                    <a:pt x="321" y="280"/>
                    <a:pt x="279" y="240"/>
                    <a:pt x="279" y="186"/>
                  </a:cubicBezTo>
                  <a:lnTo>
                    <a:pt x="279" y="1"/>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47"/>
            <p:cNvSpPr/>
            <p:nvPr/>
          </p:nvSpPr>
          <p:spPr>
            <a:xfrm>
              <a:off x="2366820" y="3590552"/>
              <a:ext cx="16832" cy="16832"/>
            </a:xfrm>
            <a:custGeom>
              <a:avLst/>
              <a:gdLst/>
              <a:ahLst/>
              <a:cxnLst/>
              <a:rect l="l" t="t" r="r" b="b"/>
              <a:pathLst>
                <a:path w="524" h="524" extrusionOk="0">
                  <a:moveTo>
                    <a:pt x="243" y="1"/>
                  </a:moveTo>
                  <a:cubicBezTo>
                    <a:pt x="214" y="1"/>
                    <a:pt x="189" y="5"/>
                    <a:pt x="162" y="14"/>
                  </a:cubicBezTo>
                  <a:cubicBezTo>
                    <a:pt x="47" y="50"/>
                    <a:pt x="1" y="282"/>
                    <a:pt x="1" y="282"/>
                  </a:cubicBezTo>
                  <a:cubicBezTo>
                    <a:pt x="1" y="435"/>
                    <a:pt x="89" y="523"/>
                    <a:pt x="243" y="523"/>
                  </a:cubicBezTo>
                  <a:cubicBezTo>
                    <a:pt x="243" y="523"/>
                    <a:pt x="476" y="477"/>
                    <a:pt x="511" y="363"/>
                  </a:cubicBezTo>
                  <a:cubicBezTo>
                    <a:pt x="519" y="338"/>
                    <a:pt x="524" y="310"/>
                    <a:pt x="524" y="282"/>
                  </a:cubicBezTo>
                  <a:cubicBezTo>
                    <a:pt x="524" y="125"/>
                    <a:pt x="396" y="1"/>
                    <a:pt x="2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47"/>
            <p:cNvSpPr/>
            <p:nvPr/>
          </p:nvSpPr>
          <p:spPr>
            <a:xfrm>
              <a:off x="2365567" y="3590938"/>
              <a:ext cx="17667" cy="17603"/>
            </a:xfrm>
            <a:custGeom>
              <a:avLst/>
              <a:gdLst/>
              <a:ahLst/>
              <a:cxnLst/>
              <a:rect l="l" t="t" r="r" b="b"/>
              <a:pathLst>
                <a:path w="550" h="548" extrusionOk="0">
                  <a:moveTo>
                    <a:pt x="201" y="0"/>
                  </a:moveTo>
                  <a:lnTo>
                    <a:pt x="201" y="0"/>
                  </a:lnTo>
                  <a:cubicBezTo>
                    <a:pt x="86" y="34"/>
                    <a:pt x="1" y="141"/>
                    <a:pt x="1" y="268"/>
                  </a:cubicBezTo>
                  <a:cubicBezTo>
                    <a:pt x="1" y="422"/>
                    <a:pt x="127" y="547"/>
                    <a:pt x="282" y="547"/>
                  </a:cubicBezTo>
                  <a:cubicBezTo>
                    <a:pt x="409" y="547"/>
                    <a:pt x="515" y="465"/>
                    <a:pt x="550" y="349"/>
                  </a:cubicBezTo>
                  <a:lnTo>
                    <a:pt x="550" y="349"/>
                  </a:lnTo>
                  <a:cubicBezTo>
                    <a:pt x="525" y="358"/>
                    <a:pt x="497" y="362"/>
                    <a:pt x="468" y="362"/>
                  </a:cubicBezTo>
                  <a:cubicBezTo>
                    <a:pt x="315" y="362"/>
                    <a:pt x="188" y="236"/>
                    <a:pt x="188" y="81"/>
                  </a:cubicBezTo>
                  <a:cubicBezTo>
                    <a:pt x="188" y="52"/>
                    <a:pt x="192" y="25"/>
                    <a:pt x="201"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47"/>
            <p:cNvSpPr/>
            <p:nvPr/>
          </p:nvSpPr>
          <p:spPr>
            <a:xfrm>
              <a:off x="2268841" y="3663955"/>
              <a:ext cx="40828" cy="19177"/>
            </a:xfrm>
            <a:custGeom>
              <a:avLst/>
              <a:gdLst/>
              <a:ahLst/>
              <a:cxnLst/>
              <a:rect l="l" t="t" r="r" b="b"/>
              <a:pathLst>
                <a:path w="1271" h="597" extrusionOk="0">
                  <a:moveTo>
                    <a:pt x="244" y="0"/>
                  </a:moveTo>
                  <a:lnTo>
                    <a:pt x="95" y="17"/>
                  </a:lnTo>
                  <a:cubicBezTo>
                    <a:pt x="44" y="17"/>
                    <a:pt x="1" y="59"/>
                    <a:pt x="1" y="112"/>
                  </a:cubicBezTo>
                  <a:lnTo>
                    <a:pt x="1" y="597"/>
                  </a:lnTo>
                  <a:lnTo>
                    <a:pt x="1231" y="597"/>
                  </a:lnTo>
                  <a:lnTo>
                    <a:pt x="1270" y="316"/>
                  </a:lnTo>
                  <a:lnTo>
                    <a:pt x="1270" y="91"/>
                  </a:lnTo>
                  <a:cubicBezTo>
                    <a:pt x="1270" y="41"/>
                    <a:pt x="1228" y="0"/>
                    <a:pt x="11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47"/>
            <p:cNvSpPr/>
            <p:nvPr/>
          </p:nvSpPr>
          <p:spPr>
            <a:xfrm>
              <a:off x="2267653" y="3663955"/>
              <a:ext cx="41920" cy="21554"/>
            </a:xfrm>
            <a:custGeom>
              <a:avLst/>
              <a:gdLst/>
              <a:ahLst/>
              <a:cxnLst/>
              <a:rect l="l" t="t" r="r" b="b"/>
              <a:pathLst>
                <a:path w="1305" h="671" extrusionOk="0">
                  <a:moveTo>
                    <a:pt x="94" y="0"/>
                  </a:moveTo>
                  <a:cubicBezTo>
                    <a:pt x="44" y="0"/>
                    <a:pt x="0" y="41"/>
                    <a:pt x="0" y="94"/>
                  </a:cubicBezTo>
                  <a:lnTo>
                    <a:pt x="0" y="670"/>
                  </a:lnTo>
                  <a:lnTo>
                    <a:pt x="1304" y="670"/>
                  </a:lnTo>
                  <a:lnTo>
                    <a:pt x="1304" y="316"/>
                  </a:lnTo>
                  <a:lnTo>
                    <a:pt x="374" y="316"/>
                  </a:lnTo>
                  <a:cubicBezTo>
                    <a:pt x="323" y="316"/>
                    <a:pt x="281" y="275"/>
                    <a:pt x="281" y="224"/>
                  </a:cubicBezTo>
                  <a:lnTo>
                    <a:pt x="281" y="0"/>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47"/>
            <p:cNvSpPr/>
            <p:nvPr/>
          </p:nvSpPr>
          <p:spPr>
            <a:xfrm>
              <a:off x="2394639" y="3663955"/>
              <a:ext cx="40828" cy="19209"/>
            </a:xfrm>
            <a:custGeom>
              <a:avLst/>
              <a:gdLst/>
              <a:ahLst/>
              <a:cxnLst/>
              <a:rect l="l" t="t" r="r" b="b"/>
              <a:pathLst>
                <a:path w="1271" h="598" extrusionOk="0">
                  <a:moveTo>
                    <a:pt x="244" y="0"/>
                  </a:moveTo>
                  <a:lnTo>
                    <a:pt x="95" y="38"/>
                  </a:lnTo>
                  <a:cubicBezTo>
                    <a:pt x="44" y="38"/>
                    <a:pt x="1" y="80"/>
                    <a:pt x="1" y="132"/>
                  </a:cubicBezTo>
                  <a:lnTo>
                    <a:pt x="1" y="598"/>
                  </a:lnTo>
                  <a:lnTo>
                    <a:pt x="1231" y="598"/>
                  </a:lnTo>
                  <a:lnTo>
                    <a:pt x="1270" y="319"/>
                  </a:lnTo>
                  <a:lnTo>
                    <a:pt x="1270" y="94"/>
                  </a:lnTo>
                  <a:cubicBezTo>
                    <a:pt x="1267" y="41"/>
                    <a:pt x="1227" y="0"/>
                    <a:pt x="11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47"/>
            <p:cNvSpPr/>
            <p:nvPr/>
          </p:nvSpPr>
          <p:spPr>
            <a:xfrm>
              <a:off x="2393451" y="3663955"/>
              <a:ext cx="41920" cy="21554"/>
            </a:xfrm>
            <a:custGeom>
              <a:avLst/>
              <a:gdLst/>
              <a:ahLst/>
              <a:cxnLst/>
              <a:rect l="l" t="t" r="r" b="b"/>
              <a:pathLst>
                <a:path w="1305" h="671" extrusionOk="0">
                  <a:moveTo>
                    <a:pt x="94" y="0"/>
                  </a:moveTo>
                  <a:cubicBezTo>
                    <a:pt x="43" y="0"/>
                    <a:pt x="0" y="41"/>
                    <a:pt x="0" y="94"/>
                  </a:cubicBezTo>
                  <a:lnTo>
                    <a:pt x="0" y="670"/>
                  </a:lnTo>
                  <a:lnTo>
                    <a:pt x="1304" y="670"/>
                  </a:lnTo>
                  <a:lnTo>
                    <a:pt x="1304" y="316"/>
                  </a:lnTo>
                  <a:lnTo>
                    <a:pt x="374" y="316"/>
                  </a:lnTo>
                  <a:cubicBezTo>
                    <a:pt x="323" y="316"/>
                    <a:pt x="281" y="275"/>
                    <a:pt x="281" y="224"/>
                  </a:cubicBezTo>
                  <a:lnTo>
                    <a:pt x="281" y="0"/>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47"/>
            <p:cNvSpPr/>
            <p:nvPr/>
          </p:nvSpPr>
          <p:spPr>
            <a:xfrm>
              <a:off x="2259911" y="3683101"/>
              <a:ext cx="58720" cy="17153"/>
            </a:xfrm>
            <a:custGeom>
              <a:avLst/>
              <a:gdLst/>
              <a:ahLst/>
              <a:cxnLst/>
              <a:rect l="l" t="t" r="r" b="b"/>
              <a:pathLst>
                <a:path w="1828" h="534" extrusionOk="0">
                  <a:moveTo>
                    <a:pt x="243" y="1"/>
                  </a:moveTo>
                  <a:lnTo>
                    <a:pt x="95" y="38"/>
                  </a:lnTo>
                  <a:cubicBezTo>
                    <a:pt x="44" y="38"/>
                    <a:pt x="1" y="80"/>
                    <a:pt x="1" y="132"/>
                  </a:cubicBezTo>
                  <a:lnTo>
                    <a:pt x="1" y="533"/>
                  </a:lnTo>
                  <a:lnTo>
                    <a:pt x="1790" y="533"/>
                  </a:lnTo>
                  <a:lnTo>
                    <a:pt x="1828" y="252"/>
                  </a:lnTo>
                  <a:lnTo>
                    <a:pt x="1828" y="93"/>
                  </a:lnTo>
                  <a:cubicBezTo>
                    <a:pt x="1826" y="42"/>
                    <a:pt x="1784" y="1"/>
                    <a:pt x="17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47"/>
            <p:cNvSpPr/>
            <p:nvPr/>
          </p:nvSpPr>
          <p:spPr>
            <a:xfrm>
              <a:off x="2258722" y="3683101"/>
              <a:ext cx="59876" cy="19530"/>
            </a:xfrm>
            <a:custGeom>
              <a:avLst/>
              <a:gdLst/>
              <a:ahLst/>
              <a:cxnLst/>
              <a:rect l="l" t="t" r="r" b="b"/>
              <a:pathLst>
                <a:path w="1864" h="608" extrusionOk="0">
                  <a:moveTo>
                    <a:pt x="94" y="1"/>
                  </a:moveTo>
                  <a:cubicBezTo>
                    <a:pt x="42" y="1"/>
                    <a:pt x="0" y="42"/>
                    <a:pt x="0" y="95"/>
                  </a:cubicBezTo>
                  <a:lnTo>
                    <a:pt x="0" y="607"/>
                  </a:lnTo>
                  <a:lnTo>
                    <a:pt x="1863" y="607"/>
                  </a:lnTo>
                  <a:lnTo>
                    <a:pt x="1863" y="252"/>
                  </a:lnTo>
                  <a:lnTo>
                    <a:pt x="372" y="252"/>
                  </a:lnTo>
                  <a:cubicBezTo>
                    <a:pt x="322" y="252"/>
                    <a:pt x="280" y="210"/>
                    <a:pt x="280" y="160"/>
                  </a:cubicBezTo>
                  <a:lnTo>
                    <a:pt x="280" y="1"/>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47"/>
            <p:cNvSpPr/>
            <p:nvPr/>
          </p:nvSpPr>
          <p:spPr>
            <a:xfrm>
              <a:off x="2385677" y="3683101"/>
              <a:ext cx="58720" cy="17153"/>
            </a:xfrm>
            <a:custGeom>
              <a:avLst/>
              <a:gdLst/>
              <a:ahLst/>
              <a:cxnLst/>
              <a:rect l="l" t="t" r="r" b="b"/>
              <a:pathLst>
                <a:path w="1828" h="534" extrusionOk="0">
                  <a:moveTo>
                    <a:pt x="242" y="1"/>
                  </a:moveTo>
                  <a:lnTo>
                    <a:pt x="94" y="38"/>
                  </a:lnTo>
                  <a:cubicBezTo>
                    <a:pt x="44" y="38"/>
                    <a:pt x="0" y="80"/>
                    <a:pt x="0" y="132"/>
                  </a:cubicBezTo>
                  <a:lnTo>
                    <a:pt x="0" y="533"/>
                  </a:lnTo>
                  <a:lnTo>
                    <a:pt x="1790" y="533"/>
                  </a:lnTo>
                  <a:lnTo>
                    <a:pt x="1827" y="252"/>
                  </a:lnTo>
                  <a:lnTo>
                    <a:pt x="1827" y="93"/>
                  </a:lnTo>
                  <a:cubicBezTo>
                    <a:pt x="1827" y="42"/>
                    <a:pt x="1785" y="1"/>
                    <a:pt x="17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47"/>
            <p:cNvSpPr/>
            <p:nvPr/>
          </p:nvSpPr>
          <p:spPr>
            <a:xfrm>
              <a:off x="2384424" y="3683101"/>
              <a:ext cx="59908" cy="19530"/>
            </a:xfrm>
            <a:custGeom>
              <a:avLst/>
              <a:gdLst/>
              <a:ahLst/>
              <a:cxnLst/>
              <a:rect l="l" t="t" r="r" b="b"/>
              <a:pathLst>
                <a:path w="1865" h="608" extrusionOk="0">
                  <a:moveTo>
                    <a:pt x="94" y="1"/>
                  </a:moveTo>
                  <a:cubicBezTo>
                    <a:pt x="44" y="1"/>
                    <a:pt x="0" y="42"/>
                    <a:pt x="0" y="95"/>
                  </a:cubicBezTo>
                  <a:lnTo>
                    <a:pt x="0" y="607"/>
                  </a:lnTo>
                  <a:lnTo>
                    <a:pt x="1865" y="607"/>
                  </a:lnTo>
                  <a:lnTo>
                    <a:pt x="1865" y="252"/>
                  </a:lnTo>
                  <a:lnTo>
                    <a:pt x="374" y="252"/>
                  </a:lnTo>
                  <a:cubicBezTo>
                    <a:pt x="323" y="252"/>
                    <a:pt x="281" y="210"/>
                    <a:pt x="281" y="160"/>
                  </a:cubicBezTo>
                  <a:lnTo>
                    <a:pt x="281" y="1"/>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47"/>
            <p:cNvSpPr/>
            <p:nvPr/>
          </p:nvSpPr>
          <p:spPr>
            <a:xfrm>
              <a:off x="2346453" y="3643749"/>
              <a:ext cx="12592" cy="44458"/>
            </a:xfrm>
            <a:custGeom>
              <a:avLst/>
              <a:gdLst/>
              <a:ahLst/>
              <a:cxnLst/>
              <a:rect l="l" t="t" r="r" b="b"/>
              <a:pathLst>
                <a:path w="392" h="1384" extrusionOk="0">
                  <a:moveTo>
                    <a:pt x="1" y="1"/>
                  </a:moveTo>
                  <a:lnTo>
                    <a:pt x="1" y="1383"/>
                  </a:lnTo>
                  <a:lnTo>
                    <a:pt x="318" y="1383"/>
                  </a:lnTo>
                  <a:lnTo>
                    <a:pt x="392" y="1082"/>
                  </a:lnTo>
                  <a:lnTo>
                    <a:pt x="3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47"/>
            <p:cNvSpPr/>
            <p:nvPr/>
          </p:nvSpPr>
          <p:spPr>
            <a:xfrm>
              <a:off x="2344108" y="3643717"/>
              <a:ext cx="14937" cy="49822"/>
            </a:xfrm>
            <a:custGeom>
              <a:avLst/>
              <a:gdLst/>
              <a:ahLst/>
              <a:cxnLst/>
              <a:rect l="l" t="t" r="r" b="b"/>
              <a:pathLst>
                <a:path w="465" h="1551" extrusionOk="0">
                  <a:moveTo>
                    <a:pt x="0" y="0"/>
                  </a:moveTo>
                  <a:lnTo>
                    <a:pt x="0" y="1082"/>
                  </a:lnTo>
                  <a:lnTo>
                    <a:pt x="0" y="1551"/>
                  </a:lnTo>
                  <a:lnTo>
                    <a:pt x="465" y="1551"/>
                  </a:lnTo>
                  <a:lnTo>
                    <a:pt x="465" y="1083"/>
                  </a:lnTo>
                  <a:cubicBezTo>
                    <a:pt x="395" y="1044"/>
                    <a:pt x="317" y="1021"/>
                    <a:pt x="232" y="1021"/>
                  </a:cubicBezTo>
                  <a:cubicBezTo>
                    <a:pt x="217" y="1021"/>
                    <a:pt x="204" y="1008"/>
                    <a:pt x="204" y="993"/>
                  </a:cubicBezTo>
                  <a:lnTo>
                    <a:pt x="2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47"/>
            <p:cNvSpPr/>
            <p:nvPr/>
          </p:nvSpPr>
          <p:spPr>
            <a:xfrm>
              <a:off x="2337716" y="3627527"/>
              <a:ext cx="28814" cy="28782"/>
            </a:xfrm>
            <a:custGeom>
              <a:avLst/>
              <a:gdLst/>
              <a:ahLst/>
              <a:cxnLst/>
              <a:rect l="l" t="t" r="r" b="b"/>
              <a:pathLst>
                <a:path w="897" h="896" extrusionOk="0">
                  <a:moveTo>
                    <a:pt x="431" y="1"/>
                  </a:moveTo>
                  <a:cubicBezTo>
                    <a:pt x="374" y="1"/>
                    <a:pt x="322" y="9"/>
                    <a:pt x="271" y="28"/>
                  </a:cubicBezTo>
                  <a:cubicBezTo>
                    <a:pt x="92" y="93"/>
                    <a:pt x="1" y="425"/>
                    <a:pt x="1" y="465"/>
                  </a:cubicBezTo>
                  <a:cubicBezTo>
                    <a:pt x="1" y="723"/>
                    <a:pt x="173" y="895"/>
                    <a:pt x="431" y="895"/>
                  </a:cubicBezTo>
                  <a:cubicBezTo>
                    <a:pt x="477" y="895"/>
                    <a:pt x="803" y="804"/>
                    <a:pt x="868" y="625"/>
                  </a:cubicBezTo>
                  <a:cubicBezTo>
                    <a:pt x="888" y="577"/>
                    <a:pt x="897" y="522"/>
                    <a:pt x="897" y="468"/>
                  </a:cubicBezTo>
                  <a:cubicBezTo>
                    <a:pt x="897" y="210"/>
                    <a:pt x="690" y="1"/>
                    <a:pt x="4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47"/>
            <p:cNvSpPr/>
            <p:nvPr/>
          </p:nvSpPr>
          <p:spPr>
            <a:xfrm>
              <a:off x="2336527" y="3628426"/>
              <a:ext cx="29071" cy="29071"/>
            </a:xfrm>
            <a:custGeom>
              <a:avLst/>
              <a:gdLst/>
              <a:ahLst/>
              <a:cxnLst/>
              <a:rect l="l" t="t" r="r" b="b"/>
              <a:pathLst>
                <a:path w="905" h="905" extrusionOk="0">
                  <a:moveTo>
                    <a:pt x="308" y="0"/>
                  </a:moveTo>
                  <a:lnTo>
                    <a:pt x="308" y="0"/>
                  </a:lnTo>
                  <a:cubicBezTo>
                    <a:pt x="129" y="65"/>
                    <a:pt x="0" y="237"/>
                    <a:pt x="0" y="437"/>
                  </a:cubicBezTo>
                  <a:cubicBezTo>
                    <a:pt x="0" y="695"/>
                    <a:pt x="209" y="905"/>
                    <a:pt x="468" y="905"/>
                  </a:cubicBezTo>
                  <a:cubicBezTo>
                    <a:pt x="669" y="905"/>
                    <a:pt x="840" y="776"/>
                    <a:pt x="905" y="597"/>
                  </a:cubicBezTo>
                  <a:lnTo>
                    <a:pt x="905" y="597"/>
                  </a:lnTo>
                  <a:cubicBezTo>
                    <a:pt x="859" y="615"/>
                    <a:pt x="804" y="625"/>
                    <a:pt x="749" y="625"/>
                  </a:cubicBezTo>
                  <a:cubicBezTo>
                    <a:pt x="491" y="625"/>
                    <a:pt x="281" y="418"/>
                    <a:pt x="281" y="159"/>
                  </a:cubicBezTo>
                  <a:cubicBezTo>
                    <a:pt x="281" y="103"/>
                    <a:pt x="290" y="51"/>
                    <a:pt x="308"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47"/>
            <p:cNvSpPr/>
            <p:nvPr/>
          </p:nvSpPr>
          <p:spPr>
            <a:xfrm>
              <a:off x="2338840" y="3683101"/>
              <a:ext cx="27144" cy="17057"/>
            </a:xfrm>
            <a:custGeom>
              <a:avLst/>
              <a:gdLst/>
              <a:ahLst/>
              <a:cxnLst/>
              <a:rect l="l" t="t" r="r" b="b"/>
              <a:pathLst>
                <a:path w="845" h="531" extrusionOk="0">
                  <a:moveTo>
                    <a:pt x="397" y="1"/>
                  </a:moveTo>
                  <a:cubicBezTo>
                    <a:pt x="341" y="1"/>
                    <a:pt x="289" y="9"/>
                    <a:pt x="238" y="28"/>
                  </a:cubicBezTo>
                  <a:cubicBezTo>
                    <a:pt x="58" y="93"/>
                    <a:pt x="0" y="442"/>
                    <a:pt x="0" y="530"/>
                  </a:cubicBezTo>
                  <a:lnTo>
                    <a:pt x="779" y="509"/>
                  </a:lnTo>
                  <a:cubicBezTo>
                    <a:pt x="779" y="432"/>
                    <a:pt x="844" y="316"/>
                    <a:pt x="811" y="251"/>
                  </a:cubicBezTo>
                  <a:cubicBezTo>
                    <a:pt x="732" y="102"/>
                    <a:pt x="577" y="1"/>
                    <a:pt x="3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47"/>
            <p:cNvSpPr/>
            <p:nvPr/>
          </p:nvSpPr>
          <p:spPr>
            <a:xfrm>
              <a:off x="2336591" y="3684001"/>
              <a:ext cx="29938" cy="18535"/>
            </a:xfrm>
            <a:custGeom>
              <a:avLst/>
              <a:gdLst/>
              <a:ahLst/>
              <a:cxnLst/>
              <a:rect l="l" t="t" r="r" b="b"/>
              <a:pathLst>
                <a:path w="932" h="577" extrusionOk="0">
                  <a:moveTo>
                    <a:pt x="308" y="0"/>
                  </a:moveTo>
                  <a:lnTo>
                    <a:pt x="308" y="0"/>
                  </a:lnTo>
                  <a:cubicBezTo>
                    <a:pt x="128" y="65"/>
                    <a:pt x="1" y="237"/>
                    <a:pt x="1" y="437"/>
                  </a:cubicBezTo>
                  <a:lnTo>
                    <a:pt x="1" y="576"/>
                  </a:lnTo>
                  <a:lnTo>
                    <a:pt x="932" y="576"/>
                  </a:lnTo>
                  <a:lnTo>
                    <a:pt x="932" y="437"/>
                  </a:lnTo>
                  <a:cubicBezTo>
                    <a:pt x="932" y="359"/>
                    <a:pt x="914" y="287"/>
                    <a:pt x="880" y="224"/>
                  </a:cubicBezTo>
                  <a:lnTo>
                    <a:pt x="346" y="224"/>
                  </a:lnTo>
                  <a:cubicBezTo>
                    <a:pt x="309" y="224"/>
                    <a:pt x="280" y="195"/>
                    <a:pt x="280" y="159"/>
                  </a:cubicBezTo>
                  <a:cubicBezTo>
                    <a:pt x="280" y="103"/>
                    <a:pt x="291" y="51"/>
                    <a:pt x="3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47"/>
            <p:cNvSpPr/>
            <p:nvPr/>
          </p:nvSpPr>
          <p:spPr>
            <a:xfrm>
              <a:off x="2226984" y="3700127"/>
              <a:ext cx="250427" cy="53034"/>
            </a:xfrm>
            <a:custGeom>
              <a:avLst/>
              <a:gdLst/>
              <a:ahLst/>
              <a:cxnLst/>
              <a:rect l="l" t="t" r="r" b="b"/>
              <a:pathLst>
                <a:path w="7796" h="1651" extrusionOk="0">
                  <a:moveTo>
                    <a:pt x="244" y="0"/>
                  </a:moveTo>
                  <a:cubicBezTo>
                    <a:pt x="88" y="0"/>
                    <a:pt x="20" y="181"/>
                    <a:pt x="20" y="336"/>
                  </a:cubicBezTo>
                  <a:lnTo>
                    <a:pt x="1" y="1371"/>
                  </a:lnTo>
                  <a:cubicBezTo>
                    <a:pt x="1" y="1526"/>
                    <a:pt x="128" y="1651"/>
                    <a:pt x="282" y="1651"/>
                  </a:cubicBezTo>
                  <a:lnTo>
                    <a:pt x="7459" y="1633"/>
                  </a:lnTo>
                  <a:cubicBezTo>
                    <a:pt x="7613" y="1633"/>
                    <a:pt x="7794" y="1564"/>
                    <a:pt x="7795" y="1409"/>
                  </a:cubicBezTo>
                  <a:lnTo>
                    <a:pt x="7795" y="281"/>
                  </a:lnTo>
                  <a:cubicBezTo>
                    <a:pt x="7795" y="126"/>
                    <a:pt x="7669" y="0"/>
                    <a:pt x="75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47"/>
            <p:cNvSpPr/>
            <p:nvPr/>
          </p:nvSpPr>
          <p:spPr>
            <a:xfrm>
              <a:off x="2225795" y="3700223"/>
              <a:ext cx="251616" cy="54255"/>
            </a:xfrm>
            <a:custGeom>
              <a:avLst/>
              <a:gdLst/>
              <a:ahLst/>
              <a:cxnLst/>
              <a:rect l="l" t="t" r="r" b="b"/>
              <a:pathLst>
                <a:path w="7833" h="1689" extrusionOk="0">
                  <a:moveTo>
                    <a:pt x="281" y="0"/>
                  </a:moveTo>
                  <a:cubicBezTo>
                    <a:pt x="128" y="0"/>
                    <a:pt x="0" y="125"/>
                    <a:pt x="0" y="280"/>
                  </a:cubicBezTo>
                  <a:lnTo>
                    <a:pt x="0" y="1407"/>
                  </a:lnTo>
                  <a:cubicBezTo>
                    <a:pt x="0" y="1561"/>
                    <a:pt x="125" y="1688"/>
                    <a:pt x="281" y="1688"/>
                  </a:cubicBezTo>
                  <a:lnTo>
                    <a:pt x="7551" y="1688"/>
                  </a:lnTo>
                  <a:cubicBezTo>
                    <a:pt x="7706" y="1688"/>
                    <a:pt x="7832" y="1564"/>
                    <a:pt x="7832" y="1407"/>
                  </a:cubicBezTo>
                  <a:lnTo>
                    <a:pt x="375" y="1407"/>
                  </a:lnTo>
                  <a:cubicBezTo>
                    <a:pt x="325" y="1407"/>
                    <a:pt x="281" y="1365"/>
                    <a:pt x="281" y="1313"/>
                  </a:cubicBezTo>
                  <a:lnTo>
                    <a:pt x="281" y="0"/>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47"/>
            <p:cNvSpPr/>
            <p:nvPr/>
          </p:nvSpPr>
          <p:spPr>
            <a:xfrm>
              <a:off x="2266207" y="3713844"/>
              <a:ext cx="9059" cy="26951"/>
            </a:xfrm>
            <a:custGeom>
              <a:avLst/>
              <a:gdLst/>
              <a:ahLst/>
              <a:cxnLst/>
              <a:rect l="l" t="t" r="r" b="b"/>
              <a:pathLst>
                <a:path w="282" h="839" extrusionOk="0">
                  <a:moveTo>
                    <a:pt x="139" y="0"/>
                  </a:moveTo>
                  <a:cubicBezTo>
                    <a:pt x="64" y="0"/>
                    <a:pt x="0" y="63"/>
                    <a:pt x="0" y="141"/>
                  </a:cubicBezTo>
                  <a:lnTo>
                    <a:pt x="0" y="700"/>
                  </a:lnTo>
                  <a:cubicBezTo>
                    <a:pt x="0" y="775"/>
                    <a:pt x="61" y="839"/>
                    <a:pt x="139" y="839"/>
                  </a:cubicBezTo>
                  <a:cubicBezTo>
                    <a:pt x="217" y="839"/>
                    <a:pt x="281" y="775"/>
                    <a:pt x="278" y="700"/>
                  </a:cubicBezTo>
                  <a:lnTo>
                    <a:pt x="278" y="141"/>
                  </a:lnTo>
                  <a:cubicBezTo>
                    <a:pt x="278" y="64"/>
                    <a:pt x="217" y="0"/>
                    <a:pt x="139"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47"/>
            <p:cNvSpPr/>
            <p:nvPr/>
          </p:nvSpPr>
          <p:spPr>
            <a:xfrm>
              <a:off x="2284165" y="3713844"/>
              <a:ext cx="9026" cy="26951"/>
            </a:xfrm>
            <a:custGeom>
              <a:avLst/>
              <a:gdLst/>
              <a:ahLst/>
              <a:cxnLst/>
              <a:rect l="l" t="t" r="r" b="b"/>
              <a:pathLst>
                <a:path w="281" h="839" extrusionOk="0">
                  <a:moveTo>
                    <a:pt x="139" y="0"/>
                  </a:moveTo>
                  <a:cubicBezTo>
                    <a:pt x="64" y="0"/>
                    <a:pt x="0" y="63"/>
                    <a:pt x="0" y="141"/>
                  </a:cubicBezTo>
                  <a:lnTo>
                    <a:pt x="0" y="700"/>
                  </a:lnTo>
                  <a:cubicBezTo>
                    <a:pt x="0" y="775"/>
                    <a:pt x="62" y="839"/>
                    <a:pt x="139" y="839"/>
                  </a:cubicBezTo>
                  <a:cubicBezTo>
                    <a:pt x="217" y="839"/>
                    <a:pt x="281" y="775"/>
                    <a:pt x="279" y="700"/>
                  </a:cubicBezTo>
                  <a:lnTo>
                    <a:pt x="279" y="141"/>
                  </a:lnTo>
                  <a:cubicBezTo>
                    <a:pt x="279" y="64"/>
                    <a:pt x="217" y="0"/>
                    <a:pt x="139"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47"/>
            <p:cNvSpPr/>
            <p:nvPr/>
          </p:nvSpPr>
          <p:spPr>
            <a:xfrm>
              <a:off x="2302090" y="3713844"/>
              <a:ext cx="9059" cy="26951"/>
            </a:xfrm>
            <a:custGeom>
              <a:avLst/>
              <a:gdLst/>
              <a:ahLst/>
              <a:cxnLst/>
              <a:rect l="l" t="t" r="r" b="b"/>
              <a:pathLst>
                <a:path w="282" h="839" extrusionOk="0">
                  <a:moveTo>
                    <a:pt x="141" y="0"/>
                  </a:moveTo>
                  <a:cubicBezTo>
                    <a:pt x="65" y="0"/>
                    <a:pt x="1" y="63"/>
                    <a:pt x="1" y="141"/>
                  </a:cubicBezTo>
                  <a:lnTo>
                    <a:pt x="1" y="700"/>
                  </a:lnTo>
                  <a:cubicBezTo>
                    <a:pt x="1" y="775"/>
                    <a:pt x="63" y="839"/>
                    <a:pt x="141" y="839"/>
                  </a:cubicBezTo>
                  <a:cubicBezTo>
                    <a:pt x="218" y="839"/>
                    <a:pt x="282" y="775"/>
                    <a:pt x="280" y="700"/>
                  </a:cubicBezTo>
                  <a:lnTo>
                    <a:pt x="280" y="141"/>
                  </a:lnTo>
                  <a:cubicBezTo>
                    <a:pt x="280" y="64"/>
                    <a:pt x="217" y="0"/>
                    <a:pt x="141"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47"/>
            <p:cNvSpPr/>
            <p:nvPr/>
          </p:nvSpPr>
          <p:spPr>
            <a:xfrm>
              <a:off x="2406557" y="3718245"/>
              <a:ext cx="16864" cy="16864"/>
            </a:xfrm>
            <a:custGeom>
              <a:avLst/>
              <a:gdLst/>
              <a:ahLst/>
              <a:cxnLst/>
              <a:rect l="l" t="t" r="r" b="b"/>
              <a:pathLst>
                <a:path w="525" h="525" extrusionOk="0">
                  <a:moveTo>
                    <a:pt x="243" y="1"/>
                  </a:moveTo>
                  <a:cubicBezTo>
                    <a:pt x="215" y="1"/>
                    <a:pt x="187" y="5"/>
                    <a:pt x="162" y="14"/>
                  </a:cubicBezTo>
                  <a:cubicBezTo>
                    <a:pt x="162" y="14"/>
                    <a:pt x="0" y="156"/>
                    <a:pt x="0" y="282"/>
                  </a:cubicBezTo>
                  <a:cubicBezTo>
                    <a:pt x="0" y="435"/>
                    <a:pt x="90" y="525"/>
                    <a:pt x="243" y="525"/>
                  </a:cubicBezTo>
                  <a:cubicBezTo>
                    <a:pt x="369" y="525"/>
                    <a:pt x="511" y="363"/>
                    <a:pt x="511" y="363"/>
                  </a:cubicBezTo>
                  <a:cubicBezTo>
                    <a:pt x="520" y="337"/>
                    <a:pt x="524" y="309"/>
                    <a:pt x="524" y="282"/>
                  </a:cubicBezTo>
                  <a:cubicBezTo>
                    <a:pt x="524" y="128"/>
                    <a:pt x="400" y="1"/>
                    <a:pt x="2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47"/>
            <p:cNvSpPr/>
            <p:nvPr/>
          </p:nvSpPr>
          <p:spPr>
            <a:xfrm>
              <a:off x="2405433" y="3718630"/>
              <a:ext cx="17603" cy="17667"/>
            </a:xfrm>
            <a:custGeom>
              <a:avLst/>
              <a:gdLst/>
              <a:ahLst/>
              <a:cxnLst/>
              <a:rect l="l" t="t" r="r" b="b"/>
              <a:pathLst>
                <a:path w="548" h="550" extrusionOk="0">
                  <a:moveTo>
                    <a:pt x="199" y="0"/>
                  </a:moveTo>
                  <a:lnTo>
                    <a:pt x="199" y="0"/>
                  </a:lnTo>
                  <a:cubicBezTo>
                    <a:pt x="84" y="35"/>
                    <a:pt x="1" y="141"/>
                    <a:pt x="1" y="268"/>
                  </a:cubicBezTo>
                  <a:cubicBezTo>
                    <a:pt x="1" y="422"/>
                    <a:pt x="125" y="549"/>
                    <a:pt x="280" y="549"/>
                  </a:cubicBezTo>
                  <a:cubicBezTo>
                    <a:pt x="407" y="549"/>
                    <a:pt x="513" y="465"/>
                    <a:pt x="548" y="349"/>
                  </a:cubicBezTo>
                  <a:lnTo>
                    <a:pt x="548" y="349"/>
                  </a:lnTo>
                  <a:cubicBezTo>
                    <a:pt x="522" y="358"/>
                    <a:pt x="494" y="362"/>
                    <a:pt x="467" y="362"/>
                  </a:cubicBezTo>
                  <a:cubicBezTo>
                    <a:pt x="313" y="362"/>
                    <a:pt x="186" y="238"/>
                    <a:pt x="186" y="82"/>
                  </a:cubicBezTo>
                  <a:cubicBezTo>
                    <a:pt x="186" y="53"/>
                    <a:pt x="190" y="25"/>
                    <a:pt x="199"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47"/>
            <p:cNvSpPr/>
            <p:nvPr/>
          </p:nvSpPr>
          <p:spPr>
            <a:xfrm>
              <a:off x="2227498" y="3481009"/>
              <a:ext cx="249849" cy="52745"/>
            </a:xfrm>
            <a:custGeom>
              <a:avLst/>
              <a:gdLst/>
              <a:ahLst/>
              <a:cxnLst/>
              <a:rect l="l" t="t" r="r" b="b"/>
              <a:pathLst>
                <a:path w="7778" h="1642" extrusionOk="0">
                  <a:moveTo>
                    <a:pt x="225" y="0"/>
                  </a:moveTo>
                  <a:cubicBezTo>
                    <a:pt x="70" y="0"/>
                    <a:pt x="1" y="256"/>
                    <a:pt x="1" y="411"/>
                  </a:cubicBezTo>
                  <a:lnTo>
                    <a:pt x="1" y="1342"/>
                  </a:lnTo>
                  <a:cubicBezTo>
                    <a:pt x="1" y="1498"/>
                    <a:pt x="128" y="1623"/>
                    <a:pt x="282" y="1623"/>
                  </a:cubicBezTo>
                  <a:lnTo>
                    <a:pt x="7310" y="1642"/>
                  </a:lnTo>
                  <a:cubicBezTo>
                    <a:pt x="7466" y="1642"/>
                    <a:pt x="7778" y="1552"/>
                    <a:pt x="7778" y="1398"/>
                  </a:cubicBezTo>
                  <a:lnTo>
                    <a:pt x="7778" y="281"/>
                  </a:lnTo>
                  <a:cubicBezTo>
                    <a:pt x="7778" y="125"/>
                    <a:pt x="7650" y="0"/>
                    <a:pt x="74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47"/>
            <p:cNvSpPr/>
            <p:nvPr/>
          </p:nvSpPr>
          <p:spPr>
            <a:xfrm>
              <a:off x="2225795" y="3481009"/>
              <a:ext cx="251616" cy="53966"/>
            </a:xfrm>
            <a:custGeom>
              <a:avLst/>
              <a:gdLst/>
              <a:ahLst/>
              <a:cxnLst/>
              <a:rect l="l" t="t" r="r" b="b"/>
              <a:pathLst>
                <a:path w="7833" h="1680" extrusionOk="0">
                  <a:moveTo>
                    <a:pt x="281" y="0"/>
                  </a:moveTo>
                  <a:cubicBezTo>
                    <a:pt x="128" y="0"/>
                    <a:pt x="0" y="125"/>
                    <a:pt x="0" y="281"/>
                  </a:cubicBezTo>
                  <a:lnTo>
                    <a:pt x="0" y="1398"/>
                  </a:lnTo>
                  <a:cubicBezTo>
                    <a:pt x="0" y="1552"/>
                    <a:pt x="125" y="1679"/>
                    <a:pt x="281" y="1679"/>
                  </a:cubicBezTo>
                  <a:lnTo>
                    <a:pt x="7551" y="1679"/>
                  </a:lnTo>
                  <a:cubicBezTo>
                    <a:pt x="7706" y="1679"/>
                    <a:pt x="7832" y="1555"/>
                    <a:pt x="7832" y="1398"/>
                  </a:cubicBezTo>
                  <a:lnTo>
                    <a:pt x="375" y="1398"/>
                  </a:lnTo>
                  <a:cubicBezTo>
                    <a:pt x="325" y="1398"/>
                    <a:pt x="281" y="1357"/>
                    <a:pt x="281" y="1304"/>
                  </a:cubicBezTo>
                  <a:lnTo>
                    <a:pt x="281" y="0"/>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47"/>
            <p:cNvSpPr/>
            <p:nvPr/>
          </p:nvSpPr>
          <p:spPr>
            <a:xfrm>
              <a:off x="2245005" y="3498902"/>
              <a:ext cx="214450" cy="16864"/>
            </a:xfrm>
            <a:custGeom>
              <a:avLst/>
              <a:gdLst/>
              <a:ahLst/>
              <a:cxnLst/>
              <a:rect l="l" t="t" r="r" b="b"/>
              <a:pathLst>
                <a:path w="6676" h="525" extrusionOk="0">
                  <a:moveTo>
                    <a:pt x="242" y="0"/>
                  </a:moveTo>
                  <a:lnTo>
                    <a:pt x="94" y="38"/>
                  </a:lnTo>
                  <a:cubicBezTo>
                    <a:pt x="41" y="38"/>
                    <a:pt x="0" y="81"/>
                    <a:pt x="0" y="132"/>
                  </a:cubicBezTo>
                  <a:lnTo>
                    <a:pt x="0" y="430"/>
                  </a:lnTo>
                  <a:cubicBezTo>
                    <a:pt x="0" y="484"/>
                    <a:pt x="44" y="524"/>
                    <a:pt x="94" y="524"/>
                  </a:cubicBezTo>
                  <a:lnTo>
                    <a:pt x="6543" y="524"/>
                  </a:lnTo>
                  <a:cubicBezTo>
                    <a:pt x="6593" y="524"/>
                    <a:pt x="6635" y="484"/>
                    <a:pt x="6636" y="429"/>
                  </a:cubicBezTo>
                  <a:lnTo>
                    <a:pt x="6675" y="281"/>
                  </a:lnTo>
                  <a:lnTo>
                    <a:pt x="6675" y="95"/>
                  </a:lnTo>
                  <a:cubicBezTo>
                    <a:pt x="6675" y="42"/>
                    <a:pt x="6632" y="0"/>
                    <a:pt x="65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47"/>
            <p:cNvSpPr/>
            <p:nvPr/>
          </p:nvSpPr>
          <p:spPr>
            <a:xfrm>
              <a:off x="2243753" y="3498935"/>
              <a:ext cx="215703" cy="18085"/>
            </a:xfrm>
            <a:custGeom>
              <a:avLst/>
              <a:gdLst/>
              <a:ahLst/>
              <a:cxnLst/>
              <a:rect l="l" t="t" r="r" b="b"/>
              <a:pathLst>
                <a:path w="6715" h="563" extrusionOk="0">
                  <a:moveTo>
                    <a:pt x="94" y="1"/>
                  </a:moveTo>
                  <a:cubicBezTo>
                    <a:pt x="43" y="1"/>
                    <a:pt x="0" y="43"/>
                    <a:pt x="0" y="95"/>
                  </a:cubicBezTo>
                  <a:lnTo>
                    <a:pt x="0" y="468"/>
                  </a:lnTo>
                  <a:cubicBezTo>
                    <a:pt x="0" y="519"/>
                    <a:pt x="42" y="563"/>
                    <a:pt x="94" y="563"/>
                  </a:cubicBezTo>
                  <a:lnTo>
                    <a:pt x="6620" y="563"/>
                  </a:lnTo>
                  <a:cubicBezTo>
                    <a:pt x="6671" y="563"/>
                    <a:pt x="6714" y="521"/>
                    <a:pt x="6714" y="468"/>
                  </a:cubicBezTo>
                  <a:lnTo>
                    <a:pt x="6714" y="282"/>
                  </a:lnTo>
                  <a:lnTo>
                    <a:pt x="337" y="282"/>
                  </a:lnTo>
                  <a:cubicBezTo>
                    <a:pt x="307" y="282"/>
                    <a:pt x="281" y="256"/>
                    <a:pt x="281" y="225"/>
                  </a:cubicBezTo>
                  <a:lnTo>
                    <a:pt x="281" y="1"/>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267712" y="1542288"/>
            <a:ext cx="5620512" cy="1862048"/>
          </a:xfrm>
          <a:prstGeom prst="rect">
            <a:avLst/>
          </a:prstGeom>
          <a:noFill/>
        </p:spPr>
        <p:txBody>
          <a:bodyPr wrap="square" rtlCol="1">
            <a:spAutoFit/>
          </a:bodyPr>
          <a:lstStyle/>
          <a:p>
            <a:r>
              <a:rPr lang="en-US" sz="11500" dirty="0" smtClean="0">
                <a:solidFill>
                  <a:schemeClr val="tx1"/>
                </a:solidFill>
                <a:latin typeface="Zen Dots" panose="020B0604020202020204" charset="0"/>
              </a:rPr>
              <a:t>code</a:t>
            </a:r>
            <a:endParaRPr lang="ar-EG" sz="11500" dirty="0">
              <a:solidFill>
                <a:schemeClr val="tx1"/>
              </a:solidFill>
              <a:latin typeface="Zen Dots" panose="020B0604020202020204" charset="0"/>
            </a:endParaRPr>
          </a:p>
        </p:txBody>
      </p:sp>
    </p:spTree>
    <p:extLst>
      <p:ext uri="{BB962C8B-B14F-4D97-AF65-F5344CB8AC3E}">
        <p14:creationId xmlns:p14="http://schemas.microsoft.com/office/powerpoint/2010/main" val="7267808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70"/>
        <p:cNvGrpSpPr/>
        <p:nvPr/>
      </p:nvGrpSpPr>
      <p:grpSpPr>
        <a:xfrm>
          <a:off x="0" y="0"/>
          <a:ext cx="0" cy="0"/>
          <a:chOff x="0" y="0"/>
          <a:chExt cx="0" cy="0"/>
        </a:xfrm>
      </p:grpSpPr>
      <p:sp>
        <p:nvSpPr>
          <p:cNvPr id="2371" name="Google Shape;2371;p52"/>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solidFill>
                  <a:schemeClr val="lt2"/>
                </a:solidFill>
              </a:rPr>
              <a:t>C</a:t>
            </a:r>
            <a:r>
              <a:rPr lang="en" dirty="0" smtClean="0">
                <a:solidFill>
                  <a:schemeClr val="lt2"/>
                </a:solidFill>
              </a:rPr>
              <a:t>ode </a:t>
            </a:r>
            <a:endParaRPr dirty="0"/>
          </a:p>
        </p:txBody>
      </p:sp>
      <p:sp>
        <p:nvSpPr>
          <p:cNvPr id="2372" name="Google Shape;2372;p52"/>
          <p:cNvSpPr/>
          <p:nvPr/>
        </p:nvSpPr>
        <p:spPr>
          <a:xfrm>
            <a:off x="476160" y="1658516"/>
            <a:ext cx="3797136" cy="2105229"/>
          </a:xfrm>
          <a:prstGeom prst="rect">
            <a:avLst/>
          </a:prstGeom>
          <a:solidFill>
            <a:srgbClr val="7C7C7C">
              <a:alpha val="14219"/>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52"/>
          <p:cNvSpPr/>
          <p:nvPr/>
        </p:nvSpPr>
        <p:spPr>
          <a:xfrm>
            <a:off x="476160" y="1418642"/>
            <a:ext cx="3797136" cy="240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p:cNvPicPr>
            <a:picLocks noChangeAspect="1"/>
          </p:cNvPicPr>
          <p:nvPr/>
        </p:nvPicPr>
        <p:blipFill>
          <a:blip r:embed="rId3"/>
          <a:stretch>
            <a:fillRect/>
          </a:stretch>
        </p:blipFill>
        <p:spPr>
          <a:xfrm>
            <a:off x="476135" y="1658516"/>
            <a:ext cx="3797161" cy="2105229"/>
          </a:xfrm>
          <a:prstGeom prst="rect">
            <a:avLst/>
          </a:prstGeom>
        </p:spPr>
      </p:pic>
      <p:sp>
        <p:nvSpPr>
          <p:cNvPr id="83" name="Google Shape;2372;p52"/>
          <p:cNvSpPr/>
          <p:nvPr/>
        </p:nvSpPr>
        <p:spPr>
          <a:xfrm>
            <a:off x="4450752" y="1658516"/>
            <a:ext cx="3797136" cy="2105229"/>
          </a:xfrm>
          <a:prstGeom prst="rect">
            <a:avLst/>
          </a:prstGeom>
          <a:solidFill>
            <a:srgbClr val="7C7C7C">
              <a:alpha val="14219"/>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373;p52"/>
          <p:cNvSpPr/>
          <p:nvPr/>
        </p:nvSpPr>
        <p:spPr>
          <a:xfrm>
            <a:off x="4450752" y="1418642"/>
            <a:ext cx="3797136" cy="240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p:cNvPicPr>
            <a:picLocks noChangeAspect="1"/>
          </p:cNvPicPr>
          <p:nvPr/>
        </p:nvPicPr>
        <p:blipFill rotWithShape="1">
          <a:blip r:embed="rId4"/>
          <a:srcRect r="3692"/>
          <a:stretch/>
        </p:blipFill>
        <p:spPr>
          <a:xfrm>
            <a:off x="4450752" y="1658516"/>
            <a:ext cx="3797136" cy="2105229"/>
          </a:xfrm>
          <a:prstGeom prst="rect">
            <a:avLst/>
          </a:prstGeom>
        </p:spPr>
      </p:pic>
      <p:sp>
        <p:nvSpPr>
          <p:cNvPr id="5" name="TextBox 4"/>
          <p:cNvSpPr txBox="1"/>
          <p:nvPr/>
        </p:nvSpPr>
        <p:spPr>
          <a:xfrm>
            <a:off x="476135" y="1384691"/>
            <a:ext cx="2521844" cy="307777"/>
          </a:xfrm>
          <a:prstGeom prst="rect">
            <a:avLst/>
          </a:prstGeom>
          <a:noFill/>
        </p:spPr>
        <p:txBody>
          <a:bodyPr wrap="none" rtlCol="1">
            <a:spAutoFit/>
          </a:bodyPr>
          <a:lstStyle/>
          <a:p>
            <a:r>
              <a:rPr lang="en-US" dirty="0" smtClean="0">
                <a:solidFill>
                  <a:schemeClr val="bg1"/>
                </a:solidFill>
                <a:latin typeface="Anaheim" panose="020B0604020202020204" charset="0"/>
              </a:rPr>
              <a:t>Defining the audio in an array</a:t>
            </a:r>
            <a:endParaRPr lang="ar-EG" dirty="0">
              <a:solidFill>
                <a:schemeClr val="bg1"/>
              </a:solidFill>
              <a:latin typeface="Anaheim" panose="020B0604020202020204" charset="0"/>
            </a:endParaRPr>
          </a:p>
        </p:txBody>
      </p:sp>
      <p:sp>
        <p:nvSpPr>
          <p:cNvPr id="6" name="Rectangle 5"/>
          <p:cNvSpPr/>
          <p:nvPr/>
        </p:nvSpPr>
        <p:spPr>
          <a:xfrm>
            <a:off x="4450752" y="1384691"/>
            <a:ext cx="2880917" cy="307777"/>
          </a:xfrm>
          <a:prstGeom prst="rect">
            <a:avLst/>
          </a:prstGeom>
        </p:spPr>
        <p:txBody>
          <a:bodyPr wrap="none">
            <a:spAutoFit/>
          </a:bodyPr>
          <a:lstStyle/>
          <a:p>
            <a:r>
              <a:rPr lang="en-US" dirty="0">
                <a:solidFill>
                  <a:schemeClr val="bg1"/>
                </a:solidFill>
                <a:latin typeface="Anaheim" panose="020B0604020202020204" charset="0"/>
              </a:rPr>
              <a:t>Defining the </a:t>
            </a:r>
            <a:r>
              <a:rPr lang="en-US" dirty="0" smtClean="0">
                <a:solidFill>
                  <a:schemeClr val="bg1"/>
                </a:solidFill>
                <a:latin typeface="Anaheim" panose="020B0604020202020204" charset="0"/>
              </a:rPr>
              <a:t>compressor preferences</a:t>
            </a:r>
            <a:endParaRPr lang="ar-EG" dirty="0">
              <a:solidFill>
                <a:schemeClr val="bg1"/>
              </a:solidFill>
              <a:latin typeface="Anaheim" panose="020B060402020202020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30"/>
        <p:cNvGrpSpPr/>
        <p:nvPr/>
      </p:nvGrpSpPr>
      <p:grpSpPr>
        <a:xfrm>
          <a:off x="0" y="0"/>
          <a:ext cx="0" cy="0"/>
          <a:chOff x="0" y="0"/>
          <a:chExt cx="0" cy="0"/>
        </a:xfrm>
      </p:grpSpPr>
      <p:grpSp>
        <p:nvGrpSpPr>
          <p:cNvPr id="2531" name="Google Shape;2531;p55"/>
          <p:cNvGrpSpPr/>
          <p:nvPr/>
        </p:nvGrpSpPr>
        <p:grpSpPr>
          <a:xfrm>
            <a:off x="1058210" y="2219013"/>
            <a:ext cx="1454811" cy="1594500"/>
            <a:chOff x="5072850" y="1998050"/>
            <a:chExt cx="2813403" cy="1594500"/>
          </a:xfrm>
        </p:grpSpPr>
        <p:sp>
          <p:nvSpPr>
            <p:cNvPr id="2532" name="Google Shape;2532;p55"/>
            <p:cNvSpPr/>
            <p:nvPr/>
          </p:nvSpPr>
          <p:spPr>
            <a:xfrm>
              <a:off x="5072853" y="2216150"/>
              <a:ext cx="2813400" cy="137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55"/>
            <p:cNvSpPr/>
            <p:nvPr/>
          </p:nvSpPr>
          <p:spPr>
            <a:xfrm>
              <a:off x="5072850" y="1998050"/>
              <a:ext cx="28134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4" name="Google Shape;2534;p55"/>
          <p:cNvSpPr/>
          <p:nvPr/>
        </p:nvSpPr>
        <p:spPr>
          <a:xfrm>
            <a:off x="720000" y="3965400"/>
            <a:ext cx="2295000" cy="6381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55"/>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2"/>
                </a:solidFill>
              </a:rPr>
              <a:t>Our</a:t>
            </a:r>
            <a:r>
              <a:rPr lang="en"/>
              <a:t> team</a:t>
            </a:r>
            <a:endParaRPr/>
          </a:p>
        </p:txBody>
      </p:sp>
      <p:sp>
        <p:nvSpPr>
          <p:cNvPr id="2536" name="Google Shape;2536;p55"/>
          <p:cNvSpPr/>
          <p:nvPr/>
        </p:nvSpPr>
        <p:spPr>
          <a:xfrm>
            <a:off x="720000" y="1235600"/>
            <a:ext cx="2295000" cy="6813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55"/>
          <p:cNvSpPr txBox="1"/>
          <p:nvPr/>
        </p:nvSpPr>
        <p:spPr>
          <a:xfrm>
            <a:off x="720000" y="1453700"/>
            <a:ext cx="2295000" cy="463200"/>
          </a:xfrm>
          <a:prstGeom prst="rect">
            <a:avLst/>
          </a:prstGeom>
          <a:noFill/>
          <a:ln w="9525" cap="flat" cmpd="sng">
            <a:solidFill>
              <a:srgbClr val="ECE5B4"/>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1600"/>
              </a:spcAft>
              <a:buNone/>
            </a:pPr>
            <a:r>
              <a:rPr lang="en" sz="1200" dirty="0" smtClean="0">
                <a:solidFill>
                  <a:srgbClr val="F673A9"/>
                </a:solidFill>
                <a:latin typeface="Zen Dots"/>
                <a:ea typeface="Zen Dots"/>
                <a:cs typeface="Zen Dots"/>
                <a:sym typeface="Zen Dots"/>
              </a:rPr>
              <a:t>Abdelrahman ghoniem</a:t>
            </a:r>
            <a:endParaRPr sz="1200" dirty="0">
              <a:solidFill>
                <a:srgbClr val="F673A9"/>
              </a:solidFill>
              <a:latin typeface="Zen Dots"/>
              <a:ea typeface="Zen Dots"/>
              <a:cs typeface="Zen Dots"/>
              <a:sym typeface="Zen Dots"/>
            </a:endParaRPr>
          </a:p>
        </p:txBody>
      </p:sp>
      <p:sp>
        <p:nvSpPr>
          <p:cNvPr id="2538" name="Google Shape;2538;p55"/>
          <p:cNvSpPr txBox="1"/>
          <p:nvPr/>
        </p:nvSpPr>
        <p:spPr>
          <a:xfrm>
            <a:off x="720000" y="3965400"/>
            <a:ext cx="2295000" cy="638100"/>
          </a:xfrm>
          <a:prstGeom prst="rect">
            <a:avLst/>
          </a:prstGeom>
          <a:noFill/>
          <a:ln w="9525" cap="flat" cmpd="sng">
            <a:solidFill>
              <a:srgbClr val="ECE5B4"/>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1600"/>
              </a:spcAft>
              <a:buNone/>
            </a:pPr>
            <a:r>
              <a:rPr lang="en" dirty="0" smtClean="0">
                <a:solidFill>
                  <a:srgbClr val="FFFFFF"/>
                </a:solidFill>
                <a:latin typeface="Anaheim"/>
                <a:ea typeface="Anaheim"/>
                <a:cs typeface="Anaheim"/>
                <a:sym typeface="Anaheim"/>
              </a:rPr>
              <a:t>CS-G4</a:t>
            </a:r>
            <a:endParaRPr dirty="0">
              <a:solidFill>
                <a:srgbClr val="FFFFFF"/>
              </a:solidFill>
              <a:latin typeface="Anaheim"/>
              <a:ea typeface="Anaheim"/>
              <a:cs typeface="Anaheim"/>
              <a:sym typeface="Anaheim"/>
            </a:endParaRPr>
          </a:p>
        </p:txBody>
      </p:sp>
      <p:grpSp>
        <p:nvGrpSpPr>
          <p:cNvPr id="2539" name="Google Shape;2539;p55"/>
          <p:cNvGrpSpPr/>
          <p:nvPr/>
        </p:nvGrpSpPr>
        <p:grpSpPr>
          <a:xfrm>
            <a:off x="720000" y="1235600"/>
            <a:ext cx="2295000" cy="218100"/>
            <a:chOff x="1290775" y="1427525"/>
            <a:chExt cx="2295000" cy="218100"/>
          </a:xfrm>
        </p:grpSpPr>
        <p:sp>
          <p:nvSpPr>
            <p:cNvPr id="2540" name="Google Shape;2540;p55"/>
            <p:cNvSpPr/>
            <p:nvPr/>
          </p:nvSpPr>
          <p:spPr>
            <a:xfrm>
              <a:off x="1290775" y="1427525"/>
              <a:ext cx="2295000" cy="218100"/>
            </a:xfrm>
            <a:prstGeom prst="rect">
              <a:avLst/>
            </a:prstGeom>
            <a:solidFill>
              <a:srgbClr val="ECE5B4"/>
            </a:solidFill>
            <a:ln w="9525" cap="flat" cmpd="sng">
              <a:solidFill>
                <a:srgbClr val="ECE5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55"/>
            <p:cNvSpPr/>
            <p:nvPr/>
          </p:nvSpPr>
          <p:spPr>
            <a:xfrm>
              <a:off x="14052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55"/>
            <p:cNvSpPr/>
            <p:nvPr/>
          </p:nvSpPr>
          <p:spPr>
            <a:xfrm>
              <a:off x="158865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55"/>
            <p:cNvSpPr/>
            <p:nvPr/>
          </p:nvSpPr>
          <p:spPr>
            <a:xfrm>
              <a:off x="17721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45" name="Google Shape;2545;p55"/>
          <p:cNvSpPr/>
          <p:nvPr/>
        </p:nvSpPr>
        <p:spPr>
          <a:xfrm>
            <a:off x="1215502" y="2068788"/>
            <a:ext cx="1465076" cy="218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47" name="Google Shape;2547;p55"/>
          <p:cNvGrpSpPr/>
          <p:nvPr/>
        </p:nvGrpSpPr>
        <p:grpSpPr>
          <a:xfrm>
            <a:off x="3762710" y="2219013"/>
            <a:ext cx="1454811" cy="1594500"/>
            <a:chOff x="5072850" y="1998050"/>
            <a:chExt cx="2813403" cy="1594500"/>
          </a:xfrm>
        </p:grpSpPr>
        <p:sp>
          <p:nvSpPr>
            <p:cNvPr id="2548" name="Google Shape;2548;p55"/>
            <p:cNvSpPr/>
            <p:nvPr/>
          </p:nvSpPr>
          <p:spPr>
            <a:xfrm>
              <a:off x="5072853" y="2216150"/>
              <a:ext cx="2813400" cy="137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55"/>
            <p:cNvSpPr/>
            <p:nvPr/>
          </p:nvSpPr>
          <p:spPr>
            <a:xfrm>
              <a:off x="5072850" y="1998050"/>
              <a:ext cx="28134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50" name="Google Shape;2550;p55"/>
          <p:cNvSpPr/>
          <p:nvPr/>
        </p:nvSpPr>
        <p:spPr>
          <a:xfrm>
            <a:off x="3424500" y="3965400"/>
            <a:ext cx="2295000" cy="6381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55"/>
          <p:cNvSpPr/>
          <p:nvPr/>
        </p:nvSpPr>
        <p:spPr>
          <a:xfrm>
            <a:off x="3424500" y="1235600"/>
            <a:ext cx="2295000" cy="6813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55"/>
          <p:cNvSpPr txBox="1"/>
          <p:nvPr/>
        </p:nvSpPr>
        <p:spPr>
          <a:xfrm>
            <a:off x="3424500" y="1438489"/>
            <a:ext cx="2295000" cy="463200"/>
          </a:xfrm>
          <a:prstGeom prst="rect">
            <a:avLst/>
          </a:prstGeom>
          <a:noFill/>
          <a:ln w="9525" cap="flat" cmpd="sng">
            <a:solidFill>
              <a:srgbClr val="ECE5B4"/>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1600"/>
              </a:spcAft>
              <a:buNone/>
            </a:pPr>
            <a:r>
              <a:rPr lang="en" sz="1200" dirty="0" smtClean="0">
                <a:solidFill>
                  <a:srgbClr val="F673A9"/>
                </a:solidFill>
                <a:latin typeface="Zen Dots"/>
                <a:ea typeface="Zen Dots"/>
                <a:cs typeface="Zen Dots"/>
                <a:sym typeface="Zen Dots"/>
              </a:rPr>
              <a:t>Mohammed Abdelmotaleb</a:t>
            </a:r>
            <a:endParaRPr sz="1200" dirty="0">
              <a:solidFill>
                <a:srgbClr val="F673A9"/>
              </a:solidFill>
              <a:latin typeface="Zen Dots"/>
              <a:ea typeface="Zen Dots"/>
              <a:cs typeface="Zen Dots"/>
              <a:sym typeface="Zen Dots"/>
            </a:endParaRPr>
          </a:p>
        </p:txBody>
      </p:sp>
      <p:sp>
        <p:nvSpPr>
          <p:cNvPr id="2553" name="Google Shape;2553;p55"/>
          <p:cNvSpPr txBox="1"/>
          <p:nvPr/>
        </p:nvSpPr>
        <p:spPr>
          <a:xfrm>
            <a:off x="3424500" y="3965400"/>
            <a:ext cx="2295000" cy="638100"/>
          </a:xfrm>
          <a:prstGeom prst="rect">
            <a:avLst/>
          </a:prstGeom>
          <a:noFill/>
          <a:ln w="9525" cap="flat" cmpd="sng">
            <a:solidFill>
              <a:srgbClr val="ECE5B4"/>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1600"/>
              </a:spcAft>
              <a:buNone/>
            </a:pPr>
            <a:r>
              <a:rPr lang="en" dirty="0" smtClean="0">
                <a:solidFill>
                  <a:srgbClr val="FFFFFF"/>
                </a:solidFill>
                <a:latin typeface="Anaheim"/>
                <a:ea typeface="Anaheim"/>
                <a:cs typeface="Anaheim"/>
                <a:sym typeface="Anaheim"/>
              </a:rPr>
              <a:t>CS-G</a:t>
            </a:r>
            <a:r>
              <a:rPr lang="ar-EG" dirty="0" smtClean="0">
                <a:solidFill>
                  <a:srgbClr val="FFFFFF"/>
                </a:solidFill>
                <a:latin typeface="Anaheim"/>
                <a:ea typeface="Anaheim"/>
                <a:cs typeface="Anaheim"/>
                <a:sym typeface="Anaheim"/>
              </a:rPr>
              <a:t>7</a:t>
            </a:r>
            <a:endParaRPr dirty="0">
              <a:solidFill>
                <a:srgbClr val="FFFFFF"/>
              </a:solidFill>
              <a:latin typeface="Anaheim"/>
              <a:ea typeface="Anaheim"/>
              <a:cs typeface="Anaheim"/>
              <a:sym typeface="Anaheim"/>
            </a:endParaRPr>
          </a:p>
        </p:txBody>
      </p:sp>
      <p:grpSp>
        <p:nvGrpSpPr>
          <p:cNvPr id="2554" name="Google Shape;2554;p55"/>
          <p:cNvGrpSpPr/>
          <p:nvPr/>
        </p:nvGrpSpPr>
        <p:grpSpPr>
          <a:xfrm>
            <a:off x="3424500" y="1235600"/>
            <a:ext cx="2295000" cy="218100"/>
            <a:chOff x="1290775" y="1427525"/>
            <a:chExt cx="2295000" cy="218100"/>
          </a:xfrm>
        </p:grpSpPr>
        <p:sp>
          <p:nvSpPr>
            <p:cNvPr id="2555" name="Google Shape;2555;p55"/>
            <p:cNvSpPr/>
            <p:nvPr/>
          </p:nvSpPr>
          <p:spPr>
            <a:xfrm>
              <a:off x="1290775" y="1427525"/>
              <a:ext cx="2295000" cy="218100"/>
            </a:xfrm>
            <a:prstGeom prst="rect">
              <a:avLst/>
            </a:prstGeom>
            <a:solidFill>
              <a:srgbClr val="ECE5B4"/>
            </a:solidFill>
            <a:ln w="9525" cap="flat" cmpd="sng">
              <a:solidFill>
                <a:srgbClr val="ECE5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55"/>
            <p:cNvSpPr/>
            <p:nvPr/>
          </p:nvSpPr>
          <p:spPr>
            <a:xfrm>
              <a:off x="14052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55"/>
            <p:cNvSpPr/>
            <p:nvPr/>
          </p:nvSpPr>
          <p:spPr>
            <a:xfrm>
              <a:off x="158865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55"/>
            <p:cNvSpPr/>
            <p:nvPr/>
          </p:nvSpPr>
          <p:spPr>
            <a:xfrm>
              <a:off x="17721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60" name="Google Shape;2560;p55"/>
          <p:cNvSpPr/>
          <p:nvPr/>
        </p:nvSpPr>
        <p:spPr>
          <a:xfrm>
            <a:off x="3926600" y="2068788"/>
            <a:ext cx="1454700" cy="218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62" name="Google Shape;2562;p55"/>
          <p:cNvGrpSpPr/>
          <p:nvPr/>
        </p:nvGrpSpPr>
        <p:grpSpPr>
          <a:xfrm>
            <a:off x="6467210" y="2219013"/>
            <a:ext cx="1454811" cy="1594500"/>
            <a:chOff x="5072850" y="1998050"/>
            <a:chExt cx="2813403" cy="1594500"/>
          </a:xfrm>
        </p:grpSpPr>
        <p:sp>
          <p:nvSpPr>
            <p:cNvPr id="2563" name="Google Shape;2563;p55"/>
            <p:cNvSpPr/>
            <p:nvPr/>
          </p:nvSpPr>
          <p:spPr>
            <a:xfrm>
              <a:off x="5072853" y="2216150"/>
              <a:ext cx="2813400" cy="137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55"/>
            <p:cNvSpPr/>
            <p:nvPr/>
          </p:nvSpPr>
          <p:spPr>
            <a:xfrm>
              <a:off x="5072850" y="1998050"/>
              <a:ext cx="28134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65" name="Google Shape;2565;p55"/>
          <p:cNvSpPr/>
          <p:nvPr/>
        </p:nvSpPr>
        <p:spPr>
          <a:xfrm>
            <a:off x="6129000" y="3965400"/>
            <a:ext cx="2295000" cy="6381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55"/>
          <p:cNvSpPr/>
          <p:nvPr/>
        </p:nvSpPr>
        <p:spPr>
          <a:xfrm>
            <a:off x="6129000" y="1235600"/>
            <a:ext cx="2295000" cy="6813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55"/>
          <p:cNvSpPr txBox="1"/>
          <p:nvPr/>
        </p:nvSpPr>
        <p:spPr>
          <a:xfrm>
            <a:off x="6129000" y="1453700"/>
            <a:ext cx="2295000" cy="463200"/>
          </a:xfrm>
          <a:prstGeom prst="rect">
            <a:avLst/>
          </a:prstGeom>
          <a:noFill/>
          <a:ln w="9525" cap="flat" cmpd="sng">
            <a:solidFill>
              <a:srgbClr val="ECE5B4"/>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1600"/>
              </a:spcAft>
              <a:buNone/>
            </a:pPr>
            <a:r>
              <a:rPr lang="en" sz="1200" dirty="0" smtClean="0">
                <a:solidFill>
                  <a:srgbClr val="F673A9"/>
                </a:solidFill>
                <a:latin typeface="Zen Dots"/>
                <a:ea typeface="Zen Dots"/>
                <a:cs typeface="Zen Dots"/>
                <a:sym typeface="Zen Dots"/>
              </a:rPr>
              <a:t>Mohammed Osama</a:t>
            </a:r>
            <a:endParaRPr sz="1200" dirty="0">
              <a:solidFill>
                <a:srgbClr val="F673A9"/>
              </a:solidFill>
              <a:latin typeface="Zen Dots"/>
              <a:ea typeface="Zen Dots"/>
              <a:cs typeface="Zen Dots"/>
              <a:sym typeface="Zen Dots"/>
            </a:endParaRPr>
          </a:p>
        </p:txBody>
      </p:sp>
      <p:sp>
        <p:nvSpPr>
          <p:cNvPr id="2568" name="Google Shape;2568;p55"/>
          <p:cNvSpPr txBox="1"/>
          <p:nvPr/>
        </p:nvSpPr>
        <p:spPr>
          <a:xfrm>
            <a:off x="6129000" y="3965400"/>
            <a:ext cx="2295000" cy="638100"/>
          </a:xfrm>
          <a:prstGeom prst="rect">
            <a:avLst/>
          </a:prstGeom>
          <a:noFill/>
          <a:ln w="9525" cap="flat" cmpd="sng">
            <a:solidFill>
              <a:srgbClr val="ECE5B4"/>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1600"/>
              </a:spcAft>
              <a:buNone/>
            </a:pPr>
            <a:r>
              <a:rPr lang="en" dirty="0" smtClean="0">
                <a:solidFill>
                  <a:srgbClr val="FFFFFF"/>
                </a:solidFill>
                <a:latin typeface="Anaheim"/>
                <a:ea typeface="Anaheim"/>
                <a:cs typeface="Anaheim"/>
                <a:sym typeface="Anaheim"/>
              </a:rPr>
              <a:t>CS-G</a:t>
            </a:r>
            <a:r>
              <a:rPr lang="ar-EG" dirty="0" smtClean="0">
                <a:solidFill>
                  <a:srgbClr val="FFFFFF"/>
                </a:solidFill>
                <a:latin typeface="Anaheim"/>
                <a:ea typeface="Anaheim"/>
                <a:cs typeface="Anaheim"/>
                <a:sym typeface="Anaheim"/>
              </a:rPr>
              <a:t>6</a:t>
            </a:r>
            <a:endParaRPr dirty="0">
              <a:solidFill>
                <a:srgbClr val="FFFFFF"/>
              </a:solidFill>
              <a:latin typeface="Anaheim"/>
              <a:ea typeface="Anaheim"/>
              <a:cs typeface="Anaheim"/>
              <a:sym typeface="Anaheim"/>
            </a:endParaRPr>
          </a:p>
        </p:txBody>
      </p:sp>
      <p:grpSp>
        <p:nvGrpSpPr>
          <p:cNvPr id="2569" name="Google Shape;2569;p55"/>
          <p:cNvGrpSpPr/>
          <p:nvPr/>
        </p:nvGrpSpPr>
        <p:grpSpPr>
          <a:xfrm>
            <a:off x="6129000" y="1235600"/>
            <a:ext cx="2295000" cy="218100"/>
            <a:chOff x="1290775" y="1427525"/>
            <a:chExt cx="2295000" cy="218100"/>
          </a:xfrm>
        </p:grpSpPr>
        <p:sp>
          <p:nvSpPr>
            <p:cNvPr id="2570" name="Google Shape;2570;p55"/>
            <p:cNvSpPr/>
            <p:nvPr/>
          </p:nvSpPr>
          <p:spPr>
            <a:xfrm>
              <a:off x="1290775" y="1427525"/>
              <a:ext cx="2295000" cy="218100"/>
            </a:xfrm>
            <a:prstGeom prst="rect">
              <a:avLst/>
            </a:prstGeom>
            <a:solidFill>
              <a:srgbClr val="ECE5B4"/>
            </a:solidFill>
            <a:ln w="9525" cap="flat" cmpd="sng">
              <a:solidFill>
                <a:srgbClr val="ECE5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55"/>
            <p:cNvSpPr/>
            <p:nvPr/>
          </p:nvSpPr>
          <p:spPr>
            <a:xfrm>
              <a:off x="14052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55"/>
            <p:cNvSpPr/>
            <p:nvPr/>
          </p:nvSpPr>
          <p:spPr>
            <a:xfrm>
              <a:off x="158865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55"/>
            <p:cNvSpPr/>
            <p:nvPr/>
          </p:nvSpPr>
          <p:spPr>
            <a:xfrm>
              <a:off x="17721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75" name="Google Shape;2575;p55"/>
          <p:cNvSpPr/>
          <p:nvPr/>
        </p:nvSpPr>
        <p:spPr>
          <a:xfrm>
            <a:off x="6631100" y="2068788"/>
            <a:ext cx="1454700" cy="218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560" t="6848" r="560" b="19255"/>
          <a:stretch/>
        </p:blipFill>
        <p:spPr>
          <a:xfrm>
            <a:off x="1210161" y="2285225"/>
            <a:ext cx="1470417" cy="1465233"/>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8896" y="2279336"/>
            <a:ext cx="1453452" cy="1453452"/>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26598" y="2285226"/>
            <a:ext cx="1452044" cy="1465233"/>
          </a:xfrm>
          <a:prstGeom prst="rect">
            <a:avLst/>
          </a:prstGeom>
        </p:spPr>
      </p:pic>
      <p:pic>
        <p:nvPicPr>
          <p:cNvPr id="2561" name="Google Shape;2561;p55"/>
          <p:cNvPicPr preferRelativeResize="0"/>
          <p:nvPr/>
        </p:nvPicPr>
        <p:blipFill>
          <a:blip r:embed="rId6">
            <a:alphaModFix amt="14000"/>
          </a:blip>
          <a:stretch>
            <a:fillRect/>
          </a:stretch>
        </p:blipFill>
        <p:spPr>
          <a:xfrm>
            <a:off x="3923146" y="2293786"/>
            <a:ext cx="1448373" cy="1456672"/>
          </a:xfrm>
          <a:prstGeom prst="rect">
            <a:avLst/>
          </a:prstGeom>
          <a:noFill/>
          <a:ln>
            <a:noFill/>
          </a:ln>
        </p:spPr>
      </p:pic>
      <p:pic>
        <p:nvPicPr>
          <p:cNvPr id="2546" name="Google Shape;2546;p55"/>
          <p:cNvPicPr preferRelativeResize="0"/>
          <p:nvPr/>
        </p:nvPicPr>
        <p:blipFill>
          <a:blip r:embed="rId6">
            <a:alphaModFix amt="14000"/>
          </a:blip>
          <a:stretch>
            <a:fillRect/>
          </a:stretch>
        </p:blipFill>
        <p:spPr>
          <a:xfrm>
            <a:off x="1216049" y="2286057"/>
            <a:ext cx="1458639" cy="1465232"/>
          </a:xfrm>
          <a:prstGeom prst="rect">
            <a:avLst/>
          </a:prstGeom>
          <a:noFill/>
          <a:ln>
            <a:noFill/>
          </a:ln>
        </p:spPr>
      </p:pic>
      <p:pic>
        <p:nvPicPr>
          <p:cNvPr id="2576" name="Google Shape;2576;p55"/>
          <p:cNvPicPr preferRelativeResize="0"/>
          <p:nvPr/>
        </p:nvPicPr>
        <p:blipFill>
          <a:blip r:embed="rId6">
            <a:alphaModFix amt="14000"/>
          </a:blip>
          <a:stretch>
            <a:fillRect/>
          </a:stretch>
        </p:blipFill>
        <p:spPr>
          <a:xfrm>
            <a:off x="6624664" y="2279336"/>
            <a:ext cx="1454574" cy="1453452"/>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545"/>
                                        </p:tgtEl>
                                        <p:attrNameLst>
                                          <p:attrName>style.visibility</p:attrName>
                                        </p:attrNameLst>
                                      </p:cBhvr>
                                      <p:to>
                                        <p:strVal val="visible"/>
                                      </p:to>
                                    </p:set>
                                    <p:animEffect transition="in" filter="randombar(horizontal)">
                                      <p:cBhvr>
                                        <p:cTn id="10" dur="500"/>
                                        <p:tgtEl>
                                          <p:spTgt spid="2545"/>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randombar(horizontal)">
                                      <p:cBhvr>
                                        <p:cTn id="13" dur="500"/>
                                        <p:tgtEl>
                                          <p:spTgt spid="2"/>
                                        </p:tgtEl>
                                      </p:cBhvr>
                                    </p:animEffect>
                                  </p:childTnLst>
                                </p:cTn>
                              </p:par>
                              <p:par>
                                <p:cTn id="14" presetID="14" presetClass="entr" presetSubtype="10" fill="hold" nodeType="withEffect">
                                  <p:stCondLst>
                                    <p:cond delay="0"/>
                                  </p:stCondLst>
                                  <p:childTnLst>
                                    <p:set>
                                      <p:cBhvr>
                                        <p:cTn id="15" dur="1" fill="hold">
                                          <p:stCondLst>
                                            <p:cond delay="0"/>
                                          </p:stCondLst>
                                        </p:cTn>
                                        <p:tgtEl>
                                          <p:spTgt spid="2546"/>
                                        </p:tgtEl>
                                        <p:attrNameLst>
                                          <p:attrName>style.visibility</p:attrName>
                                        </p:attrNameLst>
                                      </p:cBhvr>
                                      <p:to>
                                        <p:strVal val="visible"/>
                                      </p:to>
                                    </p:set>
                                    <p:animEffect transition="in" filter="randombar(horizontal)">
                                      <p:cBhvr>
                                        <p:cTn id="16" dur="500"/>
                                        <p:tgtEl>
                                          <p:spTgt spid="2546"/>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2560"/>
                                        </p:tgtEl>
                                        <p:attrNameLst>
                                          <p:attrName>style.visibility</p:attrName>
                                        </p:attrNameLst>
                                      </p:cBhvr>
                                      <p:to>
                                        <p:strVal val="visible"/>
                                      </p:to>
                                    </p:set>
                                    <p:animEffect transition="in" filter="randombar(horizontal)">
                                      <p:cBhvr>
                                        <p:cTn id="19" dur="500"/>
                                        <p:tgtEl>
                                          <p:spTgt spid="2560"/>
                                        </p:tgtEl>
                                      </p:cBhvr>
                                    </p:animEffect>
                                  </p:childTnLst>
                                </p:cTn>
                              </p:par>
                              <p:par>
                                <p:cTn id="20" presetID="14" presetClass="entr" presetSubtype="10" fill="hold" nodeType="withEffect">
                                  <p:stCondLst>
                                    <p:cond delay="0"/>
                                  </p:stCondLst>
                                  <p:childTnLst>
                                    <p:set>
                                      <p:cBhvr>
                                        <p:cTn id="21" dur="1" fill="hold">
                                          <p:stCondLst>
                                            <p:cond delay="0"/>
                                          </p:stCondLst>
                                        </p:cTn>
                                        <p:tgtEl>
                                          <p:spTgt spid="2561"/>
                                        </p:tgtEl>
                                        <p:attrNameLst>
                                          <p:attrName>style.visibility</p:attrName>
                                        </p:attrNameLst>
                                      </p:cBhvr>
                                      <p:to>
                                        <p:strVal val="visible"/>
                                      </p:to>
                                    </p:set>
                                    <p:animEffect transition="in" filter="randombar(horizontal)">
                                      <p:cBhvr>
                                        <p:cTn id="22" dur="500"/>
                                        <p:tgtEl>
                                          <p:spTgt spid="2561"/>
                                        </p:tgtEl>
                                      </p:cBhvr>
                                    </p:animEffect>
                                  </p:childTnLst>
                                </p:cTn>
                              </p:par>
                              <p:par>
                                <p:cTn id="23" presetID="14" presetClass="entr" presetSubtype="10" fill="hold" nodeType="withEffect">
                                  <p:stCondLst>
                                    <p:cond delay="0"/>
                                  </p:stCondLst>
                                  <p:childTnLst>
                                    <p:set>
                                      <p:cBhvr>
                                        <p:cTn id="24" dur="1" fill="hold">
                                          <p:stCondLst>
                                            <p:cond delay="0"/>
                                          </p:stCondLst>
                                        </p:cTn>
                                        <p:tgtEl>
                                          <p:spTgt spid="2576"/>
                                        </p:tgtEl>
                                        <p:attrNameLst>
                                          <p:attrName>style.visibility</p:attrName>
                                        </p:attrNameLst>
                                      </p:cBhvr>
                                      <p:to>
                                        <p:strVal val="visible"/>
                                      </p:to>
                                    </p:set>
                                    <p:animEffect transition="in" filter="randombar(horizontal)">
                                      <p:cBhvr>
                                        <p:cTn id="25" dur="500"/>
                                        <p:tgtEl>
                                          <p:spTgt spid="2576"/>
                                        </p:tgtEl>
                                      </p:cBhvr>
                                    </p:animEffect>
                                  </p:childTnLst>
                                </p:cTn>
                              </p:par>
                              <p:par>
                                <p:cTn id="26" presetID="14" presetClass="entr" presetSubtype="1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randombar(horizontal)">
                                      <p:cBhvr>
                                        <p:cTn id="28" dur="500"/>
                                        <p:tgtEl>
                                          <p:spTgt spid="4"/>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2575"/>
                                        </p:tgtEl>
                                        <p:attrNameLst>
                                          <p:attrName>style.visibility</p:attrName>
                                        </p:attrNameLst>
                                      </p:cBhvr>
                                      <p:to>
                                        <p:strVal val="visible"/>
                                      </p:to>
                                    </p:set>
                                    <p:animEffect transition="in" filter="randombar(horizontal)">
                                      <p:cBhvr>
                                        <p:cTn id="31" dur="500"/>
                                        <p:tgtEl>
                                          <p:spTgt spid="2575"/>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2537"/>
                                        </p:tgtEl>
                                        <p:attrNameLst>
                                          <p:attrName>style.visibility</p:attrName>
                                        </p:attrNameLst>
                                      </p:cBhvr>
                                      <p:to>
                                        <p:strVal val="visible"/>
                                      </p:to>
                                    </p:set>
                                    <p:animEffect transition="in" filter="randombar(horizontal)">
                                      <p:cBhvr>
                                        <p:cTn id="34" dur="500"/>
                                        <p:tgtEl>
                                          <p:spTgt spid="2537"/>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2552"/>
                                        </p:tgtEl>
                                        <p:attrNameLst>
                                          <p:attrName>style.visibility</p:attrName>
                                        </p:attrNameLst>
                                      </p:cBhvr>
                                      <p:to>
                                        <p:strVal val="visible"/>
                                      </p:to>
                                    </p:set>
                                    <p:animEffect transition="in" filter="randombar(horizontal)">
                                      <p:cBhvr>
                                        <p:cTn id="37" dur="500"/>
                                        <p:tgtEl>
                                          <p:spTgt spid="2552"/>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2567"/>
                                        </p:tgtEl>
                                        <p:attrNameLst>
                                          <p:attrName>style.visibility</p:attrName>
                                        </p:attrNameLst>
                                      </p:cBhvr>
                                      <p:to>
                                        <p:strVal val="visible"/>
                                      </p:to>
                                    </p:set>
                                    <p:animEffect transition="in" filter="randombar(horizontal)">
                                      <p:cBhvr>
                                        <p:cTn id="40" dur="500"/>
                                        <p:tgtEl>
                                          <p:spTgt spid="25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7" grpId="0" animBg="1"/>
      <p:bldP spid="2545" grpId="0" animBg="1"/>
      <p:bldP spid="2552" grpId="0" animBg="1"/>
      <p:bldP spid="2560" grpId="0" animBg="1"/>
      <p:bldP spid="2567" grpId="0" animBg="1"/>
      <p:bldP spid="257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70"/>
        <p:cNvGrpSpPr/>
        <p:nvPr/>
      </p:nvGrpSpPr>
      <p:grpSpPr>
        <a:xfrm>
          <a:off x="0" y="0"/>
          <a:ext cx="0" cy="0"/>
          <a:chOff x="0" y="0"/>
          <a:chExt cx="0" cy="0"/>
        </a:xfrm>
      </p:grpSpPr>
      <p:sp>
        <p:nvSpPr>
          <p:cNvPr id="2371" name="Google Shape;2371;p52"/>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solidFill>
                  <a:schemeClr val="lt2"/>
                </a:solidFill>
              </a:rPr>
              <a:t>C</a:t>
            </a:r>
            <a:r>
              <a:rPr lang="en" dirty="0" smtClean="0">
                <a:solidFill>
                  <a:schemeClr val="lt2"/>
                </a:solidFill>
              </a:rPr>
              <a:t>ode </a:t>
            </a:r>
            <a:endParaRPr dirty="0"/>
          </a:p>
        </p:txBody>
      </p:sp>
      <p:sp>
        <p:nvSpPr>
          <p:cNvPr id="2372" name="Google Shape;2372;p52"/>
          <p:cNvSpPr/>
          <p:nvPr/>
        </p:nvSpPr>
        <p:spPr>
          <a:xfrm>
            <a:off x="476160" y="1658516"/>
            <a:ext cx="3797136" cy="2105229"/>
          </a:xfrm>
          <a:prstGeom prst="rect">
            <a:avLst/>
          </a:prstGeom>
          <a:solidFill>
            <a:srgbClr val="7C7C7C">
              <a:alpha val="14219"/>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52"/>
          <p:cNvSpPr/>
          <p:nvPr/>
        </p:nvSpPr>
        <p:spPr>
          <a:xfrm>
            <a:off x="476160" y="1418642"/>
            <a:ext cx="3797136" cy="240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372;p52"/>
          <p:cNvSpPr/>
          <p:nvPr/>
        </p:nvSpPr>
        <p:spPr>
          <a:xfrm>
            <a:off x="4450752" y="1658517"/>
            <a:ext cx="3797136" cy="767276"/>
          </a:xfrm>
          <a:prstGeom prst="rect">
            <a:avLst/>
          </a:prstGeom>
          <a:solidFill>
            <a:srgbClr val="7C7C7C">
              <a:alpha val="14219"/>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373;p52"/>
          <p:cNvSpPr/>
          <p:nvPr/>
        </p:nvSpPr>
        <p:spPr>
          <a:xfrm>
            <a:off x="4450752" y="1418642"/>
            <a:ext cx="3797136" cy="240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Box 4"/>
          <p:cNvSpPr txBox="1"/>
          <p:nvPr/>
        </p:nvSpPr>
        <p:spPr>
          <a:xfrm>
            <a:off x="426117" y="1418642"/>
            <a:ext cx="3897221" cy="253916"/>
          </a:xfrm>
          <a:prstGeom prst="rect">
            <a:avLst/>
          </a:prstGeom>
          <a:noFill/>
        </p:spPr>
        <p:txBody>
          <a:bodyPr wrap="none" rtlCol="1">
            <a:spAutoFit/>
          </a:bodyPr>
          <a:lstStyle/>
          <a:p>
            <a:r>
              <a:rPr lang="en-US" sz="1050" dirty="0" smtClean="0">
                <a:solidFill>
                  <a:schemeClr val="bg1"/>
                </a:solidFill>
                <a:latin typeface="Anaheim" panose="020B0604020202020204" charset="0"/>
              </a:rPr>
              <a:t>plotting the audio signal , Appling makeup gain, exporting as wav</a:t>
            </a:r>
            <a:endParaRPr lang="ar-EG" sz="1050" dirty="0">
              <a:solidFill>
                <a:schemeClr val="bg1"/>
              </a:solidFill>
              <a:latin typeface="Anaheim" panose="020B0604020202020204" charset="0"/>
            </a:endParaRPr>
          </a:p>
        </p:txBody>
      </p:sp>
      <p:sp>
        <p:nvSpPr>
          <p:cNvPr id="6" name="Rectangle 5"/>
          <p:cNvSpPr/>
          <p:nvPr/>
        </p:nvSpPr>
        <p:spPr>
          <a:xfrm>
            <a:off x="4450752" y="1384691"/>
            <a:ext cx="3475631" cy="307777"/>
          </a:xfrm>
          <a:prstGeom prst="rect">
            <a:avLst/>
          </a:prstGeom>
        </p:spPr>
        <p:txBody>
          <a:bodyPr wrap="none">
            <a:spAutoFit/>
          </a:bodyPr>
          <a:lstStyle/>
          <a:p>
            <a:r>
              <a:rPr lang="en-US" dirty="0" smtClean="0">
                <a:solidFill>
                  <a:schemeClr val="bg1"/>
                </a:solidFill>
                <a:latin typeface="Anaheim" panose="020B0604020202020204" charset="0"/>
              </a:rPr>
              <a:t>Importing a file and exporting in a new file</a:t>
            </a:r>
            <a:endParaRPr lang="ar-EG" dirty="0">
              <a:solidFill>
                <a:schemeClr val="bg1"/>
              </a:solidFill>
              <a:latin typeface="Anaheim" panose="020B0604020202020204" charset="0"/>
            </a:endParaRPr>
          </a:p>
        </p:txBody>
      </p:sp>
      <p:pic>
        <p:nvPicPr>
          <p:cNvPr id="3" name="Picture 2"/>
          <p:cNvPicPr>
            <a:picLocks noChangeAspect="1"/>
          </p:cNvPicPr>
          <p:nvPr/>
        </p:nvPicPr>
        <p:blipFill>
          <a:blip r:embed="rId3"/>
          <a:stretch>
            <a:fillRect/>
          </a:stretch>
        </p:blipFill>
        <p:spPr>
          <a:xfrm>
            <a:off x="495965" y="1658516"/>
            <a:ext cx="3777331" cy="2105229"/>
          </a:xfrm>
          <a:prstGeom prst="rect">
            <a:avLst/>
          </a:prstGeom>
        </p:spPr>
      </p:pic>
      <p:pic>
        <p:nvPicPr>
          <p:cNvPr id="7" name="Picture 6"/>
          <p:cNvPicPr>
            <a:picLocks noChangeAspect="1"/>
          </p:cNvPicPr>
          <p:nvPr/>
        </p:nvPicPr>
        <p:blipFill>
          <a:blip r:embed="rId4"/>
          <a:stretch>
            <a:fillRect/>
          </a:stretch>
        </p:blipFill>
        <p:spPr>
          <a:xfrm>
            <a:off x="4450752" y="1658516"/>
            <a:ext cx="3797136" cy="767276"/>
          </a:xfrm>
          <a:prstGeom prst="rect">
            <a:avLst/>
          </a:prstGeom>
        </p:spPr>
      </p:pic>
    </p:spTree>
    <p:extLst>
      <p:ext uri="{BB962C8B-B14F-4D97-AF65-F5344CB8AC3E}">
        <p14:creationId xmlns:p14="http://schemas.microsoft.com/office/powerpoint/2010/main" val="30257101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2"/>
        <p:cNvGrpSpPr/>
        <p:nvPr/>
      </p:nvGrpSpPr>
      <p:grpSpPr>
        <a:xfrm>
          <a:off x="0" y="0"/>
          <a:ext cx="0" cy="0"/>
          <a:chOff x="0" y="0"/>
          <a:chExt cx="0" cy="0"/>
        </a:xfrm>
      </p:grpSpPr>
      <p:grpSp>
        <p:nvGrpSpPr>
          <p:cNvPr id="1273" name="Google Shape;1273;p34"/>
          <p:cNvGrpSpPr/>
          <p:nvPr/>
        </p:nvGrpSpPr>
        <p:grpSpPr>
          <a:xfrm>
            <a:off x="3403800" y="3089600"/>
            <a:ext cx="2336400" cy="1392300"/>
            <a:chOff x="3403800" y="2937200"/>
            <a:chExt cx="2336400" cy="1392300"/>
          </a:xfrm>
        </p:grpSpPr>
        <p:sp>
          <p:nvSpPr>
            <p:cNvPr id="1274" name="Google Shape;1274;p34"/>
            <p:cNvSpPr/>
            <p:nvPr/>
          </p:nvSpPr>
          <p:spPr>
            <a:xfrm>
              <a:off x="3403800" y="2937200"/>
              <a:ext cx="2336400" cy="13923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4"/>
            <p:cNvSpPr/>
            <p:nvPr/>
          </p:nvSpPr>
          <p:spPr>
            <a:xfrm>
              <a:off x="3403800" y="2937200"/>
              <a:ext cx="2336400" cy="2181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4"/>
            <p:cNvSpPr/>
            <p:nvPr/>
          </p:nvSpPr>
          <p:spPr>
            <a:xfrm>
              <a:off x="3518225" y="299612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4"/>
            <p:cNvSpPr/>
            <p:nvPr/>
          </p:nvSpPr>
          <p:spPr>
            <a:xfrm>
              <a:off x="3701675" y="299612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4"/>
            <p:cNvSpPr/>
            <p:nvPr/>
          </p:nvSpPr>
          <p:spPr>
            <a:xfrm>
              <a:off x="3885125" y="299612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9" name="Google Shape;1279;p34"/>
          <p:cNvGrpSpPr/>
          <p:nvPr/>
        </p:nvGrpSpPr>
        <p:grpSpPr>
          <a:xfrm>
            <a:off x="6087600" y="3089600"/>
            <a:ext cx="2336400" cy="1392300"/>
            <a:chOff x="6087600" y="3013400"/>
            <a:chExt cx="2336400" cy="1392300"/>
          </a:xfrm>
        </p:grpSpPr>
        <p:sp>
          <p:nvSpPr>
            <p:cNvPr id="1280" name="Google Shape;1280;p34"/>
            <p:cNvSpPr/>
            <p:nvPr/>
          </p:nvSpPr>
          <p:spPr>
            <a:xfrm>
              <a:off x="6087600" y="3013400"/>
              <a:ext cx="2336400" cy="13923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4"/>
            <p:cNvSpPr/>
            <p:nvPr/>
          </p:nvSpPr>
          <p:spPr>
            <a:xfrm>
              <a:off x="6087600" y="3013400"/>
              <a:ext cx="2336400" cy="2181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4"/>
            <p:cNvSpPr/>
            <p:nvPr/>
          </p:nvSpPr>
          <p:spPr>
            <a:xfrm>
              <a:off x="6202025" y="307232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4"/>
            <p:cNvSpPr/>
            <p:nvPr/>
          </p:nvSpPr>
          <p:spPr>
            <a:xfrm>
              <a:off x="6385475" y="307232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4"/>
            <p:cNvSpPr/>
            <p:nvPr/>
          </p:nvSpPr>
          <p:spPr>
            <a:xfrm>
              <a:off x="6568925" y="307232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5" name="Google Shape;1285;p34"/>
          <p:cNvGrpSpPr/>
          <p:nvPr/>
        </p:nvGrpSpPr>
        <p:grpSpPr>
          <a:xfrm>
            <a:off x="6087600" y="1199225"/>
            <a:ext cx="2336400" cy="1392300"/>
            <a:chOff x="6087600" y="1123025"/>
            <a:chExt cx="2336400" cy="1392300"/>
          </a:xfrm>
        </p:grpSpPr>
        <p:sp>
          <p:nvSpPr>
            <p:cNvPr id="1286" name="Google Shape;1286;p34"/>
            <p:cNvSpPr/>
            <p:nvPr/>
          </p:nvSpPr>
          <p:spPr>
            <a:xfrm>
              <a:off x="6087600" y="1123025"/>
              <a:ext cx="2336400" cy="13923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4"/>
            <p:cNvSpPr/>
            <p:nvPr/>
          </p:nvSpPr>
          <p:spPr>
            <a:xfrm>
              <a:off x="6087600" y="1123025"/>
              <a:ext cx="2336400" cy="2181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4"/>
            <p:cNvSpPr/>
            <p:nvPr/>
          </p:nvSpPr>
          <p:spPr>
            <a:xfrm>
              <a:off x="6202025" y="118195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4"/>
            <p:cNvSpPr/>
            <p:nvPr/>
          </p:nvSpPr>
          <p:spPr>
            <a:xfrm>
              <a:off x="6385475" y="118195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4"/>
            <p:cNvSpPr/>
            <p:nvPr/>
          </p:nvSpPr>
          <p:spPr>
            <a:xfrm>
              <a:off x="6568925" y="118195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1" name="Google Shape;1291;p34"/>
          <p:cNvGrpSpPr/>
          <p:nvPr/>
        </p:nvGrpSpPr>
        <p:grpSpPr>
          <a:xfrm>
            <a:off x="720000" y="3089600"/>
            <a:ext cx="2336400" cy="1392300"/>
            <a:chOff x="720000" y="3013400"/>
            <a:chExt cx="2336400" cy="1392300"/>
          </a:xfrm>
        </p:grpSpPr>
        <p:sp>
          <p:nvSpPr>
            <p:cNvPr id="1292" name="Google Shape;1292;p34"/>
            <p:cNvSpPr/>
            <p:nvPr/>
          </p:nvSpPr>
          <p:spPr>
            <a:xfrm>
              <a:off x="720000" y="3013400"/>
              <a:ext cx="2336400" cy="13923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4"/>
            <p:cNvSpPr/>
            <p:nvPr/>
          </p:nvSpPr>
          <p:spPr>
            <a:xfrm>
              <a:off x="720000" y="3013400"/>
              <a:ext cx="2336400" cy="2181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4"/>
            <p:cNvSpPr/>
            <p:nvPr/>
          </p:nvSpPr>
          <p:spPr>
            <a:xfrm>
              <a:off x="834425" y="307232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4"/>
            <p:cNvSpPr/>
            <p:nvPr/>
          </p:nvSpPr>
          <p:spPr>
            <a:xfrm>
              <a:off x="1017875" y="307232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4"/>
            <p:cNvSpPr/>
            <p:nvPr/>
          </p:nvSpPr>
          <p:spPr>
            <a:xfrm>
              <a:off x="1201325" y="307232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7" name="Google Shape;1297;p34"/>
          <p:cNvGrpSpPr/>
          <p:nvPr/>
        </p:nvGrpSpPr>
        <p:grpSpPr>
          <a:xfrm>
            <a:off x="720000" y="1199225"/>
            <a:ext cx="2336400" cy="1392300"/>
            <a:chOff x="720000" y="1123025"/>
            <a:chExt cx="2336400" cy="1392300"/>
          </a:xfrm>
        </p:grpSpPr>
        <p:sp>
          <p:nvSpPr>
            <p:cNvPr id="1298" name="Google Shape;1298;p34"/>
            <p:cNvSpPr/>
            <p:nvPr/>
          </p:nvSpPr>
          <p:spPr>
            <a:xfrm>
              <a:off x="720000" y="1123025"/>
              <a:ext cx="2336400" cy="13923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4"/>
            <p:cNvSpPr/>
            <p:nvPr/>
          </p:nvSpPr>
          <p:spPr>
            <a:xfrm>
              <a:off x="720000" y="1123025"/>
              <a:ext cx="2336400" cy="2181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4"/>
            <p:cNvSpPr/>
            <p:nvPr/>
          </p:nvSpPr>
          <p:spPr>
            <a:xfrm>
              <a:off x="834425" y="118195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4"/>
            <p:cNvSpPr/>
            <p:nvPr/>
          </p:nvSpPr>
          <p:spPr>
            <a:xfrm>
              <a:off x="1017875" y="118195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4"/>
            <p:cNvSpPr/>
            <p:nvPr/>
          </p:nvSpPr>
          <p:spPr>
            <a:xfrm>
              <a:off x="1201325" y="118195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3" name="Google Shape;1303;p34"/>
          <p:cNvGrpSpPr/>
          <p:nvPr/>
        </p:nvGrpSpPr>
        <p:grpSpPr>
          <a:xfrm>
            <a:off x="3403800" y="1199225"/>
            <a:ext cx="2336400" cy="1392300"/>
            <a:chOff x="3403800" y="1123025"/>
            <a:chExt cx="2336400" cy="1392300"/>
          </a:xfrm>
        </p:grpSpPr>
        <p:sp>
          <p:nvSpPr>
            <p:cNvPr id="1304" name="Google Shape;1304;p34"/>
            <p:cNvSpPr/>
            <p:nvPr/>
          </p:nvSpPr>
          <p:spPr>
            <a:xfrm>
              <a:off x="3403800" y="1123025"/>
              <a:ext cx="2336400" cy="13923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4"/>
            <p:cNvSpPr/>
            <p:nvPr/>
          </p:nvSpPr>
          <p:spPr>
            <a:xfrm>
              <a:off x="3403800" y="1123025"/>
              <a:ext cx="2336400" cy="2181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4"/>
            <p:cNvSpPr/>
            <p:nvPr/>
          </p:nvSpPr>
          <p:spPr>
            <a:xfrm>
              <a:off x="3518225" y="118195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4"/>
            <p:cNvSpPr/>
            <p:nvPr/>
          </p:nvSpPr>
          <p:spPr>
            <a:xfrm>
              <a:off x="3701675" y="118195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4"/>
            <p:cNvSpPr/>
            <p:nvPr/>
          </p:nvSpPr>
          <p:spPr>
            <a:xfrm>
              <a:off x="3885125" y="118195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9" name="Google Shape;1309;p34"/>
          <p:cNvSpPr txBox="1">
            <a:spLocks noGrp="1"/>
          </p:cNvSpPr>
          <p:nvPr>
            <p:ph type="title"/>
          </p:nvPr>
        </p:nvSpPr>
        <p:spPr>
          <a:xfrm>
            <a:off x="720000" y="1417100"/>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a:t>
            </a:r>
            <a:endParaRPr dirty="0"/>
          </a:p>
        </p:txBody>
      </p:sp>
      <p:sp>
        <p:nvSpPr>
          <p:cNvPr id="1310" name="Google Shape;1310;p34"/>
          <p:cNvSpPr txBox="1">
            <a:spLocks noGrp="1"/>
          </p:cNvSpPr>
          <p:nvPr>
            <p:ph type="subTitle" idx="1"/>
          </p:nvPr>
        </p:nvSpPr>
        <p:spPr>
          <a:xfrm>
            <a:off x="720000" y="1944800"/>
            <a:ext cx="2336400" cy="646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A small introduction about audio compression</a:t>
            </a:r>
            <a:endParaRPr dirty="0"/>
          </a:p>
        </p:txBody>
      </p:sp>
      <p:sp>
        <p:nvSpPr>
          <p:cNvPr id="1311" name="Google Shape;1311;p34"/>
          <p:cNvSpPr txBox="1">
            <a:spLocks noGrp="1"/>
          </p:cNvSpPr>
          <p:nvPr>
            <p:ph type="title" idx="3"/>
          </p:nvPr>
        </p:nvSpPr>
        <p:spPr>
          <a:xfrm>
            <a:off x="3403800" y="1417100"/>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Overview</a:t>
            </a:r>
            <a:endParaRPr dirty="0"/>
          </a:p>
        </p:txBody>
      </p:sp>
      <p:sp>
        <p:nvSpPr>
          <p:cNvPr id="1312" name="Google Shape;1312;p34"/>
          <p:cNvSpPr txBox="1">
            <a:spLocks noGrp="1"/>
          </p:cNvSpPr>
          <p:nvPr>
            <p:ph type="subTitle" idx="5"/>
          </p:nvPr>
        </p:nvSpPr>
        <p:spPr>
          <a:xfrm>
            <a:off x="3403800" y="1944800"/>
            <a:ext cx="2336400" cy="646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T</a:t>
            </a:r>
            <a:r>
              <a:rPr lang="en" dirty="0" smtClean="0"/>
              <a:t>ypes,factors affecting,challenges</a:t>
            </a:r>
            <a:endParaRPr dirty="0"/>
          </a:p>
        </p:txBody>
      </p:sp>
      <p:sp>
        <p:nvSpPr>
          <p:cNvPr id="1313" name="Google Shape;1313;p34"/>
          <p:cNvSpPr txBox="1">
            <a:spLocks noGrp="1"/>
          </p:cNvSpPr>
          <p:nvPr>
            <p:ph type="title" idx="6"/>
          </p:nvPr>
        </p:nvSpPr>
        <p:spPr>
          <a:xfrm>
            <a:off x="6087600" y="1417100"/>
            <a:ext cx="2336400" cy="527700"/>
          </a:xfrm>
          <a:prstGeom prst="rect">
            <a:avLst/>
          </a:prstGeom>
        </p:spPr>
        <p:txBody>
          <a:bodyPr spcFirstLastPara="1" wrap="square" lIns="91425" tIns="91425" rIns="91425" bIns="91425" anchor="ctr" anchorCtr="0">
            <a:noAutofit/>
          </a:bodyPr>
          <a:lstStyle/>
          <a:p>
            <a:pPr lvl="0"/>
            <a:r>
              <a:rPr lang="en-US" dirty="0"/>
              <a:t>Libraries used</a:t>
            </a:r>
            <a:endParaRPr lang="en-US" dirty="0"/>
          </a:p>
        </p:txBody>
      </p:sp>
      <p:sp>
        <p:nvSpPr>
          <p:cNvPr id="1314" name="Google Shape;1314;p34"/>
          <p:cNvSpPr txBox="1">
            <a:spLocks noGrp="1"/>
          </p:cNvSpPr>
          <p:nvPr>
            <p:ph type="subTitle" idx="8"/>
          </p:nvPr>
        </p:nvSpPr>
        <p:spPr>
          <a:xfrm>
            <a:off x="6087600" y="1944800"/>
            <a:ext cx="2336400" cy="646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D</a:t>
            </a:r>
            <a:r>
              <a:rPr lang="en" dirty="0" smtClean="0"/>
              <a:t>escribing libraries used in the implementation phase</a:t>
            </a:r>
            <a:endParaRPr dirty="0"/>
          </a:p>
        </p:txBody>
      </p:sp>
      <p:sp>
        <p:nvSpPr>
          <p:cNvPr id="1315" name="Google Shape;1315;p34"/>
          <p:cNvSpPr txBox="1">
            <a:spLocks noGrp="1"/>
          </p:cNvSpPr>
          <p:nvPr>
            <p:ph type="title" idx="9"/>
          </p:nvPr>
        </p:nvSpPr>
        <p:spPr>
          <a:xfrm>
            <a:off x="720000" y="3307475"/>
            <a:ext cx="2336400" cy="527700"/>
          </a:xfrm>
          <a:prstGeom prst="rect">
            <a:avLst/>
          </a:prstGeom>
        </p:spPr>
        <p:txBody>
          <a:bodyPr spcFirstLastPara="1" wrap="square" lIns="91425" tIns="91425" rIns="91425" bIns="91425" anchor="ctr" anchorCtr="0">
            <a:noAutofit/>
          </a:bodyPr>
          <a:lstStyle/>
          <a:p>
            <a:pPr lvl="0"/>
            <a:r>
              <a:rPr lang="en-US" dirty="0"/>
              <a:t>Algorithm used</a:t>
            </a:r>
            <a:endParaRPr lang="en-US" dirty="0"/>
          </a:p>
        </p:txBody>
      </p:sp>
      <p:sp>
        <p:nvSpPr>
          <p:cNvPr id="1316" name="Google Shape;1316;p34"/>
          <p:cNvSpPr txBox="1">
            <a:spLocks noGrp="1"/>
          </p:cNvSpPr>
          <p:nvPr>
            <p:ph type="subTitle" idx="14"/>
          </p:nvPr>
        </p:nvSpPr>
        <p:spPr>
          <a:xfrm>
            <a:off x="720000" y="3835200"/>
            <a:ext cx="2336400" cy="646800"/>
          </a:xfrm>
          <a:prstGeom prst="rect">
            <a:avLst/>
          </a:prstGeom>
        </p:spPr>
        <p:txBody>
          <a:bodyPr spcFirstLastPara="1" wrap="square" lIns="91425" tIns="91425" rIns="91425" bIns="91425" anchor="t" anchorCtr="0">
            <a:noAutofit/>
          </a:bodyPr>
          <a:lstStyle/>
          <a:p>
            <a:pPr marL="0" lvl="0" indent="0"/>
            <a:r>
              <a:rPr lang="en-US" dirty="0" smtClean="0"/>
              <a:t>Describing algorithm </a:t>
            </a:r>
            <a:r>
              <a:rPr lang="en-US" dirty="0"/>
              <a:t>used in the implementation phase</a:t>
            </a:r>
            <a:endParaRPr lang="en-US" dirty="0"/>
          </a:p>
        </p:txBody>
      </p:sp>
      <p:sp>
        <p:nvSpPr>
          <p:cNvPr id="1317" name="Google Shape;1317;p34"/>
          <p:cNvSpPr txBox="1">
            <a:spLocks noGrp="1"/>
          </p:cNvSpPr>
          <p:nvPr>
            <p:ph type="title" idx="15"/>
          </p:nvPr>
        </p:nvSpPr>
        <p:spPr>
          <a:xfrm>
            <a:off x="3403800" y="3307475"/>
            <a:ext cx="2336400" cy="527700"/>
          </a:xfrm>
          <a:prstGeom prst="rect">
            <a:avLst/>
          </a:prstGeom>
        </p:spPr>
        <p:txBody>
          <a:bodyPr spcFirstLastPara="1" wrap="square" lIns="91425" tIns="91425" rIns="91425" bIns="91425" anchor="ctr" anchorCtr="0">
            <a:noAutofit/>
          </a:bodyPr>
          <a:lstStyle/>
          <a:p>
            <a:pPr lvl="0"/>
            <a:r>
              <a:rPr lang="en-US" dirty="0" smtClean="0"/>
              <a:t>resources</a:t>
            </a:r>
            <a:endParaRPr lang="en-US" dirty="0"/>
          </a:p>
        </p:txBody>
      </p:sp>
      <p:sp>
        <p:nvSpPr>
          <p:cNvPr id="1318" name="Google Shape;1318;p34"/>
          <p:cNvSpPr txBox="1">
            <a:spLocks noGrp="1"/>
          </p:cNvSpPr>
          <p:nvPr>
            <p:ph type="subTitle" idx="17"/>
          </p:nvPr>
        </p:nvSpPr>
        <p:spPr>
          <a:xfrm>
            <a:off x="3403800" y="3835200"/>
            <a:ext cx="2336400" cy="646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300" dirty="0" smtClean="0"/>
              <a:t>M</a:t>
            </a:r>
            <a:r>
              <a:rPr lang="en" sz="1300" dirty="0" smtClean="0"/>
              <a:t>ention resources used in researching through this process</a:t>
            </a:r>
            <a:endParaRPr sz="1300" dirty="0"/>
          </a:p>
        </p:txBody>
      </p:sp>
      <p:sp>
        <p:nvSpPr>
          <p:cNvPr id="1319" name="Google Shape;1319;p34"/>
          <p:cNvSpPr txBox="1">
            <a:spLocks noGrp="1"/>
          </p:cNvSpPr>
          <p:nvPr>
            <p:ph type="title" idx="18"/>
          </p:nvPr>
        </p:nvSpPr>
        <p:spPr>
          <a:xfrm>
            <a:off x="6087600" y="3307475"/>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code</a:t>
            </a:r>
            <a:endParaRPr dirty="0"/>
          </a:p>
        </p:txBody>
      </p:sp>
      <p:sp>
        <p:nvSpPr>
          <p:cNvPr id="1320" name="Google Shape;1320;p34"/>
          <p:cNvSpPr txBox="1">
            <a:spLocks noGrp="1"/>
          </p:cNvSpPr>
          <p:nvPr>
            <p:ph type="subTitle" idx="20"/>
          </p:nvPr>
        </p:nvSpPr>
        <p:spPr>
          <a:xfrm>
            <a:off x="6087600" y="3835200"/>
            <a:ext cx="2336400" cy="646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S</a:t>
            </a:r>
            <a:r>
              <a:rPr lang="en" dirty="0" smtClean="0"/>
              <a:t>howing how to implement an audio compression app</a:t>
            </a:r>
            <a:endParaRPr dirty="0"/>
          </a:p>
        </p:txBody>
      </p:sp>
      <p:sp>
        <p:nvSpPr>
          <p:cNvPr id="1321" name="Google Shape;1321;p34"/>
          <p:cNvSpPr txBox="1">
            <a:spLocks noGrp="1"/>
          </p:cNvSpPr>
          <p:nvPr>
            <p:ph type="title" idx="2"/>
          </p:nvPr>
        </p:nvSpPr>
        <p:spPr>
          <a:xfrm>
            <a:off x="1781100" y="1199225"/>
            <a:ext cx="1275300" cy="218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
        <p:nvSpPr>
          <p:cNvPr id="1322" name="Google Shape;1322;p34"/>
          <p:cNvSpPr txBox="1">
            <a:spLocks noGrp="1"/>
          </p:cNvSpPr>
          <p:nvPr>
            <p:ph type="title" idx="4"/>
          </p:nvPr>
        </p:nvSpPr>
        <p:spPr>
          <a:xfrm>
            <a:off x="4464900" y="1199225"/>
            <a:ext cx="1275300" cy="218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sp>
        <p:nvSpPr>
          <p:cNvPr id="1323" name="Google Shape;1323;p34"/>
          <p:cNvSpPr txBox="1">
            <a:spLocks noGrp="1"/>
          </p:cNvSpPr>
          <p:nvPr>
            <p:ph type="title" idx="7"/>
          </p:nvPr>
        </p:nvSpPr>
        <p:spPr>
          <a:xfrm>
            <a:off x="7148700" y="1199225"/>
            <a:ext cx="1275300" cy="218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sp>
        <p:nvSpPr>
          <p:cNvPr id="1324" name="Google Shape;1324;p34"/>
          <p:cNvSpPr txBox="1">
            <a:spLocks noGrp="1"/>
          </p:cNvSpPr>
          <p:nvPr>
            <p:ph type="title" idx="13"/>
          </p:nvPr>
        </p:nvSpPr>
        <p:spPr>
          <a:xfrm>
            <a:off x="1781100" y="3089600"/>
            <a:ext cx="1275300" cy="218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sp>
        <p:nvSpPr>
          <p:cNvPr id="1325" name="Google Shape;1325;p34"/>
          <p:cNvSpPr txBox="1">
            <a:spLocks noGrp="1"/>
          </p:cNvSpPr>
          <p:nvPr>
            <p:ph type="title" idx="16"/>
          </p:nvPr>
        </p:nvSpPr>
        <p:spPr>
          <a:xfrm>
            <a:off x="4464900" y="3089600"/>
            <a:ext cx="1275300" cy="218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05</a:t>
            </a:r>
            <a:endParaRPr/>
          </a:p>
        </p:txBody>
      </p:sp>
      <p:sp>
        <p:nvSpPr>
          <p:cNvPr id="1326" name="Google Shape;1326;p34"/>
          <p:cNvSpPr txBox="1">
            <a:spLocks noGrp="1"/>
          </p:cNvSpPr>
          <p:nvPr>
            <p:ph type="title" idx="19"/>
          </p:nvPr>
        </p:nvSpPr>
        <p:spPr>
          <a:xfrm>
            <a:off x="7148700" y="3089600"/>
            <a:ext cx="1275300" cy="218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06</a:t>
            </a:r>
            <a:endParaRPr/>
          </a:p>
        </p:txBody>
      </p:sp>
      <p:sp>
        <p:nvSpPr>
          <p:cNvPr id="2" name="TextBox 1"/>
          <p:cNvSpPr txBox="1"/>
          <p:nvPr/>
        </p:nvSpPr>
        <p:spPr>
          <a:xfrm>
            <a:off x="3618425" y="628622"/>
            <a:ext cx="1625766" cy="461665"/>
          </a:xfrm>
          <a:prstGeom prst="rect">
            <a:avLst/>
          </a:prstGeom>
          <a:noFill/>
        </p:spPr>
        <p:txBody>
          <a:bodyPr wrap="none" rtlCol="1">
            <a:spAutoFit/>
          </a:bodyPr>
          <a:lstStyle/>
          <a:p>
            <a:r>
              <a:rPr lang="en-US" sz="2400" dirty="0" smtClean="0">
                <a:solidFill>
                  <a:schemeClr val="bg1"/>
                </a:solidFill>
                <a:latin typeface="Zen Dots" panose="020B0604020202020204" charset="0"/>
              </a:rPr>
              <a:t>Agenda</a:t>
            </a:r>
            <a:endParaRPr lang="ar-EG" sz="2400" dirty="0">
              <a:solidFill>
                <a:schemeClr val="bg1"/>
              </a:solidFill>
              <a:latin typeface="Zen Dots" panose="020B060402020202020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30"/>
        <p:cNvGrpSpPr/>
        <p:nvPr/>
      </p:nvGrpSpPr>
      <p:grpSpPr>
        <a:xfrm>
          <a:off x="0" y="0"/>
          <a:ext cx="0" cy="0"/>
          <a:chOff x="0" y="0"/>
          <a:chExt cx="0" cy="0"/>
        </a:xfrm>
      </p:grpSpPr>
      <p:sp>
        <p:nvSpPr>
          <p:cNvPr id="1331" name="Google Shape;1331;p35"/>
          <p:cNvSpPr txBox="1">
            <a:spLocks noGrp="1"/>
          </p:cNvSpPr>
          <p:nvPr>
            <p:ph type="title" idx="2"/>
          </p:nvPr>
        </p:nvSpPr>
        <p:spPr>
          <a:xfrm>
            <a:off x="1070575" y="2043725"/>
            <a:ext cx="7002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a:t>
            </a:r>
            <a:endParaRPr dirty="0"/>
          </a:p>
        </p:txBody>
      </p:sp>
      <p:sp>
        <p:nvSpPr>
          <p:cNvPr id="1332" name="Google Shape;1332;p35"/>
          <p:cNvSpPr txBox="1">
            <a:spLocks noGrp="1"/>
          </p:cNvSpPr>
          <p:nvPr>
            <p:ph type="title"/>
          </p:nvPr>
        </p:nvSpPr>
        <p:spPr>
          <a:xfrm>
            <a:off x="7790225" y="324675"/>
            <a:ext cx="633900" cy="215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331"/>
                                        </p:tgtEl>
                                        <p:attrNameLst>
                                          <p:attrName>style.visibility</p:attrName>
                                        </p:attrNameLst>
                                      </p:cBhvr>
                                      <p:to>
                                        <p:strVal val="visible"/>
                                      </p:to>
                                    </p:set>
                                    <p:animEffect transition="in" filter="randombar(horizontal)">
                                      <p:cBhvr>
                                        <p:cTn id="7" dur="500"/>
                                        <p:tgtEl>
                                          <p:spTgt spid="13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7"/>
        <p:cNvGrpSpPr/>
        <p:nvPr/>
      </p:nvGrpSpPr>
      <p:grpSpPr>
        <a:xfrm>
          <a:off x="0" y="0"/>
          <a:ext cx="0" cy="0"/>
          <a:chOff x="0" y="0"/>
          <a:chExt cx="0" cy="0"/>
        </a:xfrm>
      </p:grpSpPr>
      <p:grpSp>
        <p:nvGrpSpPr>
          <p:cNvPr id="1338" name="Google Shape;1338;p36"/>
          <p:cNvGrpSpPr/>
          <p:nvPr/>
        </p:nvGrpSpPr>
        <p:grpSpPr>
          <a:xfrm>
            <a:off x="1708175" y="1620900"/>
            <a:ext cx="5727600" cy="2044320"/>
            <a:chOff x="1708175" y="1932750"/>
            <a:chExt cx="5727600" cy="1901700"/>
          </a:xfrm>
        </p:grpSpPr>
        <p:sp>
          <p:nvSpPr>
            <p:cNvPr id="1339" name="Google Shape;1339;p36"/>
            <p:cNvSpPr/>
            <p:nvPr/>
          </p:nvSpPr>
          <p:spPr>
            <a:xfrm>
              <a:off x="1708175" y="1932750"/>
              <a:ext cx="5727600" cy="19017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6"/>
            <p:cNvSpPr/>
            <p:nvPr/>
          </p:nvSpPr>
          <p:spPr>
            <a:xfrm>
              <a:off x="1708175" y="1932750"/>
              <a:ext cx="5727600" cy="2181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6"/>
            <p:cNvSpPr/>
            <p:nvPr/>
          </p:nvSpPr>
          <p:spPr>
            <a:xfrm>
              <a:off x="1822600" y="199167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6"/>
            <p:cNvSpPr/>
            <p:nvPr/>
          </p:nvSpPr>
          <p:spPr>
            <a:xfrm>
              <a:off x="2006050" y="199167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6"/>
            <p:cNvSpPr/>
            <p:nvPr/>
          </p:nvSpPr>
          <p:spPr>
            <a:xfrm>
              <a:off x="2189500" y="199167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4" name="Google Shape;1344;p36"/>
          <p:cNvSpPr txBox="1">
            <a:spLocks noGrp="1"/>
          </p:cNvSpPr>
          <p:nvPr>
            <p:ph type="title"/>
          </p:nvPr>
        </p:nvSpPr>
        <p:spPr>
          <a:xfrm>
            <a:off x="1708150" y="1839000"/>
            <a:ext cx="5727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a:t>
            </a:r>
            <a:endParaRPr dirty="0"/>
          </a:p>
        </p:txBody>
      </p:sp>
      <p:sp>
        <p:nvSpPr>
          <p:cNvPr id="1345" name="Google Shape;1345;p36"/>
          <p:cNvSpPr txBox="1">
            <a:spLocks noGrp="1"/>
          </p:cNvSpPr>
          <p:nvPr>
            <p:ph type="subTitle" idx="1"/>
          </p:nvPr>
        </p:nvSpPr>
        <p:spPr>
          <a:xfrm>
            <a:off x="1708175" y="2680800"/>
            <a:ext cx="5727600" cy="984420"/>
          </a:xfrm>
          <a:prstGeom prst="rect">
            <a:avLst/>
          </a:prstGeom>
        </p:spPr>
        <p:txBody>
          <a:bodyPr spcFirstLastPara="1" wrap="square" lIns="91425" tIns="91425" rIns="91425" bIns="91425" anchor="t" anchorCtr="0">
            <a:noAutofit/>
          </a:bodyPr>
          <a:lstStyle/>
          <a:p>
            <a:pPr marL="0" lvl="0" indent="0" algn="l" eaLnBrk="0" fontAlgn="base" hangingPunct="0">
              <a:spcBef>
                <a:spcPct val="0"/>
              </a:spcBef>
              <a:spcAft>
                <a:spcPct val="0"/>
              </a:spcAft>
              <a:buClrTx/>
              <a:buSzTx/>
            </a:pPr>
            <a:r>
              <a:rPr lang="en-US" altLang="ar-EG" dirty="0">
                <a:solidFill>
                  <a:srgbClr val="FFFFFF"/>
                </a:solidFill>
                <a:latin typeface="Anaheim" panose="020B0604020202020204" charset="0"/>
              </a:rPr>
              <a:t>An audio </a:t>
            </a:r>
            <a:r>
              <a:rPr lang="en-US" altLang="ar-EG" dirty="0" smtClean="0">
                <a:solidFill>
                  <a:srgbClr val="FFFFFF"/>
                </a:solidFill>
                <a:latin typeface="Anaheim" panose="020B0604020202020204" charset="0"/>
              </a:rPr>
              <a:t>compressor is </a:t>
            </a:r>
            <a:r>
              <a:rPr lang="en-US" altLang="ar-EG" dirty="0">
                <a:solidFill>
                  <a:srgbClr val="FFFFFF"/>
                </a:solidFill>
                <a:latin typeface="Anaheim" panose="020B0604020202020204" charset="0"/>
              </a:rPr>
              <a:t>one of the sound processing devices, and is often used in live sound systems in mosques, theaters, recording studios, and in most audio projects. The function of this device is to maintain the sound level within upper and lower limits.</a:t>
            </a:r>
            <a:r>
              <a:rPr lang="ar-EG" altLang="ar-EG" dirty="0" smtClean="0">
                <a:solidFill>
                  <a:srgbClr val="FFFFFF"/>
                </a:solidFill>
                <a:latin typeface="Anaheim" panose="020B0604020202020204" charset="0"/>
              </a:rPr>
              <a:t>and </a:t>
            </a:r>
            <a:r>
              <a:rPr lang="ar-EG" altLang="ar-EG" dirty="0">
                <a:solidFill>
                  <a:srgbClr val="FFFFFF"/>
                </a:solidFill>
                <a:latin typeface="Anaheim" panose="020B0604020202020204" charset="0"/>
              </a:rPr>
              <a:t>immersive formats.</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7"/>
        <p:cNvGrpSpPr/>
        <p:nvPr/>
      </p:nvGrpSpPr>
      <p:grpSpPr>
        <a:xfrm>
          <a:off x="0" y="0"/>
          <a:ext cx="0" cy="0"/>
          <a:chOff x="0" y="0"/>
          <a:chExt cx="0" cy="0"/>
        </a:xfrm>
      </p:grpSpPr>
      <p:grpSp>
        <p:nvGrpSpPr>
          <p:cNvPr id="1338" name="Google Shape;1338;p36"/>
          <p:cNvGrpSpPr/>
          <p:nvPr/>
        </p:nvGrpSpPr>
        <p:grpSpPr>
          <a:xfrm>
            <a:off x="1737360" y="2001903"/>
            <a:ext cx="5727600" cy="234457"/>
            <a:chOff x="1708175" y="1932750"/>
            <a:chExt cx="5727600" cy="218100"/>
          </a:xfrm>
        </p:grpSpPr>
        <p:sp>
          <p:nvSpPr>
            <p:cNvPr id="1340" name="Google Shape;1340;p36"/>
            <p:cNvSpPr/>
            <p:nvPr/>
          </p:nvSpPr>
          <p:spPr>
            <a:xfrm>
              <a:off x="1708175" y="1932750"/>
              <a:ext cx="5727600" cy="2181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6"/>
            <p:cNvSpPr/>
            <p:nvPr/>
          </p:nvSpPr>
          <p:spPr>
            <a:xfrm>
              <a:off x="1822600" y="199167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6"/>
            <p:cNvSpPr/>
            <p:nvPr/>
          </p:nvSpPr>
          <p:spPr>
            <a:xfrm>
              <a:off x="2006050" y="199167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6"/>
            <p:cNvSpPr/>
            <p:nvPr/>
          </p:nvSpPr>
          <p:spPr>
            <a:xfrm>
              <a:off x="2189500" y="199167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4" name="Google Shape;1344;p36"/>
          <p:cNvSpPr txBox="1">
            <a:spLocks noGrp="1"/>
          </p:cNvSpPr>
          <p:nvPr>
            <p:ph type="title"/>
          </p:nvPr>
        </p:nvSpPr>
        <p:spPr>
          <a:xfrm>
            <a:off x="1737360" y="2220000"/>
            <a:ext cx="5727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OVERVIEW</a:t>
            </a:r>
            <a:endParaRPr dirty="0"/>
          </a:p>
        </p:txBody>
      </p:sp>
    </p:spTree>
    <p:extLst>
      <p:ext uri="{BB962C8B-B14F-4D97-AF65-F5344CB8AC3E}">
        <p14:creationId xmlns:p14="http://schemas.microsoft.com/office/powerpoint/2010/main" val="1239024033"/>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9"/>
        <p:cNvGrpSpPr/>
        <p:nvPr/>
      </p:nvGrpSpPr>
      <p:grpSpPr>
        <a:xfrm>
          <a:off x="0" y="0"/>
          <a:ext cx="0" cy="0"/>
          <a:chOff x="0" y="0"/>
          <a:chExt cx="0" cy="0"/>
        </a:xfrm>
      </p:grpSpPr>
      <p:sp>
        <p:nvSpPr>
          <p:cNvPr id="1350" name="Google Shape;1350;p37"/>
          <p:cNvSpPr/>
          <p:nvPr/>
        </p:nvSpPr>
        <p:spPr>
          <a:xfrm>
            <a:off x="4876875" y="3287925"/>
            <a:ext cx="2907600" cy="13191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7"/>
          <p:cNvSpPr/>
          <p:nvPr/>
        </p:nvSpPr>
        <p:spPr>
          <a:xfrm>
            <a:off x="1359525" y="1427525"/>
            <a:ext cx="2907600" cy="13191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7"/>
          <p:cNvSpPr txBox="1">
            <a:spLocks noGrp="1"/>
          </p:cNvSpPr>
          <p:nvPr>
            <p:ph type="subTitle" idx="1"/>
          </p:nvPr>
        </p:nvSpPr>
        <p:spPr>
          <a:xfrm>
            <a:off x="1359525" y="1645625"/>
            <a:ext cx="2907600" cy="463200"/>
          </a:xfrm>
          <a:prstGeom prst="rect">
            <a:avLst/>
          </a:prstGeom>
        </p:spPr>
        <p:txBody>
          <a:bodyPr spcFirstLastPara="1" wrap="square" lIns="91425" tIns="91425" rIns="91425" bIns="91425" anchor="t" anchorCtr="0">
            <a:noAutofit/>
          </a:bodyPr>
          <a:lstStyle/>
          <a:p>
            <a:pPr marL="0" lvl="0" indent="0">
              <a:spcAft>
                <a:spcPts val="1600"/>
              </a:spcAft>
            </a:pPr>
            <a:r>
              <a:rPr lang="en-US" dirty="0"/>
              <a:t>Optical compressors</a:t>
            </a:r>
          </a:p>
        </p:txBody>
      </p:sp>
      <p:sp>
        <p:nvSpPr>
          <p:cNvPr id="1353" name="Google Shape;1353;p37"/>
          <p:cNvSpPr txBox="1">
            <a:spLocks noGrp="1"/>
          </p:cNvSpPr>
          <p:nvPr>
            <p:ph type="subTitle" idx="2"/>
          </p:nvPr>
        </p:nvSpPr>
        <p:spPr>
          <a:xfrm>
            <a:off x="4876875" y="3506050"/>
            <a:ext cx="2907600" cy="463200"/>
          </a:xfrm>
          <a:prstGeom prst="rect">
            <a:avLst/>
          </a:prstGeom>
        </p:spPr>
        <p:txBody>
          <a:bodyPr spcFirstLastPara="1" wrap="square" lIns="91425" tIns="91425" rIns="91425" bIns="91425" anchor="t" anchorCtr="0">
            <a:noAutofit/>
          </a:bodyPr>
          <a:lstStyle/>
          <a:p>
            <a:r>
              <a:rPr lang="en-US" dirty="0"/>
              <a:t>VCA </a:t>
            </a:r>
            <a:r>
              <a:rPr lang="en-US" dirty="0" smtClean="0"/>
              <a:t>Compressors</a:t>
            </a:r>
            <a:endParaRPr lang="en-US" dirty="0"/>
          </a:p>
        </p:txBody>
      </p:sp>
      <p:sp>
        <p:nvSpPr>
          <p:cNvPr id="1354" name="Google Shape;1354;p37"/>
          <p:cNvSpPr txBox="1">
            <a:spLocks noGrp="1"/>
          </p:cNvSpPr>
          <p:nvPr>
            <p:ph type="subTitle" idx="3"/>
          </p:nvPr>
        </p:nvSpPr>
        <p:spPr>
          <a:xfrm>
            <a:off x="1359525" y="2108625"/>
            <a:ext cx="2907600" cy="6381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Aft>
                <a:spcPts val="600"/>
              </a:spcAft>
            </a:pPr>
            <a:r>
              <a:rPr lang="en-US" sz="1200" dirty="0" smtClean="0"/>
              <a:t>Universal Audio LA-2A, WAVES CLA-2A,</a:t>
            </a:r>
          </a:p>
          <a:p>
            <a:pPr marL="0" lvl="0" indent="0">
              <a:spcAft>
                <a:spcPts val="600"/>
              </a:spcAft>
            </a:pPr>
            <a:r>
              <a:rPr lang="en-US" sz="1200" dirty="0" smtClean="0"/>
              <a:t> Softube TLA-100A,CL1B</a:t>
            </a:r>
            <a:endParaRPr sz="1200" dirty="0"/>
          </a:p>
        </p:txBody>
      </p:sp>
      <p:sp>
        <p:nvSpPr>
          <p:cNvPr id="1355" name="Google Shape;1355;p37"/>
          <p:cNvSpPr txBox="1">
            <a:spLocks noGrp="1"/>
          </p:cNvSpPr>
          <p:nvPr>
            <p:ph type="subTitle" idx="4"/>
          </p:nvPr>
        </p:nvSpPr>
        <p:spPr>
          <a:xfrm>
            <a:off x="4876875" y="3969050"/>
            <a:ext cx="2907600" cy="638100"/>
          </a:xfrm>
          <a:prstGeom prst="rect">
            <a:avLst/>
          </a:prstGeom>
        </p:spPr>
        <p:txBody>
          <a:bodyPr spcFirstLastPara="1" wrap="square" lIns="91425" tIns="91425" rIns="91425" bIns="91425" anchor="t" anchorCtr="0">
            <a:noAutofit/>
          </a:bodyPr>
          <a:lstStyle/>
          <a:p>
            <a:pPr marL="0" lvl="0" indent="0">
              <a:spcAft>
                <a:spcPts val="1600"/>
              </a:spcAft>
            </a:pPr>
            <a:r>
              <a:rPr lang="en-US" sz="1200" dirty="0"/>
              <a:t>SSL G-Master Buss Compressor, Waves SSL G-Master Buss Compressor, </a:t>
            </a:r>
            <a:r>
              <a:rPr lang="en-US" sz="1200" dirty="0" err="1"/>
              <a:t>Cytomic</a:t>
            </a:r>
            <a:r>
              <a:rPr lang="en-US" sz="1200" dirty="0"/>
              <a:t> The Glue, SSL Native Bus Compressor</a:t>
            </a:r>
            <a:endParaRPr sz="1200" dirty="0"/>
          </a:p>
        </p:txBody>
      </p:sp>
      <p:sp>
        <p:nvSpPr>
          <p:cNvPr id="1356" name="Google Shape;1356;p37"/>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solidFill>
                  <a:schemeClr val="lt2"/>
                </a:solidFill>
              </a:rPr>
              <a:t>TYPES OF COMPRESSORS</a:t>
            </a:r>
            <a:endParaRPr dirty="0"/>
          </a:p>
        </p:txBody>
      </p:sp>
      <p:grpSp>
        <p:nvGrpSpPr>
          <p:cNvPr id="1357" name="Google Shape;1357;p37"/>
          <p:cNvGrpSpPr/>
          <p:nvPr/>
        </p:nvGrpSpPr>
        <p:grpSpPr>
          <a:xfrm>
            <a:off x="1359525" y="1427525"/>
            <a:ext cx="2907600" cy="218100"/>
            <a:chOff x="1290775" y="1427525"/>
            <a:chExt cx="2907600" cy="218100"/>
          </a:xfrm>
        </p:grpSpPr>
        <p:sp>
          <p:nvSpPr>
            <p:cNvPr id="1358" name="Google Shape;1358;p37"/>
            <p:cNvSpPr/>
            <p:nvPr/>
          </p:nvSpPr>
          <p:spPr>
            <a:xfrm>
              <a:off x="1290775" y="1427525"/>
              <a:ext cx="2907600" cy="2181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7"/>
            <p:cNvSpPr/>
            <p:nvPr/>
          </p:nvSpPr>
          <p:spPr>
            <a:xfrm>
              <a:off x="1405200" y="148645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7"/>
            <p:cNvSpPr/>
            <p:nvPr/>
          </p:nvSpPr>
          <p:spPr>
            <a:xfrm>
              <a:off x="1588650" y="148645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7"/>
            <p:cNvSpPr/>
            <p:nvPr/>
          </p:nvSpPr>
          <p:spPr>
            <a:xfrm>
              <a:off x="1772100" y="148645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2" name="Google Shape;1362;p37"/>
          <p:cNvGrpSpPr/>
          <p:nvPr/>
        </p:nvGrpSpPr>
        <p:grpSpPr>
          <a:xfrm>
            <a:off x="4876875" y="3287950"/>
            <a:ext cx="2907600" cy="218100"/>
            <a:chOff x="1290775" y="3209000"/>
            <a:chExt cx="2907600" cy="218100"/>
          </a:xfrm>
        </p:grpSpPr>
        <p:sp>
          <p:nvSpPr>
            <p:cNvPr id="1363" name="Google Shape;1363;p37"/>
            <p:cNvSpPr/>
            <p:nvPr/>
          </p:nvSpPr>
          <p:spPr>
            <a:xfrm>
              <a:off x="1290775" y="3209000"/>
              <a:ext cx="2907600" cy="2181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7"/>
            <p:cNvSpPr/>
            <p:nvPr/>
          </p:nvSpPr>
          <p:spPr>
            <a:xfrm>
              <a:off x="1405200" y="326792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7"/>
            <p:cNvSpPr/>
            <p:nvPr/>
          </p:nvSpPr>
          <p:spPr>
            <a:xfrm>
              <a:off x="1588650" y="326792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7"/>
            <p:cNvSpPr/>
            <p:nvPr/>
          </p:nvSpPr>
          <p:spPr>
            <a:xfrm>
              <a:off x="1772100" y="326792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7" name="Google Shape;1367;p37"/>
          <p:cNvGrpSpPr/>
          <p:nvPr/>
        </p:nvGrpSpPr>
        <p:grpSpPr>
          <a:xfrm>
            <a:off x="4876875" y="1427500"/>
            <a:ext cx="1130400" cy="1319125"/>
            <a:chOff x="4876875" y="1427500"/>
            <a:chExt cx="1130400" cy="1319125"/>
          </a:xfrm>
        </p:grpSpPr>
        <p:sp>
          <p:nvSpPr>
            <p:cNvPr id="1368" name="Google Shape;1368;p37"/>
            <p:cNvSpPr/>
            <p:nvPr/>
          </p:nvSpPr>
          <p:spPr>
            <a:xfrm>
              <a:off x="4876875" y="1645625"/>
              <a:ext cx="1130400" cy="1101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7"/>
            <p:cNvSpPr/>
            <p:nvPr/>
          </p:nvSpPr>
          <p:spPr>
            <a:xfrm>
              <a:off x="4876875" y="1427500"/>
              <a:ext cx="11304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0" name="Google Shape;1370;p37"/>
          <p:cNvGrpSpPr/>
          <p:nvPr/>
        </p:nvGrpSpPr>
        <p:grpSpPr>
          <a:xfrm>
            <a:off x="3136725" y="3287950"/>
            <a:ext cx="1130400" cy="1319125"/>
            <a:chOff x="3136725" y="3287950"/>
            <a:chExt cx="1130400" cy="1319125"/>
          </a:xfrm>
        </p:grpSpPr>
        <p:sp>
          <p:nvSpPr>
            <p:cNvPr id="1371" name="Google Shape;1371;p37"/>
            <p:cNvSpPr/>
            <p:nvPr/>
          </p:nvSpPr>
          <p:spPr>
            <a:xfrm>
              <a:off x="3136725" y="3506075"/>
              <a:ext cx="1130400" cy="1101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7"/>
            <p:cNvSpPr/>
            <p:nvPr/>
          </p:nvSpPr>
          <p:spPr>
            <a:xfrm>
              <a:off x="3136725" y="3287950"/>
              <a:ext cx="11304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3" name="Google Shape;1373;p37"/>
          <p:cNvGrpSpPr/>
          <p:nvPr/>
        </p:nvGrpSpPr>
        <p:grpSpPr>
          <a:xfrm>
            <a:off x="3509286" y="3829991"/>
            <a:ext cx="385297" cy="421910"/>
            <a:chOff x="3451663" y="3618198"/>
            <a:chExt cx="298656" cy="327036"/>
          </a:xfrm>
        </p:grpSpPr>
        <p:sp>
          <p:nvSpPr>
            <p:cNvPr id="1374" name="Google Shape;1374;p37"/>
            <p:cNvSpPr/>
            <p:nvPr/>
          </p:nvSpPr>
          <p:spPr>
            <a:xfrm>
              <a:off x="3451699" y="3624873"/>
              <a:ext cx="234707" cy="320362"/>
            </a:xfrm>
            <a:custGeom>
              <a:avLst/>
              <a:gdLst/>
              <a:ahLst/>
              <a:cxnLst/>
              <a:rect l="l" t="t" r="r" b="b"/>
              <a:pathLst>
                <a:path w="6611" h="9023" extrusionOk="0">
                  <a:moveTo>
                    <a:pt x="100" y="1"/>
                  </a:moveTo>
                  <a:cubicBezTo>
                    <a:pt x="45" y="1"/>
                    <a:pt x="1" y="45"/>
                    <a:pt x="1" y="100"/>
                  </a:cubicBezTo>
                  <a:lnTo>
                    <a:pt x="1" y="8923"/>
                  </a:lnTo>
                  <a:cubicBezTo>
                    <a:pt x="1" y="8977"/>
                    <a:pt x="45" y="9022"/>
                    <a:pt x="100" y="9022"/>
                  </a:cubicBezTo>
                  <a:lnTo>
                    <a:pt x="6511" y="9022"/>
                  </a:lnTo>
                  <a:cubicBezTo>
                    <a:pt x="6564" y="9022"/>
                    <a:pt x="6607" y="8977"/>
                    <a:pt x="6610" y="8923"/>
                  </a:cubicBezTo>
                  <a:lnTo>
                    <a:pt x="6610" y="100"/>
                  </a:lnTo>
                  <a:cubicBezTo>
                    <a:pt x="6610" y="45"/>
                    <a:pt x="6564" y="1"/>
                    <a:pt x="65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7"/>
            <p:cNvSpPr/>
            <p:nvPr/>
          </p:nvSpPr>
          <p:spPr>
            <a:xfrm>
              <a:off x="3669621" y="3656507"/>
              <a:ext cx="16686" cy="288727"/>
            </a:xfrm>
            <a:custGeom>
              <a:avLst/>
              <a:gdLst/>
              <a:ahLst/>
              <a:cxnLst/>
              <a:rect l="l" t="t" r="r" b="b"/>
              <a:pathLst>
                <a:path w="470" h="8132" extrusionOk="0">
                  <a:moveTo>
                    <a:pt x="0" y="1"/>
                  </a:moveTo>
                  <a:cubicBezTo>
                    <a:pt x="55" y="1"/>
                    <a:pt x="100" y="45"/>
                    <a:pt x="100" y="100"/>
                  </a:cubicBezTo>
                  <a:lnTo>
                    <a:pt x="100" y="8032"/>
                  </a:lnTo>
                  <a:cubicBezTo>
                    <a:pt x="100" y="8086"/>
                    <a:pt x="55" y="8131"/>
                    <a:pt x="0" y="8131"/>
                  </a:cubicBezTo>
                  <a:lnTo>
                    <a:pt x="372" y="8131"/>
                  </a:lnTo>
                  <a:cubicBezTo>
                    <a:pt x="425" y="8131"/>
                    <a:pt x="469" y="8086"/>
                    <a:pt x="469" y="8032"/>
                  </a:cubicBezTo>
                  <a:lnTo>
                    <a:pt x="469" y="100"/>
                  </a:lnTo>
                  <a:cubicBezTo>
                    <a:pt x="469" y="44"/>
                    <a:pt x="426" y="1"/>
                    <a:pt x="3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7"/>
            <p:cNvSpPr/>
            <p:nvPr/>
          </p:nvSpPr>
          <p:spPr>
            <a:xfrm>
              <a:off x="3451663" y="3618198"/>
              <a:ext cx="234636" cy="42748"/>
            </a:xfrm>
            <a:custGeom>
              <a:avLst/>
              <a:gdLst/>
              <a:ahLst/>
              <a:cxnLst/>
              <a:rect l="l" t="t" r="r" b="b"/>
              <a:pathLst>
                <a:path w="6609" h="1204" extrusionOk="0">
                  <a:moveTo>
                    <a:pt x="100" y="0"/>
                  </a:moveTo>
                  <a:cubicBezTo>
                    <a:pt x="45" y="0"/>
                    <a:pt x="0" y="45"/>
                    <a:pt x="0" y="100"/>
                  </a:cubicBezTo>
                  <a:lnTo>
                    <a:pt x="0" y="1203"/>
                  </a:lnTo>
                  <a:lnTo>
                    <a:pt x="6608" y="1203"/>
                  </a:lnTo>
                  <a:lnTo>
                    <a:pt x="6608" y="100"/>
                  </a:lnTo>
                  <a:cubicBezTo>
                    <a:pt x="6608" y="43"/>
                    <a:pt x="6565" y="0"/>
                    <a:pt x="65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7"/>
            <p:cNvSpPr/>
            <p:nvPr/>
          </p:nvSpPr>
          <p:spPr>
            <a:xfrm>
              <a:off x="3669656" y="3618198"/>
              <a:ext cx="16651" cy="42748"/>
            </a:xfrm>
            <a:custGeom>
              <a:avLst/>
              <a:gdLst/>
              <a:ahLst/>
              <a:cxnLst/>
              <a:rect l="l" t="t" r="r" b="b"/>
              <a:pathLst>
                <a:path w="469" h="1204" extrusionOk="0">
                  <a:moveTo>
                    <a:pt x="1" y="0"/>
                  </a:moveTo>
                  <a:cubicBezTo>
                    <a:pt x="55" y="0"/>
                    <a:pt x="100" y="45"/>
                    <a:pt x="100" y="100"/>
                  </a:cubicBezTo>
                  <a:lnTo>
                    <a:pt x="100" y="1203"/>
                  </a:lnTo>
                  <a:lnTo>
                    <a:pt x="468" y="1203"/>
                  </a:lnTo>
                  <a:lnTo>
                    <a:pt x="468" y="100"/>
                  </a:lnTo>
                  <a:cubicBezTo>
                    <a:pt x="468" y="43"/>
                    <a:pt x="425" y="0"/>
                    <a:pt x="3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7"/>
            <p:cNvSpPr/>
            <p:nvPr/>
          </p:nvSpPr>
          <p:spPr>
            <a:xfrm>
              <a:off x="3532683" y="3688176"/>
              <a:ext cx="72603" cy="72608"/>
            </a:xfrm>
            <a:custGeom>
              <a:avLst/>
              <a:gdLst/>
              <a:ahLst/>
              <a:cxnLst/>
              <a:rect l="l" t="t" r="r" b="b"/>
              <a:pathLst>
                <a:path w="2045" h="2045" extrusionOk="0">
                  <a:moveTo>
                    <a:pt x="1022" y="1"/>
                  </a:moveTo>
                  <a:cubicBezTo>
                    <a:pt x="458" y="1"/>
                    <a:pt x="1" y="458"/>
                    <a:pt x="1" y="1023"/>
                  </a:cubicBezTo>
                  <a:cubicBezTo>
                    <a:pt x="1" y="1587"/>
                    <a:pt x="458" y="2044"/>
                    <a:pt x="1022" y="2044"/>
                  </a:cubicBezTo>
                  <a:cubicBezTo>
                    <a:pt x="1587" y="2044"/>
                    <a:pt x="2044" y="1587"/>
                    <a:pt x="2044" y="1023"/>
                  </a:cubicBezTo>
                  <a:cubicBezTo>
                    <a:pt x="2044" y="458"/>
                    <a:pt x="1587" y="1"/>
                    <a:pt x="10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7"/>
            <p:cNvSpPr/>
            <p:nvPr/>
          </p:nvSpPr>
          <p:spPr>
            <a:xfrm>
              <a:off x="3541665" y="3690945"/>
              <a:ext cx="63656" cy="69838"/>
            </a:xfrm>
            <a:custGeom>
              <a:avLst/>
              <a:gdLst/>
              <a:ahLst/>
              <a:cxnLst/>
              <a:rect l="l" t="t" r="r" b="b"/>
              <a:pathLst>
                <a:path w="1793" h="1967" extrusionOk="0">
                  <a:moveTo>
                    <a:pt x="1165" y="0"/>
                  </a:moveTo>
                  <a:lnTo>
                    <a:pt x="1165" y="0"/>
                  </a:lnTo>
                  <a:cubicBezTo>
                    <a:pt x="1322" y="180"/>
                    <a:pt x="1417" y="415"/>
                    <a:pt x="1417" y="673"/>
                  </a:cubicBezTo>
                  <a:cubicBezTo>
                    <a:pt x="1417" y="1235"/>
                    <a:pt x="959" y="1694"/>
                    <a:pt x="395" y="1694"/>
                  </a:cubicBezTo>
                  <a:cubicBezTo>
                    <a:pt x="257" y="1694"/>
                    <a:pt x="122" y="1665"/>
                    <a:pt x="1" y="1615"/>
                  </a:cubicBezTo>
                  <a:lnTo>
                    <a:pt x="1" y="1615"/>
                  </a:lnTo>
                  <a:cubicBezTo>
                    <a:pt x="188" y="1831"/>
                    <a:pt x="463" y="1966"/>
                    <a:pt x="771" y="1966"/>
                  </a:cubicBezTo>
                  <a:cubicBezTo>
                    <a:pt x="1335" y="1966"/>
                    <a:pt x="1793" y="1509"/>
                    <a:pt x="1793" y="945"/>
                  </a:cubicBezTo>
                  <a:cubicBezTo>
                    <a:pt x="1793" y="520"/>
                    <a:pt x="1534" y="156"/>
                    <a:pt x="11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7"/>
            <p:cNvSpPr/>
            <p:nvPr/>
          </p:nvSpPr>
          <p:spPr>
            <a:xfrm>
              <a:off x="3482871" y="3782652"/>
              <a:ext cx="177122" cy="40405"/>
            </a:xfrm>
            <a:custGeom>
              <a:avLst/>
              <a:gdLst/>
              <a:ahLst/>
              <a:cxnLst/>
              <a:rect l="l" t="t" r="r" b="b"/>
              <a:pathLst>
                <a:path w="4989" h="1138" extrusionOk="0">
                  <a:moveTo>
                    <a:pt x="159" y="1"/>
                  </a:moveTo>
                  <a:cubicBezTo>
                    <a:pt x="71" y="1"/>
                    <a:pt x="1" y="70"/>
                    <a:pt x="1" y="159"/>
                  </a:cubicBezTo>
                  <a:lnTo>
                    <a:pt x="1" y="979"/>
                  </a:lnTo>
                  <a:cubicBezTo>
                    <a:pt x="1" y="1067"/>
                    <a:pt x="71" y="1137"/>
                    <a:pt x="159" y="1137"/>
                  </a:cubicBezTo>
                  <a:lnTo>
                    <a:pt x="4830" y="1137"/>
                  </a:lnTo>
                  <a:cubicBezTo>
                    <a:pt x="4919" y="1137"/>
                    <a:pt x="4988" y="1067"/>
                    <a:pt x="4988" y="979"/>
                  </a:cubicBezTo>
                  <a:lnTo>
                    <a:pt x="4988" y="159"/>
                  </a:lnTo>
                  <a:cubicBezTo>
                    <a:pt x="4988" y="70"/>
                    <a:pt x="4919" y="1"/>
                    <a:pt x="48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7"/>
            <p:cNvSpPr/>
            <p:nvPr/>
          </p:nvSpPr>
          <p:spPr>
            <a:xfrm>
              <a:off x="3641218" y="3782652"/>
              <a:ext cx="18781" cy="40405"/>
            </a:xfrm>
            <a:custGeom>
              <a:avLst/>
              <a:gdLst/>
              <a:ahLst/>
              <a:cxnLst/>
              <a:rect l="l" t="t" r="r" b="b"/>
              <a:pathLst>
                <a:path w="529" h="1138" extrusionOk="0">
                  <a:moveTo>
                    <a:pt x="0" y="1"/>
                  </a:moveTo>
                  <a:cubicBezTo>
                    <a:pt x="88" y="1"/>
                    <a:pt x="159" y="70"/>
                    <a:pt x="159" y="159"/>
                  </a:cubicBezTo>
                  <a:lnTo>
                    <a:pt x="159" y="979"/>
                  </a:lnTo>
                  <a:cubicBezTo>
                    <a:pt x="159" y="1067"/>
                    <a:pt x="88" y="1137"/>
                    <a:pt x="0" y="1137"/>
                  </a:cubicBezTo>
                  <a:lnTo>
                    <a:pt x="370" y="1137"/>
                  </a:lnTo>
                  <a:cubicBezTo>
                    <a:pt x="459" y="1137"/>
                    <a:pt x="528" y="1067"/>
                    <a:pt x="528" y="979"/>
                  </a:cubicBezTo>
                  <a:lnTo>
                    <a:pt x="528" y="159"/>
                  </a:lnTo>
                  <a:cubicBezTo>
                    <a:pt x="528" y="70"/>
                    <a:pt x="459" y="1"/>
                    <a:pt x="370" y="1"/>
                  </a:cubicBezTo>
                  <a:close/>
                </a:path>
              </a:pathLst>
            </a:custGeom>
            <a:solidFill>
              <a:srgbClr val="9FAC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7"/>
            <p:cNvSpPr/>
            <p:nvPr/>
          </p:nvSpPr>
          <p:spPr>
            <a:xfrm>
              <a:off x="3522280" y="3839919"/>
              <a:ext cx="90602" cy="9835"/>
            </a:xfrm>
            <a:custGeom>
              <a:avLst/>
              <a:gdLst/>
              <a:ahLst/>
              <a:cxnLst/>
              <a:rect l="l" t="t" r="r" b="b"/>
              <a:pathLst>
                <a:path w="2552" h="277" extrusionOk="0">
                  <a:moveTo>
                    <a:pt x="140" y="1"/>
                  </a:moveTo>
                  <a:cubicBezTo>
                    <a:pt x="63" y="1"/>
                    <a:pt x="0" y="64"/>
                    <a:pt x="0" y="139"/>
                  </a:cubicBezTo>
                  <a:cubicBezTo>
                    <a:pt x="0" y="215"/>
                    <a:pt x="62" y="277"/>
                    <a:pt x="140" y="277"/>
                  </a:cubicBezTo>
                  <a:lnTo>
                    <a:pt x="2413" y="277"/>
                  </a:lnTo>
                  <a:cubicBezTo>
                    <a:pt x="2488" y="277"/>
                    <a:pt x="2552" y="215"/>
                    <a:pt x="2552" y="139"/>
                  </a:cubicBezTo>
                  <a:cubicBezTo>
                    <a:pt x="2552" y="64"/>
                    <a:pt x="2490" y="1"/>
                    <a:pt x="24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7"/>
            <p:cNvSpPr/>
            <p:nvPr/>
          </p:nvSpPr>
          <p:spPr>
            <a:xfrm>
              <a:off x="3478007" y="3839919"/>
              <a:ext cx="31278" cy="9835"/>
            </a:xfrm>
            <a:custGeom>
              <a:avLst/>
              <a:gdLst/>
              <a:ahLst/>
              <a:cxnLst/>
              <a:rect l="l" t="t" r="r" b="b"/>
              <a:pathLst>
                <a:path w="881" h="277" extrusionOk="0">
                  <a:moveTo>
                    <a:pt x="139" y="1"/>
                  </a:moveTo>
                  <a:cubicBezTo>
                    <a:pt x="64" y="1"/>
                    <a:pt x="1" y="64"/>
                    <a:pt x="1" y="139"/>
                  </a:cubicBezTo>
                  <a:cubicBezTo>
                    <a:pt x="1" y="215"/>
                    <a:pt x="63" y="277"/>
                    <a:pt x="139" y="277"/>
                  </a:cubicBezTo>
                  <a:lnTo>
                    <a:pt x="742" y="277"/>
                  </a:lnTo>
                  <a:cubicBezTo>
                    <a:pt x="818" y="277"/>
                    <a:pt x="880" y="215"/>
                    <a:pt x="880" y="139"/>
                  </a:cubicBezTo>
                  <a:cubicBezTo>
                    <a:pt x="880" y="64"/>
                    <a:pt x="820" y="1"/>
                    <a:pt x="7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7"/>
            <p:cNvSpPr/>
            <p:nvPr/>
          </p:nvSpPr>
          <p:spPr>
            <a:xfrm>
              <a:off x="3478007" y="3864240"/>
              <a:ext cx="134874" cy="9906"/>
            </a:xfrm>
            <a:custGeom>
              <a:avLst/>
              <a:gdLst/>
              <a:ahLst/>
              <a:cxnLst/>
              <a:rect l="l" t="t" r="r" b="b"/>
              <a:pathLst>
                <a:path w="3799" h="279" extrusionOk="0">
                  <a:moveTo>
                    <a:pt x="139" y="1"/>
                  </a:moveTo>
                  <a:cubicBezTo>
                    <a:pt x="64" y="1"/>
                    <a:pt x="1" y="64"/>
                    <a:pt x="1" y="139"/>
                  </a:cubicBezTo>
                  <a:cubicBezTo>
                    <a:pt x="1" y="215"/>
                    <a:pt x="63" y="278"/>
                    <a:pt x="139" y="278"/>
                  </a:cubicBezTo>
                  <a:lnTo>
                    <a:pt x="3660" y="278"/>
                  </a:lnTo>
                  <a:cubicBezTo>
                    <a:pt x="3735" y="278"/>
                    <a:pt x="3799" y="215"/>
                    <a:pt x="3799" y="139"/>
                  </a:cubicBezTo>
                  <a:cubicBezTo>
                    <a:pt x="3799" y="64"/>
                    <a:pt x="3737" y="1"/>
                    <a:pt x="36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7"/>
            <p:cNvSpPr/>
            <p:nvPr/>
          </p:nvSpPr>
          <p:spPr>
            <a:xfrm>
              <a:off x="3566553" y="3888560"/>
              <a:ext cx="46331" cy="9906"/>
            </a:xfrm>
            <a:custGeom>
              <a:avLst/>
              <a:gdLst/>
              <a:ahLst/>
              <a:cxnLst/>
              <a:rect l="l" t="t" r="r" b="b"/>
              <a:pathLst>
                <a:path w="1305" h="279" extrusionOk="0">
                  <a:moveTo>
                    <a:pt x="139" y="1"/>
                  </a:moveTo>
                  <a:cubicBezTo>
                    <a:pt x="63" y="1"/>
                    <a:pt x="1" y="63"/>
                    <a:pt x="1" y="140"/>
                  </a:cubicBezTo>
                  <a:cubicBezTo>
                    <a:pt x="1" y="215"/>
                    <a:pt x="61" y="278"/>
                    <a:pt x="139" y="278"/>
                  </a:cubicBezTo>
                  <a:lnTo>
                    <a:pt x="1166" y="278"/>
                  </a:lnTo>
                  <a:cubicBezTo>
                    <a:pt x="1241" y="278"/>
                    <a:pt x="1305" y="215"/>
                    <a:pt x="1305" y="140"/>
                  </a:cubicBezTo>
                  <a:cubicBezTo>
                    <a:pt x="1305" y="64"/>
                    <a:pt x="1243" y="1"/>
                    <a:pt x="11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7"/>
            <p:cNvSpPr/>
            <p:nvPr/>
          </p:nvSpPr>
          <p:spPr>
            <a:xfrm>
              <a:off x="3478007" y="3888560"/>
              <a:ext cx="75301" cy="9906"/>
            </a:xfrm>
            <a:custGeom>
              <a:avLst/>
              <a:gdLst/>
              <a:ahLst/>
              <a:cxnLst/>
              <a:rect l="l" t="t" r="r" b="b"/>
              <a:pathLst>
                <a:path w="2121" h="279" extrusionOk="0">
                  <a:moveTo>
                    <a:pt x="139" y="1"/>
                  </a:moveTo>
                  <a:cubicBezTo>
                    <a:pt x="64" y="1"/>
                    <a:pt x="1" y="63"/>
                    <a:pt x="1" y="140"/>
                  </a:cubicBezTo>
                  <a:cubicBezTo>
                    <a:pt x="1" y="215"/>
                    <a:pt x="63" y="278"/>
                    <a:pt x="139" y="278"/>
                  </a:cubicBezTo>
                  <a:lnTo>
                    <a:pt x="1981" y="278"/>
                  </a:lnTo>
                  <a:cubicBezTo>
                    <a:pt x="2057" y="278"/>
                    <a:pt x="2121" y="215"/>
                    <a:pt x="2121" y="140"/>
                  </a:cubicBezTo>
                  <a:cubicBezTo>
                    <a:pt x="2121" y="64"/>
                    <a:pt x="2059" y="1"/>
                    <a:pt x="1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7"/>
            <p:cNvSpPr/>
            <p:nvPr/>
          </p:nvSpPr>
          <p:spPr>
            <a:xfrm>
              <a:off x="3478007" y="3912951"/>
              <a:ext cx="134874" cy="9835"/>
            </a:xfrm>
            <a:custGeom>
              <a:avLst/>
              <a:gdLst/>
              <a:ahLst/>
              <a:cxnLst/>
              <a:rect l="l" t="t" r="r" b="b"/>
              <a:pathLst>
                <a:path w="3799" h="277" extrusionOk="0">
                  <a:moveTo>
                    <a:pt x="139" y="0"/>
                  </a:moveTo>
                  <a:cubicBezTo>
                    <a:pt x="64" y="0"/>
                    <a:pt x="1" y="62"/>
                    <a:pt x="1" y="138"/>
                  </a:cubicBezTo>
                  <a:cubicBezTo>
                    <a:pt x="1" y="213"/>
                    <a:pt x="63" y="276"/>
                    <a:pt x="139" y="276"/>
                  </a:cubicBezTo>
                  <a:lnTo>
                    <a:pt x="3660" y="276"/>
                  </a:lnTo>
                  <a:cubicBezTo>
                    <a:pt x="3735" y="276"/>
                    <a:pt x="3799" y="213"/>
                    <a:pt x="3799" y="138"/>
                  </a:cubicBezTo>
                  <a:cubicBezTo>
                    <a:pt x="3799" y="62"/>
                    <a:pt x="3737" y="0"/>
                    <a:pt x="36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7"/>
            <p:cNvSpPr/>
            <p:nvPr/>
          </p:nvSpPr>
          <p:spPr>
            <a:xfrm>
              <a:off x="3639158" y="3759042"/>
              <a:ext cx="111158" cy="186188"/>
            </a:xfrm>
            <a:custGeom>
              <a:avLst/>
              <a:gdLst/>
              <a:ahLst/>
              <a:cxnLst/>
              <a:rect l="l" t="t" r="r" b="b"/>
              <a:pathLst>
                <a:path w="3131" h="5244" extrusionOk="0">
                  <a:moveTo>
                    <a:pt x="159" y="1"/>
                  </a:moveTo>
                  <a:cubicBezTo>
                    <a:pt x="71" y="1"/>
                    <a:pt x="1" y="73"/>
                    <a:pt x="1" y="159"/>
                  </a:cubicBezTo>
                  <a:lnTo>
                    <a:pt x="1" y="5085"/>
                  </a:lnTo>
                  <a:cubicBezTo>
                    <a:pt x="1" y="5173"/>
                    <a:pt x="73" y="5243"/>
                    <a:pt x="159" y="5243"/>
                  </a:cubicBezTo>
                  <a:lnTo>
                    <a:pt x="2972" y="5243"/>
                  </a:lnTo>
                  <a:cubicBezTo>
                    <a:pt x="3059" y="5243"/>
                    <a:pt x="3131" y="5171"/>
                    <a:pt x="3131" y="5085"/>
                  </a:cubicBezTo>
                  <a:lnTo>
                    <a:pt x="3131" y="159"/>
                  </a:lnTo>
                  <a:cubicBezTo>
                    <a:pt x="3131" y="71"/>
                    <a:pt x="3059" y="1"/>
                    <a:pt x="29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7"/>
            <p:cNvSpPr/>
            <p:nvPr/>
          </p:nvSpPr>
          <p:spPr>
            <a:xfrm>
              <a:off x="3731468" y="3759042"/>
              <a:ext cx="18852" cy="186188"/>
            </a:xfrm>
            <a:custGeom>
              <a:avLst/>
              <a:gdLst/>
              <a:ahLst/>
              <a:cxnLst/>
              <a:rect l="l" t="t" r="r" b="b"/>
              <a:pathLst>
                <a:path w="531" h="5244" extrusionOk="0">
                  <a:moveTo>
                    <a:pt x="1" y="1"/>
                  </a:moveTo>
                  <a:cubicBezTo>
                    <a:pt x="90" y="1"/>
                    <a:pt x="159" y="71"/>
                    <a:pt x="159" y="159"/>
                  </a:cubicBezTo>
                  <a:lnTo>
                    <a:pt x="159" y="5085"/>
                  </a:lnTo>
                  <a:cubicBezTo>
                    <a:pt x="159" y="5173"/>
                    <a:pt x="89" y="5243"/>
                    <a:pt x="1" y="5243"/>
                  </a:cubicBezTo>
                  <a:lnTo>
                    <a:pt x="372" y="5243"/>
                  </a:lnTo>
                  <a:cubicBezTo>
                    <a:pt x="460" y="5243"/>
                    <a:pt x="531" y="5171"/>
                    <a:pt x="531" y="5085"/>
                  </a:cubicBezTo>
                  <a:lnTo>
                    <a:pt x="531" y="159"/>
                  </a:lnTo>
                  <a:cubicBezTo>
                    <a:pt x="531" y="73"/>
                    <a:pt x="459" y="1"/>
                    <a:pt x="3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7"/>
            <p:cNvSpPr/>
            <p:nvPr/>
          </p:nvSpPr>
          <p:spPr>
            <a:xfrm>
              <a:off x="3658543" y="3864240"/>
              <a:ext cx="72354" cy="9906"/>
            </a:xfrm>
            <a:custGeom>
              <a:avLst/>
              <a:gdLst/>
              <a:ahLst/>
              <a:cxnLst/>
              <a:rect l="l" t="t" r="r" b="b"/>
              <a:pathLst>
                <a:path w="2038" h="279" extrusionOk="0">
                  <a:moveTo>
                    <a:pt x="138" y="1"/>
                  </a:moveTo>
                  <a:cubicBezTo>
                    <a:pt x="62" y="1"/>
                    <a:pt x="0" y="64"/>
                    <a:pt x="0" y="139"/>
                  </a:cubicBezTo>
                  <a:cubicBezTo>
                    <a:pt x="0" y="215"/>
                    <a:pt x="60" y="278"/>
                    <a:pt x="138" y="278"/>
                  </a:cubicBezTo>
                  <a:lnTo>
                    <a:pt x="1900" y="278"/>
                  </a:lnTo>
                  <a:cubicBezTo>
                    <a:pt x="1976" y="278"/>
                    <a:pt x="2038" y="215"/>
                    <a:pt x="2038" y="139"/>
                  </a:cubicBezTo>
                  <a:cubicBezTo>
                    <a:pt x="2038" y="64"/>
                    <a:pt x="1976" y="1"/>
                    <a:pt x="19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7"/>
            <p:cNvSpPr/>
            <p:nvPr/>
          </p:nvSpPr>
          <p:spPr>
            <a:xfrm>
              <a:off x="3658579" y="3888560"/>
              <a:ext cx="55526" cy="9906"/>
            </a:xfrm>
            <a:custGeom>
              <a:avLst/>
              <a:gdLst/>
              <a:ahLst/>
              <a:cxnLst/>
              <a:rect l="l" t="t" r="r" b="b"/>
              <a:pathLst>
                <a:path w="1564" h="279" extrusionOk="0">
                  <a:moveTo>
                    <a:pt x="139" y="1"/>
                  </a:moveTo>
                  <a:cubicBezTo>
                    <a:pt x="64" y="1"/>
                    <a:pt x="0" y="63"/>
                    <a:pt x="0" y="140"/>
                  </a:cubicBezTo>
                  <a:cubicBezTo>
                    <a:pt x="0" y="215"/>
                    <a:pt x="61" y="278"/>
                    <a:pt x="139" y="278"/>
                  </a:cubicBezTo>
                  <a:lnTo>
                    <a:pt x="1425" y="278"/>
                  </a:lnTo>
                  <a:cubicBezTo>
                    <a:pt x="1503" y="278"/>
                    <a:pt x="1563" y="215"/>
                    <a:pt x="1563" y="140"/>
                  </a:cubicBezTo>
                  <a:cubicBezTo>
                    <a:pt x="1563" y="64"/>
                    <a:pt x="1503" y="1"/>
                    <a:pt x="14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7"/>
            <p:cNvSpPr/>
            <p:nvPr/>
          </p:nvSpPr>
          <p:spPr>
            <a:xfrm>
              <a:off x="3658579" y="3912951"/>
              <a:ext cx="55526" cy="9835"/>
            </a:xfrm>
            <a:custGeom>
              <a:avLst/>
              <a:gdLst/>
              <a:ahLst/>
              <a:cxnLst/>
              <a:rect l="l" t="t" r="r" b="b"/>
              <a:pathLst>
                <a:path w="1564" h="277" extrusionOk="0">
                  <a:moveTo>
                    <a:pt x="139" y="0"/>
                  </a:moveTo>
                  <a:cubicBezTo>
                    <a:pt x="64" y="0"/>
                    <a:pt x="0" y="62"/>
                    <a:pt x="0" y="138"/>
                  </a:cubicBezTo>
                  <a:cubicBezTo>
                    <a:pt x="0" y="213"/>
                    <a:pt x="61" y="276"/>
                    <a:pt x="139" y="276"/>
                  </a:cubicBezTo>
                  <a:lnTo>
                    <a:pt x="1425" y="276"/>
                  </a:lnTo>
                  <a:cubicBezTo>
                    <a:pt x="1503" y="276"/>
                    <a:pt x="1563" y="213"/>
                    <a:pt x="1563" y="138"/>
                  </a:cubicBezTo>
                  <a:cubicBezTo>
                    <a:pt x="1563" y="62"/>
                    <a:pt x="1503" y="0"/>
                    <a:pt x="14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37"/>
          <p:cNvGrpSpPr/>
          <p:nvPr/>
        </p:nvGrpSpPr>
        <p:grpSpPr>
          <a:xfrm>
            <a:off x="5137113" y="1985159"/>
            <a:ext cx="609914" cy="421922"/>
            <a:chOff x="4732210" y="3668507"/>
            <a:chExt cx="327049" cy="226231"/>
          </a:xfrm>
        </p:grpSpPr>
        <p:sp>
          <p:nvSpPr>
            <p:cNvPr id="1394" name="Google Shape;1394;p37"/>
            <p:cNvSpPr/>
            <p:nvPr/>
          </p:nvSpPr>
          <p:spPr>
            <a:xfrm>
              <a:off x="4755465" y="3668507"/>
              <a:ext cx="280505" cy="192721"/>
            </a:xfrm>
            <a:custGeom>
              <a:avLst/>
              <a:gdLst/>
              <a:ahLst/>
              <a:cxnLst/>
              <a:rect l="l" t="t" r="r" b="b"/>
              <a:pathLst>
                <a:path w="7901" h="5428" extrusionOk="0">
                  <a:moveTo>
                    <a:pt x="307" y="1"/>
                  </a:moveTo>
                  <a:cubicBezTo>
                    <a:pt x="137" y="1"/>
                    <a:pt x="0" y="139"/>
                    <a:pt x="0" y="309"/>
                  </a:cubicBezTo>
                  <a:lnTo>
                    <a:pt x="0" y="5119"/>
                  </a:lnTo>
                  <a:cubicBezTo>
                    <a:pt x="0" y="5291"/>
                    <a:pt x="138" y="5427"/>
                    <a:pt x="307" y="5427"/>
                  </a:cubicBezTo>
                  <a:lnTo>
                    <a:pt x="7592" y="5427"/>
                  </a:lnTo>
                  <a:cubicBezTo>
                    <a:pt x="7761" y="5427"/>
                    <a:pt x="7899" y="5289"/>
                    <a:pt x="7900" y="5119"/>
                  </a:cubicBezTo>
                  <a:lnTo>
                    <a:pt x="7900" y="309"/>
                  </a:lnTo>
                  <a:cubicBezTo>
                    <a:pt x="7900" y="137"/>
                    <a:pt x="7761" y="1"/>
                    <a:pt x="75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7"/>
            <p:cNvSpPr/>
            <p:nvPr/>
          </p:nvSpPr>
          <p:spPr>
            <a:xfrm>
              <a:off x="5011837" y="3668507"/>
              <a:ext cx="24071" cy="192721"/>
            </a:xfrm>
            <a:custGeom>
              <a:avLst/>
              <a:gdLst/>
              <a:ahLst/>
              <a:cxnLst/>
              <a:rect l="l" t="t" r="r" b="b"/>
              <a:pathLst>
                <a:path w="678" h="5428" extrusionOk="0">
                  <a:moveTo>
                    <a:pt x="0" y="1"/>
                  </a:moveTo>
                  <a:cubicBezTo>
                    <a:pt x="170" y="1"/>
                    <a:pt x="308" y="139"/>
                    <a:pt x="308" y="309"/>
                  </a:cubicBezTo>
                  <a:lnTo>
                    <a:pt x="308" y="5119"/>
                  </a:lnTo>
                  <a:cubicBezTo>
                    <a:pt x="308" y="5291"/>
                    <a:pt x="170" y="5427"/>
                    <a:pt x="0" y="5427"/>
                  </a:cubicBezTo>
                  <a:lnTo>
                    <a:pt x="371" y="5427"/>
                  </a:lnTo>
                  <a:cubicBezTo>
                    <a:pt x="540" y="5427"/>
                    <a:pt x="678" y="5289"/>
                    <a:pt x="678" y="5119"/>
                  </a:cubicBezTo>
                  <a:lnTo>
                    <a:pt x="678" y="309"/>
                  </a:lnTo>
                  <a:cubicBezTo>
                    <a:pt x="678" y="139"/>
                    <a:pt x="540" y="2"/>
                    <a:pt x="3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7"/>
            <p:cNvSpPr/>
            <p:nvPr/>
          </p:nvSpPr>
          <p:spPr>
            <a:xfrm>
              <a:off x="4776803" y="3690235"/>
              <a:ext cx="237796" cy="153098"/>
            </a:xfrm>
            <a:custGeom>
              <a:avLst/>
              <a:gdLst/>
              <a:ahLst/>
              <a:cxnLst/>
              <a:rect l="l" t="t" r="r" b="b"/>
              <a:pathLst>
                <a:path w="6698" h="4312" extrusionOk="0">
                  <a:moveTo>
                    <a:pt x="288" y="0"/>
                  </a:moveTo>
                  <a:cubicBezTo>
                    <a:pt x="173" y="0"/>
                    <a:pt x="83" y="94"/>
                    <a:pt x="83" y="208"/>
                  </a:cubicBezTo>
                  <a:lnTo>
                    <a:pt x="83" y="3232"/>
                  </a:lnTo>
                  <a:lnTo>
                    <a:pt x="1" y="3360"/>
                  </a:lnTo>
                  <a:lnTo>
                    <a:pt x="1" y="4104"/>
                  </a:lnTo>
                  <a:cubicBezTo>
                    <a:pt x="1" y="4220"/>
                    <a:pt x="94" y="4312"/>
                    <a:pt x="208" y="4312"/>
                  </a:cubicBezTo>
                  <a:lnTo>
                    <a:pt x="6491" y="4312"/>
                  </a:lnTo>
                  <a:cubicBezTo>
                    <a:pt x="6604" y="4312"/>
                    <a:pt x="6696" y="4218"/>
                    <a:pt x="6698" y="4104"/>
                  </a:cubicBezTo>
                  <a:lnTo>
                    <a:pt x="6698" y="3360"/>
                  </a:lnTo>
                  <a:lnTo>
                    <a:pt x="6645" y="3189"/>
                  </a:lnTo>
                  <a:lnTo>
                    <a:pt x="6655" y="208"/>
                  </a:lnTo>
                  <a:cubicBezTo>
                    <a:pt x="6655" y="92"/>
                    <a:pt x="6561" y="0"/>
                    <a:pt x="64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7"/>
            <p:cNvSpPr/>
            <p:nvPr/>
          </p:nvSpPr>
          <p:spPr>
            <a:xfrm>
              <a:off x="4993908" y="3686436"/>
              <a:ext cx="20662" cy="156897"/>
            </a:xfrm>
            <a:custGeom>
              <a:avLst/>
              <a:gdLst/>
              <a:ahLst/>
              <a:cxnLst/>
              <a:rect l="l" t="t" r="r" b="b"/>
              <a:pathLst>
                <a:path w="582" h="4419" extrusionOk="0">
                  <a:moveTo>
                    <a:pt x="0" y="1"/>
                  </a:moveTo>
                  <a:cubicBezTo>
                    <a:pt x="115" y="1"/>
                    <a:pt x="207" y="94"/>
                    <a:pt x="207" y="208"/>
                  </a:cubicBezTo>
                  <a:lnTo>
                    <a:pt x="207" y="4211"/>
                  </a:lnTo>
                  <a:cubicBezTo>
                    <a:pt x="207" y="4327"/>
                    <a:pt x="114" y="4419"/>
                    <a:pt x="0" y="4419"/>
                  </a:cubicBezTo>
                  <a:lnTo>
                    <a:pt x="374" y="4419"/>
                  </a:lnTo>
                  <a:cubicBezTo>
                    <a:pt x="489" y="4419"/>
                    <a:pt x="581" y="4325"/>
                    <a:pt x="581" y="4211"/>
                  </a:cubicBezTo>
                  <a:lnTo>
                    <a:pt x="581" y="208"/>
                  </a:lnTo>
                  <a:cubicBezTo>
                    <a:pt x="581" y="93"/>
                    <a:pt x="489"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7"/>
            <p:cNvSpPr/>
            <p:nvPr/>
          </p:nvSpPr>
          <p:spPr>
            <a:xfrm>
              <a:off x="4875326" y="3686436"/>
              <a:ext cx="139241" cy="89402"/>
            </a:xfrm>
            <a:custGeom>
              <a:avLst/>
              <a:gdLst/>
              <a:ahLst/>
              <a:cxnLst/>
              <a:rect l="l" t="t" r="r" b="b"/>
              <a:pathLst>
                <a:path w="3922" h="2518" extrusionOk="0">
                  <a:moveTo>
                    <a:pt x="115" y="1"/>
                  </a:moveTo>
                  <a:cubicBezTo>
                    <a:pt x="0" y="1"/>
                    <a:pt x="33" y="94"/>
                    <a:pt x="33" y="208"/>
                  </a:cubicBezTo>
                  <a:lnTo>
                    <a:pt x="33" y="2518"/>
                  </a:lnTo>
                  <a:lnTo>
                    <a:pt x="3921" y="2518"/>
                  </a:lnTo>
                  <a:lnTo>
                    <a:pt x="3921" y="208"/>
                  </a:lnTo>
                  <a:cubicBezTo>
                    <a:pt x="3921" y="93"/>
                    <a:pt x="3829" y="1"/>
                    <a:pt x="37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7"/>
            <p:cNvSpPr/>
            <p:nvPr/>
          </p:nvSpPr>
          <p:spPr>
            <a:xfrm>
              <a:off x="4993837" y="3686436"/>
              <a:ext cx="20733" cy="89402"/>
            </a:xfrm>
            <a:custGeom>
              <a:avLst/>
              <a:gdLst/>
              <a:ahLst/>
              <a:cxnLst/>
              <a:rect l="l" t="t" r="r" b="b"/>
              <a:pathLst>
                <a:path w="584" h="2518" extrusionOk="0">
                  <a:moveTo>
                    <a:pt x="1" y="1"/>
                  </a:moveTo>
                  <a:cubicBezTo>
                    <a:pt x="116" y="1"/>
                    <a:pt x="208" y="94"/>
                    <a:pt x="208" y="208"/>
                  </a:cubicBezTo>
                  <a:lnTo>
                    <a:pt x="208" y="2518"/>
                  </a:lnTo>
                  <a:lnTo>
                    <a:pt x="583" y="2518"/>
                  </a:lnTo>
                  <a:lnTo>
                    <a:pt x="583" y="208"/>
                  </a:lnTo>
                  <a:cubicBezTo>
                    <a:pt x="583" y="93"/>
                    <a:pt x="491" y="1"/>
                    <a:pt x="3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7"/>
            <p:cNvSpPr/>
            <p:nvPr/>
          </p:nvSpPr>
          <p:spPr>
            <a:xfrm>
              <a:off x="4898261" y="3704082"/>
              <a:ext cx="98200" cy="54145"/>
            </a:xfrm>
            <a:custGeom>
              <a:avLst/>
              <a:gdLst/>
              <a:ahLst/>
              <a:cxnLst/>
              <a:rect l="l" t="t" r="r" b="b"/>
              <a:pathLst>
                <a:path w="2766" h="1525" extrusionOk="0">
                  <a:moveTo>
                    <a:pt x="167" y="0"/>
                  </a:moveTo>
                  <a:cubicBezTo>
                    <a:pt x="75" y="0"/>
                    <a:pt x="0" y="75"/>
                    <a:pt x="0" y="167"/>
                  </a:cubicBezTo>
                  <a:lnTo>
                    <a:pt x="0" y="1357"/>
                  </a:lnTo>
                  <a:cubicBezTo>
                    <a:pt x="0" y="1448"/>
                    <a:pt x="75" y="1524"/>
                    <a:pt x="167" y="1524"/>
                  </a:cubicBezTo>
                  <a:lnTo>
                    <a:pt x="2599" y="1524"/>
                  </a:lnTo>
                  <a:cubicBezTo>
                    <a:pt x="2693" y="1524"/>
                    <a:pt x="2766" y="1448"/>
                    <a:pt x="2766" y="1357"/>
                  </a:cubicBezTo>
                  <a:lnTo>
                    <a:pt x="2766" y="167"/>
                  </a:lnTo>
                  <a:cubicBezTo>
                    <a:pt x="2766" y="75"/>
                    <a:pt x="2691" y="0"/>
                    <a:pt x="2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7"/>
            <p:cNvSpPr/>
            <p:nvPr/>
          </p:nvSpPr>
          <p:spPr>
            <a:xfrm>
              <a:off x="4977328" y="3704082"/>
              <a:ext cx="19136" cy="54145"/>
            </a:xfrm>
            <a:custGeom>
              <a:avLst/>
              <a:gdLst/>
              <a:ahLst/>
              <a:cxnLst/>
              <a:rect l="l" t="t" r="r" b="b"/>
              <a:pathLst>
                <a:path w="539" h="1525" extrusionOk="0">
                  <a:moveTo>
                    <a:pt x="1" y="0"/>
                  </a:moveTo>
                  <a:cubicBezTo>
                    <a:pt x="93" y="0"/>
                    <a:pt x="169" y="75"/>
                    <a:pt x="169" y="167"/>
                  </a:cubicBezTo>
                  <a:lnTo>
                    <a:pt x="169" y="1357"/>
                  </a:lnTo>
                  <a:cubicBezTo>
                    <a:pt x="169" y="1448"/>
                    <a:pt x="93" y="1524"/>
                    <a:pt x="1" y="1524"/>
                  </a:cubicBezTo>
                  <a:lnTo>
                    <a:pt x="372" y="1524"/>
                  </a:lnTo>
                  <a:cubicBezTo>
                    <a:pt x="463" y="1524"/>
                    <a:pt x="539" y="1448"/>
                    <a:pt x="539" y="1357"/>
                  </a:cubicBezTo>
                  <a:lnTo>
                    <a:pt x="539" y="167"/>
                  </a:lnTo>
                  <a:cubicBezTo>
                    <a:pt x="539" y="74"/>
                    <a:pt x="466" y="0"/>
                    <a:pt x="3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7"/>
            <p:cNvSpPr/>
            <p:nvPr/>
          </p:nvSpPr>
          <p:spPr>
            <a:xfrm>
              <a:off x="4776803" y="3775764"/>
              <a:ext cx="237796" cy="33801"/>
            </a:xfrm>
            <a:custGeom>
              <a:avLst/>
              <a:gdLst/>
              <a:ahLst/>
              <a:cxnLst/>
              <a:rect l="l" t="t" r="r" b="b"/>
              <a:pathLst>
                <a:path w="6698" h="952" extrusionOk="0">
                  <a:moveTo>
                    <a:pt x="1" y="0"/>
                  </a:moveTo>
                  <a:lnTo>
                    <a:pt x="1" y="951"/>
                  </a:lnTo>
                  <a:lnTo>
                    <a:pt x="6698" y="951"/>
                  </a:lnTo>
                  <a:lnTo>
                    <a:pt x="66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7"/>
            <p:cNvSpPr/>
            <p:nvPr/>
          </p:nvSpPr>
          <p:spPr>
            <a:xfrm>
              <a:off x="5001186" y="3775764"/>
              <a:ext cx="13384" cy="33801"/>
            </a:xfrm>
            <a:custGeom>
              <a:avLst/>
              <a:gdLst/>
              <a:ahLst/>
              <a:cxnLst/>
              <a:rect l="l" t="t" r="r" b="b"/>
              <a:pathLst>
                <a:path w="377" h="952" extrusionOk="0">
                  <a:moveTo>
                    <a:pt x="1" y="0"/>
                  </a:moveTo>
                  <a:lnTo>
                    <a:pt x="1" y="951"/>
                  </a:lnTo>
                  <a:lnTo>
                    <a:pt x="376" y="951"/>
                  </a:lnTo>
                  <a:lnTo>
                    <a:pt x="3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7"/>
            <p:cNvSpPr/>
            <p:nvPr/>
          </p:nvSpPr>
          <p:spPr>
            <a:xfrm>
              <a:off x="4836272" y="3792664"/>
              <a:ext cx="81017" cy="16900"/>
            </a:xfrm>
            <a:custGeom>
              <a:avLst/>
              <a:gdLst/>
              <a:ahLst/>
              <a:cxnLst/>
              <a:rect l="l" t="t" r="r" b="b"/>
              <a:pathLst>
                <a:path w="2282" h="476" extrusionOk="0">
                  <a:moveTo>
                    <a:pt x="242" y="1"/>
                  </a:moveTo>
                  <a:cubicBezTo>
                    <a:pt x="109" y="1"/>
                    <a:pt x="1" y="109"/>
                    <a:pt x="1" y="241"/>
                  </a:cubicBezTo>
                  <a:lnTo>
                    <a:pt x="1" y="475"/>
                  </a:lnTo>
                  <a:lnTo>
                    <a:pt x="2281" y="475"/>
                  </a:lnTo>
                  <a:lnTo>
                    <a:pt x="2281" y="241"/>
                  </a:lnTo>
                  <a:cubicBezTo>
                    <a:pt x="2281" y="109"/>
                    <a:pt x="2174" y="1"/>
                    <a:pt x="20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7"/>
            <p:cNvSpPr/>
            <p:nvPr/>
          </p:nvSpPr>
          <p:spPr>
            <a:xfrm>
              <a:off x="4917256" y="3792664"/>
              <a:ext cx="81017" cy="16900"/>
            </a:xfrm>
            <a:custGeom>
              <a:avLst/>
              <a:gdLst/>
              <a:ahLst/>
              <a:cxnLst/>
              <a:rect l="l" t="t" r="r" b="b"/>
              <a:pathLst>
                <a:path w="2282" h="476" extrusionOk="0">
                  <a:moveTo>
                    <a:pt x="242" y="1"/>
                  </a:moveTo>
                  <a:cubicBezTo>
                    <a:pt x="108" y="1"/>
                    <a:pt x="0" y="109"/>
                    <a:pt x="0" y="241"/>
                  </a:cubicBezTo>
                  <a:lnTo>
                    <a:pt x="0" y="475"/>
                  </a:lnTo>
                  <a:lnTo>
                    <a:pt x="2281" y="475"/>
                  </a:lnTo>
                  <a:lnTo>
                    <a:pt x="2281" y="241"/>
                  </a:lnTo>
                  <a:cubicBezTo>
                    <a:pt x="2281" y="109"/>
                    <a:pt x="2173" y="1"/>
                    <a:pt x="20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7"/>
            <p:cNvSpPr/>
            <p:nvPr/>
          </p:nvSpPr>
          <p:spPr>
            <a:xfrm>
              <a:off x="4894995" y="3792664"/>
              <a:ext cx="22296" cy="16900"/>
            </a:xfrm>
            <a:custGeom>
              <a:avLst/>
              <a:gdLst/>
              <a:ahLst/>
              <a:cxnLst/>
              <a:rect l="l" t="t" r="r" b="b"/>
              <a:pathLst>
                <a:path w="628" h="476" extrusionOk="0">
                  <a:moveTo>
                    <a:pt x="0" y="1"/>
                  </a:moveTo>
                  <a:cubicBezTo>
                    <a:pt x="132" y="1"/>
                    <a:pt x="240" y="109"/>
                    <a:pt x="240" y="241"/>
                  </a:cubicBezTo>
                  <a:lnTo>
                    <a:pt x="240" y="475"/>
                  </a:lnTo>
                  <a:lnTo>
                    <a:pt x="627" y="475"/>
                  </a:lnTo>
                  <a:lnTo>
                    <a:pt x="627" y="241"/>
                  </a:lnTo>
                  <a:cubicBezTo>
                    <a:pt x="627" y="109"/>
                    <a:pt x="520" y="1"/>
                    <a:pt x="3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7"/>
            <p:cNvSpPr/>
            <p:nvPr/>
          </p:nvSpPr>
          <p:spPr>
            <a:xfrm>
              <a:off x="4975908" y="3792664"/>
              <a:ext cx="22296" cy="16900"/>
            </a:xfrm>
            <a:custGeom>
              <a:avLst/>
              <a:gdLst/>
              <a:ahLst/>
              <a:cxnLst/>
              <a:rect l="l" t="t" r="r" b="b"/>
              <a:pathLst>
                <a:path w="628" h="476" extrusionOk="0">
                  <a:moveTo>
                    <a:pt x="0" y="1"/>
                  </a:moveTo>
                  <a:cubicBezTo>
                    <a:pt x="133" y="1"/>
                    <a:pt x="241" y="109"/>
                    <a:pt x="241" y="241"/>
                  </a:cubicBezTo>
                  <a:lnTo>
                    <a:pt x="241" y="475"/>
                  </a:lnTo>
                  <a:lnTo>
                    <a:pt x="628" y="475"/>
                  </a:lnTo>
                  <a:lnTo>
                    <a:pt x="628" y="241"/>
                  </a:lnTo>
                  <a:cubicBezTo>
                    <a:pt x="628" y="109"/>
                    <a:pt x="520" y="1"/>
                    <a:pt x="3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7"/>
            <p:cNvSpPr/>
            <p:nvPr/>
          </p:nvSpPr>
          <p:spPr>
            <a:xfrm>
              <a:off x="4776803" y="3686401"/>
              <a:ext cx="103454" cy="89402"/>
            </a:xfrm>
            <a:custGeom>
              <a:avLst/>
              <a:gdLst/>
              <a:ahLst/>
              <a:cxnLst/>
              <a:rect l="l" t="t" r="r" b="b"/>
              <a:pathLst>
                <a:path w="2914" h="2518" extrusionOk="0">
                  <a:moveTo>
                    <a:pt x="208" y="0"/>
                  </a:moveTo>
                  <a:cubicBezTo>
                    <a:pt x="93" y="0"/>
                    <a:pt x="1" y="94"/>
                    <a:pt x="1" y="208"/>
                  </a:cubicBezTo>
                  <a:lnTo>
                    <a:pt x="1" y="2517"/>
                  </a:lnTo>
                  <a:lnTo>
                    <a:pt x="2913" y="2517"/>
                  </a:lnTo>
                  <a:lnTo>
                    <a:pt x="2913" y="2"/>
                  </a:lnTo>
                  <a:lnTo>
                    <a:pt x="29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7"/>
            <p:cNvSpPr/>
            <p:nvPr/>
          </p:nvSpPr>
          <p:spPr>
            <a:xfrm>
              <a:off x="4789052" y="3705360"/>
              <a:ext cx="49597" cy="9622"/>
            </a:xfrm>
            <a:custGeom>
              <a:avLst/>
              <a:gdLst/>
              <a:ahLst/>
              <a:cxnLst/>
              <a:rect l="l" t="t" r="r" b="b"/>
              <a:pathLst>
                <a:path w="1397" h="271" extrusionOk="0">
                  <a:moveTo>
                    <a:pt x="136" y="0"/>
                  </a:moveTo>
                  <a:cubicBezTo>
                    <a:pt x="63" y="0"/>
                    <a:pt x="1" y="62"/>
                    <a:pt x="1" y="136"/>
                  </a:cubicBezTo>
                  <a:cubicBezTo>
                    <a:pt x="1" y="209"/>
                    <a:pt x="63" y="271"/>
                    <a:pt x="136" y="271"/>
                  </a:cubicBezTo>
                  <a:lnTo>
                    <a:pt x="1263" y="271"/>
                  </a:lnTo>
                  <a:cubicBezTo>
                    <a:pt x="1336" y="271"/>
                    <a:pt x="1397" y="209"/>
                    <a:pt x="1397" y="136"/>
                  </a:cubicBezTo>
                  <a:cubicBezTo>
                    <a:pt x="1397" y="62"/>
                    <a:pt x="1336" y="0"/>
                    <a:pt x="12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7"/>
            <p:cNvSpPr/>
            <p:nvPr/>
          </p:nvSpPr>
          <p:spPr>
            <a:xfrm>
              <a:off x="4848733" y="3705360"/>
              <a:ext cx="19207" cy="9622"/>
            </a:xfrm>
            <a:custGeom>
              <a:avLst/>
              <a:gdLst/>
              <a:ahLst/>
              <a:cxnLst/>
              <a:rect l="l" t="t" r="r" b="b"/>
              <a:pathLst>
                <a:path w="541" h="271" extrusionOk="0">
                  <a:moveTo>
                    <a:pt x="136" y="0"/>
                  </a:moveTo>
                  <a:cubicBezTo>
                    <a:pt x="61" y="0"/>
                    <a:pt x="1" y="62"/>
                    <a:pt x="1" y="136"/>
                  </a:cubicBezTo>
                  <a:cubicBezTo>
                    <a:pt x="1" y="209"/>
                    <a:pt x="61" y="271"/>
                    <a:pt x="136" y="271"/>
                  </a:cubicBezTo>
                  <a:lnTo>
                    <a:pt x="405" y="271"/>
                  </a:lnTo>
                  <a:cubicBezTo>
                    <a:pt x="481" y="271"/>
                    <a:pt x="540" y="209"/>
                    <a:pt x="540" y="136"/>
                  </a:cubicBezTo>
                  <a:cubicBezTo>
                    <a:pt x="540" y="62"/>
                    <a:pt x="479" y="0"/>
                    <a:pt x="4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7"/>
            <p:cNvSpPr/>
            <p:nvPr/>
          </p:nvSpPr>
          <p:spPr>
            <a:xfrm>
              <a:off x="4789052" y="3726307"/>
              <a:ext cx="49597" cy="9622"/>
            </a:xfrm>
            <a:custGeom>
              <a:avLst/>
              <a:gdLst/>
              <a:ahLst/>
              <a:cxnLst/>
              <a:rect l="l" t="t" r="r" b="b"/>
              <a:pathLst>
                <a:path w="1397" h="271" extrusionOk="0">
                  <a:moveTo>
                    <a:pt x="136" y="0"/>
                  </a:moveTo>
                  <a:cubicBezTo>
                    <a:pt x="63" y="0"/>
                    <a:pt x="1" y="61"/>
                    <a:pt x="1" y="136"/>
                  </a:cubicBezTo>
                  <a:cubicBezTo>
                    <a:pt x="1" y="209"/>
                    <a:pt x="63" y="271"/>
                    <a:pt x="136" y="271"/>
                  </a:cubicBezTo>
                  <a:lnTo>
                    <a:pt x="1263" y="271"/>
                  </a:lnTo>
                  <a:cubicBezTo>
                    <a:pt x="1336" y="271"/>
                    <a:pt x="1397" y="210"/>
                    <a:pt x="1397" y="136"/>
                  </a:cubicBezTo>
                  <a:cubicBezTo>
                    <a:pt x="1397" y="61"/>
                    <a:pt x="1336" y="0"/>
                    <a:pt x="12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7"/>
            <p:cNvSpPr/>
            <p:nvPr/>
          </p:nvSpPr>
          <p:spPr>
            <a:xfrm>
              <a:off x="4848733" y="3726307"/>
              <a:ext cx="19207" cy="9622"/>
            </a:xfrm>
            <a:custGeom>
              <a:avLst/>
              <a:gdLst/>
              <a:ahLst/>
              <a:cxnLst/>
              <a:rect l="l" t="t" r="r" b="b"/>
              <a:pathLst>
                <a:path w="541" h="271" extrusionOk="0">
                  <a:moveTo>
                    <a:pt x="136" y="0"/>
                  </a:moveTo>
                  <a:cubicBezTo>
                    <a:pt x="61" y="0"/>
                    <a:pt x="1" y="61"/>
                    <a:pt x="1" y="136"/>
                  </a:cubicBezTo>
                  <a:cubicBezTo>
                    <a:pt x="1" y="209"/>
                    <a:pt x="61" y="271"/>
                    <a:pt x="136" y="271"/>
                  </a:cubicBezTo>
                  <a:lnTo>
                    <a:pt x="405" y="271"/>
                  </a:lnTo>
                  <a:cubicBezTo>
                    <a:pt x="481" y="271"/>
                    <a:pt x="540" y="210"/>
                    <a:pt x="540" y="136"/>
                  </a:cubicBezTo>
                  <a:cubicBezTo>
                    <a:pt x="540" y="61"/>
                    <a:pt x="479" y="0"/>
                    <a:pt x="4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7"/>
            <p:cNvSpPr/>
            <p:nvPr/>
          </p:nvSpPr>
          <p:spPr>
            <a:xfrm>
              <a:off x="4789052" y="3747255"/>
              <a:ext cx="49597" cy="9622"/>
            </a:xfrm>
            <a:custGeom>
              <a:avLst/>
              <a:gdLst/>
              <a:ahLst/>
              <a:cxnLst/>
              <a:rect l="l" t="t" r="r" b="b"/>
              <a:pathLst>
                <a:path w="1397" h="271" extrusionOk="0">
                  <a:moveTo>
                    <a:pt x="136" y="0"/>
                  </a:moveTo>
                  <a:cubicBezTo>
                    <a:pt x="63" y="0"/>
                    <a:pt x="1" y="62"/>
                    <a:pt x="1" y="136"/>
                  </a:cubicBezTo>
                  <a:cubicBezTo>
                    <a:pt x="1" y="209"/>
                    <a:pt x="63" y="271"/>
                    <a:pt x="136" y="271"/>
                  </a:cubicBezTo>
                  <a:lnTo>
                    <a:pt x="1263" y="271"/>
                  </a:lnTo>
                  <a:cubicBezTo>
                    <a:pt x="1336" y="271"/>
                    <a:pt x="1397" y="209"/>
                    <a:pt x="1397" y="136"/>
                  </a:cubicBezTo>
                  <a:cubicBezTo>
                    <a:pt x="1397" y="62"/>
                    <a:pt x="1336" y="0"/>
                    <a:pt x="12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7"/>
            <p:cNvSpPr/>
            <p:nvPr/>
          </p:nvSpPr>
          <p:spPr>
            <a:xfrm>
              <a:off x="4848733" y="3747255"/>
              <a:ext cx="19207" cy="9622"/>
            </a:xfrm>
            <a:custGeom>
              <a:avLst/>
              <a:gdLst/>
              <a:ahLst/>
              <a:cxnLst/>
              <a:rect l="l" t="t" r="r" b="b"/>
              <a:pathLst>
                <a:path w="541" h="271" extrusionOk="0">
                  <a:moveTo>
                    <a:pt x="136" y="0"/>
                  </a:moveTo>
                  <a:cubicBezTo>
                    <a:pt x="61" y="0"/>
                    <a:pt x="1" y="62"/>
                    <a:pt x="1" y="136"/>
                  </a:cubicBezTo>
                  <a:cubicBezTo>
                    <a:pt x="1" y="209"/>
                    <a:pt x="61" y="271"/>
                    <a:pt x="136" y="271"/>
                  </a:cubicBezTo>
                  <a:lnTo>
                    <a:pt x="405" y="271"/>
                  </a:lnTo>
                  <a:cubicBezTo>
                    <a:pt x="481" y="271"/>
                    <a:pt x="540" y="209"/>
                    <a:pt x="540" y="136"/>
                  </a:cubicBezTo>
                  <a:cubicBezTo>
                    <a:pt x="540" y="62"/>
                    <a:pt x="479" y="0"/>
                    <a:pt x="4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7"/>
            <p:cNvSpPr/>
            <p:nvPr/>
          </p:nvSpPr>
          <p:spPr>
            <a:xfrm>
              <a:off x="4732210" y="3859837"/>
              <a:ext cx="327049" cy="34901"/>
            </a:xfrm>
            <a:custGeom>
              <a:avLst/>
              <a:gdLst/>
              <a:ahLst/>
              <a:cxnLst/>
              <a:rect l="l" t="t" r="r" b="b"/>
              <a:pathLst>
                <a:path w="9212" h="983" extrusionOk="0">
                  <a:moveTo>
                    <a:pt x="249" y="1"/>
                  </a:moveTo>
                  <a:cubicBezTo>
                    <a:pt x="111" y="1"/>
                    <a:pt x="0" y="112"/>
                    <a:pt x="0" y="251"/>
                  </a:cubicBezTo>
                  <a:lnTo>
                    <a:pt x="0" y="585"/>
                  </a:lnTo>
                  <a:cubicBezTo>
                    <a:pt x="0" y="805"/>
                    <a:pt x="177" y="982"/>
                    <a:pt x="397" y="982"/>
                  </a:cubicBezTo>
                  <a:lnTo>
                    <a:pt x="8812" y="982"/>
                  </a:lnTo>
                  <a:cubicBezTo>
                    <a:pt x="9032" y="982"/>
                    <a:pt x="9210" y="805"/>
                    <a:pt x="9212" y="585"/>
                  </a:cubicBezTo>
                  <a:lnTo>
                    <a:pt x="9212" y="251"/>
                  </a:lnTo>
                  <a:cubicBezTo>
                    <a:pt x="9212" y="112"/>
                    <a:pt x="9099" y="1"/>
                    <a:pt x="8961" y="1"/>
                  </a:cubicBezTo>
                  <a:lnTo>
                    <a:pt x="5532" y="1"/>
                  </a:lnTo>
                  <a:lnTo>
                    <a:pt x="4669" y="80"/>
                  </a:lnTo>
                  <a:lnTo>
                    <a:pt x="36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7"/>
            <p:cNvSpPr/>
            <p:nvPr/>
          </p:nvSpPr>
          <p:spPr>
            <a:xfrm>
              <a:off x="5031897" y="3859837"/>
              <a:ext cx="27337" cy="34901"/>
            </a:xfrm>
            <a:custGeom>
              <a:avLst/>
              <a:gdLst/>
              <a:ahLst/>
              <a:cxnLst/>
              <a:rect l="l" t="t" r="r" b="b"/>
              <a:pathLst>
                <a:path w="770" h="983" extrusionOk="0">
                  <a:moveTo>
                    <a:pt x="150" y="1"/>
                  </a:moveTo>
                  <a:cubicBezTo>
                    <a:pt x="287" y="1"/>
                    <a:pt x="398" y="113"/>
                    <a:pt x="398" y="251"/>
                  </a:cubicBezTo>
                  <a:lnTo>
                    <a:pt x="398" y="585"/>
                  </a:lnTo>
                  <a:cubicBezTo>
                    <a:pt x="398" y="805"/>
                    <a:pt x="219" y="982"/>
                    <a:pt x="1" y="982"/>
                  </a:cubicBezTo>
                  <a:lnTo>
                    <a:pt x="371" y="982"/>
                  </a:lnTo>
                  <a:cubicBezTo>
                    <a:pt x="591" y="982"/>
                    <a:pt x="769" y="805"/>
                    <a:pt x="769" y="585"/>
                  </a:cubicBezTo>
                  <a:lnTo>
                    <a:pt x="769" y="251"/>
                  </a:lnTo>
                  <a:cubicBezTo>
                    <a:pt x="769" y="112"/>
                    <a:pt x="657" y="1"/>
                    <a:pt x="5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7"/>
            <p:cNvSpPr/>
            <p:nvPr/>
          </p:nvSpPr>
          <p:spPr>
            <a:xfrm>
              <a:off x="4862793" y="3859908"/>
              <a:ext cx="65893" cy="16936"/>
            </a:xfrm>
            <a:custGeom>
              <a:avLst/>
              <a:gdLst/>
              <a:ahLst/>
              <a:cxnLst/>
              <a:rect l="l" t="t" r="r" b="b"/>
              <a:pathLst>
                <a:path w="1856" h="477" extrusionOk="0">
                  <a:moveTo>
                    <a:pt x="0" y="0"/>
                  </a:moveTo>
                  <a:lnTo>
                    <a:pt x="0" y="141"/>
                  </a:lnTo>
                  <a:cubicBezTo>
                    <a:pt x="0" y="326"/>
                    <a:pt x="152" y="477"/>
                    <a:pt x="337" y="477"/>
                  </a:cubicBezTo>
                  <a:lnTo>
                    <a:pt x="1519" y="477"/>
                  </a:lnTo>
                  <a:cubicBezTo>
                    <a:pt x="1704" y="477"/>
                    <a:pt x="1854" y="326"/>
                    <a:pt x="1855" y="141"/>
                  </a:cubicBezTo>
                  <a:lnTo>
                    <a:pt x="1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7"/>
            <p:cNvSpPr/>
            <p:nvPr/>
          </p:nvSpPr>
          <p:spPr>
            <a:xfrm>
              <a:off x="4903516" y="3859837"/>
              <a:ext cx="25100" cy="16971"/>
            </a:xfrm>
            <a:custGeom>
              <a:avLst/>
              <a:gdLst/>
              <a:ahLst/>
              <a:cxnLst/>
              <a:rect l="l" t="t" r="r" b="b"/>
              <a:pathLst>
                <a:path w="707" h="478" extrusionOk="0">
                  <a:moveTo>
                    <a:pt x="337" y="1"/>
                  </a:moveTo>
                  <a:lnTo>
                    <a:pt x="337" y="141"/>
                  </a:lnTo>
                  <a:cubicBezTo>
                    <a:pt x="337" y="326"/>
                    <a:pt x="186" y="477"/>
                    <a:pt x="0" y="477"/>
                  </a:cubicBezTo>
                  <a:lnTo>
                    <a:pt x="372" y="477"/>
                  </a:lnTo>
                  <a:cubicBezTo>
                    <a:pt x="557" y="477"/>
                    <a:pt x="707" y="326"/>
                    <a:pt x="707" y="141"/>
                  </a:cubicBezTo>
                  <a:lnTo>
                    <a:pt x="70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19" name="Google Shape;1419;p37"/>
          <p:cNvCxnSpPr>
            <a:stCxn id="1352" idx="3"/>
            <a:endCxn id="1368" idx="1"/>
          </p:cNvCxnSpPr>
          <p:nvPr/>
        </p:nvCxnSpPr>
        <p:spPr>
          <a:xfrm>
            <a:off x="4267125" y="1877225"/>
            <a:ext cx="609900" cy="318900"/>
          </a:xfrm>
          <a:prstGeom prst="bentConnector3">
            <a:avLst>
              <a:gd name="adj1" fmla="val 49988"/>
            </a:avLst>
          </a:prstGeom>
          <a:noFill/>
          <a:ln w="9525" cap="flat" cmpd="sng">
            <a:solidFill>
              <a:schemeClr val="dk2"/>
            </a:solidFill>
            <a:prstDash val="solid"/>
            <a:round/>
            <a:headEnd type="none" w="med" len="med"/>
            <a:tailEnd type="none" w="med" len="med"/>
          </a:ln>
        </p:spPr>
      </p:cxnSp>
      <p:cxnSp>
        <p:nvCxnSpPr>
          <p:cNvPr id="1420" name="Google Shape;1420;p37"/>
          <p:cNvCxnSpPr>
            <a:stCxn id="1371" idx="3"/>
            <a:endCxn id="1353" idx="1"/>
          </p:cNvCxnSpPr>
          <p:nvPr/>
        </p:nvCxnSpPr>
        <p:spPr>
          <a:xfrm rot="10800000" flipH="1">
            <a:off x="4267125" y="3737675"/>
            <a:ext cx="609900" cy="318900"/>
          </a:xfrm>
          <a:prstGeom prst="bentConnector3">
            <a:avLst>
              <a:gd name="adj1" fmla="val 49988"/>
            </a:avLst>
          </a:prstGeom>
          <a:noFill/>
          <a:ln w="9525" cap="flat" cmpd="sng">
            <a:solidFill>
              <a:schemeClr val="dk2"/>
            </a:solidFill>
            <a:prstDash val="solid"/>
            <a:round/>
            <a:headEnd type="none" w="med" len="med"/>
            <a:tailEnd type="none" w="med" len="med"/>
          </a:ln>
        </p:spPr>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9"/>
        <p:cNvGrpSpPr/>
        <p:nvPr/>
      </p:nvGrpSpPr>
      <p:grpSpPr>
        <a:xfrm>
          <a:off x="0" y="0"/>
          <a:ext cx="0" cy="0"/>
          <a:chOff x="0" y="0"/>
          <a:chExt cx="0" cy="0"/>
        </a:xfrm>
      </p:grpSpPr>
      <p:sp>
        <p:nvSpPr>
          <p:cNvPr id="1350" name="Google Shape;1350;p37"/>
          <p:cNvSpPr/>
          <p:nvPr/>
        </p:nvSpPr>
        <p:spPr>
          <a:xfrm>
            <a:off x="4876875" y="3287925"/>
            <a:ext cx="2907600" cy="13191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7"/>
          <p:cNvSpPr/>
          <p:nvPr/>
        </p:nvSpPr>
        <p:spPr>
          <a:xfrm>
            <a:off x="1359525" y="1427525"/>
            <a:ext cx="2907600" cy="13191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7"/>
          <p:cNvSpPr txBox="1">
            <a:spLocks noGrp="1"/>
          </p:cNvSpPr>
          <p:nvPr>
            <p:ph type="subTitle" idx="1"/>
          </p:nvPr>
        </p:nvSpPr>
        <p:spPr>
          <a:xfrm>
            <a:off x="1359525" y="1645625"/>
            <a:ext cx="2907600" cy="463200"/>
          </a:xfrm>
          <a:prstGeom prst="rect">
            <a:avLst/>
          </a:prstGeom>
        </p:spPr>
        <p:txBody>
          <a:bodyPr spcFirstLastPara="1" wrap="square" lIns="91425" tIns="91425" rIns="91425" bIns="91425" anchor="t" anchorCtr="0">
            <a:noAutofit/>
          </a:bodyPr>
          <a:lstStyle/>
          <a:p>
            <a:r>
              <a:rPr lang="en-US" dirty="0"/>
              <a:t>FET </a:t>
            </a:r>
            <a:r>
              <a:rPr lang="en-US" dirty="0" smtClean="0"/>
              <a:t>Compressors</a:t>
            </a:r>
            <a:endParaRPr lang="en-US" dirty="0"/>
          </a:p>
        </p:txBody>
      </p:sp>
      <p:sp>
        <p:nvSpPr>
          <p:cNvPr id="1353" name="Google Shape;1353;p37"/>
          <p:cNvSpPr txBox="1">
            <a:spLocks noGrp="1"/>
          </p:cNvSpPr>
          <p:nvPr>
            <p:ph type="subTitle" idx="2"/>
          </p:nvPr>
        </p:nvSpPr>
        <p:spPr>
          <a:xfrm>
            <a:off x="4876875" y="3506050"/>
            <a:ext cx="2907600" cy="463200"/>
          </a:xfrm>
          <a:prstGeom prst="rect">
            <a:avLst/>
          </a:prstGeom>
        </p:spPr>
        <p:txBody>
          <a:bodyPr spcFirstLastPara="1" wrap="square" lIns="91425" tIns="91425" rIns="91425" bIns="91425" anchor="t" anchorCtr="0">
            <a:noAutofit/>
          </a:bodyPr>
          <a:lstStyle/>
          <a:p>
            <a:r>
              <a:rPr lang="en-US" dirty="0"/>
              <a:t>Tube </a:t>
            </a:r>
            <a:r>
              <a:rPr lang="en-US" dirty="0" smtClean="0"/>
              <a:t>Compressors</a:t>
            </a:r>
            <a:endParaRPr lang="en-US" dirty="0"/>
          </a:p>
        </p:txBody>
      </p:sp>
      <p:sp>
        <p:nvSpPr>
          <p:cNvPr id="1354" name="Google Shape;1354;p37"/>
          <p:cNvSpPr txBox="1">
            <a:spLocks noGrp="1"/>
          </p:cNvSpPr>
          <p:nvPr>
            <p:ph type="subTitle" idx="3"/>
          </p:nvPr>
        </p:nvSpPr>
        <p:spPr>
          <a:xfrm>
            <a:off x="1359525" y="2108625"/>
            <a:ext cx="2907600" cy="6381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Aft>
                <a:spcPts val="1600"/>
              </a:spcAft>
            </a:pPr>
            <a:r>
              <a:rPr lang="en-US" sz="1200" dirty="0"/>
              <a:t>Universal Audio 1176LN, Waves CLA-76, IK Multimedia T-</a:t>
            </a:r>
            <a:r>
              <a:rPr lang="en-US" sz="1200" dirty="0" err="1"/>
              <a:t>RackS</a:t>
            </a:r>
            <a:r>
              <a:rPr lang="en-US" sz="1200" dirty="0"/>
              <a:t> Black 76, Plugin Alliance Lindell 7X-500</a:t>
            </a:r>
            <a:endParaRPr sz="1200" dirty="0"/>
          </a:p>
        </p:txBody>
      </p:sp>
      <p:sp>
        <p:nvSpPr>
          <p:cNvPr id="1355" name="Google Shape;1355;p37"/>
          <p:cNvSpPr txBox="1">
            <a:spLocks noGrp="1"/>
          </p:cNvSpPr>
          <p:nvPr>
            <p:ph type="subTitle" idx="4"/>
          </p:nvPr>
        </p:nvSpPr>
        <p:spPr>
          <a:xfrm>
            <a:off x="4876875" y="3931465"/>
            <a:ext cx="2907600" cy="638100"/>
          </a:xfrm>
          <a:prstGeom prst="rect">
            <a:avLst/>
          </a:prstGeom>
        </p:spPr>
        <p:txBody>
          <a:bodyPr spcFirstLastPara="1" wrap="square" lIns="91425" tIns="91425" rIns="91425" bIns="91425" anchor="t" anchorCtr="0">
            <a:noAutofit/>
          </a:bodyPr>
          <a:lstStyle/>
          <a:p>
            <a:pPr marL="0" lvl="0" indent="0">
              <a:lnSpc>
                <a:spcPct val="150000"/>
              </a:lnSpc>
              <a:spcAft>
                <a:spcPts val="1600"/>
              </a:spcAft>
            </a:pPr>
            <a:r>
              <a:rPr lang="en-US" sz="1200" dirty="0"/>
              <a:t>UAD Fairchild Collection, </a:t>
            </a:r>
            <a:r>
              <a:rPr lang="en-US" sz="1200" dirty="0" err="1"/>
              <a:t>Arturia</a:t>
            </a:r>
            <a:r>
              <a:rPr lang="en-US" sz="1200" dirty="0"/>
              <a:t> TUBE-STA, Waves </a:t>
            </a:r>
            <a:r>
              <a:rPr lang="en-US" sz="1200" dirty="0" err="1"/>
              <a:t>PuigChild</a:t>
            </a:r>
            <a:r>
              <a:rPr lang="en-US" sz="1200" dirty="0"/>
              <a:t> Compressor</a:t>
            </a:r>
            <a:endParaRPr sz="1200" dirty="0"/>
          </a:p>
        </p:txBody>
      </p:sp>
      <p:sp>
        <p:nvSpPr>
          <p:cNvPr id="1356" name="Google Shape;1356;p37"/>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lvl="0"/>
            <a:r>
              <a:rPr lang="en" dirty="0">
                <a:solidFill>
                  <a:schemeClr val="lt2"/>
                </a:solidFill>
              </a:rPr>
              <a:t>TYPES OF COMPRESSORS</a:t>
            </a:r>
            <a:endParaRPr dirty="0"/>
          </a:p>
        </p:txBody>
      </p:sp>
      <p:grpSp>
        <p:nvGrpSpPr>
          <p:cNvPr id="1357" name="Google Shape;1357;p37"/>
          <p:cNvGrpSpPr/>
          <p:nvPr/>
        </p:nvGrpSpPr>
        <p:grpSpPr>
          <a:xfrm>
            <a:off x="1359525" y="1427525"/>
            <a:ext cx="2907600" cy="218100"/>
            <a:chOff x="1290775" y="1427525"/>
            <a:chExt cx="2907600" cy="218100"/>
          </a:xfrm>
        </p:grpSpPr>
        <p:sp>
          <p:nvSpPr>
            <p:cNvPr id="1358" name="Google Shape;1358;p37"/>
            <p:cNvSpPr/>
            <p:nvPr/>
          </p:nvSpPr>
          <p:spPr>
            <a:xfrm>
              <a:off x="1290775" y="1427525"/>
              <a:ext cx="2907600" cy="2181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7"/>
            <p:cNvSpPr/>
            <p:nvPr/>
          </p:nvSpPr>
          <p:spPr>
            <a:xfrm>
              <a:off x="1405200" y="148645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7"/>
            <p:cNvSpPr/>
            <p:nvPr/>
          </p:nvSpPr>
          <p:spPr>
            <a:xfrm>
              <a:off x="1588650" y="148645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7"/>
            <p:cNvSpPr/>
            <p:nvPr/>
          </p:nvSpPr>
          <p:spPr>
            <a:xfrm>
              <a:off x="1772100" y="148645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2" name="Google Shape;1362;p37"/>
          <p:cNvGrpSpPr/>
          <p:nvPr/>
        </p:nvGrpSpPr>
        <p:grpSpPr>
          <a:xfrm>
            <a:off x="4876875" y="3287950"/>
            <a:ext cx="2907600" cy="218100"/>
            <a:chOff x="1290775" y="3209000"/>
            <a:chExt cx="2907600" cy="218100"/>
          </a:xfrm>
        </p:grpSpPr>
        <p:sp>
          <p:nvSpPr>
            <p:cNvPr id="1363" name="Google Shape;1363;p37"/>
            <p:cNvSpPr/>
            <p:nvPr/>
          </p:nvSpPr>
          <p:spPr>
            <a:xfrm>
              <a:off x="1290775" y="3209000"/>
              <a:ext cx="2907600" cy="2181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7"/>
            <p:cNvSpPr/>
            <p:nvPr/>
          </p:nvSpPr>
          <p:spPr>
            <a:xfrm>
              <a:off x="1405200" y="326792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7"/>
            <p:cNvSpPr/>
            <p:nvPr/>
          </p:nvSpPr>
          <p:spPr>
            <a:xfrm>
              <a:off x="1588650" y="326792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7"/>
            <p:cNvSpPr/>
            <p:nvPr/>
          </p:nvSpPr>
          <p:spPr>
            <a:xfrm>
              <a:off x="1772100" y="326792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7" name="Google Shape;1367;p37"/>
          <p:cNvGrpSpPr/>
          <p:nvPr/>
        </p:nvGrpSpPr>
        <p:grpSpPr>
          <a:xfrm>
            <a:off x="4876875" y="1427500"/>
            <a:ext cx="1130400" cy="1319125"/>
            <a:chOff x="4876875" y="1427500"/>
            <a:chExt cx="1130400" cy="1319125"/>
          </a:xfrm>
        </p:grpSpPr>
        <p:sp>
          <p:nvSpPr>
            <p:cNvPr id="1368" name="Google Shape;1368;p37"/>
            <p:cNvSpPr/>
            <p:nvPr/>
          </p:nvSpPr>
          <p:spPr>
            <a:xfrm>
              <a:off x="4876875" y="1645625"/>
              <a:ext cx="1130400" cy="1101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7"/>
            <p:cNvSpPr/>
            <p:nvPr/>
          </p:nvSpPr>
          <p:spPr>
            <a:xfrm>
              <a:off x="4876875" y="1427500"/>
              <a:ext cx="11304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0" name="Google Shape;1370;p37"/>
          <p:cNvGrpSpPr/>
          <p:nvPr/>
        </p:nvGrpSpPr>
        <p:grpSpPr>
          <a:xfrm>
            <a:off x="3136725" y="3287950"/>
            <a:ext cx="1130400" cy="1319125"/>
            <a:chOff x="3136725" y="3287950"/>
            <a:chExt cx="1130400" cy="1319125"/>
          </a:xfrm>
        </p:grpSpPr>
        <p:sp>
          <p:nvSpPr>
            <p:cNvPr id="1371" name="Google Shape;1371;p37"/>
            <p:cNvSpPr/>
            <p:nvPr/>
          </p:nvSpPr>
          <p:spPr>
            <a:xfrm>
              <a:off x="3136725" y="3506075"/>
              <a:ext cx="1130400" cy="1101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7"/>
            <p:cNvSpPr/>
            <p:nvPr/>
          </p:nvSpPr>
          <p:spPr>
            <a:xfrm>
              <a:off x="3136725" y="3287950"/>
              <a:ext cx="11304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3" name="Google Shape;1373;p37"/>
          <p:cNvGrpSpPr/>
          <p:nvPr/>
        </p:nvGrpSpPr>
        <p:grpSpPr>
          <a:xfrm>
            <a:off x="3509286" y="3829991"/>
            <a:ext cx="385297" cy="421910"/>
            <a:chOff x="3451663" y="3618198"/>
            <a:chExt cx="298656" cy="327036"/>
          </a:xfrm>
        </p:grpSpPr>
        <p:sp>
          <p:nvSpPr>
            <p:cNvPr id="1374" name="Google Shape;1374;p37"/>
            <p:cNvSpPr/>
            <p:nvPr/>
          </p:nvSpPr>
          <p:spPr>
            <a:xfrm>
              <a:off x="3451699" y="3624873"/>
              <a:ext cx="234707" cy="320362"/>
            </a:xfrm>
            <a:custGeom>
              <a:avLst/>
              <a:gdLst/>
              <a:ahLst/>
              <a:cxnLst/>
              <a:rect l="l" t="t" r="r" b="b"/>
              <a:pathLst>
                <a:path w="6611" h="9023" extrusionOk="0">
                  <a:moveTo>
                    <a:pt x="100" y="1"/>
                  </a:moveTo>
                  <a:cubicBezTo>
                    <a:pt x="45" y="1"/>
                    <a:pt x="1" y="45"/>
                    <a:pt x="1" y="100"/>
                  </a:cubicBezTo>
                  <a:lnTo>
                    <a:pt x="1" y="8923"/>
                  </a:lnTo>
                  <a:cubicBezTo>
                    <a:pt x="1" y="8977"/>
                    <a:pt x="45" y="9022"/>
                    <a:pt x="100" y="9022"/>
                  </a:cubicBezTo>
                  <a:lnTo>
                    <a:pt x="6511" y="9022"/>
                  </a:lnTo>
                  <a:cubicBezTo>
                    <a:pt x="6564" y="9022"/>
                    <a:pt x="6607" y="8977"/>
                    <a:pt x="6610" y="8923"/>
                  </a:cubicBezTo>
                  <a:lnTo>
                    <a:pt x="6610" y="100"/>
                  </a:lnTo>
                  <a:cubicBezTo>
                    <a:pt x="6610" y="45"/>
                    <a:pt x="6564" y="1"/>
                    <a:pt x="65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7"/>
            <p:cNvSpPr/>
            <p:nvPr/>
          </p:nvSpPr>
          <p:spPr>
            <a:xfrm>
              <a:off x="3669621" y="3656507"/>
              <a:ext cx="16686" cy="288727"/>
            </a:xfrm>
            <a:custGeom>
              <a:avLst/>
              <a:gdLst/>
              <a:ahLst/>
              <a:cxnLst/>
              <a:rect l="l" t="t" r="r" b="b"/>
              <a:pathLst>
                <a:path w="470" h="8132" extrusionOk="0">
                  <a:moveTo>
                    <a:pt x="0" y="1"/>
                  </a:moveTo>
                  <a:cubicBezTo>
                    <a:pt x="55" y="1"/>
                    <a:pt x="100" y="45"/>
                    <a:pt x="100" y="100"/>
                  </a:cubicBezTo>
                  <a:lnTo>
                    <a:pt x="100" y="8032"/>
                  </a:lnTo>
                  <a:cubicBezTo>
                    <a:pt x="100" y="8086"/>
                    <a:pt x="55" y="8131"/>
                    <a:pt x="0" y="8131"/>
                  </a:cubicBezTo>
                  <a:lnTo>
                    <a:pt x="372" y="8131"/>
                  </a:lnTo>
                  <a:cubicBezTo>
                    <a:pt x="425" y="8131"/>
                    <a:pt x="469" y="8086"/>
                    <a:pt x="469" y="8032"/>
                  </a:cubicBezTo>
                  <a:lnTo>
                    <a:pt x="469" y="100"/>
                  </a:lnTo>
                  <a:cubicBezTo>
                    <a:pt x="469" y="44"/>
                    <a:pt x="426" y="1"/>
                    <a:pt x="3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7"/>
            <p:cNvSpPr/>
            <p:nvPr/>
          </p:nvSpPr>
          <p:spPr>
            <a:xfrm>
              <a:off x="3451663" y="3618198"/>
              <a:ext cx="234636" cy="42748"/>
            </a:xfrm>
            <a:custGeom>
              <a:avLst/>
              <a:gdLst/>
              <a:ahLst/>
              <a:cxnLst/>
              <a:rect l="l" t="t" r="r" b="b"/>
              <a:pathLst>
                <a:path w="6609" h="1204" extrusionOk="0">
                  <a:moveTo>
                    <a:pt x="100" y="0"/>
                  </a:moveTo>
                  <a:cubicBezTo>
                    <a:pt x="45" y="0"/>
                    <a:pt x="0" y="45"/>
                    <a:pt x="0" y="100"/>
                  </a:cubicBezTo>
                  <a:lnTo>
                    <a:pt x="0" y="1203"/>
                  </a:lnTo>
                  <a:lnTo>
                    <a:pt x="6608" y="1203"/>
                  </a:lnTo>
                  <a:lnTo>
                    <a:pt x="6608" y="100"/>
                  </a:lnTo>
                  <a:cubicBezTo>
                    <a:pt x="6608" y="43"/>
                    <a:pt x="6565" y="0"/>
                    <a:pt x="65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7"/>
            <p:cNvSpPr/>
            <p:nvPr/>
          </p:nvSpPr>
          <p:spPr>
            <a:xfrm>
              <a:off x="3669656" y="3618198"/>
              <a:ext cx="16651" cy="42748"/>
            </a:xfrm>
            <a:custGeom>
              <a:avLst/>
              <a:gdLst/>
              <a:ahLst/>
              <a:cxnLst/>
              <a:rect l="l" t="t" r="r" b="b"/>
              <a:pathLst>
                <a:path w="469" h="1204" extrusionOk="0">
                  <a:moveTo>
                    <a:pt x="1" y="0"/>
                  </a:moveTo>
                  <a:cubicBezTo>
                    <a:pt x="55" y="0"/>
                    <a:pt x="100" y="45"/>
                    <a:pt x="100" y="100"/>
                  </a:cubicBezTo>
                  <a:lnTo>
                    <a:pt x="100" y="1203"/>
                  </a:lnTo>
                  <a:lnTo>
                    <a:pt x="468" y="1203"/>
                  </a:lnTo>
                  <a:lnTo>
                    <a:pt x="468" y="100"/>
                  </a:lnTo>
                  <a:cubicBezTo>
                    <a:pt x="468" y="43"/>
                    <a:pt x="425" y="0"/>
                    <a:pt x="3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7"/>
            <p:cNvSpPr/>
            <p:nvPr/>
          </p:nvSpPr>
          <p:spPr>
            <a:xfrm>
              <a:off x="3532683" y="3688176"/>
              <a:ext cx="72603" cy="72608"/>
            </a:xfrm>
            <a:custGeom>
              <a:avLst/>
              <a:gdLst/>
              <a:ahLst/>
              <a:cxnLst/>
              <a:rect l="l" t="t" r="r" b="b"/>
              <a:pathLst>
                <a:path w="2045" h="2045" extrusionOk="0">
                  <a:moveTo>
                    <a:pt x="1022" y="1"/>
                  </a:moveTo>
                  <a:cubicBezTo>
                    <a:pt x="458" y="1"/>
                    <a:pt x="1" y="458"/>
                    <a:pt x="1" y="1023"/>
                  </a:cubicBezTo>
                  <a:cubicBezTo>
                    <a:pt x="1" y="1587"/>
                    <a:pt x="458" y="2044"/>
                    <a:pt x="1022" y="2044"/>
                  </a:cubicBezTo>
                  <a:cubicBezTo>
                    <a:pt x="1587" y="2044"/>
                    <a:pt x="2044" y="1587"/>
                    <a:pt x="2044" y="1023"/>
                  </a:cubicBezTo>
                  <a:cubicBezTo>
                    <a:pt x="2044" y="458"/>
                    <a:pt x="1587" y="1"/>
                    <a:pt x="10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7"/>
            <p:cNvSpPr/>
            <p:nvPr/>
          </p:nvSpPr>
          <p:spPr>
            <a:xfrm>
              <a:off x="3541665" y="3690945"/>
              <a:ext cx="63656" cy="69838"/>
            </a:xfrm>
            <a:custGeom>
              <a:avLst/>
              <a:gdLst/>
              <a:ahLst/>
              <a:cxnLst/>
              <a:rect l="l" t="t" r="r" b="b"/>
              <a:pathLst>
                <a:path w="1793" h="1967" extrusionOk="0">
                  <a:moveTo>
                    <a:pt x="1165" y="0"/>
                  </a:moveTo>
                  <a:lnTo>
                    <a:pt x="1165" y="0"/>
                  </a:lnTo>
                  <a:cubicBezTo>
                    <a:pt x="1322" y="180"/>
                    <a:pt x="1417" y="415"/>
                    <a:pt x="1417" y="673"/>
                  </a:cubicBezTo>
                  <a:cubicBezTo>
                    <a:pt x="1417" y="1235"/>
                    <a:pt x="959" y="1694"/>
                    <a:pt x="395" y="1694"/>
                  </a:cubicBezTo>
                  <a:cubicBezTo>
                    <a:pt x="257" y="1694"/>
                    <a:pt x="122" y="1665"/>
                    <a:pt x="1" y="1615"/>
                  </a:cubicBezTo>
                  <a:lnTo>
                    <a:pt x="1" y="1615"/>
                  </a:lnTo>
                  <a:cubicBezTo>
                    <a:pt x="188" y="1831"/>
                    <a:pt x="463" y="1966"/>
                    <a:pt x="771" y="1966"/>
                  </a:cubicBezTo>
                  <a:cubicBezTo>
                    <a:pt x="1335" y="1966"/>
                    <a:pt x="1793" y="1509"/>
                    <a:pt x="1793" y="945"/>
                  </a:cubicBezTo>
                  <a:cubicBezTo>
                    <a:pt x="1793" y="520"/>
                    <a:pt x="1534" y="156"/>
                    <a:pt x="11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7"/>
            <p:cNvSpPr/>
            <p:nvPr/>
          </p:nvSpPr>
          <p:spPr>
            <a:xfrm>
              <a:off x="3482871" y="3782652"/>
              <a:ext cx="177122" cy="40405"/>
            </a:xfrm>
            <a:custGeom>
              <a:avLst/>
              <a:gdLst/>
              <a:ahLst/>
              <a:cxnLst/>
              <a:rect l="l" t="t" r="r" b="b"/>
              <a:pathLst>
                <a:path w="4989" h="1138" extrusionOk="0">
                  <a:moveTo>
                    <a:pt x="159" y="1"/>
                  </a:moveTo>
                  <a:cubicBezTo>
                    <a:pt x="71" y="1"/>
                    <a:pt x="1" y="70"/>
                    <a:pt x="1" y="159"/>
                  </a:cubicBezTo>
                  <a:lnTo>
                    <a:pt x="1" y="979"/>
                  </a:lnTo>
                  <a:cubicBezTo>
                    <a:pt x="1" y="1067"/>
                    <a:pt x="71" y="1137"/>
                    <a:pt x="159" y="1137"/>
                  </a:cubicBezTo>
                  <a:lnTo>
                    <a:pt x="4830" y="1137"/>
                  </a:lnTo>
                  <a:cubicBezTo>
                    <a:pt x="4919" y="1137"/>
                    <a:pt x="4988" y="1067"/>
                    <a:pt x="4988" y="979"/>
                  </a:cubicBezTo>
                  <a:lnTo>
                    <a:pt x="4988" y="159"/>
                  </a:lnTo>
                  <a:cubicBezTo>
                    <a:pt x="4988" y="70"/>
                    <a:pt x="4919" y="1"/>
                    <a:pt x="48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7"/>
            <p:cNvSpPr/>
            <p:nvPr/>
          </p:nvSpPr>
          <p:spPr>
            <a:xfrm>
              <a:off x="3641218" y="3782652"/>
              <a:ext cx="18781" cy="40405"/>
            </a:xfrm>
            <a:custGeom>
              <a:avLst/>
              <a:gdLst/>
              <a:ahLst/>
              <a:cxnLst/>
              <a:rect l="l" t="t" r="r" b="b"/>
              <a:pathLst>
                <a:path w="529" h="1138" extrusionOk="0">
                  <a:moveTo>
                    <a:pt x="0" y="1"/>
                  </a:moveTo>
                  <a:cubicBezTo>
                    <a:pt x="88" y="1"/>
                    <a:pt x="159" y="70"/>
                    <a:pt x="159" y="159"/>
                  </a:cubicBezTo>
                  <a:lnTo>
                    <a:pt x="159" y="979"/>
                  </a:lnTo>
                  <a:cubicBezTo>
                    <a:pt x="159" y="1067"/>
                    <a:pt x="88" y="1137"/>
                    <a:pt x="0" y="1137"/>
                  </a:cubicBezTo>
                  <a:lnTo>
                    <a:pt x="370" y="1137"/>
                  </a:lnTo>
                  <a:cubicBezTo>
                    <a:pt x="459" y="1137"/>
                    <a:pt x="528" y="1067"/>
                    <a:pt x="528" y="979"/>
                  </a:cubicBezTo>
                  <a:lnTo>
                    <a:pt x="528" y="159"/>
                  </a:lnTo>
                  <a:cubicBezTo>
                    <a:pt x="528" y="70"/>
                    <a:pt x="459" y="1"/>
                    <a:pt x="370" y="1"/>
                  </a:cubicBezTo>
                  <a:close/>
                </a:path>
              </a:pathLst>
            </a:custGeom>
            <a:solidFill>
              <a:srgbClr val="9FAC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7"/>
            <p:cNvSpPr/>
            <p:nvPr/>
          </p:nvSpPr>
          <p:spPr>
            <a:xfrm>
              <a:off x="3522280" y="3839919"/>
              <a:ext cx="90602" cy="9835"/>
            </a:xfrm>
            <a:custGeom>
              <a:avLst/>
              <a:gdLst/>
              <a:ahLst/>
              <a:cxnLst/>
              <a:rect l="l" t="t" r="r" b="b"/>
              <a:pathLst>
                <a:path w="2552" h="277" extrusionOk="0">
                  <a:moveTo>
                    <a:pt x="140" y="1"/>
                  </a:moveTo>
                  <a:cubicBezTo>
                    <a:pt x="63" y="1"/>
                    <a:pt x="0" y="64"/>
                    <a:pt x="0" y="139"/>
                  </a:cubicBezTo>
                  <a:cubicBezTo>
                    <a:pt x="0" y="215"/>
                    <a:pt x="62" y="277"/>
                    <a:pt x="140" y="277"/>
                  </a:cubicBezTo>
                  <a:lnTo>
                    <a:pt x="2413" y="277"/>
                  </a:lnTo>
                  <a:cubicBezTo>
                    <a:pt x="2488" y="277"/>
                    <a:pt x="2552" y="215"/>
                    <a:pt x="2552" y="139"/>
                  </a:cubicBezTo>
                  <a:cubicBezTo>
                    <a:pt x="2552" y="64"/>
                    <a:pt x="2490" y="1"/>
                    <a:pt x="24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7"/>
            <p:cNvSpPr/>
            <p:nvPr/>
          </p:nvSpPr>
          <p:spPr>
            <a:xfrm>
              <a:off x="3478007" y="3839919"/>
              <a:ext cx="31278" cy="9835"/>
            </a:xfrm>
            <a:custGeom>
              <a:avLst/>
              <a:gdLst/>
              <a:ahLst/>
              <a:cxnLst/>
              <a:rect l="l" t="t" r="r" b="b"/>
              <a:pathLst>
                <a:path w="881" h="277" extrusionOk="0">
                  <a:moveTo>
                    <a:pt x="139" y="1"/>
                  </a:moveTo>
                  <a:cubicBezTo>
                    <a:pt x="64" y="1"/>
                    <a:pt x="1" y="64"/>
                    <a:pt x="1" y="139"/>
                  </a:cubicBezTo>
                  <a:cubicBezTo>
                    <a:pt x="1" y="215"/>
                    <a:pt x="63" y="277"/>
                    <a:pt x="139" y="277"/>
                  </a:cubicBezTo>
                  <a:lnTo>
                    <a:pt x="742" y="277"/>
                  </a:lnTo>
                  <a:cubicBezTo>
                    <a:pt x="818" y="277"/>
                    <a:pt x="880" y="215"/>
                    <a:pt x="880" y="139"/>
                  </a:cubicBezTo>
                  <a:cubicBezTo>
                    <a:pt x="880" y="64"/>
                    <a:pt x="820" y="1"/>
                    <a:pt x="7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7"/>
            <p:cNvSpPr/>
            <p:nvPr/>
          </p:nvSpPr>
          <p:spPr>
            <a:xfrm>
              <a:off x="3478007" y="3864240"/>
              <a:ext cx="134874" cy="9906"/>
            </a:xfrm>
            <a:custGeom>
              <a:avLst/>
              <a:gdLst/>
              <a:ahLst/>
              <a:cxnLst/>
              <a:rect l="l" t="t" r="r" b="b"/>
              <a:pathLst>
                <a:path w="3799" h="279" extrusionOk="0">
                  <a:moveTo>
                    <a:pt x="139" y="1"/>
                  </a:moveTo>
                  <a:cubicBezTo>
                    <a:pt x="64" y="1"/>
                    <a:pt x="1" y="64"/>
                    <a:pt x="1" y="139"/>
                  </a:cubicBezTo>
                  <a:cubicBezTo>
                    <a:pt x="1" y="215"/>
                    <a:pt x="63" y="278"/>
                    <a:pt x="139" y="278"/>
                  </a:cubicBezTo>
                  <a:lnTo>
                    <a:pt x="3660" y="278"/>
                  </a:lnTo>
                  <a:cubicBezTo>
                    <a:pt x="3735" y="278"/>
                    <a:pt x="3799" y="215"/>
                    <a:pt x="3799" y="139"/>
                  </a:cubicBezTo>
                  <a:cubicBezTo>
                    <a:pt x="3799" y="64"/>
                    <a:pt x="3737" y="1"/>
                    <a:pt x="36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7"/>
            <p:cNvSpPr/>
            <p:nvPr/>
          </p:nvSpPr>
          <p:spPr>
            <a:xfrm>
              <a:off x="3566553" y="3888560"/>
              <a:ext cx="46331" cy="9906"/>
            </a:xfrm>
            <a:custGeom>
              <a:avLst/>
              <a:gdLst/>
              <a:ahLst/>
              <a:cxnLst/>
              <a:rect l="l" t="t" r="r" b="b"/>
              <a:pathLst>
                <a:path w="1305" h="279" extrusionOk="0">
                  <a:moveTo>
                    <a:pt x="139" y="1"/>
                  </a:moveTo>
                  <a:cubicBezTo>
                    <a:pt x="63" y="1"/>
                    <a:pt x="1" y="63"/>
                    <a:pt x="1" y="140"/>
                  </a:cubicBezTo>
                  <a:cubicBezTo>
                    <a:pt x="1" y="215"/>
                    <a:pt x="61" y="278"/>
                    <a:pt x="139" y="278"/>
                  </a:cubicBezTo>
                  <a:lnTo>
                    <a:pt x="1166" y="278"/>
                  </a:lnTo>
                  <a:cubicBezTo>
                    <a:pt x="1241" y="278"/>
                    <a:pt x="1305" y="215"/>
                    <a:pt x="1305" y="140"/>
                  </a:cubicBezTo>
                  <a:cubicBezTo>
                    <a:pt x="1305" y="64"/>
                    <a:pt x="1243" y="1"/>
                    <a:pt x="11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7"/>
            <p:cNvSpPr/>
            <p:nvPr/>
          </p:nvSpPr>
          <p:spPr>
            <a:xfrm>
              <a:off x="3478007" y="3888560"/>
              <a:ext cx="75301" cy="9906"/>
            </a:xfrm>
            <a:custGeom>
              <a:avLst/>
              <a:gdLst/>
              <a:ahLst/>
              <a:cxnLst/>
              <a:rect l="l" t="t" r="r" b="b"/>
              <a:pathLst>
                <a:path w="2121" h="279" extrusionOk="0">
                  <a:moveTo>
                    <a:pt x="139" y="1"/>
                  </a:moveTo>
                  <a:cubicBezTo>
                    <a:pt x="64" y="1"/>
                    <a:pt x="1" y="63"/>
                    <a:pt x="1" y="140"/>
                  </a:cubicBezTo>
                  <a:cubicBezTo>
                    <a:pt x="1" y="215"/>
                    <a:pt x="63" y="278"/>
                    <a:pt x="139" y="278"/>
                  </a:cubicBezTo>
                  <a:lnTo>
                    <a:pt x="1981" y="278"/>
                  </a:lnTo>
                  <a:cubicBezTo>
                    <a:pt x="2057" y="278"/>
                    <a:pt x="2121" y="215"/>
                    <a:pt x="2121" y="140"/>
                  </a:cubicBezTo>
                  <a:cubicBezTo>
                    <a:pt x="2121" y="64"/>
                    <a:pt x="2059" y="1"/>
                    <a:pt x="1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7"/>
            <p:cNvSpPr/>
            <p:nvPr/>
          </p:nvSpPr>
          <p:spPr>
            <a:xfrm>
              <a:off x="3478007" y="3912951"/>
              <a:ext cx="134874" cy="9835"/>
            </a:xfrm>
            <a:custGeom>
              <a:avLst/>
              <a:gdLst/>
              <a:ahLst/>
              <a:cxnLst/>
              <a:rect l="l" t="t" r="r" b="b"/>
              <a:pathLst>
                <a:path w="3799" h="277" extrusionOk="0">
                  <a:moveTo>
                    <a:pt x="139" y="0"/>
                  </a:moveTo>
                  <a:cubicBezTo>
                    <a:pt x="64" y="0"/>
                    <a:pt x="1" y="62"/>
                    <a:pt x="1" y="138"/>
                  </a:cubicBezTo>
                  <a:cubicBezTo>
                    <a:pt x="1" y="213"/>
                    <a:pt x="63" y="276"/>
                    <a:pt x="139" y="276"/>
                  </a:cubicBezTo>
                  <a:lnTo>
                    <a:pt x="3660" y="276"/>
                  </a:lnTo>
                  <a:cubicBezTo>
                    <a:pt x="3735" y="276"/>
                    <a:pt x="3799" y="213"/>
                    <a:pt x="3799" y="138"/>
                  </a:cubicBezTo>
                  <a:cubicBezTo>
                    <a:pt x="3799" y="62"/>
                    <a:pt x="3737" y="0"/>
                    <a:pt x="36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7"/>
            <p:cNvSpPr/>
            <p:nvPr/>
          </p:nvSpPr>
          <p:spPr>
            <a:xfrm>
              <a:off x="3639158" y="3759042"/>
              <a:ext cx="111158" cy="186188"/>
            </a:xfrm>
            <a:custGeom>
              <a:avLst/>
              <a:gdLst/>
              <a:ahLst/>
              <a:cxnLst/>
              <a:rect l="l" t="t" r="r" b="b"/>
              <a:pathLst>
                <a:path w="3131" h="5244" extrusionOk="0">
                  <a:moveTo>
                    <a:pt x="159" y="1"/>
                  </a:moveTo>
                  <a:cubicBezTo>
                    <a:pt x="71" y="1"/>
                    <a:pt x="1" y="73"/>
                    <a:pt x="1" y="159"/>
                  </a:cubicBezTo>
                  <a:lnTo>
                    <a:pt x="1" y="5085"/>
                  </a:lnTo>
                  <a:cubicBezTo>
                    <a:pt x="1" y="5173"/>
                    <a:pt x="73" y="5243"/>
                    <a:pt x="159" y="5243"/>
                  </a:cubicBezTo>
                  <a:lnTo>
                    <a:pt x="2972" y="5243"/>
                  </a:lnTo>
                  <a:cubicBezTo>
                    <a:pt x="3059" y="5243"/>
                    <a:pt x="3131" y="5171"/>
                    <a:pt x="3131" y="5085"/>
                  </a:cubicBezTo>
                  <a:lnTo>
                    <a:pt x="3131" y="159"/>
                  </a:lnTo>
                  <a:cubicBezTo>
                    <a:pt x="3131" y="71"/>
                    <a:pt x="3059" y="1"/>
                    <a:pt x="29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7"/>
            <p:cNvSpPr/>
            <p:nvPr/>
          </p:nvSpPr>
          <p:spPr>
            <a:xfrm>
              <a:off x="3731468" y="3759042"/>
              <a:ext cx="18852" cy="186188"/>
            </a:xfrm>
            <a:custGeom>
              <a:avLst/>
              <a:gdLst/>
              <a:ahLst/>
              <a:cxnLst/>
              <a:rect l="l" t="t" r="r" b="b"/>
              <a:pathLst>
                <a:path w="531" h="5244" extrusionOk="0">
                  <a:moveTo>
                    <a:pt x="1" y="1"/>
                  </a:moveTo>
                  <a:cubicBezTo>
                    <a:pt x="90" y="1"/>
                    <a:pt x="159" y="71"/>
                    <a:pt x="159" y="159"/>
                  </a:cubicBezTo>
                  <a:lnTo>
                    <a:pt x="159" y="5085"/>
                  </a:lnTo>
                  <a:cubicBezTo>
                    <a:pt x="159" y="5173"/>
                    <a:pt x="89" y="5243"/>
                    <a:pt x="1" y="5243"/>
                  </a:cubicBezTo>
                  <a:lnTo>
                    <a:pt x="372" y="5243"/>
                  </a:lnTo>
                  <a:cubicBezTo>
                    <a:pt x="460" y="5243"/>
                    <a:pt x="531" y="5171"/>
                    <a:pt x="531" y="5085"/>
                  </a:cubicBezTo>
                  <a:lnTo>
                    <a:pt x="531" y="159"/>
                  </a:lnTo>
                  <a:cubicBezTo>
                    <a:pt x="531" y="73"/>
                    <a:pt x="459" y="1"/>
                    <a:pt x="3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7"/>
            <p:cNvSpPr/>
            <p:nvPr/>
          </p:nvSpPr>
          <p:spPr>
            <a:xfrm>
              <a:off x="3658543" y="3864240"/>
              <a:ext cx="72354" cy="9906"/>
            </a:xfrm>
            <a:custGeom>
              <a:avLst/>
              <a:gdLst/>
              <a:ahLst/>
              <a:cxnLst/>
              <a:rect l="l" t="t" r="r" b="b"/>
              <a:pathLst>
                <a:path w="2038" h="279" extrusionOk="0">
                  <a:moveTo>
                    <a:pt x="138" y="1"/>
                  </a:moveTo>
                  <a:cubicBezTo>
                    <a:pt x="62" y="1"/>
                    <a:pt x="0" y="64"/>
                    <a:pt x="0" y="139"/>
                  </a:cubicBezTo>
                  <a:cubicBezTo>
                    <a:pt x="0" y="215"/>
                    <a:pt x="60" y="278"/>
                    <a:pt x="138" y="278"/>
                  </a:cubicBezTo>
                  <a:lnTo>
                    <a:pt x="1900" y="278"/>
                  </a:lnTo>
                  <a:cubicBezTo>
                    <a:pt x="1976" y="278"/>
                    <a:pt x="2038" y="215"/>
                    <a:pt x="2038" y="139"/>
                  </a:cubicBezTo>
                  <a:cubicBezTo>
                    <a:pt x="2038" y="64"/>
                    <a:pt x="1976" y="1"/>
                    <a:pt x="19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7"/>
            <p:cNvSpPr/>
            <p:nvPr/>
          </p:nvSpPr>
          <p:spPr>
            <a:xfrm>
              <a:off x="3658579" y="3888560"/>
              <a:ext cx="55526" cy="9906"/>
            </a:xfrm>
            <a:custGeom>
              <a:avLst/>
              <a:gdLst/>
              <a:ahLst/>
              <a:cxnLst/>
              <a:rect l="l" t="t" r="r" b="b"/>
              <a:pathLst>
                <a:path w="1564" h="279" extrusionOk="0">
                  <a:moveTo>
                    <a:pt x="139" y="1"/>
                  </a:moveTo>
                  <a:cubicBezTo>
                    <a:pt x="64" y="1"/>
                    <a:pt x="0" y="63"/>
                    <a:pt x="0" y="140"/>
                  </a:cubicBezTo>
                  <a:cubicBezTo>
                    <a:pt x="0" y="215"/>
                    <a:pt x="61" y="278"/>
                    <a:pt x="139" y="278"/>
                  </a:cubicBezTo>
                  <a:lnTo>
                    <a:pt x="1425" y="278"/>
                  </a:lnTo>
                  <a:cubicBezTo>
                    <a:pt x="1503" y="278"/>
                    <a:pt x="1563" y="215"/>
                    <a:pt x="1563" y="140"/>
                  </a:cubicBezTo>
                  <a:cubicBezTo>
                    <a:pt x="1563" y="64"/>
                    <a:pt x="1503" y="1"/>
                    <a:pt x="14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7"/>
            <p:cNvSpPr/>
            <p:nvPr/>
          </p:nvSpPr>
          <p:spPr>
            <a:xfrm>
              <a:off x="3658579" y="3912951"/>
              <a:ext cx="55526" cy="9835"/>
            </a:xfrm>
            <a:custGeom>
              <a:avLst/>
              <a:gdLst/>
              <a:ahLst/>
              <a:cxnLst/>
              <a:rect l="l" t="t" r="r" b="b"/>
              <a:pathLst>
                <a:path w="1564" h="277" extrusionOk="0">
                  <a:moveTo>
                    <a:pt x="139" y="0"/>
                  </a:moveTo>
                  <a:cubicBezTo>
                    <a:pt x="64" y="0"/>
                    <a:pt x="0" y="62"/>
                    <a:pt x="0" y="138"/>
                  </a:cubicBezTo>
                  <a:cubicBezTo>
                    <a:pt x="0" y="213"/>
                    <a:pt x="61" y="276"/>
                    <a:pt x="139" y="276"/>
                  </a:cubicBezTo>
                  <a:lnTo>
                    <a:pt x="1425" y="276"/>
                  </a:lnTo>
                  <a:cubicBezTo>
                    <a:pt x="1503" y="276"/>
                    <a:pt x="1563" y="213"/>
                    <a:pt x="1563" y="138"/>
                  </a:cubicBezTo>
                  <a:cubicBezTo>
                    <a:pt x="1563" y="62"/>
                    <a:pt x="1503" y="0"/>
                    <a:pt x="14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37"/>
          <p:cNvGrpSpPr/>
          <p:nvPr/>
        </p:nvGrpSpPr>
        <p:grpSpPr>
          <a:xfrm>
            <a:off x="5137113" y="1985159"/>
            <a:ext cx="609914" cy="421922"/>
            <a:chOff x="4732210" y="3668507"/>
            <a:chExt cx="327049" cy="226231"/>
          </a:xfrm>
        </p:grpSpPr>
        <p:sp>
          <p:nvSpPr>
            <p:cNvPr id="1394" name="Google Shape;1394;p37"/>
            <p:cNvSpPr/>
            <p:nvPr/>
          </p:nvSpPr>
          <p:spPr>
            <a:xfrm>
              <a:off x="4755465" y="3668507"/>
              <a:ext cx="280505" cy="192721"/>
            </a:xfrm>
            <a:custGeom>
              <a:avLst/>
              <a:gdLst/>
              <a:ahLst/>
              <a:cxnLst/>
              <a:rect l="l" t="t" r="r" b="b"/>
              <a:pathLst>
                <a:path w="7901" h="5428" extrusionOk="0">
                  <a:moveTo>
                    <a:pt x="307" y="1"/>
                  </a:moveTo>
                  <a:cubicBezTo>
                    <a:pt x="137" y="1"/>
                    <a:pt x="0" y="139"/>
                    <a:pt x="0" y="309"/>
                  </a:cubicBezTo>
                  <a:lnTo>
                    <a:pt x="0" y="5119"/>
                  </a:lnTo>
                  <a:cubicBezTo>
                    <a:pt x="0" y="5291"/>
                    <a:pt x="138" y="5427"/>
                    <a:pt x="307" y="5427"/>
                  </a:cubicBezTo>
                  <a:lnTo>
                    <a:pt x="7592" y="5427"/>
                  </a:lnTo>
                  <a:cubicBezTo>
                    <a:pt x="7761" y="5427"/>
                    <a:pt x="7899" y="5289"/>
                    <a:pt x="7900" y="5119"/>
                  </a:cubicBezTo>
                  <a:lnTo>
                    <a:pt x="7900" y="309"/>
                  </a:lnTo>
                  <a:cubicBezTo>
                    <a:pt x="7900" y="137"/>
                    <a:pt x="7761" y="1"/>
                    <a:pt x="75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7"/>
            <p:cNvSpPr/>
            <p:nvPr/>
          </p:nvSpPr>
          <p:spPr>
            <a:xfrm>
              <a:off x="5011837" y="3668507"/>
              <a:ext cx="24071" cy="192721"/>
            </a:xfrm>
            <a:custGeom>
              <a:avLst/>
              <a:gdLst/>
              <a:ahLst/>
              <a:cxnLst/>
              <a:rect l="l" t="t" r="r" b="b"/>
              <a:pathLst>
                <a:path w="678" h="5428" extrusionOk="0">
                  <a:moveTo>
                    <a:pt x="0" y="1"/>
                  </a:moveTo>
                  <a:cubicBezTo>
                    <a:pt x="170" y="1"/>
                    <a:pt x="308" y="139"/>
                    <a:pt x="308" y="309"/>
                  </a:cubicBezTo>
                  <a:lnTo>
                    <a:pt x="308" y="5119"/>
                  </a:lnTo>
                  <a:cubicBezTo>
                    <a:pt x="308" y="5291"/>
                    <a:pt x="170" y="5427"/>
                    <a:pt x="0" y="5427"/>
                  </a:cubicBezTo>
                  <a:lnTo>
                    <a:pt x="371" y="5427"/>
                  </a:lnTo>
                  <a:cubicBezTo>
                    <a:pt x="540" y="5427"/>
                    <a:pt x="678" y="5289"/>
                    <a:pt x="678" y="5119"/>
                  </a:cubicBezTo>
                  <a:lnTo>
                    <a:pt x="678" y="309"/>
                  </a:lnTo>
                  <a:cubicBezTo>
                    <a:pt x="678" y="139"/>
                    <a:pt x="540" y="2"/>
                    <a:pt x="3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7"/>
            <p:cNvSpPr/>
            <p:nvPr/>
          </p:nvSpPr>
          <p:spPr>
            <a:xfrm>
              <a:off x="4776803" y="3690235"/>
              <a:ext cx="237796" cy="153098"/>
            </a:xfrm>
            <a:custGeom>
              <a:avLst/>
              <a:gdLst/>
              <a:ahLst/>
              <a:cxnLst/>
              <a:rect l="l" t="t" r="r" b="b"/>
              <a:pathLst>
                <a:path w="6698" h="4312" extrusionOk="0">
                  <a:moveTo>
                    <a:pt x="288" y="0"/>
                  </a:moveTo>
                  <a:cubicBezTo>
                    <a:pt x="173" y="0"/>
                    <a:pt x="83" y="94"/>
                    <a:pt x="83" y="208"/>
                  </a:cubicBezTo>
                  <a:lnTo>
                    <a:pt x="83" y="3232"/>
                  </a:lnTo>
                  <a:lnTo>
                    <a:pt x="1" y="3360"/>
                  </a:lnTo>
                  <a:lnTo>
                    <a:pt x="1" y="4104"/>
                  </a:lnTo>
                  <a:cubicBezTo>
                    <a:pt x="1" y="4220"/>
                    <a:pt x="94" y="4312"/>
                    <a:pt x="208" y="4312"/>
                  </a:cubicBezTo>
                  <a:lnTo>
                    <a:pt x="6491" y="4312"/>
                  </a:lnTo>
                  <a:cubicBezTo>
                    <a:pt x="6604" y="4312"/>
                    <a:pt x="6696" y="4218"/>
                    <a:pt x="6698" y="4104"/>
                  </a:cubicBezTo>
                  <a:lnTo>
                    <a:pt x="6698" y="3360"/>
                  </a:lnTo>
                  <a:lnTo>
                    <a:pt x="6645" y="3189"/>
                  </a:lnTo>
                  <a:lnTo>
                    <a:pt x="6655" y="208"/>
                  </a:lnTo>
                  <a:cubicBezTo>
                    <a:pt x="6655" y="92"/>
                    <a:pt x="6561" y="0"/>
                    <a:pt x="64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7"/>
            <p:cNvSpPr/>
            <p:nvPr/>
          </p:nvSpPr>
          <p:spPr>
            <a:xfrm>
              <a:off x="4993908" y="3686436"/>
              <a:ext cx="20662" cy="156897"/>
            </a:xfrm>
            <a:custGeom>
              <a:avLst/>
              <a:gdLst/>
              <a:ahLst/>
              <a:cxnLst/>
              <a:rect l="l" t="t" r="r" b="b"/>
              <a:pathLst>
                <a:path w="582" h="4419" extrusionOk="0">
                  <a:moveTo>
                    <a:pt x="0" y="1"/>
                  </a:moveTo>
                  <a:cubicBezTo>
                    <a:pt x="115" y="1"/>
                    <a:pt x="207" y="94"/>
                    <a:pt x="207" y="208"/>
                  </a:cubicBezTo>
                  <a:lnTo>
                    <a:pt x="207" y="4211"/>
                  </a:lnTo>
                  <a:cubicBezTo>
                    <a:pt x="207" y="4327"/>
                    <a:pt x="114" y="4419"/>
                    <a:pt x="0" y="4419"/>
                  </a:cubicBezTo>
                  <a:lnTo>
                    <a:pt x="374" y="4419"/>
                  </a:lnTo>
                  <a:cubicBezTo>
                    <a:pt x="489" y="4419"/>
                    <a:pt x="581" y="4325"/>
                    <a:pt x="581" y="4211"/>
                  </a:cubicBezTo>
                  <a:lnTo>
                    <a:pt x="581" y="208"/>
                  </a:lnTo>
                  <a:cubicBezTo>
                    <a:pt x="581" y="93"/>
                    <a:pt x="489"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7"/>
            <p:cNvSpPr/>
            <p:nvPr/>
          </p:nvSpPr>
          <p:spPr>
            <a:xfrm>
              <a:off x="4875326" y="3686436"/>
              <a:ext cx="139241" cy="89402"/>
            </a:xfrm>
            <a:custGeom>
              <a:avLst/>
              <a:gdLst/>
              <a:ahLst/>
              <a:cxnLst/>
              <a:rect l="l" t="t" r="r" b="b"/>
              <a:pathLst>
                <a:path w="3922" h="2518" extrusionOk="0">
                  <a:moveTo>
                    <a:pt x="115" y="1"/>
                  </a:moveTo>
                  <a:cubicBezTo>
                    <a:pt x="0" y="1"/>
                    <a:pt x="33" y="94"/>
                    <a:pt x="33" y="208"/>
                  </a:cubicBezTo>
                  <a:lnTo>
                    <a:pt x="33" y="2518"/>
                  </a:lnTo>
                  <a:lnTo>
                    <a:pt x="3921" y="2518"/>
                  </a:lnTo>
                  <a:lnTo>
                    <a:pt x="3921" y="208"/>
                  </a:lnTo>
                  <a:cubicBezTo>
                    <a:pt x="3921" y="93"/>
                    <a:pt x="3829" y="1"/>
                    <a:pt x="37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7"/>
            <p:cNvSpPr/>
            <p:nvPr/>
          </p:nvSpPr>
          <p:spPr>
            <a:xfrm>
              <a:off x="4993837" y="3686436"/>
              <a:ext cx="20733" cy="89402"/>
            </a:xfrm>
            <a:custGeom>
              <a:avLst/>
              <a:gdLst/>
              <a:ahLst/>
              <a:cxnLst/>
              <a:rect l="l" t="t" r="r" b="b"/>
              <a:pathLst>
                <a:path w="584" h="2518" extrusionOk="0">
                  <a:moveTo>
                    <a:pt x="1" y="1"/>
                  </a:moveTo>
                  <a:cubicBezTo>
                    <a:pt x="116" y="1"/>
                    <a:pt x="208" y="94"/>
                    <a:pt x="208" y="208"/>
                  </a:cubicBezTo>
                  <a:lnTo>
                    <a:pt x="208" y="2518"/>
                  </a:lnTo>
                  <a:lnTo>
                    <a:pt x="583" y="2518"/>
                  </a:lnTo>
                  <a:lnTo>
                    <a:pt x="583" y="208"/>
                  </a:lnTo>
                  <a:cubicBezTo>
                    <a:pt x="583" y="93"/>
                    <a:pt x="491" y="1"/>
                    <a:pt x="3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7"/>
            <p:cNvSpPr/>
            <p:nvPr/>
          </p:nvSpPr>
          <p:spPr>
            <a:xfrm>
              <a:off x="4898261" y="3704082"/>
              <a:ext cx="98200" cy="54145"/>
            </a:xfrm>
            <a:custGeom>
              <a:avLst/>
              <a:gdLst/>
              <a:ahLst/>
              <a:cxnLst/>
              <a:rect l="l" t="t" r="r" b="b"/>
              <a:pathLst>
                <a:path w="2766" h="1525" extrusionOk="0">
                  <a:moveTo>
                    <a:pt x="167" y="0"/>
                  </a:moveTo>
                  <a:cubicBezTo>
                    <a:pt x="75" y="0"/>
                    <a:pt x="0" y="75"/>
                    <a:pt x="0" y="167"/>
                  </a:cubicBezTo>
                  <a:lnTo>
                    <a:pt x="0" y="1357"/>
                  </a:lnTo>
                  <a:cubicBezTo>
                    <a:pt x="0" y="1448"/>
                    <a:pt x="75" y="1524"/>
                    <a:pt x="167" y="1524"/>
                  </a:cubicBezTo>
                  <a:lnTo>
                    <a:pt x="2599" y="1524"/>
                  </a:lnTo>
                  <a:cubicBezTo>
                    <a:pt x="2693" y="1524"/>
                    <a:pt x="2766" y="1448"/>
                    <a:pt x="2766" y="1357"/>
                  </a:cubicBezTo>
                  <a:lnTo>
                    <a:pt x="2766" y="167"/>
                  </a:lnTo>
                  <a:cubicBezTo>
                    <a:pt x="2766" y="75"/>
                    <a:pt x="2691" y="0"/>
                    <a:pt x="2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7"/>
            <p:cNvSpPr/>
            <p:nvPr/>
          </p:nvSpPr>
          <p:spPr>
            <a:xfrm>
              <a:off x="4977328" y="3704082"/>
              <a:ext cx="19136" cy="54145"/>
            </a:xfrm>
            <a:custGeom>
              <a:avLst/>
              <a:gdLst/>
              <a:ahLst/>
              <a:cxnLst/>
              <a:rect l="l" t="t" r="r" b="b"/>
              <a:pathLst>
                <a:path w="539" h="1525" extrusionOk="0">
                  <a:moveTo>
                    <a:pt x="1" y="0"/>
                  </a:moveTo>
                  <a:cubicBezTo>
                    <a:pt x="93" y="0"/>
                    <a:pt x="169" y="75"/>
                    <a:pt x="169" y="167"/>
                  </a:cubicBezTo>
                  <a:lnTo>
                    <a:pt x="169" y="1357"/>
                  </a:lnTo>
                  <a:cubicBezTo>
                    <a:pt x="169" y="1448"/>
                    <a:pt x="93" y="1524"/>
                    <a:pt x="1" y="1524"/>
                  </a:cubicBezTo>
                  <a:lnTo>
                    <a:pt x="372" y="1524"/>
                  </a:lnTo>
                  <a:cubicBezTo>
                    <a:pt x="463" y="1524"/>
                    <a:pt x="539" y="1448"/>
                    <a:pt x="539" y="1357"/>
                  </a:cubicBezTo>
                  <a:lnTo>
                    <a:pt x="539" y="167"/>
                  </a:lnTo>
                  <a:cubicBezTo>
                    <a:pt x="539" y="74"/>
                    <a:pt x="466" y="0"/>
                    <a:pt x="3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7"/>
            <p:cNvSpPr/>
            <p:nvPr/>
          </p:nvSpPr>
          <p:spPr>
            <a:xfrm>
              <a:off x="4776803" y="3775764"/>
              <a:ext cx="237796" cy="33801"/>
            </a:xfrm>
            <a:custGeom>
              <a:avLst/>
              <a:gdLst/>
              <a:ahLst/>
              <a:cxnLst/>
              <a:rect l="l" t="t" r="r" b="b"/>
              <a:pathLst>
                <a:path w="6698" h="952" extrusionOk="0">
                  <a:moveTo>
                    <a:pt x="1" y="0"/>
                  </a:moveTo>
                  <a:lnTo>
                    <a:pt x="1" y="951"/>
                  </a:lnTo>
                  <a:lnTo>
                    <a:pt x="6698" y="951"/>
                  </a:lnTo>
                  <a:lnTo>
                    <a:pt x="66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7"/>
            <p:cNvSpPr/>
            <p:nvPr/>
          </p:nvSpPr>
          <p:spPr>
            <a:xfrm>
              <a:off x="5001186" y="3775764"/>
              <a:ext cx="13384" cy="33801"/>
            </a:xfrm>
            <a:custGeom>
              <a:avLst/>
              <a:gdLst/>
              <a:ahLst/>
              <a:cxnLst/>
              <a:rect l="l" t="t" r="r" b="b"/>
              <a:pathLst>
                <a:path w="377" h="952" extrusionOk="0">
                  <a:moveTo>
                    <a:pt x="1" y="0"/>
                  </a:moveTo>
                  <a:lnTo>
                    <a:pt x="1" y="951"/>
                  </a:lnTo>
                  <a:lnTo>
                    <a:pt x="376" y="951"/>
                  </a:lnTo>
                  <a:lnTo>
                    <a:pt x="3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7"/>
            <p:cNvSpPr/>
            <p:nvPr/>
          </p:nvSpPr>
          <p:spPr>
            <a:xfrm>
              <a:off x="4836272" y="3792664"/>
              <a:ext cx="81017" cy="16900"/>
            </a:xfrm>
            <a:custGeom>
              <a:avLst/>
              <a:gdLst/>
              <a:ahLst/>
              <a:cxnLst/>
              <a:rect l="l" t="t" r="r" b="b"/>
              <a:pathLst>
                <a:path w="2282" h="476" extrusionOk="0">
                  <a:moveTo>
                    <a:pt x="242" y="1"/>
                  </a:moveTo>
                  <a:cubicBezTo>
                    <a:pt x="109" y="1"/>
                    <a:pt x="1" y="109"/>
                    <a:pt x="1" y="241"/>
                  </a:cubicBezTo>
                  <a:lnTo>
                    <a:pt x="1" y="475"/>
                  </a:lnTo>
                  <a:lnTo>
                    <a:pt x="2281" y="475"/>
                  </a:lnTo>
                  <a:lnTo>
                    <a:pt x="2281" y="241"/>
                  </a:lnTo>
                  <a:cubicBezTo>
                    <a:pt x="2281" y="109"/>
                    <a:pt x="2174" y="1"/>
                    <a:pt x="20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7"/>
            <p:cNvSpPr/>
            <p:nvPr/>
          </p:nvSpPr>
          <p:spPr>
            <a:xfrm>
              <a:off x="4917256" y="3792664"/>
              <a:ext cx="81017" cy="16900"/>
            </a:xfrm>
            <a:custGeom>
              <a:avLst/>
              <a:gdLst/>
              <a:ahLst/>
              <a:cxnLst/>
              <a:rect l="l" t="t" r="r" b="b"/>
              <a:pathLst>
                <a:path w="2282" h="476" extrusionOk="0">
                  <a:moveTo>
                    <a:pt x="242" y="1"/>
                  </a:moveTo>
                  <a:cubicBezTo>
                    <a:pt x="108" y="1"/>
                    <a:pt x="0" y="109"/>
                    <a:pt x="0" y="241"/>
                  </a:cubicBezTo>
                  <a:lnTo>
                    <a:pt x="0" y="475"/>
                  </a:lnTo>
                  <a:lnTo>
                    <a:pt x="2281" y="475"/>
                  </a:lnTo>
                  <a:lnTo>
                    <a:pt x="2281" y="241"/>
                  </a:lnTo>
                  <a:cubicBezTo>
                    <a:pt x="2281" y="109"/>
                    <a:pt x="2173" y="1"/>
                    <a:pt x="20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7"/>
            <p:cNvSpPr/>
            <p:nvPr/>
          </p:nvSpPr>
          <p:spPr>
            <a:xfrm>
              <a:off x="4894995" y="3792664"/>
              <a:ext cx="22296" cy="16900"/>
            </a:xfrm>
            <a:custGeom>
              <a:avLst/>
              <a:gdLst/>
              <a:ahLst/>
              <a:cxnLst/>
              <a:rect l="l" t="t" r="r" b="b"/>
              <a:pathLst>
                <a:path w="628" h="476" extrusionOk="0">
                  <a:moveTo>
                    <a:pt x="0" y="1"/>
                  </a:moveTo>
                  <a:cubicBezTo>
                    <a:pt x="132" y="1"/>
                    <a:pt x="240" y="109"/>
                    <a:pt x="240" y="241"/>
                  </a:cubicBezTo>
                  <a:lnTo>
                    <a:pt x="240" y="475"/>
                  </a:lnTo>
                  <a:lnTo>
                    <a:pt x="627" y="475"/>
                  </a:lnTo>
                  <a:lnTo>
                    <a:pt x="627" y="241"/>
                  </a:lnTo>
                  <a:cubicBezTo>
                    <a:pt x="627" y="109"/>
                    <a:pt x="520" y="1"/>
                    <a:pt x="3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7"/>
            <p:cNvSpPr/>
            <p:nvPr/>
          </p:nvSpPr>
          <p:spPr>
            <a:xfrm>
              <a:off x="4975908" y="3792664"/>
              <a:ext cx="22296" cy="16900"/>
            </a:xfrm>
            <a:custGeom>
              <a:avLst/>
              <a:gdLst/>
              <a:ahLst/>
              <a:cxnLst/>
              <a:rect l="l" t="t" r="r" b="b"/>
              <a:pathLst>
                <a:path w="628" h="476" extrusionOk="0">
                  <a:moveTo>
                    <a:pt x="0" y="1"/>
                  </a:moveTo>
                  <a:cubicBezTo>
                    <a:pt x="133" y="1"/>
                    <a:pt x="241" y="109"/>
                    <a:pt x="241" y="241"/>
                  </a:cubicBezTo>
                  <a:lnTo>
                    <a:pt x="241" y="475"/>
                  </a:lnTo>
                  <a:lnTo>
                    <a:pt x="628" y="475"/>
                  </a:lnTo>
                  <a:lnTo>
                    <a:pt x="628" y="241"/>
                  </a:lnTo>
                  <a:cubicBezTo>
                    <a:pt x="628" y="109"/>
                    <a:pt x="520" y="1"/>
                    <a:pt x="3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7"/>
            <p:cNvSpPr/>
            <p:nvPr/>
          </p:nvSpPr>
          <p:spPr>
            <a:xfrm>
              <a:off x="4776803" y="3686401"/>
              <a:ext cx="103454" cy="89402"/>
            </a:xfrm>
            <a:custGeom>
              <a:avLst/>
              <a:gdLst/>
              <a:ahLst/>
              <a:cxnLst/>
              <a:rect l="l" t="t" r="r" b="b"/>
              <a:pathLst>
                <a:path w="2914" h="2518" extrusionOk="0">
                  <a:moveTo>
                    <a:pt x="208" y="0"/>
                  </a:moveTo>
                  <a:cubicBezTo>
                    <a:pt x="93" y="0"/>
                    <a:pt x="1" y="94"/>
                    <a:pt x="1" y="208"/>
                  </a:cubicBezTo>
                  <a:lnTo>
                    <a:pt x="1" y="2517"/>
                  </a:lnTo>
                  <a:lnTo>
                    <a:pt x="2913" y="2517"/>
                  </a:lnTo>
                  <a:lnTo>
                    <a:pt x="2913" y="2"/>
                  </a:lnTo>
                  <a:lnTo>
                    <a:pt x="29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7"/>
            <p:cNvSpPr/>
            <p:nvPr/>
          </p:nvSpPr>
          <p:spPr>
            <a:xfrm>
              <a:off x="4789052" y="3705360"/>
              <a:ext cx="49597" cy="9622"/>
            </a:xfrm>
            <a:custGeom>
              <a:avLst/>
              <a:gdLst/>
              <a:ahLst/>
              <a:cxnLst/>
              <a:rect l="l" t="t" r="r" b="b"/>
              <a:pathLst>
                <a:path w="1397" h="271" extrusionOk="0">
                  <a:moveTo>
                    <a:pt x="136" y="0"/>
                  </a:moveTo>
                  <a:cubicBezTo>
                    <a:pt x="63" y="0"/>
                    <a:pt x="1" y="62"/>
                    <a:pt x="1" y="136"/>
                  </a:cubicBezTo>
                  <a:cubicBezTo>
                    <a:pt x="1" y="209"/>
                    <a:pt x="63" y="271"/>
                    <a:pt x="136" y="271"/>
                  </a:cubicBezTo>
                  <a:lnTo>
                    <a:pt x="1263" y="271"/>
                  </a:lnTo>
                  <a:cubicBezTo>
                    <a:pt x="1336" y="271"/>
                    <a:pt x="1397" y="209"/>
                    <a:pt x="1397" y="136"/>
                  </a:cubicBezTo>
                  <a:cubicBezTo>
                    <a:pt x="1397" y="62"/>
                    <a:pt x="1336" y="0"/>
                    <a:pt x="12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7"/>
            <p:cNvSpPr/>
            <p:nvPr/>
          </p:nvSpPr>
          <p:spPr>
            <a:xfrm>
              <a:off x="4848733" y="3705360"/>
              <a:ext cx="19207" cy="9622"/>
            </a:xfrm>
            <a:custGeom>
              <a:avLst/>
              <a:gdLst/>
              <a:ahLst/>
              <a:cxnLst/>
              <a:rect l="l" t="t" r="r" b="b"/>
              <a:pathLst>
                <a:path w="541" h="271" extrusionOk="0">
                  <a:moveTo>
                    <a:pt x="136" y="0"/>
                  </a:moveTo>
                  <a:cubicBezTo>
                    <a:pt x="61" y="0"/>
                    <a:pt x="1" y="62"/>
                    <a:pt x="1" y="136"/>
                  </a:cubicBezTo>
                  <a:cubicBezTo>
                    <a:pt x="1" y="209"/>
                    <a:pt x="61" y="271"/>
                    <a:pt x="136" y="271"/>
                  </a:cubicBezTo>
                  <a:lnTo>
                    <a:pt x="405" y="271"/>
                  </a:lnTo>
                  <a:cubicBezTo>
                    <a:pt x="481" y="271"/>
                    <a:pt x="540" y="209"/>
                    <a:pt x="540" y="136"/>
                  </a:cubicBezTo>
                  <a:cubicBezTo>
                    <a:pt x="540" y="62"/>
                    <a:pt x="479" y="0"/>
                    <a:pt x="4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7"/>
            <p:cNvSpPr/>
            <p:nvPr/>
          </p:nvSpPr>
          <p:spPr>
            <a:xfrm>
              <a:off x="4789052" y="3726307"/>
              <a:ext cx="49597" cy="9622"/>
            </a:xfrm>
            <a:custGeom>
              <a:avLst/>
              <a:gdLst/>
              <a:ahLst/>
              <a:cxnLst/>
              <a:rect l="l" t="t" r="r" b="b"/>
              <a:pathLst>
                <a:path w="1397" h="271" extrusionOk="0">
                  <a:moveTo>
                    <a:pt x="136" y="0"/>
                  </a:moveTo>
                  <a:cubicBezTo>
                    <a:pt x="63" y="0"/>
                    <a:pt x="1" y="61"/>
                    <a:pt x="1" y="136"/>
                  </a:cubicBezTo>
                  <a:cubicBezTo>
                    <a:pt x="1" y="209"/>
                    <a:pt x="63" y="271"/>
                    <a:pt x="136" y="271"/>
                  </a:cubicBezTo>
                  <a:lnTo>
                    <a:pt x="1263" y="271"/>
                  </a:lnTo>
                  <a:cubicBezTo>
                    <a:pt x="1336" y="271"/>
                    <a:pt x="1397" y="210"/>
                    <a:pt x="1397" y="136"/>
                  </a:cubicBezTo>
                  <a:cubicBezTo>
                    <a:pt x="1397" y="61"/>
                    <a:pt x="1336" y="0"/>
                    <a:pt x="12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7"/>
            <p:cNvSpPr/>
            <p:nvPr/>
          </p:nvSpPr>
          <p:spPr>
            <a:xfrm>
              <a:off x="4848733" y="3726307"/>
              <a:ext cx="19207" cy="9622"/>
            </a:xfrm>
            <a:custGeom>
              <a:avLst/>
              <a:gdLst/>
              <a:ahLst/>
              <a:cxnLst/>
              <a:rect l="l" t="t" r="r" b="b"/>
              <a:pathLst>
                <a:path w="541" h="271" extrusionOk="0">
                  <a:moveTo>
                    <a:pt x="136" y="0"/>
                  </a:moveTo>
                  <a:cubicBezTo>
                    <a:pt x="61" y="0"/>
                    <a:pt x="1" y="61"/>
                    <a:pt x="1" y="136"/>
                  </a:cubicBezTo>
                  <a:cubicBezTo>
                    <a:pt x="1" y="209"/>
                    <a:pt x="61" y="271"/>
                    <a:pt x="136" y="271"/>
                  </a:cubicBezTo>
                  <a:lnTo>
                    <a:pt x="405" y="271"/>
                  </a:lnTo>
                  <a:cubicBezTo>
                    <a:pt x="481" y="271"/>
                    <a:pt x="540" y="210"/>
                    <a:pt x="540" y="136"/>
                  </a:cubicBezTo>
                  <a:cubicBezTo>
                    <a:pt x="540" y="61"/>
                    <a:pt x="479" y="0"/>
                    <a:pt x="4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7"/>
            <p:cNvSpPr/>
            <p:nvPr/>
          </p:nvSpPr>
          <p:spPr>
            <a:xfrm>
              <a:off x="4789052" y="3747255"/>
              <a:ext cx="49597" cy="9622"/>
            </a:xfrm>
            <a:custGeom>
              <a:avLst/>
              <a:gdLst/>
              <a:ahLst/>
              <a:cxnLst/>
              <a:rect l="l" t="t" r="r" b="b"/>
              <a:pathLst>
                <a:path w="1397" h="271" extrusionOk="0">
                  <a:moveTo>
                    <a:pt x="136" y="0"/>
                  </a:moveTo>
                  <a:cubicBezTo>
                    <a:pt x="63" y="0"/>
                    <a:pt x="1" y="62"/>
                    <a:pt x="1" y="136"/>
                  </a:cubicBezTo>
                  <a:cubicBezTo>
                    <a:pt x="1" y="209"/>
                    <a:pt x="63" y="271"/>
                    <a:pt x="136" y="271"/>
                  </a:cubicBezTo>
                  <a:lnTo>
                    <a:pt x="1263" y="271"/>
                  </a:lnTo>
                  <a:cubicBezTo>
                    <a:pt x="1336" y="271"/>
                    <a:pt x="1397" y="209"/>
                    <a:pt x="1397" y="136"/>
                  </a:cubicBezTo>
                  <a:cubicBezTo>
                    <a:pt x="1397" y="62"/>
                    <a:pt x="1336" y="0"/>
                    <a:pt x="12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7"/>
            <p:cNvSpPr/>
            <p:nvPr/>
          </p:nvSpPr>
          <p:spPr>
            <a:xfrm>
              <a:off x="4848733" y="3747255"/>
              <a:ext cx="19207" cy="9622"/>
            </a:xfrm>
            <a:custGeom>
              <a:avLst/>
              <a:gdLst/>
              <a:ahLst/>
              <a:cxnLst/>
              <a:rect l="l" t="t" r="r" b="b"/>
              <a:pathLst>
                <a:path w="541" h="271" extrusionOk="0">
                  <a:moveTo>
                    <a:pt x="136" y="0"/>
                  </a:moveTo>
                  <a:cubicBezTo>
                    <a:pt x="61" y="0"/>
                    <a:pt x="1" y="62"/>
                    <a:pt x="1" y="136"/>
                  </a:cubicBezTo>
                  <a:cubicBezTo>
                    <a:pt x="1" y="209"/>
                    <a:pt x="61" y="271"/>
                    <a:pt x="136" y="271"/>
                  </a:cubicBezTo>
                  <a:lnTo>
                    <a:pt x="405" y="271"/>
                  </a:lnTo>
                  <a:cubicBezTo>
                    <a:pt x="481" y="271"/>
                    <a:pt x="540" y="209"/>
                    <a:pt x="540" y="136"/>
                  </a:cubicBezTo>
                  <a:cubicBezTo>
                    <a:pt x="540" y="62"/>
                    <a:pt x="479" y="0"/>
                    <a:pt x="4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7"/>
            <p:cNvSpPr/>
            <p:nvPr/>
          </p:nvSpPr>
          <p:spPr>
            <a:xfrm>
              <a:off x="4732210" y="3859837"/>
              <a:ext cx="327049" cy="34901"/>
            </a:xfrm>
            <a:custGeom>
              <a:avLst/>
              <a:gdLst/>
              <a:ahLst/>
              <a:cxnLst/>
              <a:rect l="l" t="t" r="r" b="b"/>
              <a:pathLst>
                <a:path w="9212" h="983" extrusionOk="0">
                  <a:moveTo>
                    <a:pt x="249" y="1"/>
                  </a:moveTo>
                  <a:cubicBezTo>
                    <a:pt x="111" y="1"/>
                    <a:pt x="0" y="112"/>
                    <a:pt x="0" y="251"/>
                  </a:cubicBezTo>
                  <a:lnTo>
                    <a:pt x="0" y="585"/>
                  </a:lnTo>
                  <a:cubicBezTo>
                    <a:pt x="0" y="805"/>
                    <a:pt x="177" y="982"/>
                    <a:pt x="397" y="982"/>
                  </a:cubicBezTo>
                  <a:lnTo>
                    <a:pt x="8812" y="982"/>
                  </a:lnTo>
                  <a:cubicBezTo>
                    <a:pt x="9032" y="982"/>
                    <a:pt x="9210" y="805"/>
                    <a:pt x="9212" y="585"/>
                  </a:cubicBezTo>
                  <a:lnTo>
                    <a:pt x="9212" y="251"/>
                  </a:lnTo>
                  <a:cubicBezTo>
                    <a:pt x="9212" y="112"/>
                    <a:pt x="9099" y="1"/>
                    <a:pt x="8961" y="1"/>
                  </a:cubicBezTo>
                  <a:lnTo>
                    <a:pt x="5532" y="1"/>
                  </a:lnTo>
                  <a:lnTo>
                    <a:pt x="4669" y="80"/>
                  </a:lnTo>
                  <a:lnTo>
                    <a:pt x="36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7"/>
            <p:cNvSpPr/>
            <p:nvPr/>
          </p:nvSpPr>
          <p:spPr>
            <a:xfrm>
              <a:off x="5031897" y="3859837"/>
              <a:ext cx="27337" cy="34901"/>
            </a:xfrm>
            <a:custGeom>
              <a:avLst/>
              <a:gdLst/>
              <a:ahLst/>
              <a:cxnLst/>
              <a:rect l="l" t="t" r="r" b="b"/>
              <a:pathLst>
                <a:path w="770" h="983" extrusionOk="0">
                  <a:moveTo>
                    <a:pt x="150" y="1"/>
                  </a:moveTo>
                  <a:cubicBezTo>
                    <a:pt x="287" y="1"/>
                    <a:pt x="398" y="113"/>
                    <a:pt x="398" y="251"/>
                  </a:cubicBezTo>
                  <a:lnTo>
                    <a:pt x="398" y="585"/>
                  </a:lnTo>
                  <a:cubicBezTo>
                    <a:pt x="398" y="805"/>
                    <a:pt x="219" y="982"/>
                    <a:pt x="1" y="982"/>
                  </a:cubicBezTo>
                  <a:lnTo>
                    <a:pt x="371" y="982"/>
                  </a:lnTo>
                  <a:cubicBezTo>
                    <a:pt x="591" y="982"/>
                    <a:pt x="769" y="805"/>
                    <a:pt x="769" y="585"/>
                  </a:cubicBezTo>
                  <a:lnTo>
                    <a:pt x="769" y="251"/>
                  </a:lnTo>
                  <a:cubicBezTo>
                    <a:pt x="769" y="112"/>
                    <a:pt x="657" y="1"/>
                    <a:pt x="5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7"/>
            <p:cNvSpPr/>
            <p:nvPr/>
          </p:nvSpPr>
          <p:spPr>
            <a:xfrm>
              <a:off x="4862793" y="3859908"/>
              <a:ext cx="65893" cy="16936"/>
            </a:xfrm>
            <a:custGeom>
              <a:avLst/>
              <a:gdLst/>
              <a:ahLst/>
              <a:cxnLst/>
              <a:rect l="l" t="t" r="r" b="b"/>
              <a:pathLst>
                <a:path w="1856" h="477" extrusionOk="0">
                  <a:moveTo>
                    <a:pt x="0" y="0"/>
                  </a:moveTo>
                  <a:lnTo>
                    <a:pt x="0" y="141"/>
                  </a:lnTo>
                  <a:cubicBezTo>
                    <a:pt x="0" y="326"/>
                    <a:pt x="152" y="477"/>
                    <a:pt x="337" y="477"/>
                  </a:cubicBezTo>
                  <a:lnTo>
                    <a:pt x="1519" y="477"/>
                  </a:lnTo>
                  <a:cubicBezTo>
                    <a:pt x="1704" y="477"/>
                    <a:pt x="1854" y="326"/>
                    <a:pt x="1855" y="141"/>
                  </a:cubicBezTo>
                  <a:lnTo>
                    <a:pt x="1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7"/>
            <p:cNvSpPr/>
            <p:nvPr/>
          </p:nvSpPr>
          <p:spPr>
            <a:xfrm>
              <a:off x="4903516" y="3859837"/>
              <a:ext cx="25100" cy="16971"/>
            </a:xfrm>
            <a:custGeom>
              <a:avLst/>
              <a:gdLst/>
              <a:ahLst/>
              <a:cxnLst/>
              <a:rect l="l" t="t" r="r" b="b"/>
              <a:pathLst>
                <a:path w="707" h="478" extrusionOk="0">
                  <a:moveTo>
                    <a:pt x="337" y="1"/>
                  </a:moveTo>
                  <a:lnTo>
                    <a:pt x="337" y="141"/>
                  </a:lnTo>
                  <a:cubicBezTo>
                    <a:pt x="337" y="326"/>
                    <a:pt x="186" y="477"/>
                    <a:pt x="0" y="477"/>
                  </a:cubicBezTo>
                  <a:lnTo>
                    <a:pt x="372" y="477"/>
                  </a:lnTo>
                  <a:cubicBezTo>
                    <a:pt x="557" y="477"/>
                    <a:pt x="707" y="326"/>
                    <a:pt x="707" y="141"/>
                  </a:cubicBezTo>
                  <a:lnTo>
                    <a:pt x="70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19" name="Google Shape;1419;p37"/>
          <p:cNvCxnSpPr>
            <a:stCxn id="1352" idx="3"/>
            <a:endCxn id="1368" idx="1"/>
          </p:cNvCxnSpPr>
          <p:nvPr/>
        </p:nvCxnSpPr>
        <p:spPr>
          <a:xfrm>
            <a:off x="4267125" y="1877225"/>
            <a:ext cx="609900" cy="318900"/>
          </a:xfrm>
          <a:prstGeom prst="bentConnector3">
            <a:avLst>
              <a:gd name="adj1" fmla="val 49988"/>
            </a:avLst>
          </a:prstGeom>
          <a:noFill/>
          <a:ln w="9525" cap="flat" cmpd="sng">
            <a:solidFill>
              <a:schemeClr val="dk2"/>
            </a:solidFill>
            <a:prstDash val="solid"/>
            <a:round/>
            <a:headEnd type="none" w="med" len="med"/>
            <a:tailEnd type="none" w="med" len="med"/>
          </a:ln>
        </p:spPr>
      </p:cxnSp>
      <p:cxnSp>
        <p:nvCxnSpPr>
          <p:cNvPr id="1420" name="Google Shape;1420;p37"/>
          <p:cNvCxnSpPr>
            <a:stCxn id="1371" idx="3"/>
            <a:endCxn id="1353" idx="1"/>
          </p:cNvCxnSpPr>
          <p:nvPr/>
        </p:nvCxnSpPr>
        <p:spPr>
          <a:xfrm rot="10800000" flipH="1">
            <a:off x="4267125" y="3737675"/>
            <a:ext cx="609900" cy="318900"/>
          </a:xfrm>
          <a:prstGeom prst="bentConnector3">
            <a:avLst>
              <a:gd name="adj1" fmla="val 49988"/>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23940862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9"/>
        <p:cNvGrpSpPr/>
        <p:nvPr/>
      </p:nvGrpSpPr>
      <p:grpSpPr>
        <a:xfrm>
          <a:off x="0" y="0"/>
          <a:ext cx="0" cy="0"/>
          <a:chOff x="0" y="0"/>
          <a:chExt cx="0" cy="0"/>
        </a:xfrm>
      </p:grpSpPr>
      <p:sp>
        <p:nvSpPr>
          <p:cNvPr id="1351" name="Google Shape;1351;p37"/>
          <p:cNvSpPr/>
          <p:nvPr/>
        </p:nvSpPr>
        <p:spPr>
          <a:xfrm>
            <a:off x="2144385" y="1884725"/>
            <a:ext cx="2907600" cy="13191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7"/>
          <p:cNvSpPr txBox="1">
            <a:spLocks noGrp="1"/>
          </p:cNvSpPr>
          <p:nvPr>
            <p:ph type="subTitle" idx="1"/>
          </p:nvPr>
        </p:nvSpPr>
        <p:spPr>
          <a:xfrm>
            <a:off x="2144385" y="2102825"/>
            <a:ext cx="2907600" cy="463200"/>
          </a:xfrm>
          <a:prstGeom prst="rect">
            <a:avLst/>
          </a:prstGeom>
        </p:spPr>
        <p:txBody>
          <a:bodyPr spcFirstLastPara="1" wrap="square" lIns="91425" tIns="91425" rIns="91425" bIns="91425" anchor="t" anchorCtr="0">
            <a:noAutofit/>
          </a:bodyPr>
          <a:lstStyle/>
          <a:p>
            <a:r>
              <a:rPr lang="en-US" dirty="0"/>
              <a:t>Digital Compressors</a:t>
            </a:r>
          </a:p>
          <a:p>
            <a:r>
              <a:rPr lang="en-US" dirty="0"/>
              <a:t/>
            </a:r>
            <a:br>
              <a:rPr lang="en-US" dirty="0"/>
            </a:br>
            <a:endParaRPr lang="en-US" dirty="0"/>
          </a:p>
        </p:txBody>
      </p:sp>
      <p:sp>
        <p:nvSpPr>
          <p:cNvPr id="1354" name="Google Shape;1354;p37"/>
          <p:cNvSpPr txBox="1">
            <a:spLocks noGrp="1"/>
          </p:cNvSpPr>
          <p:nvPr>
            <p:ph type="subTitle" idx="3"/>
          </p:nvPr>
        </p:nvSpPr>
        <p:spPr>
          <a:xfrm>
            <a:off x="2144385" y="2565825"/>
            <a:ext cx="2907600" cy="6381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Aft>
                <a:spcPts val="1600"/>
              </a:spcAft>
            </a:pPr>
            <a:r>
              <a:rPr lang="en-US" dirty="0" err="1"/>
              <a:t>FabFilter</a:t>
            </a:r>
            <a:r>
              <a:rPr lang="en-US" dirty="0"/>
              <a:t> Pro-C 2, TDR </a:t>
            </a:r>
            <a:r>
              <a:rPr lang="en-US" dirty="0" err="1"/>
              <a:t>Kotelnikov</a:t>
            </a:r>
            <a:r>
              <a:rPr lang="en-US" dirty="0"/>
              <a:t>, </a:t>
            </a:r>
            <a:r>
              <a:rPr lang="en-US" dirty="0" err="1"/>
              <a:t>Klanghelm</a:t>
            </a:r>
            <a:r>
              <a:rPr lang="en-US" dirty="0"/>
              <a:t> DC8C</a:t>
            </a:r>
            <a:endParaRPr dirty="0"/>
          </a:p>
        </p:txBody>
      </p:sp>
      <p:sp>
        <p:nvSpPr>
          <p:cNvPr id="1356" name="Google Shape;1356;p37"/>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lvl="0"/>
            <a:r>
              <a:rPr lang="en" dirty="0">
                <a:solidFill>
                  <a:schemeClr val="lt2"/>
                </a:solidFill>
              </a:rPr>
              <a:t>TYPES OF COMPRESSORS</a:t>
            </a:r>
            <a:endParaRPr dirty="0"/>
          </a:p>
        </p:txBody>
      </p:sp>
      <p:grpSp>
        <p:nvGrpSpPr>
          <p:cNvPr id="1357" name="Google Shape;1357;p37"/>
          <p:cNvGrpSpPr/>
          <p:nvPr/>
        </p:nvGrpSpPr>
        <p:grpSpPr>
          <a:xfrm>
            <a:off x="2144385" y="1884725"/>
            <a:ext cx="2907600" cy="218100"/>
            <a:chOff x="1290775" y="1427525"/>
            <a:chExt cx="2907600" cy="218100"/>
          </a:xfrm>
        </p:grpSpPr>
        <p:sp>
          <p:nvSpPr>
            <p:cNvPr id="1358" name="Google Shape;1358;p37"/>
            <p:cNvSpPr/>
            <p:nvPr/>
          </p:nvSpPr>
          <p:spPr>
            <a:xfrm>
              <a:off x="1290775" y="1427525"/>
              <a:ext cx="2907600" cy="2181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7"/>
            <p:cNvSpPr/>
            <p:nvPr/>
          </p:nvSpPr>
          <p:spPr>
            <a:xfrm>
              <a:off x="1405200" y="148645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7"/>
            <p:cNvSpPr/>
            <p:nvPr/>
          </p:nvSpPr>
          <p:spPr>
            <a:xfrm>
              <a:off x="1588650" y="148645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7"/>
            <p:cNvSpPr/>
            <p:nvPr/>
          </p:nvSpPr>
          <p:spPr>
            <a:xfrm>
              <a:off x="1772100" y="148645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7" name="Google Shape;1367;p37"/>
          <p:cNvGrpSpPr/>
          <p:nvPr/>
        </p:nvGrpSpPr>
        <p:grpSpPr>
          <a:xfrm>
            <a:off x="5661735" y="1884700"/>
            <a:ext cx="1130400" cy="1319125"/>
            <a:chOff x="4876875" y="1427500"/>
            <a:chExt cx="1130400" cy="1319125"/>
          </a:xfrm>
        </p:grpSpPr>
        <p:sp>
          <p:nvSpPr>
            <p:cNvPr id="1368" name="Google Shape;1368;p37"/>
            <p:cNvSpPr/>
            <p:nvPr/>
          </p:nvSpPr>
          <p:spPr>
            <a:xfrm>
              <a:off x="4876875" y="1645625"/>
              <a:ext cx="1130400" cy="1101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7"/>
            <p:cNvSpPr/>
            <p:nvPr/>
          </p:nvSpPr>
          <p:spPr>
            <a:xfrm>
              <a:off x="4876875" y="1427500"/>
              <a:ext cx="11304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37"/>
          <p:cNvGrpSpPr/>
          <p:nvPr/>
        </p:nvGrpSpPr>
        <p:grpSpPr>
          <a:xfrm>
            <a:off x="5921973" y="2442359"/>
            <a:ext cx="609914" cy="421922"/>
            <a:chOff x="4732210" y="3668507"/>
            <a:chExt cx="327049" cy="226231"/>
          </a:xfrm>
        </p:grpSpPr>
        <p:sp>
          <p:nvSpPr>
            <p:cNvPr id="1394" name="Google Shape;1394;p37"/>
            <p:cNvSpPr/>
            <p:nvPr/>
          </p:nvSpPr>
          <p:spPr>
            <a:xfrm>
              <a:off x="4755465" y="3668507"/>
              <a:ext cx="280505" cy="192721"/>
            </a:xfrm>
            <a:custGeom>
              <a:avLst/>
              <a:gdLst/>
              <a:ahLst/>
              <a:cxnLst/>
              <a:rect l="l" t="t" r="r" b="b"/>
              <a:pathLst>
                <a:path w="7901" h="5428" extrusionOk="0">
                  <a:moveTo>
                    <a:pt x="307" y="1"/>
                  </a:moveTo>
                  <a:cubicBezTo>
                    <a:pt x="137" y="1"/>
                    <a:pt x="0" y="139"/>
                    <a:pt x="0" y="309"/>
                  </a:cubicBezTo>
                  <a:lnTo>
                    <a:pt x="0" y="5119"/>
                  </a:lnTo>
                  <a:cubicBezTo>
                    <a:pt x="0" y="5291"/>
                    <a:pt x="138" y="5427"/>
                    <a:pt x="307" y="5427"/>
                  </a:cubicBezTo>
                  <a:lnTo>
                    <a:pt x="7592" y="5427"/>
                  </a:lnTo>
                  <a:cubicBezTo>
                    <a:pt x="7761" y="5427"/>
                    <a:pt x="7899" y="5289"/>
                    <a:pt x="7900" y="5119"/>
                  </a:cubicBezTo>
                  <a:lnTo>
                    <a:pt x="7900" y="309"/>
                  </a:lnTo>
                  <a:cubicBezTo>
                    <a:pt x="7900" y="137"/>
                    <a:pt x="7761" y="1"/>
                    <a:pt x="75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7"/>
            <p:cNvSpPr/>
            <p:nvPr/>
          </p:nvSpPr>
          <p:spPr>
            <a:xfrm>
              <a:off x="5011837" y="3668507"/>
              <a:ext cx="24071" cy="192721"/>
            </a:xfrm>
            <a:custGeom>
              <a:avLst/>
              <a:gdLst/>
              <a:ahLst/>
              <a:cxnLst/>
              <a:rect l="l" t="t" r="r" b="b"/>
              <a:pathLst>
                <a:path w="678" h="5428" extrusionOk="0">
                  <a:moveTo>
                    <a:pt x="0" y="1"/>
                  </a:moveTo>
                  <a:cubicBezTo>
                    <a:pt x="170" y="1"/>
                    <a:pt x="308" y="139"/>
                    <a:pt x="308" y="309"/>
                  </a:cubicBezTo>
                  <a:lnTo>
                    <a:pt x="308" y="5119"/>
                  </a:lnTo>
                  <a:cubicBezTo>
                    <a:pt x="308" y="5291"/>
                    <a:pt x="170" y="5427"/>
                    <a:pt x="0" y="5427"/>
                  </a:cubicBezTo>
                  <a:lnTo>
                    <a:pt x="371" y="5427"/>
                  </a:lnTo>
                  <a:cubicBezTo>
                    <a:pt x="540" y="5427"/>
                    <a:pt x="678" y="5289"/>
                    <a:pt x="678" y="5119"/>
                  </a:cubicBezTo>
                  <a:lnTo>
                    <a:pt x="678" y="309"/>
                  </a:lnTo>
                  <a:cubicBezTo>
                    <a:pt x="678" y="139"/>
                    <a:pt x="540" y="2"/>
                    <a:pt x="3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7"/>
            <p:cNvSpPr/>
            <p:nvPr/>
          </p:nvSpPr>
          <p:spPr>
            <a:xfrm>
              <a:off x="4776803" y="3690235"/>
              <a:ext cx="237796" cy="153098"/>
            </a:xfrm>
            <a:custGeom>
              <a:avLst/>
              <a:gdLst/>
              <a:ahLst/>
              <a:cxnLst/>
              <a:rect l="l" t="t" r="r" b="b"/>
              <a:pathLst>
                <a:path w="6698" h="4312" extrusionOk="0">
                  <a:moveTo>
                    <a:pt x="288" y="0"/>
                  </a:moveTo>
                  <a:cubicBezTo>
                    <a:pt x="173" y="0"/>
                    <a:pt x="83" y="94"/>
                    <a:pt x="83" y="208"/>
                  </a:cubicBezTo>
                  <a:lnTo>
                    <a:pt x="83" y="3232"/>
                  </a:lnTo>
                  <a:lnTo>
                    <a:pt x="1" y="3360"/>
                  </a:lnTo>
                  <a:lnTo>
                    <a:pt x="1" y="4104"/>
                  </a:lnTo>
                  <a:cubicBezTo>
                    <a:pt x="1" y="4220"/>
                    <a:pt x="94" y="4312"/>
                    <a:pt x="208" y="4312"/>
                  </a:cubicBezTo>
                  <a:lnTo>
                    <a:pt x="6491" y="4312"/>
                  </a:lnTo>
                  <a:cubicBezTo>
                    <a:pt x="6604" y="4312"/>
                    <a:pt x="6696" y="4218"/>
                    <a:pt x="6698" y="4104"/>
                  </a:cubicBezTo>
                  <a:lnTo>
                    <a:pt x="6698" y="3360"/>
                  </a:lnTo>
                  <a:lnTo>
                    <a:pt x="6645" y="3189"/>
                  </a:lnTo>
                  <a:lnTo>
                    <a:pt x="6655" y="208"/>
                  </a:lnTo>
                  <a:cubicBezTo>
                    <a:pt x="6655" y="92"/>
                    <a:pt x="6561" y="0"/>
                    <a:pt x="64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7"/>
            <p:cNvSpPr/>
            <p:nvPr/>
          </p:nvSpPr>
          <p:spPr>
            <a:xfrm>
              <a:off x="4993908" y="3686436"/>
              <a:ext cx="20662" cy="156897"/>
            </a:xfrm>
            <a:custGeom>
              <a:avLst/>
              <a:gdLst/>
              <a:ahLst/>
              <a:cxnLst/>
              <a:rect l="l" t="t" r="r" b="b"/>
              <a:pathLst>
                <a:path w="582" h="4419" extrusionOk="0">
                  <a:moveTo>
                    <a:pt x="0" y="1"/>
                  </a:moveTo>
                  <a:cubicBezTo>
                    <a:pt x="115" y="1"/>
                    <a:pt x="207" y="94"/>
                    <a:pt x="207" y="208"/>
                  </a:cubicBezTo>
                  <a:lnTo>
                    <a:pt x="207" y="4211"/>
                  </a:lnTo>
                  <a:cubicBezTo>
                    <a:pt x="207" y="4327"/>
                    <a:pt x="114" y="4419"/>
                    <a:pt x="0" y="4419"/>
                  </a:cubicBezTo>
                  <a:lnTo>
                    <a:pt x="374" y="4419"/>
                  </a:lnTo>
                  <a:cubicBezTo>
                    <a:pt x="489" y="4419"/>
                    <a:pt x="581" y="4325"/>
                    <a:pt x="581" y="4211"/>
                  </a:cubicBezTo>
                  <a:lnTo>
                    <a:pt x="581" y="208"/>
                  </a:lnTo>
                  <a:cubicBezTo>
                    <a:pt x="581" y="93"/>
                    <a:pt x="489"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7"/>
            <p:cNvSpPr/>
            <p:nvPr/>
          </p:nvSpPr>
          <p:spPr>
            <a:xfrm>
              <a:off x="4875326" y="3686436"/>
              <a:ext cx="139241" cy="89402"/>
            </a:xfrm>
            <a:custGeom>
              <a:avLst/>
              <a:gdLst/>
              <a:ahLst/>
              <a:cxnLst/>
              <a:rect l="l" t="t" r="r" b="b"/>
              <a:pathLst>
                <a:path w="3922" h="2518" extrusionOk="0">
                  <a:moveTo>
                    <a:pt x="115" y="1"/>
                  </a:moveTo>
                  <a:cubicBezTo>
                    <a:pt x="0" y="1"/>
                    <a:pt x="33" y="94"/>
                    <a:pt x="33" y="208"/>
                  </a:cubicBezTo>
                  <a:lnTo>
                    <a:pt x="33" y="2518"/>
                  </a:lnTo>
                  <a:lnTo>
                    <a:pt x="3921" y="2518"/>
                  </a:lnTo>
                  <a:lnTo>
                    <a:pt x="3921" y="208"/>
                  </a:lnTo>
                  <a:cubicBezTo>
                    <a:pt x="3921" y="93"/>
                    <a:pt x="3829" y="1"/>
                    <a:pt x="37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7"/>
            <p:cNvSpPr/>
            <p:nvPr/>
          </p:nvSpPr>
          <p:spPr>
            <a:xfrm>
              <a:off x="4993837" y="3686436"/>
              <a:ext cx="20733" cy="89402"/>
            </a:xfrm>
            <a:custGeom>
              <a:avLst/>
              <a:gdLst/>
              <a:ahLst/>
              <a:cxnLst/>
              <a:rect l="l" t="t" r="r" b="b"/>
              <a:pathLst>
                <a:path w="584" h="2518" extrusionOk="0">
                  <a:moveTo>
                    <a:pt x="1" y="1"/>
                  </a:moveTo>
                  <a:cubicBezTo>
                    <a:pt x="116" y="1"/>
                    <a:pt x="208" y="94"/>
                    <a:pt x="208" y="208"/>
                  </a:cubicBezTo>
                  <a:lnTo>
                    <a:pt x="208" y="2518"/>
                  </a:lnTo>
                  <a:lnTo>
                    <a:pt x="583" y="2518"/>
                  </a:lnTo>
                  <a:lnTo>
                    <a:pt x="583" y="208"/>
                  </a:lnTo>
                  <a:cubicBezTo>
                    <a:pt x="583" y="93"/>
                    <a:pt x="491" y="1"/>
                    <a:pt x="3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7"/>
            <p:cNvSpPr/>
            <p:nvPr/>
          </p:nvSpPr>
          <p:spPr>
            <a:xfrm>
              <a:off x="4898261" y="3704082"/>
              <a:ext cx="98200" cy="54145"/>
            </a:xfrm>
            <a:custGeom>
              <a:avLst/>
              <a:gdLst/>
              <a:ahLst/>
              <a:cxnLst/>
              <a:rect l="l" t="t" r="r" b="b"/>
              <a:pathLst>
                <a:path w="2766" h="1525" extrusionOk="0">
                  <a:moveTo>
                    <a:pt x="167" y="0"/>
                  </a:moveTo>
                  <a:cubicBezTo>
                    <a:pt x="75" y="0"/>
                    <a:pt x="0" y="75"/>
                    <a:pt x="0" y="167"/>
                  </a:cubicBezTo>
                  <a:lnTo>
                    <a:pt x="0" y="1357"/>
                  </a:lnTo>
                  <a:cubicBezTo>
                    <a:pt x="0" y="1448"/>
                    <a:pt x="75" y="1524"/>
                    <a:pt x="167" y="1524"/>
                  </a:cubicBezTo>
                  <a:lnTo>
                    <a:pt x="2599" y="1524"/>
                  </a:lnTo>
                  <a:cubicBezTo>
                    <a:pt x="2693" y="1524"/>
                    <a:pt x="2766" y="1448"/>
                    <a:pt x="2766" y="1357"/>
                  </a:cubicBezTo>
                  <a:lnTo>
                    <a:pt x="2766" y="167"/>
                  </a:lnTo>
                  <a:cubicBezTo>
                    <a:pt x="2766" y="75"/>
                    <a:pt x="2691" y="0"/>
                    <a:pt x="2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7"/>
            <p:cNvSpPr/>
            <p:nvPr/>
          </p:nvSpPr>
          <p:spPr>
            <a:xfrm>
              <a:off x="4977328" y="3704082"/>
              <a:ext cx="19136" cy="54145"/>
            </a:xfrm>
            <a:custGeom>
              <a:avLst/>
              <a:gdLst/>
              <a:ahLst/>
              <a:cxnLst/>
              <a:rect l="l" t="t" r="r" b="b"/>
              <a:pathLst>
                <a:path w="539" h="1525" extrusionOk="0">
                  <a:moveTo>
                    <a:pt x="1" y="0"/>
                  </a:moveTo>
                  <a:cubicBezTo>
                    <a:pt x="93" y="0"/>
                    <a:pt x="169" y="75"/>
                    <a:pt x="169" y="167"/>
                  </a:cubicBezTo>
                  <a:lnTo>
                    <a:pt x="169" y="1357"/>
                  </a:lnTo>
                  <a:cubicBezTo>
                    <a:pt x="169" y="1448"/>
                    <a:pt x="93" y="1524"/>
                    <a:pt x="1" y="1524"/>
                  </a:cubicBezTo>
                  <a:lnTo>
                    <a:pt x="372" y="1524"/>
                  </a:lnTo>
                  <a:cubicBezTo>
                    <a:pt x="463" y="1524"/>
                    <a:pt x="539" y="1448"/>
                    <a:pt x="539" y="1357"/>
                  </a:cubicBezTo>
                  <a:lnTo>
                    <a:pt x="539" y="167"/>
                  </a:lnTo>
                  <a:cubicBezTo>
                    <a:pt x="539" y="74"/>
                    <a:pt x="466" y="0"/>
                    <a:pt x="3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7"/>
            <p:cNvSpPr/>
            <p:nvPr/>
          </p:nvSpPr>
          <p:spPr>
            <a:xfrm>
              <a:off x="4776803" y="3775764"/>
              <a:ext cx="237796" cy="33801"/>
            </a:xfrm>
            <a:custGeom>
              <a:avLst/>
              <a:gdLst/>
              <a:ahLst/>
              <a:cxnLst/>
              <a:rect l="l" t="t" r="r" b="b"/>
              <a:pathLst>
                <a:path w="6698" h="952" extrusionOk="0">
                  <a:moveTo>
                    <a:pt x="1" y="0"/>
                  </a:moveTo>
                  <a:lnTo>
                    <a:pt x="1" y="951"/>
                  </a:lnTo>
                  <a:lnTo>
                    <a:pt x="6698" y="951"/>
                  </a:lnTo>
                  <a:lnTo>
                    <a:pt x="66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7"/>
            <p:cNvSpPr/>
            <p:nvPr/>
          </p:nvSpPr>
          <p:spPr>
            <a:xfrm>
              <a:off x="5001186" y="3775764"/>
              <a:ext cx="13384" cy="33801"/>
            </a:xfrm>
            <a:custGeom>
              <a:avLst/>
              <a:gdLst/>
              <a:ahLst/>
              <a:cxnLst/>
              <a:rect l="l" t="t" r="r" b="b"/>
              <a:pathLst>
                <a:path w="377" h="952" extrusionOk="0">
                  <a:moveTo>
                    <a:pt x="1" y="0"/>
                  </a:moveTo>
                  <a:lnTo>
                    <a:pt x="1" y="951"/>
                  </a:lnTo>
                  <a:lnTo>
                    <a:pt x="376" y="951"/>
                  </a:lnTo>
                  <a:lnTo>
                    <a:pt x="3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7"/>
            <p:cNvSpPr/>
            <p:nvPr/>
          </p:nvSpPr>
          <p:spPr>
            <a:xfrm>
              <a:off x="4836272" y="3792664"/>
              <a:ext cx="81017" cy="16900"/>
            </a:xfrm>
            <a:custGeom>
              <a:avLst/>
              <a:gdLst/>
              <a:ahLst/>
              <a:cxnLst/>
              <a:rect l="l" t="t" r="r" b="b"/>
              <a:pathLst>
                <a:path w="2282" h="476" extrusionOk="0">
                  <a:moveTo>
                    <a:pt x="242" y="1"/>
                  </a:moveTo>
                  <a:cubicBezTo>
                    <a:pt x="109" y="1"/>
                    <a:pt x="1" y="109"/>
                    <a:pt x="1" y="241"/>
                  </a:cubicBezTo>
                  <a:lnTo>
                    <a:pt x="1" y="475"/>
                  </a:lnTo>
                  <a:lnTo>
                    <a:pt x="2281" y="475"/>
                  </a:lnTo>
                  <a:lnTo>
                    <a:pt x="2281" y="241"/>
                  </a:lnTo>
                  <a:cubicBezTo>
                    <a:pt x="2281" y="109"/>
                    <a:pt x="2174" y="1"/>
                    <a:pt x="20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7"/>
            <p:cNvSpPr/>
            <p:nvPr/>
          </p:nvSpPr>
          <p:spPr>
            <a:xfrm>
              <a:off x="4917256" y="3792664"/>
              <a:ext cx="81017" cy="16900"/>
            </a:xfrm>
            <a:custGeom>
              <a:avLst/>
              <a:gdLst/>
              <a:ahLst/>
              <a:cxnLst/>
              <a:rect l="l" t="t" r="r" b="b"/>
              <a:pathLst>
                <a:path w="2282" h="476" extrusionOk="0">
                  <a:moveTo>
                    <a:pt x="242" y="1"/>
                  </a:moveTo>
                  <a:cubicBezTo>
                    <a:pt x="108" y="1"/>
                    <a:pt x="0" y="109"/>
                    <a:pt x="0" y="241"/>
                  </a:cubicBezTo>
                  <a:lnTo>
                    <a:pt x="0" y="475"/>
                  </a:lnTo>
                  <a:lnTo>
                    <a:pt x="2281" y="475"/>
                  </a:lnTo>
                  <a:lnTo>
                    <a:pt x="2281" y="241"/>
                  </a:lnTo>
                  <a:cubicBezTo>
                    <a:pt x="2281" y="109"/>
                    <a:pt x="2173" y="1"/>
                    <a:pt x="20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7"/>
            <p:cNvSpPr/>
            <p:nvPr/>
          </p:nvSpPr>
          <p:spPr>
            <a:xfrm>
              <a:off x="4894995" y="3792664"/>
              <a:ext cx="22296" cy="16900"/>
            </a:xfrm>
            <a:custGeom>
              <a:avLst/>
              <a:gdLst/>
              <a:ahLst/>
              <a:cxnLst/>
              <a:rect l="l" t="t" r="r" b="b"/>
              <a:pathLst>
                <a:path w="628" h="476" extrusionOk="0">
                  <a:moveTo>
                    <a:pt x="0" y="1"/>
                  </a:moveTo>
                  <a:cubicBezTo>
                    <a:pt x="132" y="1"/>
                    <a:pt x="240" y="109"/>
                    <a:pt x="240" y="241"/>
                  </a:cubicBezTo>
                  <a:lnTo>
                    <a:pt x="240" y="475"/>
                  </a:lnTo>
                  <a:lnTo>
                    <a:pt x="627" y="475"/>
                  </a:lnTo>
                  <a:lnTo>
                    <a:pt x="627" y="241"/>
                  </a:lnTo>
                  <a:cubicBezTo>
                    <a:pt x="627" y="109"/>
                    <a:pt x="520" y="1"/>
                    <a:pt x="3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7"/>
            <p:cNvSpPr/>
            <p:nvPr/>
          </p:nvSpPr>
          <p:spPr>
            <a:xfrm>
              <a:off x="4975908" y="3792664"/>
              <a:ext cx="22296" cy="16900"/>
            </a:xfrm>
            <a:custGeom>
              <a:avLst/>
              <a:gdLst/>
              <a:ahLst/>
              <a:cxnLst/>
              <a:rect l="l" t="t" r="r" b="b"/>
              <a:pathLst>
                <a:path w="628" h="476" extrusionOk="0">
                  <a:moveTo>
                    <a:pt x="0" y="1"/>
                  </a:moveTo>
                  <a:cubicBezTo>
                    <a:pt x="133" y="1"/>
                    <a:pt x="241" y="109"/>
                    <a:pt x="241" y="241"/>
                  </a:cubicBezTo>
                  <a:lnTo>
                    <a:pt x="241" y="475"/>
                  </a:lnTo>
                  <a:lnTo>
                    <a:pt x="628" y="475"/>
                  </a:lnTo>
                  <a:lnTo>
                    <a:pt x="628" y="241"/>
                  </a:lnTo>
                  <a:cubicBezTo>
                    <a:pt x="628" y="109"/>
                    <a:pt x="520" y="1"/>
                    <a:pt x="3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7"/>
            <p:cNvSpPr/>
            <p:nvPr/>
          </p:nvSpPr>
          <p:spPr>
            <a:xfrm>
              <a:off x="4776803" y="3686401"/>
              <a:ext cx="103454" cy="89402"/>
            </a:xfrm>
            <a:custGeom>
              <a:avLst/>
              <a:gdLst/>
              <a:ahLst/>
              <a:cxnLst/>
              <a:rect l="l" t="t" r="r" b="b"/>
              <a:pathLst>
                <a:path w="2914" h="2518" extrusionOk="0">
                  <a:moveTo>
                    <a:pt x="208" y="0"/>
                  </a:moveTo>
                  <a:cubicBezTo>
                    <a:pt x="93" y="0"/>
                    <a:pt x="1" y="94"/>
                    <a:pt x="1" y="208"/>
                  </a:cubicBezTo>
                  <a:lnTo>
                    <a:pt x="1" y="2517"/>
                  </a:lnTo>
                  <a:lnTo>
                    <a:pt x="2913" y="2517"/>
                  </a:lnTo>
                  <a:lnTo>
                    <a:pt x="2913" y="2"/>
                  </a:lnTo>
                  <a:lnTo>
                    <a:pt x="29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7"/>
            <p:cNvSpPr/>
            <p:nvPr/>
          </p:nvSpPr>
          <p:spPr>
            <a:xfrm>
              <a:off x="4789052" y="3705360"/>
              <a:ext cx="49597" cy="9622"/>
            </a:xfrm>
            <a:custGeom>
              <a:avLst/>
              <a:gdLst/>
              <a:ahLst/>
              <a:cxnLst/>
              <a:rect l="l" t="t" r="r" b="b"/>
              <a:pathLst>
                <a:path w="1397" h="271" extrusionOk="0">
                  <a:moveTo>
                    <a:pt x="136" y="0"/>
                  </a:moveTo>
                  <a:cubicBezTo>
                    <a:pt x="63" y="0"/>
                    <a:pt x="1" y="62"/>
                    <a:pt x="1" y="136"/>
                  </a:cubicBezTo>
                  <a:cubicBezTo>
                    <a:pt x="1" y="209"/>
                    <a:pt x="63" y="271"/>
                    <a:pt x="136" y="271"/>
                  </a:cubicBezTo>
                  <a:lnTo>
                    <a:pt x="1263" y="271"/>
                  </a:lnTo>
                  <a:cubicBezTo>
                    <a:pt x="1336" y="271"/>
                    <a:pt x="1397" y="209"/>
                    <a:pt x="1397" y="136"/>
                  </a:cubicBezTo>
                  <a:cubicBezTo>
                    <a:pt x="1397" y="62"/>
                    <a:pt x="1336" y="0"/>
                    <a:pt x="12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7"/>
            <p:cNvSpPr/>
            <p:nvPr/>
          </p:nvSpPr>
          <p:spPr>
            <a:xfrm>
              <a:off x="4848733" y="3705360"/>
              <a:ext cx="19207" cy="9622"/>
            </a:xfrm>
            <a:custGeom>
              <a:avLst/>
              <a:gdLst/>
              <a:ahLst/>
              <a:cxnLst/>
              <a:rect l="l" t="t" r="r" b="b"/>
              <a:pathLst>
                <a:path w="541" h="271" extrusionOk="0">
                  <a:moveTo>
                    <a:pt x="136" y="0"/>
                  </a:moveTo>
                  <a:cubicBezTo>
                    <a:pt x="61" y="0"/>
                    <a:pt x="1" y="62"/>
                    <a:pt x="1" y="136"/>
                  </a:cubicBezTo>
                  <a:cubicBezTo>
                    <a:pt x="1" y="209"/>
                    <a:pt x="61" y="271"/>
                    <a:pt x="136" y="271"/>
                  </a:cubicBezTo>
                  <a:lnTo>
                    <a:pt x="405" y="271"/>
                  </a:lnTo>
                  <a:cubicBezTo>
                    <a:pt x="481" y="271"/>
                    <a:pt x="540" y="209"/>
                    <a:pt x="540" y="136"/>
                  </a:cubicBezTo>
                  <a:cubicBezTo>
                    <a:pt x="540" y="62"/>
                    <a:pt x="479" y="0"/>
                    <a:pt x="4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7"/>
            <p:cNvSpPr/>
            <p:nvPr/>
          </p:nvSpPr>
          <p:spPr>
            <a:xfrm>
              <a:off x="4789052" y="3726307"/>
              <a:ext cx="49597" cy="9622"/>
            </a:xfrm>
            <a:custGeom>
              <a:avLst/>
              <a:gdLst/>
              <a:ahLst/>
              <a:cxnLst/>
              <a:rect l="l" t="t" r="r" b="b"/>
              <a:pathLst>
                <a:path w="1397" h="271" extrusionOk="0">
                  <a:moveTo>
                    <a:pt x="136" y="0"/>
                  </a:moveTo>
                  <a:cubicBezTo>
                    <a:pt x="63" y="0"/>
                    <a:pt x="1" y="61"/>
                    <a:pt x="1" y="136"/>
                  </a:cubicBezTo>
                  <a:cubicBezTo>
                    <a:pt x="1" y="209"/>
                    <a:pt x="63" y="271"/>
                    <a:pt x="136" y="271"/>
                  </a:cubicBezTo>
                  <a:lnTo>
                    <a:pt x="1263" y="271"/>
                  </a:lnTo>
                  <a:cubicBezTo>
                    <a:pt x="1336" y="271"/>
                    <a:pt x="1397" y="210"/>
                    <a:pt x="1397" y="136"/>
                  </a:cubicBezTo>
                  <a:cubicBezTo>
                    <a:pt x="1397" y="61"/>
                    <a:pt x="1336" y="0"/>
                    <a:pt x="12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7"/>
            <p:cNvSpPr/>
            <p:nvPr/>
          </p:nvSpPr>
          <p:spPr>
            <a:xfrm>
              <a:off x="4848733" y="3726307"/>
              <a:ext cx="19207" cy="9622"/>
            </a:xfrm>
            <a:custGeom>
              <a:avLst/>
              <a:gdLst/>
              <a:ahLst/>
              <a:cxnLst/>
              <a:rect l="l" t="t" r="r" b="b"/>
              <a:pathLst>
                <a:path w="541" h="271" extrusionOk="0">
                  <a:moveTo>
                    <a:pt x="136" y="0"/>
                  </a:moveTo>
                  <a:cubicBezTo>
                    <a:pt x="61" y="0"/>
                    <a:pt x="1" y="61"/>
                    <a:pt x="1" y="136"/>
                  </a:cubicBezTo>
                  <a:cubicBezTo>
                    <a:pt x="1" y="209"/>
                    <a:pt x="61" y="271"/>
                    <a:pt x="136" y="271"/>
                  </a:cubicBezTo>
                  <a:lnTo>
                    <a:pt x="405" y="271"/>
                  </a:lnTo>
                  <a:cubicBezTo>
                    <a:pt x="481" y="271"/>
                    <a:pt x="540" y="210"/>
                    <a:pt x="540" y="136"/>
                  </a:cubicBezTo>
                  <a:cubicBezTo>
                    <a:pt x="540" y="61"/>
                    <a:pt x="479" y="0"/>
                    <a:pt x="4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7"/>
            <p:cNvSpPr/>
            <p:nvPr/>
          </p:nvSpPr>
          <p:spPr>
            <a:xfrm>
              <a:off x="4789052" y="3747255"/>
              <a:ext cx="49597" cy="9622"/>
            </a:xfrm>
            <a:custGeom>
              <a:avLst/>
              <a:gdLst/>
              <a:ahLst/>
              <a:cxnLst/>
              <a:rect l="l" t="t" r="r" b="b"/>
              <a:pathLst>
                <a:path w="1397" h="271" extrusionOk="0">
                  <a:moveTo>
                    <a:pt x="136" y="0"/>
                  </a:moveTo>
                  <a:cubicBezTo>
                    <a:pt x="63" y="0"/>
                    <a:pt x="1" y="62"/>
                    <a:pt x="1" y="136"/>
                  </a:cubicBezTo>
                  <a:cubicBezTo>
                    <a:pt x="1" y="209"/>
                    <a:pt x="63" y="271"/>
                    <a:pt x="136" y="271"/>
                  </a:cubicBezTo>
                  <a:lnTo>
                    <a:pt x="1263" y="271"/>
                  </a:lnTo>
                  <a:cubicBezTo>
                    <a:pt x="1336" y="271"/>
                    <a:pt x="1397" y="209"/>
                    <a:pt x="1397" y="136"/>
                  </a:cubicBezTo>
                  <a:cubicBezTo>
                    <a:pt x="1397" y="62"/>
                    <a:pt x="1336" y="0"/>
                    <a:pt x="12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7"/>
            <p:cNvSpPr/>
            <p:nvPr/>
          </p:nvSpPr>
          <p:spPr>
            <a:xfrm>
              <a:off x="4848733" y="3747255"/>
              <a:ext cx="19207" cy="9622"/>
            </a:xfrm>
            <a:custGeom>
              <a:avLst/>
              <a:gdLst/>
              <a:ahLst/>
              <a:cxnLst/>
              <a:rect l="l" t="t" r="r" b="b"/>
              <a:pathLst>
                <a:path w="541" h="271" extrusionOk="0">
                  <a:moveTo>
                    <a:pt x="136" y="0"/>
                  </a:moveTo>
                  <a:cubicBezTo>
                    <a:pt x="61" y="0"/>
                    <a:pt x="1" y="62"/>
                    <a:pt x="1" y="136"/>
                  </a:cubicBezTo>
                  <a:cubicBezTo>
                    <a:pt x="1" y="209"/>
                    <a:pt x="61" y="271"/>
                    <a:pt x="136" y="271"/>
                  </a:cubicBezTo>
                  <a:lnTo>
                    <a:pt x="405" y="271"/>
                  </a:lnTo>
                  <a:cubicBezTo>
                    <a:pt x="481" y="271"/>
                    <a:pt x="540" y="209"/>
                    <a:pt x="540" y="136"/>
                  </a:cubicBezTo>
                  <a:cubicBezTo>
                    <a:pt x="540" y="62"/>
                    <a:pt x="479" y="0"/>
                    <a:pt x="4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7"/>
            <p:cNvSpPr/>
            <p:nvPr/>
          </p:nvSpPr>
          <p:spPr>
            <a:xfrm>
              <a:off x="4732210" y="3859837"/>
              <a:ext cx="327049" cy="34901"/>
            </a:xfrm>
            <a:custGeom>
              <a:avLst/>
              <a:gdLst/>
              <a:ahLst/>
              <a:cxnLst/>
              <a:rect l="l" t="t" r="r" b="b"/>
              <a:pathLst>
                <a:path w="9212" h="983" extrusionOk="0">
                  <a:moveTo>
                    <a:pt x="249" y="1"/>
                  </a:moveTo>
                  <a:cubicBezTo>
                    <a:pt x="111" y="1"/>
                    <a:pt x="0" y="112"/>
                    <a:pt x="0" y="251"/>
                  </a:cubicBezTo>
                  <a:lnTo>
                    <a:pt x="0" y="585"/>
                  </a:lnTo>
                  <a:cubicBezTo>
                    <a:pt x="0" y="805"/>
                    <a:pt x="177" y="982"/>
                    <a:pt x="397" y="982"/>
                  </a:cubicBezTo>
                  <a:lnTo>
                    <a:pt x="8812" y="982"/>
                  </a:lnTo>
                  <a:cubicBezTo>
                    <a:pt x="9032" y="982"/>
                    <a:pt x="9210" y="805"/>
                    <a:pt x="9212" y="585"/>
                  </a:cubicBezTo>
                  <a:lnTo>
                    <a:pt x="9212" y="251"/>
                  </a:lnTo>
                  <a:cubicBezTo>
                    <a:pt x="9212" y="112"/>
                    <a:pt x="9099" y="1"/>
                    <a:pt x="8961" y="1"/>
                  </a:cubicBezTo>
                  <a:lnTo>
                    <a:pt x="5532" y="1"/>
                  </a:lnTo>
                  <a:lnTo>
                    <a:pt x="4669" y="80"/>
                  </a:lnTo>
                  <a:lnTo>
                    <a:pt x="36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7"/>
            <p:cNvSpPr/>
            <p:nvPr/>
          </p:nvSpPr>
          <p:spPr>
            <a:xfrm>
              <a:off x="5031897" y="3859837"/>
              <a:ext cx="27337" cy="34901"/>
            </a:xfrm>
            <a:custGeom>
              <a:avLst/>
              <a:gdLst/>
              <a:ahLst/>
              <a:cxnLst/>
              <a:rect l="l" t="t" r="r" b="b"/>
              <a:pathLst>
                <a:path w="770" h="983" extrusionOk="0">
                  <a:moveTo>
                    <a:pt x="150" y="1"/>
                  </a:moveTo>
                  <a:cubicBezTo>
                    <a:pt x="287" y="1"/>
                    <a:pt x="398" y="113"/>
                    <a:pt x="398" y="251"/>
                  </a:cubicBezTo>
                  <a:lnTo>
                    <a:pt x="398" y="585"/>
                  </a:lnTo>
                  <a:cubicBezTo>
                    <a:pt x="398" y="805"/>
                    <a:pt x="219" y="982"/>
                    <a:pt x="1" y="982"/>
                  </a:cubicBezTo>
                  <a:lnTo>
                    <a:pt x="371" y="982"/>
                  </a:lnTo>
                  <a:cubicBezTo>
                    <a:pt x="591" y="982"/>
                    <a:pt x="769" y="805"/>
                    <a:pt x="769" y="585"/>
                  </a:cubicBezTo>
                  <a:lnTo>
                    <a:pt x="769" y="251"/>
                  </a:lnTo>
                  <a:cubicBezTo>
                    <a:pt x="769" y="112"/>
                    <a:pt x="657" y="1"/>
                    <a:pt x="5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7"/>
            <p:cNvSpPr/>
            <p:nvPr/>
          </p:nvSpPr>
          <p:spPr>
            <a:xfrm>
              <a:off x="4862793" y="3859908"/>
              <a:ext cx="65893" cy="16936"/>
            </a:xfrm>
            <a:custGeom>
              <a:avLst/>
              <a:gdLst/>
              <a:ahLst/>
              <a:cxnLst/>
              <a:rect l="l" t="t" r="r" b="b"/>
              <a:pathLst>
                <a:path w="1856" h="477" extrusionOk="0">
                  <a:moveTo>
                    <a:pt x="0" y="0"/>
                  </a:moveTo>
                  <a:lnTo>
                    <a:pt x="0" y="141"/>
                  </a:lnTo>
                  <a:cubicBezTo>
                    <a:pt x="0" y="326"/>
                    <a:pt x="152" y="477"/>
                    <a:pt x="337" y="477"/>
                  </a:cubicBezTo>
                  <a:lnTo>
                    <a:pt x="1519" y="477"/>
                  </a:lnTo>
                  <a:cubicBezTo>
                    <a:pt x="1704" y="477"/>
                    <a:pt x="1854" y="326"/>
                    <a:pt x="1855" y="141"/>
                  </a:cubicBezTo>
                  <a:lnTo>
                    <a:pt x="1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7"/>
            <p:cNvSpPr/>
            <p:nvPr/>
          </p:nvSpPr>
          <p:spPr>
            <a:xfrm>
              <a:off x="4903516" y="3859837"/>
              <a:ext cx="25100" cy="16971"/>
            </a:xfrm>
            <a:custGeom>
              <a:avLst/>
              <a:gdLst/>
              <a:ahLst/>
              <a:cxnLst/>
              <a:rect l="l" t="t" r="r" b="b"/>
              <a:pathLst>
                <a:path w="707" h="478" extrusionOk="0">
                  <a:moveTo>
                    <a:pt x="337" y="1"/>
                  </a:moveTo>
                  <a:lnTo>
                    <a:pt x="337" y="141"/>
                  </a:lnTo>
                  <a:cubicBezTo>
                    <a:pt x="337" y="326"/>
                    <a:pt x="186" y="477"/>
                    <a:pt x="0" y="477"/>
                  </a:cubicBezTo>
                  <a:lnTo>
                    <a:pt x="372" y="477"/>
                  </a:lnTo>
                  <a:cubicBezTo>
                    <a:pt x="557" y="477"/>
                    <a:pt x="707" y="326"/>
                    <a:pt x="707" y="141"/>
                  </a:cubicBezTo>
                  <a:lnTo>
                    <a:pt x="70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19" name="Google Shape;1419;p37"/>
          <p:cNvCxnSpPr>
            <a:stCxn id="1352" idx="3"/>
            <a:endCxn id="1368" idx="1"/>
          </p:cNvCxnSpPr>
          <p:nvPr/>
        </p:nvCxnSpPr>
        <p:spPr>
          <a:xfrm>
            <a:off x="5051985" y="2334425"/>
            <a:ext cx="609900" cy="318900"/>
          </a:xfrm>
          <a:prstGeom prst="bentConnector3">
            <a:avLst>
              <a:gd name="adj1" fmla="val 49988"/>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39545673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 Computer Science Degree for College by Slidesgo">
  <a:themeElements>
    <a:clrScheme name="Simple Light">
      <a:dk1>
        <a:srgbClr val="000000"/>
      </a:dk1>
      <a:lt1>
        <a:srgbClr val="FFFFFF"/>
      </a:lt1>
      <a:dk2>
        <a:srgbClr val="ECE5B4"/>
      </a:dk2>
      <a:lt2>
        <a:srgbClr val="F673A9"/>
      </a:lt2>
      <a:accent1>
        <a:srgbClr val="D899B3"/>
      </a:accent1>
      <a:accent2>
        <a:srgbClr val="9A4496"/>
      </a:accent2>
      <a:accent3>
        <a:srgbClr val="7EC8D4"/>
      </a:accent3>
      <a:accent4>
        <a:srgbClr val="6AA4D6"/>
      </a:accent4>
      <a:accent5>
        <a:srgbClr val="06467E"/>
      </a:accent5>
      <a:accent6>
        <a:srgbClr val="2F2B19"/>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462</TotalTime>
  <Words>549</Words>
  <Application>Microsoft Office PowerPoint</Application>
  <PresentationFormat>On-screen Show (16:9)</PresentationFormat>
  <Paragraphs>99</Paragraphs>
  <Slides>20</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Zen Dots</vt:lpstr>
      <vt:lpstr>Arial</vt:lpstr>
      <vt:lpstr>Anaheim</vt:lpstr>
      <vt:lpstr>ProximaNova</vt:lpstr>
      <vt:lpstr> Computer Science Degree for College by Slidesgo</vt:lpstr>
      <vt:lpstr> Audio compression Delivered to: Dr. Marwa</vt:lpstr>
      <vt:lpstr>Our team</vt:lpstr>
      <vt:lpstr>Introduction</vt:lpstr>
      <vt:lpstr>INTRODUCTION</vt:lpstr>
      <vt:lpstr>Introduction</vt:lpstr>
      <vt:lpstr>OVERVIEW</vt:lpstr>
      <vt:lpstr>TYPES OF COMPRESSORS</vt:lpstr>
      <vt:lpstr>TYPES OF COMPRESSORS</vt:lpstr>
      <vt:lpstr>TYPES OF COMPRESSORS</vt:lpstr>
      <vt:lpstr>FACTORS AFFECTIONG COMPRESSOR</vt:lpstr>
      <vt:lpstr>Challenges affecting audio compression field</vt:lpstr>
      <vt:lpstr>Libraries used</vt:lpstr>
      <vt:lpstr>Algorithm used</vt:lpstr>
      <vt:lpstr>Algorithm Used: Dynamic Range Compression Algorithm</vt:lpstr>
      <vt:lpstr>Next steps</vt:lpstr>
      <vt:lpstr>PowerPoint Presentation</vt:lpstr>
      <vt:lpstr>Resources</vt:lpstr>
      <vt:lpstr>PowerPoint Presentation</vt:lpstr>
      <vt:lpstr>Code </vt:lpstr>
      <vt:lpstr>Code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Audio compression Delivered to: Dr. Marwa</dc:title>
  <dc:creator>L3THAL DEX</dc:creator>
  <cp:lastModifiedBy>L3THAL DEX</cp:lastModifiedBy>
  <cp:revision>20</cp:revision>
  <dcterms:modified xsi:type="dcterms:W3CDTF">2023-12-17T08:17:58Z</dcterms:modified>
</cp:coreProperties>
</file>