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5c1d3f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5c1d3f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5c1d3f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5c1d3f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5c1d3f7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5c1d3f7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5c1d3f78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d5c1d3f78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d5c1d3f78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d5c1d3f78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5c1d3f78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5c1d3f78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d5c1d3f78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d5c1d3f78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Scout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17" y="7803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Movie Recommendation App</a:t>
            </a:r>
            <a:endParaRPr sz="2400" b="1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465" y="2172225"/>
            <a:ext cx="1929075" cy="19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4150" y="493925"/>
            <a:ext cx="80757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Team members &amp; roles</a:t>
            </a:r>
            <a:endParaRPr sz="4000"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294967295"/>
          </p:nvPr>
        </p:nvSpPr>
        <p:spPr>
          <a:xfrm>
            <a:off x="534150" y="1480150"/>
            <a:ext cx="80757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" sz="2900" b="0">
                <a:latin typeface="Lato"/>
                <a:ea typeface="Lato"/>
                <a:cs typeface="Lato"/>
                <a:sym typeface="Lato"/>
              </a:rPr>
              <a:t>Malek Khaled: Team Leader/Home Page</a:t>
            </a:r>
            <a:endParaRPr sz="2900" b="0">
              <a:latin typeface="Lato"/>
              <a:ea typeface="Lato"/>
              <a:cs typeface="Lato"/>
              <a:sym typeface="Lato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" sz="2900" b="0">
                <a:latin typeface="Lato"/>
                <a:ea typeface="Lato"/>
                <a:cs typeface="Lato"/>
                <a:sym typeface="Lato"/>
              </a:rPr>
              <a:t>Doa’a Fakher: User Profile Page</a:t>
            </a:r>
            <a:endParaRPr sz="2900" b="0">
              <a:latin typeface="Lato"/>
              <a:ea typeface="Lato"/>
              <a:cs typeface="Lato"/>
              <a:sym typeface="Lato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" sz="2900" b="0">
                <a:latin typeface="Lato"/>
                <a:ea typeface="Lato"/>
                <a:cs typeface="Lato"/>
                <a:sym typeface="Lato"/>
              </a:rPr>
              <a:t>Mohamed Abdallah: Authentication </a:t>
            </a:r>
            <a:endParaRPr sz="2900" b="0">
              <a:latin typeface="Lato"/>
              <a:ea typeface="Lato"/>
              <a:cs typeface="Lato"/>
              <a:sym typeface="Lato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Lato"/>
              <a:buChar char="●"/>
            </a:pPr>
            <a:r>
              <a:rPr lang="en" sz="2900" b="0">
                <a:latin typeface="Lato"/>
                <a:ea typeface="Lato"/>
                <a:cs typeface="Lato"/>
                <a:sym typeface="Lato"/>
              </a:rPr>
              <a:t>Ahmed Omar: Movie Details Page</a:t>
            </a:r>
            <a:endParaRPr sz="29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459800" y="459800"/>
            <a:ext cx="661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Technologies used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59800" y="1383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Front-end: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800" y="1383200"/>
            <a:ext cx="1456998" cy="145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175" y="1383200"/>
            <a:ext cx="4208660" cy="1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59800" y="324733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Back-end: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800" y="3247350"/>
            <a:ext cx="1368376" cy="13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23600" y="36507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25" y="1604813"/>
            <a:ext cx="5372540" cy="26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23600" y="36507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Details page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525" y="1584100"/>
            <a:ext cx="5950947" cy="29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23600" y="365075"/>
            <a:ext cx="49926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Movies section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075" y="631250"/>
            <a:ext cx="1889550" cy="39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23600" y="36507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Filter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00" y="1560700"/>
            <a:ext cx="6792623" cy="29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33D2-C15B-7110-F626-500CDA62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593196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15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Swiss</vt:lpstr>
      <vt:lpstr>Movie Scout</vt:lpstr>
      <vt:lpstr>Team members &amp; roles</vt:lpstr>
      <vt:lpstr>PowerPoint Presentation</vt:lpstr>
      <vt:lpstr>Home Page</vt:lpstr>
      <vt:lpstr>Movie Details page</vt:lpstr>
      <vt:lpstr>Related Movies section</vt:lpstr>
      <vt:lpstr>Search Filter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abdelrahman omar</cp:lastModifiedBy>
  <cp:revision>1</cp:revision>
  <dcterms:modified xsi:type="dcterms:W3CDTF">2024-10-22T15:45:25Z</dcterms:modified>
</cp:coreProperties>
</file>