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9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1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63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3AA1-3204-4F5F-B78A-1BC7675BE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1190" y="91656"/>
            <a:ext cx="6096000" cy="2881311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Pattern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339FE-5289-415A-A895-695E7F941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720437"/>
            <a:ext cx="7331152" cy="3092306"/>
          </a:xfrm>
        </p:spPr>
        <p:txBody>
          <a:bodyPr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Presented by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Abdelfattah Younes 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Khaled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Abdelmonem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Abdelrahman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Mostfa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Anwar 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Ibrahim Mohamed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Mohamed Yousef Mohamed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Mahmoud Ayman Ahmed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3112E-9641-4CF5-BD76-9BC4B4264A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" y="0"/>
            <a:ext cx="5273953" cy="6858002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2C2E54E0-926A-451F-88B5-B94349CD4A75}"/>
              </a:ext>
            </a:extLst>
          </p:cNvPr>
          <p:cNvSpPr txBox="1">
            <a:spLocks/>
          </p:cNvSpPr>
          <p:nvPr/>
        </p:nvSpPr>
        <p:spPr>
          <a:xfrm>
            <a:off x="5171868" y="6213355"/>
            <a:ext cx="6096000" cy="162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Supervised by: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Dr/: Hafez Abd El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41C7-6A56-4A08-B1BB-A29ABB10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93851"/>
            <a:ext cx="9144000" cy="1263649"/>
          </a:xfrm>
        </p:spPr>
        <p:txBody>
          <a:bodyPr/>
          <a:lstStyle/>
          <a:p>
            <a:r>
              <a:rPr lang="en-US" dirty="0"/>
              <a:t>Block Diagram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959B05C-A098-5120-7556-A7D72C637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7500"/>
            <a:ext cx="10287000" cy="3048000"/>
          </a:xfrm>
        </p:spPr>
      </p:pic>
    </p:spTree>
    <p:extLst>
      <p:ext uri="{BB962C8B-B14F-4D97-AF65-F5344CB8AC3E}">
        <p14:creationId xmlns:p14="http://schemas.microsoft.com/office/powerpoint/2010/main" val="427227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EF52D-A18E-4D42-B3AB-23E808C8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b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Sanskrit Text" panose="020B0502040204020203" pitchFamily="18" charset="0"/>
              </a:rPr>
              <a:t>Noise </a:t>
            </a:r>
            <a:r>
              <a:rPr lang="en-US" b="1">
                <a:latin typeface="Gill Sans MT" panose="020B0502020104020203" pitchFamily="34" charset="0"/>
                <a:ea typeface="Calibri" panose="020F0502020204030204" pitchFamily="34" charset="0"/>
                <a:cs typeface="Sanskrit Text" panose="020B0502040204020203" pitchFamily="18" charset="0"/>
              </a:rPr>
              <a:t>Adjust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6E0E7F-E4CB-44C3-A69B-80C23E40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Adjusts the energy threshold dynamically using audio from source (an </a:t>
            </a:r>
            <a:r>
              <a:rPr lang="en-US" dirty="0" err="1"/>
              <a:t>AudioSource</a:t>
            </a:r>
            <a:r>
              <a:rPr lang="en-US" dirty="0"/>
              <a:t> instance) to account for ambient noise</a:t>
            </a:r>
          </a:p>
          <a:p>
            <a:r>
              <a:rPr lang="en-US" dirty="0"/>
              <a:t>Should be used on periods of audio without speech - will stop early if any speech is detected.</a:t>
            </a:r>
          </a:p>
          <a:p>
            <a:r>
              <a:rPr lang="en-US" dirty="0"/>
              <a:t>The duration parameter is the maximum number of seconds that it will dynamically adjust the threshold for before returning. This value should be at least 0.5 in order to get a representative sample of the ambient noise.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4E72ACD-E3A7-420A-88E4-A793E7387A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41375"/>
            <a:ext cx="5260975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1273-1BD4-4734-A277-758EABA5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02" y="130175"/>
            <a:ext cx="9144000" cy="1263649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EC19E-74EA-4D98-8C40-C05D19124D46}"/>
              </a:ext>
            </a:extLst>
          </p:cNvPr>
          <p:cNvSpPr txBox="1"/>
          <p:nvPr/>
        </p:nvSpPr>
        <p:spPr>
          <a:xfrm>
            <a:off x="5346635" y="1209157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ORIGNAL SIGNAL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FC30221-98A3-47EB-A78F-C06A68A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06"/>
            <a:ext cx="6096000" cy="402963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2E9AB4D-3E91-4DC2-A342-460BA5C90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04" y="1659923"/>
            <a:ext cx="6017396" cy="3988920"/>
          </a:xfrm>
          <a:prstGeom prst="rect">
            <a:avLst/>
          </a:prstGeom>
        </p:spPr>
      </p:pic>
      <p:pic>
        <p:nvPicPr>
          <p:cNvPr id="13" name="output">
            <a:hlinkClick r:id="" action="ppaction://media"/>
            <a:extLst>
              <a:ext uri="{FF2B5EF4-FFF2-40B4-BE49-F238E27FC236}">
                <a16:creationId xmlns:a16="http://schemas.microsoft.com/office/drawing/2014/main" id="{A97EC83A-A633-4773-9DB5-DB7113C4ED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2318" y="18230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9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741D-1CB4-466E-A33B-DEADF461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6" y="217714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Sanskrit Text" panose="02020503050405020304" pitchFamily="18" charset="0"/>
              </a:rPr>
              <a:t>Voice recognizer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output">
            <a:hlinkClick r:id="" action="ppaction://media"/>
            <a:extLst>
              <a:ext uri="{FF2B5EF4-FFF2-40B4-BE49-F238E27FC236}">
                <a16:creationId xmlns:a16="http://schemas.microsoft.com/office/drawing/2014/main" id="{A1F079A8-4385-4AE2-BC9B-80AEA9BB2760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68179" y="1136131"/>
            <a:ext cx="487362" cy="487363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3817F50-2ABA-4F62-921F-53134F91F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43048"/>
            <a:ext cx="6813675" cy="273929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40594DD-4686-441E-9739-963BAD5BE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3048"/>
            <a:ext cx="5060963" cy="269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41F13-6F9F-46E4-9C66-50F8AFCA8497}"/>
              </a:ext>
            </a:extLst>
          </p:cNvPr>
          <p:cNvSpPr txBox="1"/>
          <p:nvPr/>
        </p:nvSpPr>
        <p:spPr>
          <a:xfrm>
            <a:off x="8048625" y="5182344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3688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1B86-E22F-431C-A913-C756F5E3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30175"/>
            <a:ext cx="9144000" cy="1263649"/>
          </a:xfrm>
        </p:spPr>
        <p:txBody>
          <a:bodyPr/>
          <a:lstStyle/>
          <a:p>
            <a:r>
              <a:rPr lang="en-US" dirty="0"/>
              <a:t>Search in Browser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EDAAB3F-9C4F-4FFB-8D45-5FB8FDA3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" y="3679825"/>
            <a:ext cx="6584505" cy="3048000"/>
          </a:xfr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9E35D3-BD5E-438D-972C-91456C546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3679825"/>
            <a:ext cx="5353050" cy="3048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25A2635-05B8-4BE7-89B8-726D71CC9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45" y="847724"/>
            <a:ext cx="7944959" cy="27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0665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3261D"/>
      </a:dk2>
      <a:lt2>
        <a:srgbClr val="E2E3E8"/>
      </a:lt2>
      <a:accent1>
        <a:srgbClr val="B0A145"/>
      </a:accent1>
      <a:accent2>
        <a:srgbClr val="B1703B"/>
      </a:accent2>
      <a:accent3>
        <a:srgbClr val="C3504D"/>
      </a:accent3>
      <a:accent4>
        <a:srgbClr val="B13B69"/>
      </a:accent4>
      <a:accent5>
        <a:srgbClr val="C34DAC"/>
      </a:accent5>
      <a:accent6>
        <a:srgbClr val="973BB1"/>
      </a:accent6>
      <a:hlink>
        <a:srgbClr val="BF3F90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124</Words>
  <Application>Microsoft Office PowerPoint</Application>
  <PresentationFormat>Widescreen</PresentationFormat>
  <Paragraphs>19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 Cond</vt:lpstr>
      <vt:lpstr>Calibri</vt:lpstr>
      <vt:lpstr>Gill Sans MT</vt:lpstr>
      <vt:lpstr>Impact</vt:lpstr>
      <vt:lpstr>Times New Roman</vt:lpstr>
      <vt:lpstr>TornVTI</vt:lpstr>
      <vt:lpstr>Pattern Recognition</vt:lpstr>
      <vt:lpstr>Block Diagram </vt:lpstr>
      <vt:lpstr>Noise Adjust</vt:lpstr>
      <vt:lpstr> </vt:lpstr>
      <vt:lpstr>Voice recognizer </vt:lpstr>
      <vt:lpstr>Search in Browser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Mohamed Abdelfattah</dc:creator>
  <cp:lastModifiedBy>Mohamed Abdelfattah</cp:lastModifiedBy>
  <cp:revision>4</cp:revision>
  <dcterms:created xsi:type="dcterms:W3CDTF">2021-12-25T04:49:19Z</dcterms:created>
  <dcterms:modified xsi:type="dcterms:W3CDTF">2022-05-15T21:05:31Z</dcterms:modified>
</cp:coreProperties>
</file>