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252C-589C-4A46-B475-32CFDFB68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36BA42-C412-466C-899F-A9A223552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367B78-3537-4DFD-8EC9-BAF586513CA5}"/>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09101A8B-7721-4578-B074-B962BB29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D82B-ACC0-4F0A-B3B0-33C4D7FFBBCE}"/>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355137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7EBC-90FA-4168-ACE2-30CEE2E2B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A1D2A6-24C5-41D5-B446-0C2F14FEF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EC2BC-F42E-4662-B715-7F06C2B88A5C}"/>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69B81E7C-D52E-4572-A7A7-A1C8D6E0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FB386-351E-4118-A23E-FC8216043AFB}"/>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159829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B6119-D631-4406-853A-51D602DEA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CD6274-4E4C-48F7-AD16-CB119E57C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56F76-3869-425A-898D-11228631F7EE}"/>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BD9EFEA9-5DEF-4934-A348-B5BE880FC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E232-7054-4C15-852E-260852E3E55E}"/>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22957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FB9C-B9CE-4093-AD36-D275D01FB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E962D-828D-4E39-917C-FAD22619C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23196-B6B6-46E9-BB18-3A93D9C54DE6}"/>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73DE97B8-3526-49CD-9B3C-4DA1854D7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A11BF-2153-4752-83C4-59315F5F6FCC}"/>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419822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23F5-1502-40C9-8E3E-6B69AF1053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C0506-90C7-4E80-9F8C-38D5E5F98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DB158-2D77-4792-BC12-C411895A233A}"/>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B44CE526-9279-4686-ADF3-1042C6FF6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94BB0-FB4F-458D-BFFB-8F4B6A3ADCB1}"/>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267534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4A9-AF8C-4FD9-9072-B7F7DC71D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E08F69-FBCC-4E45-800A-E4595E6E8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F8F59-1C1E-4BB5-9384-2B0DF26DB0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33273-73D5-4FED-B20E-525A5523C65C}"/>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6" name="Footer Placeholder 5">
            <a:extLst>
              <a:ext uri="{FF2B5EF4-FFF2-40B4-BE49-F238E27FC236}">
                <a16:creationId xmlns:a16="http://schemas.microsoft.com/office/drawing/2014/main" id="{C6B65F00-BC33-4D45-B7D2-38D2B2064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1DA28-8E12-4144-84AD-05E200D88DE5}"/>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107254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58A1-CD42-48F5-8CB9-9756A3369F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98320-A558-4ED5-B684-7F5B4CD67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8956E-EED9-4525-ABA2-FD4B86DC6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BD090-F709-44F6-B83B-12D861021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D6D6A-C05D-4F88-84A9-7CFAD7375E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8C190-7A73-421D-BD75-E2FE7E6DFBB5}"/>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8" name="Footer Placeholder 7">
            <a:extLst>
              <a:ext uri="{FF2B5EF4-FFF2-40B4-BE49-F238E27FC236}">
                <a16:creationId xmlns:a16="http://schemas.microsoft.com/office/drawing/2014/main" id="{F0E54A7B-FDB0-4FC9-9F90-E5FAC53B75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6CD2DB-51BA-4ADC-A472-D8FE5D5B9DE6}"/>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325707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49D0-E1A4-4659-A110-B95466E81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07C1E-7906-4174-AC3C-CCE20E3A7048}"/>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4" name="Footer Placeholder 3">
            <a:extLst>
              <a:ext uri="{FF2B5EF4-FFF2-40B4-BE49-F238E27FC236}">
                <a16:creationId xmlns:a16="http://schemas.microsoft.com/office/drawing/2014/main" id="{72DE765A-586E-4DFA-BA66-1E58D9F0A8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2FA9D-356C-4461-9692-CB515B1ECEFA}"/>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51291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C5169-0EB5-4188-8805-C94EF325B757}"/>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3" name="Footer Placeholder 2">
            <a:extLst>
              <a:ext uri="{FF2B5EF4-FFF2-40B4-BE49-F238E27FC236}">
                <a16:creationId xmlns:a16="http://schemas.microsoft.com/office/drawing/2014/main" id="{89579CF0-EAED-44B8-8D22-6F6BE3959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DFB78-E321-4DCB-9194-51BE0C0F4B18}"/>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169544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BBD9-7D2C-4C4F-A7D7-28D0A138F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EBA491-0F09-4448-907F-CF996A84B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82807-09C9-44EE-B896-D1BF3375D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C5242-7EBD-4D56-8746-C294F38A8268}"/>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6" name="Footer Placeholder 5">
            <a:extLst>
              <a:ext uri="{FF2B5EF4-FFF2-40B4-BE49-F238E27FC236}">
                <a16:creationId xmlns:a16="http://schemas.microsoft.com/office/drawing/2014/main" id="{F28D309A-39D1-4281-B442-B0512E7EF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CC46E-04A7-4534-9D78-124D25AB0F59}"/>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98040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64EF-DBAA-454B-9103-CB126936B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04D3B-9F26-4BBC-8C62-400DAD2DD0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8D781-24A9-44B0-90DB-54C3B4282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BC3DD-1BBF-443B-8B83-71AE546CC1BD}"/>
              </a:ext>
            </a:extLst>
          </p:cNvPr>
          <p:cNvSpPr>
            <a:spLocks noGrp="1"/>
          </p:cNvSpPr>
          <p:nvPr>
            <p:ph type="dt" sz="half" idx="10"/>
          </p:nvPr>
        </p:nvSpPr>
        <p:spPr/>
        <p:txBody>
          <a:bodyPr/>
          <a:lstStyle/>
          <a:p>
            <a:fld id="{DE52F7FE-9093-4516-9E4E-4302A3A07729}" type="datetimeFigureOut">
              <a:rPr lang="en-US" smtClean="0"/>
              <a:t>8/23/2024</a:t>
            </a:fld>
            <a:endParaRPr lang="en-US"/>
          </a:p>
        </p:txBody>
      </p:sp>
      <p:sp>
        <p:nvSpPr>
          <p:cNvPr id="6" name="Footer Placeholder 5">
            <a:extLst>
              <a:ext uri="{FF2B5EF4-FFF2-40B4-BE49-F238E27FC236}">
                <a16:creationId xmlns:a16="http://schemas.microsoft.com/office/drawing/2014/main" id="{81AF30C3-7EB9-4EB2-8307-D02F87523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C7EF4-182D-4308-8C20-119B50839618}"/>
              </a:ext>
            </a:extLst>
          </p:cNvPr>
          <p:cNvSpPr>
            <a:spLocks noGrp="1"/>
          </p:cNvSpPr>
          <p:nvPr>
            <p:ph type="sldNum" sz="quarter" idx="12"/>
          </p:nvPr>
        </p:nvSpPr>
        <p:spPr/>
        <p:txBody>
          <a:bodyPr/>
          <a:lstStyle/>
          <a:p>
            <a:fld id="{4BEBE463-E762-4542-A8A8-2B0E6726DD18}" type="slidenum">
              <a:rPr lang="en-US" smtClean="0"/>
              <a:t>‹#›</a:t>
            </a:fld>
            <a:endParaRPr lang="en-US"/>
          </a:p>
        </p:txBody>
      </p:sp>
    </p:spTree>
    <p:extLst>
      <p:ext uri="{BB962C8B-B14F-4D97-AF65-F5344CB8AC3E}">
        <p14:creationId xmlns:p14="http://schemas.microsoft.com/office/powerpoint/2010/main" val="406074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7F178C-1F0F-43A6-85AE-B9E1ADB62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7E7F5-9CB6-4B39-83A8-AD9D9FA75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AEDC6-6516-4BF7-AB3A-65718264E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2F7FE-9093-4516-9E4E-4302A3A07729}" type="datetimeFigureOut">
              <a:rPr lang="en-US" smtClean="0"/>
              <a:t>8/23/2024</a:t>
            </a:fld>
            <a:endParaRPr lang="en-US"/>
          </a:p>
        </p:txBody>
      </p:sp>
      <p:sp>
        <p:nvSpPr>
          <p:cNvPr id="5" name="Footer Placeholder 4">
            <a:extLst>
              <a:ext uri="{FF2B5EF4-FFF2-40B4-BE49-F238E27FC236}">
                <a16:creationId xmlns:a16="http://schemas.microsoft.com/office/drawing/2014/main" id="{3E207C62-4B5C-4BFE-86E9-4D79509D4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2ECAC0-274A-49A2-BC93-250FF7CE7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BE463-E762-4542-A8A8-2B0E6726DD18}" type="slidenum">
              <a:rPr lang="en-US" smtClean="0"/>
              <a:t>‹#›</a:t>
            </a:fld>
            <a:endParaRPr lang="en-US"/>
          </a:p>
        </p:txBody>
      </p:sp>
    </p:spTree>
    <p:extLst>
      <p:ext uri="{BB962C8B-B14F-4D97-AF65-F5344CB8AC3E}">
        <p14:creationId xmlns:p14="http://schemas.microsoft.com/office/powerpoint/2010/main" val="22120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li.org/docs/installation/kali-linux-hard-disk-install/" TargetMode="External"/><Relationship Id="rId7" Type="http://schemas.openxmlformats.org/officeDocument/2006/relationships/hyperlink" Target="https://docs.vmware.com/en/VMware-Workstation-Player-for-Windows/15.0/com.vmware.player.win.using.doc/GUID-C82DCB68-2EFA-460A-A765-37225883337D.html" TargetMode="External"/><Relationship Id="rId2" Type="http://schemas.openxmlformats.org/officeDocument/2006/relationships/hyperlink" Target="https://www.kali.org/docs/introduction/what-is-kali-linux/" TargetMode="External"/><Relationship Id="rId1" Type="http://schemas.openxmlformats.org/officeDocument/2006/relationships/slideLayout" Target="../slideLayouts/slideLayout1.xml"/><Relationship Id="rId6" Type="http://schemas.openxmlformats.org/officeDocument/2006/relationships/hyperlink" Target="https://docs.rapid7.com/metasploit/metasploitable-2/" TargetMode="External"/><Relationship Id="rId5" Type="http://schemas.openxmlformats.org/officeDocument/2006/relationships/hyperlink" Target="https://kb.vmware.com/s/article/2128790" TargetMode="External"/><Relationship Id="rId4" Type="http://schemas.openxmlformats.org/officeDocument/2006/relationships/hyperlink" Target="https://www.kali.org/docs/virtualization/install-vmware-workstation-player-kali-guest-v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AD78-BF7C-42EF-A686-C089C7C29085}"/>
              </a:ext>
            </a:extLst>
          </p:cNvPr>
          <p:cNvSpPr>
            <a:spLocks noGrp="1"/>
          </p:cNvSpPr>
          <p:nvPr>
            <p:ph type="ctrTitle"/>
          </p:nvPr>
        </p:nvSpPr>
        <p:spPr>
          <a:xfrm>
            <a:off x="443882" y="0"/>
            <a:ext cx="11203621" cy="6858000"/>
          </a:xfrm>
        </p:spPr>
        <p:txBody>
          <a:bodyPr>
            <a:noAutofit/>
          </a:bodyPr>
          <a:lstStyle/>
          <a:p>
            <a:pPr>
              <a:lnSpc>
                <a:spcPct val="130000"/>
              </a:lnSpc>
              <a:spcAft>
                <a:spcPts val="800"/>
              </a:spcAft>
            </a:pPr>
            <a:r>
              <a:rPr lang="en-GB" sz="1300" b="1" dirty="0">
                <a:solidFill>
                  <a:srgbClr val="262626"/>
                </a:solidFill>
                <a:effectLst/>
                <a:latin typeface="Century Gothic" panose="020B0502020202020204" pitchFamily="34" charset="0"/>
                <a:ea typeface="Times New Roman" panose="02020603050405020304" pitchFamily="18" charset="0"/>
                <a:cs typeface="Arial" panose="020B0604020202020204" pitchFamily="34" charset="0"/>
              </a:rPr>
              <a:t>Setting Up the Lab Environment</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dirty="0">
                <a:solidFill>
                  <a:srgbClr val="262626"/>
                </a:solidFill>
                <a:effectLst/>
                <a:latin typeface="Century Gothic" panose="020B0502020202020204" pitchFamily="34" charset="0"/>
                <a:ea typeface="Times New Roman" panose="02020603050405020304" pitchFamily="18" charset="0"/>
                <a:cs typeface="Arial" panose="020B0604020202020204" pitchFamily="34" charset="0"/>
              </a:rPr>
              <a:t>Hacking requires a safe and secure lab environment, as you do not want to infect your production system.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dirty="0">
                <a:solidFill>
                  <a:srgbClr val="262626"/>
                </a:solidFill>
                <a:effectLst/>
                <a:latin typeface="Century Gothic" panose="020B0502020202020204" pitchFamily="34" charset="0"/>
                <a:ea typeface="Times New Roman" panose="02020603050405020304" pitchFamily="18" charset="0"/>
                <a:cs typeface="Arial" panose="020B0604020202020204" pitchFamily="34" charset="0"/>
              </a:rPr>
              <a:t>In order to complete the practical labs that take place later in the course, you’ll need to download and configure the virtual machines (VMs).</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dirty="0">
                <a:solidFill>
                  <a:srgbClr val="262626"/>
                </a:solidFill>
                <a:effectLst/>
                <a:latin typeface="Century Gothic" panose="020B0502020202020204" pitchFamily="34" charset="0"/>
                <a:ea typeface="Times New Roman" panose="02020603050405020304" pitchFamily="18" charset="0"/>
                <a:cs typeface="Arial" panose="020B0604020202020204" pitchFamily="34" charset="0"/>
              </a:rPr>
              <a:t>This section will guide you to set up a simple personal lab on a single physical system consisting of virtual machines (VMs).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dirty="0">
                <a:solidFill>
                  <a:srgbClr val="3A343A"/>
                </a:solidFill>
                <a:effectLst/>
                <a:latin typeface="Century Gothic" panose="020B0502020202020204" pitchFamily="34" charset="0"/>
                <a:ea typeface="Times New Roman" panose="02020603050405020304" pitchFamily="18" charset="0"/>
                <a:cs typeface="Arial" panose="020B0604020202020204" pitchFamily="34" charset="0"/>
              </a:rPr>
              <a:t>Please read the following information carefully</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What is Kali Linux? </a:t>
            </a:r>
            <a:r>
              <a:rPr lang="en-GB" sz="1300" b="1"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300" b="1" u="sng" dirty="0">
                <a:solidFill>
                  <a:srgbClr val="2626FF"/>
                </a:solidFill>
                <a:effectLst/>
                <a:latin typeface="Century Gothic" panose="020B0502020202020204" pitchFamily="34" charset="0"/>
                <a:ea typeface="Calibri" panose="020F0502020204030204" pitchFamily="34" charset="0"/>
                <a:cs typeface="Arial" panose="020B0604020202020204" pitchFamily="34" charset="0"/>
                <a:hlinkClick r:id="rId2"/>
              </a:rPr>
              <a:t>https://www.kali.org/docs/introduction/what-is-kali-linux/</a:t>
            </a:r>
            <a:br>
              <a:rPr lang="en-US" sz="1300" b="1" dirty="0">
                <a:effectLst/>
                <a:latin typeface="Cambria" panose="02040503050406030204" pitchFamily="18" charset="0"/>
                <a:ea typeface="Times New Roman" panose="02020603050405020304" pitchFamily="18" charset="0"/>
                <a:cs typeface="Times New Roman" panose="02020603050405020304" pitchFamily="18" charset="0"/>
              </a:rPr>
            </a:br>
            <a:r>
              <a:rPr lang="en-GB" sz="1300" b="1"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Installing Kali Linux (Hard Disk Install)</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u="sng"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hlinkClick r:id="rId3"/>
              </a:rPr>
              <a:t>https://www.kali.org/docs/installation/kali-linux-hard-disk-install/</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u="none" strike="noStrike" dirty="0">
                <a:solidFill>
                  <a:srgbClr val="2626FF"/>
                </a:solidFill>
                <a:effectLst/>
                <a:latin typeface="Calibri" panose="020F0502020204030204" pitchFamily="34" charset="0"/>
                <a:ea typeface="Times New Roman" panose="02020603050405020304" pitchFamily="18" charset="0"/>
                <a:cs typeface="Arial" panose="020B0604020202020204" pitchFamily="34" charset="0"/>
              </a:rPr>
              <a:t>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Installing Kali inside VMware (Guest VM)</a:t>
            </a:r>
            <a:br>
              <a:rPr lang="en-US" sz="1300" b="1" dirty="0">
                <a:effectLst/>
                <a:latin typeface="Cambria" panose="02040503050406030204" pitchFamily="18" charset="0"/>
                <a:ea typeface="Times New Roman" panose="02020603050405020304" pitchFamily="18" charset="0"/>
                <a:cs typeface="Times New Roman" panose="02020603050405020304" pitchFamily="18" charset="0"/>
              </a:rPr>
            </a:br>
            <a:r>
              <a:rPr lang="en-GB" sz="1300" u="sng"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hlinkClick r:id="rId4"/>
              </a:rPr>
              <a:t>https://www.kali.org/docs/virtualization/install-vmware-workstation-player-kali-guest-vm/</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u="none" strike="noStrike" dirty="0">
                <a:solidFill>
                  <a:srgbClr val="2626FF"/>
                </a:solidFill>
                <a:effectLst/>
                <a:latin typeface="Calibri" panose="020F0502020204030204" pitchFamily="34" charset="0"/>
                <a:ea typeface="Times New Roman" panose="02020603050405020304" pitchFamily="18" charset="0"/>
                <a:cs typeface="Arial" panose="020B0604020202020204" pitchFamily="34" charset="0"/>
              </a:rPr>
              <a:t>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kern="0" cap="all" spc="50"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Installing Windows 10 in VMware</a:t>
            </a:r>
            <a:br>
              <a:rPr lang="en-US" sz="1300" b="1" kern="0" cap="all" spc="50" dirty="0">
                <a:effectLst/>
                <a:latin typeface="Cambria" panose="02040503050406030204" pitchFamily="18" charset="0"/>
                <a:ea typeface="Times New Roman" panose="02020603050405020304" pitchFamily="18" charset="0"/>
                <a:cs typeface="Times New Roman" panose="02020603050405020304" pitchFamily="18" charset="0"/>
              </a:rPr>
            </a:br>
            <a:r>
              <a:rPr lang="en-GB" sz="1300" u="sng"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hlinkClick r:id="rId5"/>
              </a:rPr>
              <a:t>https://kb.vmware.com/s/article/2128790</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u="none" strike="noStrike"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rPr>
              <a:t>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kern="0" cap="all" spc="50"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Adding </a:t>
            </a:r>
            <a:r>
              <a:rPr lang="en-GB" sz="1300" b="1" kern="0" cap="all" spc="50" dirty="0" err="1">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Metasploitable</a:t>
            </a:r>
            <a:r>
              <a:rPr lang="en-GB" sz="1300" b="1" kern="0" cap="all" spc="50"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 to Your Lab</a:t>
            </a:r>
            <a:br>
              <a:rPr lang="en-US" sz="1300" b="1" kern="0" cap="all" spc="50" dirty="0">
                <a:effectLst/>
                <a:latin typeface="Cambria" panose="02040503050406030204" pitchFamily="18" charset="0"/>
                <a:ea typeface="Times New Roman" panose="02020603050405020304" pitchFamily="18" charset="0"/>
                <a:cs typeface="Times New Roman" panose="02020603050405020304" pitchFamily="18" charset="0"/>
              </a:rPr>
            </a:br>
            <a:r>
              <a:rPr lang="en-GB" sz="1300" u="sng"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hlinkClick r:id="rId6"/>
              </a:rPr>
              <a:t>https://docs.rapid7.com/metasploit/metasploitable-2/</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u="none" strike="noStrike"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rPr>
              <a:t> </a:t>
            </a:r>
            <a:br>
              <a:rPr lang="en-US" sz="1300" dirty="0">
                <a:effectLst/>
                <a:latin typeface="Calibri" panose="020F0502020204030204" pitchFamily="34" charset="0"/>
                <a:ea typeface="Times New Roman" panose="02020603050405020304" pitchFamily="18" charset="0"/>
                <a:cs typeface="Arial" panose="020B0604020202020204" pitchFamily="34" charset="0"/>
              </a:rPr>
            </a:br>
            <a:r>
              <a:rPr lang="en-GB" sz="1300" b="1" dirty="0">
                <a:solidFill>
                  <a:srgbClr val="1F497D"/>
                </a:solidFill>
                <a:effectLst/>
                <a:latin typeface="Century Gothic" panose="020B0502020202020204" pitchFamily="34" charset="0"/>
                <a:ea typeface="Times New Roman" panose="02020603050405020304" pitchFamily="18" charset="0"/>
                <a:cs typeface="Times New Roman" panose="02020603050405020304" pitchFamily="18" charset="0"/>
              </a:rPr>
              <a:t>Configuring Virtual Network</a:t>
            </a:r>
            <a:br>
              <a:rPr lang="en-US" sz="1300" b="1" dirty="0">
                <a:effectLst/>
                <a:latin typeface="Cambria" panose="02040503050406030204" pitchFamily="18" charset="0"/>
                <a:ea typeface="Times New Roman" panose="02020603050405020304" pitchFamily="18" charset="0"/>
                <a:cs typeface="Times New Roman" panose="02020603050405020304" pitchFamily="18" charset="0"/>
              </a:rPr>
            </a:br>
            <a:r>
              <a:rPr lang="en-GB" sz="1300" u="sng" dirty="0">
                <a:solidFill>
                  <a:srgbClr val="2626FF"/>
                </a:solidFill>
                <a:effectLst/>
                <a:latin typeface="Century Gothic" panose="020B0502020202020204" pitchFamily="34" charset="0"/>
                <a:ea typeface="Times New Roman" panose="02020603050405020304" pitchFamily="18" charset="0"/>
                <a:cs typeface="Arial" panose="020B0604020202020204" pitchFamily="34" charset="0"/>
                <a:hlinkClick r:id="rId7"/>
              </a:rPr>
              <a:t>https://docs.vmware.com/en/VMware-Workstation-Player-for-Windows/15.0/com.vmware.player.win.using.doc/GUID-C82DCB68-2EFA-460A-A765-37225883337D.html</a:t>
            </a:r>
            <a:br>
              <a:rPr lang="en-US" sz="1300" dirty="0">
                <a:effectLst/>
                <a:latin typeface="Calibri" panose="020F0502020204030204" pitchFamily="34" charset="0"/>
                <a:ea typeface="Times New Roman" panose="02020603050405020304" pitchFamily="18" charset="0"/>
                <a:cs typeface="Arial" panose="020B0604020202020204" pitchFamily="34" charset="0"/>
              </a:rPr>
            </a:br>
            <a:endParaRPr lang="en-US" sz="1300" dirty="0"/>
          </a:p>
        </p:txBody>
      </p:sp>
    </p:spTree>
    <p:extLst>
      <p:ext uri="{BB962C8B-B14F-4D97-AF65-F5344CB8AC3E}">
        <p14:creationId xmlns:p14="http://schemas.microsoft.com/office/powerpoint/2010/main" val="2857017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238</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Century Gothic</vt:lpstr>
      <vt:lpstr>Office Theme</vt:lpstr>
      <vt:lpstr>Setting Up the Lab Environment Hacking requires a safe and secure lab environment, as you do not want to infect your production system.  In order to complete the practical labs that take place later in the course, you’ll need to download and configure the virtual machines (VMs). This section will guide you to set up a simple personal lab on a single physical system consisting of virtual machines (VMs).  Please read the following information carefully What is Kali Linux?   https://www.kali.org/docs/introduction/what-is-kali-linux/   Installing Kali Linux (Hard Disk Install) https://www.kali.org/docs/installation/kali-linux-hard-disk-install/   Installing Kali inside VMware (Guest VM) https://www.kali.org/docs/virtualization/install-vmware-workstation-player-kali-guest-vm/   Installing Windows 10 in VMware https://kb.vmware.com/s/article/2128790   Adding Metasploitable to Your Lab https://docs.rapid7.com/metasploit/metasploitable-2/   Configuring Virtual Network https://docs.vmware.com/en/VMware-Workstation-Player-for-Windows/15.0/com.vmware.player.win.using.doc/GUID-C82DCB68-2EFA-460A-A765-37225883337D.html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Lab Environment Hacking requires a safe and secure lab environment, as you do not want to infect your production system.  In order to complete the practical labs that take place later in the course, you’ll need to download and configure the virtual machines (VMs). This section will guide you to set up a simple personal lab on a single physical system consisting of virtual machines (VMs).  Please read the following information carefully What is Kali Linux?   https://www.kali.org/docs/introduction/what-is-kali-linux/   Installing Kali Linux (Hard Disk Install) https://www.kali.org/docs/installation/kali-linux-hard-disk-install/   Installing Kali inside VMware (Guest VM) https://www.kali.org/docs/virtualization/install-vmware-workstation-player-kali-guest-vm/   Installing Windows 10 in VMware https://kb.vmware.com/s/article/2128790   Adding Metasploitable to Your Lab https://docs.rapid7.com/metasploit/metasploitable-2/   Configuring Virtual Network https://docs.vmware.com/en/VMware-Workstation-Player-for-Windows/15.0/com.vmware.player.win.using.doc/GUID-C82DCB68-2EFA-460A-A765-37225883337D.html </dc:title>
  <dc:creator>Mohamed Abo EL Yazeed</dc:creator>
  <cp:lastModifiedBy>Mohamed Abo EL Yazeed</cp:lastModifiedBy>
  <cp:revision>1</cp:revision>
  <dcterms:created xsi:type="dcterms:W3CDTF">2024-08-22T23:49:07Z</dcterms:created>
  <dcterms:modified xsi:type="dcterms:W3CDTF">2024-08-22T23:51:47Z</dcterms:modified>
</cp:coreProperties>
</file>