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2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ce1a3e3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ce1a3e3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ace1a3e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ace1a3e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t.com/content/14a60649-172a-45c1-99a9-039f481430e7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medium.com/@mhdabuella/reading-and-reflection-on-a-book-of-solar-energy-acc476d95e4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7525" y="27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Innovative and Impactful Solutions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7525" y="902188"/>
            <a:ext cx="74814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19" b="1" dirty="0">
                <a:solidFill>
                  <a:schemeClr val="dk1"/>
                </a:solidFill>
              </a:rPr>
              <a:t>Taming the Sun</a:t>
            </a:r>
            <a:r>
              <a:rPr lang="en" sz="1319" dirty="0">
                <a:solidFill>
                  <a:schemeClr val="dk1"/>
                </a:solidFill>
              </a:rPr>
              <a:t>: Innovations to Harness Solar Energy and Power the Planet </a:t>
            </a:r>
            <a:r>
              <a:rPr lang="en" sz="1119" dirty="0">
                <a:solidFill>
                  <a:schemeClr val="dk1"/>
                </a:solidFill>
              </a:rPr>
              <a:t>by Varun Sivaram.</a:t>
            </a:r>
            <a:r>
              <a:rPr lang="en" sz="1319" dirty="0">
                <a:solidFill>
                  <a:schemeClr val="dk1"/>
                </a:solidFill>
              </a:rPr>
              <a:t> </a:t>
            </a:r>
            <a:endParaRPr sz="1319" dirty="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099" y="923586"/>
            <a:ext cx="1222800" cy="18087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779450" y="445025"/>
            <a:ext cx="3307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rgbClr val="1155CC"/>
                </a:solidFill>
              </a:rPr>
              <a:t>Applying the framework from </a:t>
            </a:r>
            <a:r>
              <a:rPr lang="en" sz="1100" b="1" i="1">
                <a:solidFill>
                  <a:srgbClr val="1155CC"/>
                </a:solidFill>
              </a:rPr>
              <a:t>Taming the Sun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66949" y="1372819"/>
            <a:ext cx="60315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8" dirty="0">
                <a:solidFill>
                  <a:schemeClr val="dk1"/>
                </a:solidFill>
              </a:rPr>
              <a:t>This blog entry is available on</a:t>
            </a:r>
            <a:r>
              <a:rPr lang="en" sz="1058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58" u="sng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lang="en" sz="786" dirty="0">
                <a:solidFill>
                  <a:schemeClr val="dk1"/>
                </a:solidFill>
              </a:rPr>
              <a:t>, </a:t>
            </a:r>
            <a:r>
              <a:rPr lang="en" sz="886" dirty="0">
                <a:solidFill>
                  <a:schemeClr val="dk1"/>
                </a:solidFill>
              </a:rPr>
              <a:t>11 Dec 2019</a:t>
            </a:r>
            <a:endParaRPr sz="886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69" b="1" dirty="0">
                <a:solidFill>
                  <a:schemeClr val="dk1"/>
                </a:solidFill>
              </a:rPr>
              <a:t>Reading and Reflection on the Book of Solar Energy</a:t>
            </a:r>
            <a:endParaRPr sz="628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For more deployment of solar energy we need three kinds of innovations: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5077" t="8685" r="14958" b="6990"/>
          <a:stretch/>
        </p:blipFill>
        <p:spPr>
          <a:xfrm>
            <a:off x="5779450" y="2732325"/>
            <a:ext cx="3236449" cy="21940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730925" y="4926400"/>
            <a:ext cx="323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https://www.ft.com/content/14a60649-172a-45c1-99a9-039f481430e7</a:t>
            </a:r>
            <a:r>
              <a:rPr lang="en" sz="700">
                <a:solidFill>
                  <a:schemeClr val="dk1"/>
                </a:solidFill>
              </a:rPr>
              <a:t> </a:t>
            </a:r>
            <a:endParaRPr sz="100"/>
          </a:p>
        </p:txBody>
      </p:sp>
      <p:sp>
        <p:nvSpPr>
          <p:cNvPr id="61" name="Google Shape;61;p13"/>
          <p:cNvSpPr txBox="1"/>
          <p:nvPr/>
        </p:nvSpPr>
        <p:spPr>
          <a:xfrm>
            <a:off x="5779450" y="1683096"/>
            <a:ext cx="19743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which the </a:t>
            </a:r>
            <a:r>
              <a:rPr lang="en" sz="1200" b="1" i="1" dirty="0">
                <a:solidFill>
                  <a:schemeClr val="dk1"/>
                </a:solidFill>
              </a:rPr>
              <a:t>Financial Times</a:t>
            </a:r>
            <a:r>
              <a:rPr lang="en" sz="1100" i="1" dirty="0">
                <a:solidFill>
                  <a:schemeClr val="dk1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called "the best available overview of where the solar industry finds itself today"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62122" y="2598403"/>
            <a:ext cx="1026340" cy="50783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 i="1" dirty="0" smtClean="0">
                <a:solidFill>
                  <a:schemeClr val="dk1"/>
                </a:solidFill>
              </a:rPr>
              <a:t>1</a:t>
            </a:r>
            <a:r>
              <a:rPr lang="en" sz="1300" b="1" i="1" dirty="0">
                <a:solidFill>
                  <a:schemeClr val="dk1"/>
                </a:solidFill>
              </a:rPr>
              <a:t>) Financial, 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t="19717" r="19717"/>
          <a:stretch/>
        </p:blipFill>
        <p:spPr>
          <a:xfrm>
            <a:off x="43359" y="3420901"/>
            <a:ext cx="949100" cy="119584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040984" y="3718350"/>
            <a:ext cx="4055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22 May 2024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hlinkClick r:id="rId6"/>
              </a:rPr>
              <a:t>Lex in depth: 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6"/>
              </a:rPr>
              <a:t>how the hydrogen hype fizzled out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" name="Google Shape;64;p13"/>
          <p:cNvSpPr txBox="1"/>
          <p:nvPr/>
        </p:nvSpPr>
        <p:spPr>
          <a:xfrm>
            <a:off x="1574069" y="2598403"/>
            <a:ext cx="1395300" cy="50783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 i="1" dirty="0">
                <a:solidFill>
                  <a:schemeClr val="dk1"/>
                </a:solidFill>
              </a:rPr>
              <a:t>2</a:t>
            </a:r>
            <a:r>
              <a:rPr lang="en" sz="1300" b="1" i="1" dirty="0" smtClean="0">
                <a:solidFill>
                  <a:schemeClr val="dk1"/>
                </a:solidFill>
              </a:rPr>
              <a:t>) Technological, </a:t>
            </a:r>
            <a:endParaRPr dirty="0"/>
          </a:p>
        </p:txBody>
      </p:sp>
      <p:sp>
        <p:nvSpPr>
          <p:cNvPr id="16" name="Google Shape;64;p13"/>
          <p:cNvSpPr txBox="1"/>
          <p:nvPr/>
        </p:nvSpPr>
        <p:spPr>
          <a:xfrm>
            <a:off x="3354977" y="2590510"/>
            <a:ext cx="2007855" cy="53784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1300" b="1" i="1" dirty="0" smtClean="0">
                <a:solidFill>
                  <a:schemeClr val="dk1"/>
                </a:solidFill>
              </a:rPr>
              <a:t>3) </a:t>
            </a:r>
            <a:r>
              <a:rPr lang="en-US" sz="1300" b="1" i="1" dirty="0">
                <a:solidFill>
                  <a:schemeClr val="dk1"/>
                </a:solidFill>
              </a:rPr>
              <a:t>Systemic innovations.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67504" y="1366877"/>
            <a:ext cx="2586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buSzPts val="1018"/>
            </a:pPr>
            <a:r>
              <a:rPr lang="en-US" sz="900" dirty="0" smtClean="0">
                <a:solidFill>
                  <a:schemeClr val="dk1"/>
                </a:solidFill>
              </a:rPr>
              <a:t>Published </a:t>
            </a:r>
            <a:r>
              <a:rPr lang="en-US" sz="900" dirty="0">
                <a:solidFill>
                  <a:schemeClr val="dk1"/>
                </a:solidFill>
              </a:rPr>
              <a:t>by the MIT Press (March 2, 2018).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103550" y="1081650"/>
            <a:ext cx="573237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The framework of innovations for </a:t>
            </a:r>
            <a:r>
              <a:rPr lang="en" dirty="0">
                <a:solidFill>
                  <a:schemeClr val="dk1"/>
                </a:solidFill>
              </a:rPr>
              <a:t>hydrogen supply </a:t>
            </a:r>
            <a:r>
              <a:rPr lang="en" dirty="0" smtClean="0">
                <a:solidFill>
                  <a:schemeClr val="dk1"/>
                </a:solidFill>
              </a:rPr>
              <a:t>chain: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35500" y="1545775"/>
            <a:ext cx="81960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Financial innovations</a:t>
            </a:r>
            <a:r>
              <a:rPr lang="en" dirty="0">
                <a:solidFill>
                  <a:schemeClr val="dk1"/>
                </a:solidFill>
              </a:rPr>
              <a:t> are critical to de-risking investments in hydrogen infrastructure and production. Creating attractive financial models can catalyze large-scale hydrogen deployment.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Technological innovations</a:t>
            </a:r>
            <a:r>
              <a:rPr lang="en" dirty="0">
                <a:solidFill>
                  <a:schemeClr val="dk1"/>
                </a:solidFill>
              </a:rPr>
              <a:t> are essential to reduce production costs, improve storage and transportation, and increase the efficiency of electrolyzers. Investment in R&amp;D will be crucial to overcome these barriers.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Systemic innovations</a:t>
            </a:r>
            <a:r>
              <a:rPr lang="en" dirty="0">
                <a:solidFill>
                  <a:schemeClr val="dk1"/>
                </a:solidFill>
              </a:rPr>
              <a:t> must address the infrastructure challenges, integrate hydrogen into existing energy systems, and align policies across sectors. Hydrogen has a unique role to play in decarbonizing various sectors, so a coordinated approach is key.</a:t>
            </a:r>
            <a:endParaRPr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235500" y="3744500"/>
            <a:ext cx="8650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dk1"/>
                </a:solidFill>
              </a:rPr>
              <a:t>Each of these innovations must evolve in parallel, building a robust hydrogen economy that can compete with fossil fuels while supporting the global transition to a low-carbon future.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57525" y="27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Innovative and Impactful Solutions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258</Words>
  <Application>Microsoft Office PowerPoint</Application>
  <PresentationFormat>On-screen Show (16:9)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Innovative and Impactful Solutions</vt:lpstr>
      <vt:lpstr>Innovative and Impactful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and Impactful Solutions</dc:title>
  <cp:lastModifiedBy>Mhdella</cp:lastModifiedBy>
  <cp:revision>7</cp:revision>
  <dcterms:modified xsi:type="dcterms:W3CDTF">2024-10-17T22:02:25Z</dcterms:modified>
</cp:coreProperties>
</file>