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FC7"/>
    <a:srgbClr val="020F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DA65-1FDC-A474-4424-5C1AED3D0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9CD34-9C45-E6BE-51DE-86EE76D65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864B-0424-F56B-C3E5-2F8005E0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7BA6-3E22-9420-C9C7-0A54507D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A99A-EAAD-9DA7-EE2A-4B113C86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1CCE-2735-E979-36D0-7AF56ECC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43715-468C-DEC1-E1A5-741D207E7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20D5-3780-27E9-1C63-640257B8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B1551-3E46-ADB7-6D04-65B32593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8A06-58AE-C2B8-3ACC-0245B81A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457E8-9269-A8A4-B741-0ECE2C09C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BDA83-447A-5094-6EF7-952B00B39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B8EF-283C-A434-02DE-7E894C56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E06A-2936-4DB0-881F-097C4AE0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BD2D-904C-FBAD-D8F2-5D47BAD4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F458-4EC0-D870-1949-1086AFB6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2F1F-EDA7-EF4A-1BEC-41238F78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135A-D426-FEDF-3603-F3EE148B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434B-2873-7704-7556-70C6BA6C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3F00-083F-5E7E-142F-C5671213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1E3A-D656-9B42-9454-33DB1EB1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FC59-223A-6BCB-6B54-A0D88366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AAA6-0C83-2E45-0A1D-CC7BD1F9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E763F-4C10-690A-083A-2A1EE7DA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871D-058C-851B-D94A-C4FA116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32A2-DF3B-E431-5268-B0993F9F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E475-CDBF-EC15-D77C-DAAD71FC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A61A7-83C8-D6D9-CB11-07968614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DCD96-CEC3-626B-91D3-E6140DFA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887BF-9509-EA41-B88D-A8FB23A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EA024-BA60-005A-6432-BA02DDB8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1007-2420-F844-448E-7341B82A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A5ECF-CA9F-2A96-EF03-55B95A9D9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9B3AF-723D-99FB-9BF2-9A144CDF7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E4959-4590-52F5-831F-7AF7A925A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58E8C-B37D-1107-CDD3-BAFBF9588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F14DB-508B-7D13-C809-8D6C120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5035F-B93D-AD7B-4C2C-740F9E3E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B4607-3464-B58D-E341-C3E676BF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995D-6703-D5E6-A55C-0A1EAAD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EAF3A-981F-70B9-6F7F-9244DCA4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8009F-E356-3E26-E573-D95836AB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C1C16-E90C-ABE7-970D-65F22AA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49217-8C3D-FC86-C0A8-2A5F4365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7AE48-444D-2DA5-D358-17B9AED8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0F404-D879-4ACD-CC63-14865F3C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30F0-AC4A-6887-650C-1F6F46A4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2ADC-75D8-2450-2B1F-23F2CCE1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A3E68-30D6-D8B1-3B21-89F484373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FA9BA-C36E-F4E4-7A70-A8F73527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48A2-078B-C9F7-E2CD-EA745A7E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05D29-B1EB-27E2-E4B3-1A3C1FCE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07C4-4E11-1F64-0B02-80ECE1E0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A266D-91F5-9164-F9C9-036DE3BED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222F7-63AF-3DD9-B1FE-AA43F6334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3C5AD-B74D-A072-B40E-9B60A9AF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46-70F7-4714-2A42-0C171CE3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D56DD-3763-9336-6C96-09BEF1A2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E716B-6E64-5D63-6074-B94A6978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3DE42-00B6-B00F-5ECE-3129DDCF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129D-1FB8-B9B0-2F42-21EB6D75E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DB5FC-1018-44BE-8FD7-4DD52E03EC7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A714C-B924-481B-6FD2-45F03FFE9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40A3F-F2A8-4751-B35B-043C63E15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6D05E-7DAB-48E3-8A52-9719BD88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E56CC-B275-7897-1B63-EFD820F83BE0}"/>
              </a:ext>
            </a:extLst>
          </p:cNvPr>
          <p:cNvSpPr/>
          <p:nvPr/>
        </p:nvSpPr>
        <p:spPr>
          <a:xfrm>
            <a:off x="0" y="0"/>
            <a:ext cx="12192000" cy="7118252"/>
          </a:xfrm>
          <a:prstGeom prst="rect">
            <a:avLst/>
          </a:prstGeom>
          <a:solidFill>
            <a:srgbClr val="020F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806076-449A-F7D4-F34F-A5184270BFA0}"/>
              </a:ext>
            </a:extLst>
          </p:cNvPr>
          <p:cNvSpPr/>
          <p:nvPr/>
        </p:nvSpPr>
        <p:spPr>
          <a:xfrm>
            <a:off x="2452468" y="-14068"/>
            <a:ext cx="7169834" cy="703381"/>
          </a:xfrm>
          <a:prstGeom prst="roundRect">
            <a:avLst/>
          </a:prstGeom>
          <a:solidFill>
            <a:srgbClr val="56BF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Platform Engagement Dashboard</a:t>
            </a:r>
          </a:p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684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adel</dc:creator>
  <cp:lastModifiedBy>Mohamed adel</cp:lastModifiedBy>
  <cp:revision>1</cp:revision>
  <dcterms:created xsi:type="dcterms:W3CDTF">2024-02-16T21:18:46Z</dcterms:created>
  <dcterms:modified xsi:type="dcterms:W3CDTF">2024-02-16T21:28:20Z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2024-02-16T21:27:08Z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20f8c561-191d-43b5-ba9c-a8ce22251392</vt:lpwstr>
  </property>
  <property fmtid="{D5CDD505-2E9C-101B-9397-08002B2CF9AE}" pid="7" name="MSIP_Label_defa4170-0d19-0005-0004-bc88714345d2_ActionId">
    <vt:lpwstr>a746675d-b445-4c02-9a1e-81a6676d56db</vt:lpwstr>
  </property>
  <property fmtid="{D5CDD505-2E9C-101B-9397-08002B2CF9AE}" pid="8" name="MSIP_Label_defa4170-0d19-0005-0004-bc88714345d2_ContentBits">
    <vt:lpwstr>0</vt:lpwstr>
  </property>
</Properties>
</file>