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B5A"/>
    <a:srgbClr val="DCD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2A9C-79E1-BE84-9DEA-320B8F5C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FCFF-45AF-F8B9-2D52-6B6F6DA08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468F-21F7-8EBB-ED39-0ED94E92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2CA1-D564-4C38-1369-3FECB09E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F563-509B-4CC8-C386-ED215137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2086-FA45-400F-8055-D16AADEF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331D-5D8A-2D09-17B0-F0E2EDA0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2F67-9F85-4A43-0737-A245FAAF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A92D-014A-A2C8-33EC-3361715C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50E5-9AC6-74C8-84B5-612ABFB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51FFA-E7A2-F644-5DAC-5A2575C3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20128-825B-89CB-A707-2AB9F312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5711-D220-C61D-4C53-0581824D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85C9-6C3C-0CCD-A8D6-633B9ACC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722-7B12-96B0-688B-FACE4258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E28-80CA-B2D6-F533-1308B355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0596-3EC3-71C7-80FF-CC816797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169A-0BAC-B500-5F9B-B09A78C5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15BD-9396-2D7D-0B41-AD4C5E27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B66C-17E4-B743-D113-E23E6ADC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D4D-C5D5-9097-FF97-ABFBAEBB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FE949-BDCF-475B-B7D8-D2DE2643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090F-87C1-92EE-D243-A6EB1F4D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7264-62CB-B170-F9BD-CAAF418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CCC2-641C-E968-5A2D-6D454D7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CD8A-977D-AFE8-6A7C-21163731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509F-98A2-2573-9795-050D1700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8EB-F805-BD85-973D-F022CFFB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74EB-D5EF-EDED-CA73-B32655D6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AEE4-458F-0A55-88B5-0C74138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8A26-6115-DABF-2418-DF958EF5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38E9-EAC8-743D-8CD1-ADCB350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EBC1-FB3E-94B4-1710-99BD03C9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5F46F-7E2D-F0FC-1962-04C0F97D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5BC6-E659-72B0-4A98-8317BCBE5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0AFE9-4D26-76DE-5E56-F102E88EE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D8FB4-74DC-C020-7C71-BD6CAADE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F9CA-E37C-4312-6AA0-EEB61E6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826AF-80B5-9525-98ED-7FCE892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239F-D5D7-16DD-527C-48AFD4BC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D4C70-BEEE-27DE-7D51-5412A7C0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4D235-CEE9-BF83-4E5B-63FDFB16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4DD0E-51CC-8320-16F6-E620B2B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7DD6F-1D71-17D4-418D-7B53242B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9FC58-C015-E9A0-F3FF-0C4753DC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0947F-508E-6927-B9E9-73C48D6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5B65-0256-BB43-F677-70FFADF9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60D0-185D-9268-E13C-842C4E29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C207-E83B-80DE-571F-BE65BC5F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C162-4116-5B2C-35E5-27ECB73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19DC-D694-5BA4-BB93-956E408C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737C-7A5F-ADD6-6A12-4219E093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163D-59CF-E647-518F-5FDC5C0A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774E9-59A2-C58B-B680-ABB79805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3CBD-893F-F2FE-1ED6-B401F03E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B2689-9980-D8ED-71DB-7C039D3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296A-09A5-0FC5-6489-A1A739E4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0EC1-5C2C-02B4-3ADE-265EB43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3322B-AAD9-045D-F80D-3A723119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8798-A30C-7B34-4B2A-C1FFB936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BC57-318B-2134-A9B7-761D6E19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715CD-1587-405E-A71F-427B59DCCDE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2710-5CFC-E721-46DB-9869D6B4C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7CB1-93E1-4B7F-597C-1B8B0F6A9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114D5-C2F8-48A6-A28D-9408AD3CA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BF370-DE23-4BEE-A552-2715B2D64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D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B4D84-A4EC-E7FA-CA63-FB0D7D74CFF0}"/>
              </a:ext>
            </a:extLst>
          </p:cNvPr>
          <p:cNvSpPr/>
          <p:nvPr/>
        </p:nvSpPr>
        <p:spPr>
          <a:xfrm>
            <a:off x="0" y="0"/>
            <a:ext cx="1061884" cy="6858000"/>
          </a:xfrm>
          <a:prstGeom prst="rect">
            <a:avLst/>
          </a:prstGeom>
          <a:solidFill>
            <a:srgbClr val="143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1AB90-DD30-F54A-6476-738758E9DBBB}"/>
              </a:ext>
            </a:extLst>
          </p:cNvPr>
          <p:cNvSpPr/>
          <p:nvPr/>
        </p:nvSpPr>
        <p:spPr>
          <a:xfrm>
            <a:off x="1032388" y="88490"/>
            <a:ext cx="2389239" cy="3539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048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BF370-DE23-4BEE-A552-2715B2D64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D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B4D84-A4EC-E7FA-CA63-FB0D7D74CFF0}"/>
              </a:ext>
            </a:extLst>
          </p:cNvPr>
          <p:cNvSpPr/>
          <p:nvPr/>
        </p:nvSpPr>
        <p:spPr>
          <a:xfrm>
            <a:off x="0" y="0"/>
            <a:ext cx="1061884" cy="6858000"/>
          </a:xfrm>
          <a:prstGeom prst="rect">
            <a:avLst/>
          </a:prstGeom>
          <a:solidFill>
            <a:srgbClr val="143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1AB90-DD30-F54A-6476-738758E9DBBB}"/>
              </a:ext>
            </a:extLst>
          </p:cNvPr>
          <p:cNvSpPr/>
          <p:nvPr/>
        </p:nvSpPr>
        <p:spPr>
          <a:xfrm>
            <a:off x="1032388" y="88490"/>
            <a:ext cx="2389239" cy="3539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6440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BF370-DE23-4BEE-A552-2715B2D64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D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B4D84-A4EC-E7FA-CA63-FB0D7D74CFF0}"/>
              </a:ext>
            </a:extLst>
          </p:cNvPr>
          <p:cNvSpPr/>
          <p:nvPr/>
        </p:nvSpPr>
        <p:spPr>
          <a:xfrm>
            <a:off x="0" y="0"/>
            <a:ext cx="1061884" cy="6858000"/>
          </a:xfrm>
          <a:prstGeom prst="rect">
            <a:avLst/>
          </a:prstGeom>
          <a:solidFill>
            <a:srgbClr val="143B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1AB90-DD30-F54A-6476-738758E9DBBB}"/>
              </a:ext>
            </a:extLst>
          </p:cNvPr>
          <p:cNvSpPr/>
          <p:nvPr/>
        </p:nvSpPr>
        <p:spPr>
          <a:xfrm>
            <a:off x="1032388" y="88490"/>
            <a:ext cx="2389239" cy="3539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111811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adel</dc:creator>
  <cp:lastModifiedBy>Mohamed adel</cp:lastModifiedBy>
  <cp:revision>3</cp:revision>
  <dcterms:created xsi:type="dcterms:W3CDTF">2024-09-08T12:09:10Z</dcterms:created>
  <dcterms:modified xsi:type="dcterms:W3CDTF">2024-09-08T16:06:55Z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2024-09-08T12:12:34Z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12668231-9b89-4609-9966-52b841dc4743</vt:lpwstr>
  </property>
  <property fmtid="{D5CDD505-2E9C-101B-9397-08002B2CF9AE}" pid="8" name="MSIP_Label_defa4170-0d19-0005-0004-bc88714345d2_ContentBits">
    <vt:lpwstr>0</vt:lpwstr>
  </property>
</Properties>
</file>