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0A09-B02D-8468-4FEE-1FA8D79AC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58B44-1B47-8915-4958-E28A8710A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35C1A-AA71-48B9-E56E-67D282B4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7B80-ACE3-45BF-B064-0855D2EFADF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65F0F-EC39-1788-1894-730B4C70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C653-4D48-F959-5FAC-C4178D40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4A5-6443-40BB-8F50-38050B442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2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9167-1F8C-9129-0DF6-FD7FD2C6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67E64-23C5-2C72-622C-4D991775A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62C28-BBBC-C668-AE75-D8B361C4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7B80-ACE3-45BF-B064-0855D2EFADF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48AD6-2CE4-A26F-8BAD-C2B36D8E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44EE1-CA80-1999-9707-A4287E2A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4A5-6443-40BB-8F50-38050B442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82505-9AB7-2CB9-52D6-A89480841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E8A3F-C1AA-559B-6B6B-A694DAC5A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3407-C087-79A3-1980-1A248676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7B80-ACE3-45BF-B064-0855D2EFADF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88741-9DB3-704A-BAAB-A46DFAEC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3167-E642-3619-CF6D-07EF55DA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4A5-6443-40BB-8F50-38050B442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0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15DD-AD9C-91BB-EFB5-399A7B1C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0BB7-E72A-AB42-30E5-E4409D2B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6910F-AB22-8BF3-D624-1B9740FA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7B80-ACE3-45BF-B064-0855D2EFADF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F9806-F0D1-9798-C32B-5F66E363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0F466-9C69-4867-7F2E-9C88D659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4A5-6443-40BB-8F50-38050B442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3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D866-D7B6-7CB8-22B7-49536D7E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7B0A2-B78D-D793-7616-8DDD3D79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5815D-63DE-C379-F3D5-E1F52914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7B80-ACE3-45BF-B064-0855D2EFADF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B8E63-977B-BF83-5DED-90AEED6A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1D19B-4454-960F-B66C-63F96A0A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4A5-6443-40BB-8F50-38050B442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7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6B20-4A84-8EB0-9732-21C0200E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64438-37DB-713D-FAFD-6291A117A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FEABF-F9CE-14F4-C0FE-AEB9BE2F3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A75FA-DFF7-55F0-4F4D-2796C524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7B80-ACE3-45BF-B064-0855D2EFADF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BC9DD-B35A-4736-0F0C-E95FAA0D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9EA98-83BB-38D9-C3D5-18EDB428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4A5-6443-40BB-8F50-38050B442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EC56-93D1-60FC-D96C-953A2B02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8FE2A-1513-5608-DEFD-10BF3ADE5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39023-5268-04DF-48F2-1DFA3CC0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2EB56-948B-0940-A201-FC02AA5FE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939DB-B9BD-C87D-E28B-DAC19FA6F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47AD0-92F8-3F87-2AA5-26E36046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7B80-ACE3-45BF-B064-0855D2EFADF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546CA-6E3A-376E-6869-4E1ED1A5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EEFBA-9351-55CE-A54A-15483774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4A5-6443-40BB-8F50-38050B442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A914-5108-A9A1-AAFB-A3EFFCC3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09D70-FD3A-3CE0-C58D-85F44293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7B80-ACE3-45BF-B064-0855D2EFADF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73AB3-FD51-0C49-FE1F-359A3514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CB6EF-9DB6-50F6-EA2B-50C4FD08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4A5-6443-40BB-8F50-38050B442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1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E2BDB-FBD0-7647-AFCB-3F9E9A63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7B80-ACE3-45BF-B064-0855D2EFADF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50998-AF71-7B0B-C34E-031B976C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6CD06-4C77-427D-332E-5D513F89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4A5-6443-40BB-8F50-38050B442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7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1BB2-289F-2B9E-FC59-7063F015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EAF7D-2EEA-693C-4C11-B1D3FCA2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BA83-19DE-928D-9C9A-42FA24287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9A89D-C4B6-BE93-F0B2-A010AE92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7B80-ACE3-45BF-B064-0855D2EFADF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14357-C7C7-623E-7A31-55CF061D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C6233-3D61-511E-121B-9E4DE44B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4A5-6443-40BB-8F50-38050B442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2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8CF2-ED31-89D1-AEC2-513C2DF7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2DA04-EFF5-7151-6211-630729419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6E9A9-612D-CE3F-13E4-9A2081A5A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68582-3F71-153D-E392-9F37B586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7B80-ACE3-45BF-B064-0855D2EFADF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E2B10-746E-23B1-37C0-284CC60E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47927-4A27-9EE8-CB7D-218ABE30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4A5-6443-40BB-8F50-38050B442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3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13116-D8B2-EE57-2877-8B0E765C0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1FBCE-8920-BB5B-6F7A-BE36C468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D112-ED07-27FF-1D82-43901E3DF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A7B80-ACE3-45BF-B064-0855D2EFADFD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24D49-5B6E-241A-141B-DB52CA089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E4A62-88BF-8BC4-1897-BD0F7624C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AB4A5-6443-40BB-8F50-38050B442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A0BFF-21EC-8050-E104-BCB98D942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53B71E6-F4FB-2125-B1E8-A4695A5FF96E}"/>
              </a:ext>
            </a:extLst>
          </p:cNvPr>
          <p:cNvSpPr/>
          <p:nvPr/>
        </p:nvSpPr>
        <p:spPr>
          <a:xfrm>
            <a:off x="122325" y="138276"/>
            <a:ext cx="3031692" cy="6488244"/>
          </a:xfrm>
          <a:prstGeom prst="roundRect">
            <a:avLst>
              <a:gd name="adj" fmla="val 6583"/>
            </a:avLst>
          </a:prstGeom>
          <a:solidFill>
            <a:srgbClr val="592B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CD12DF2-A11F-206B-DFF8-C9CCF093B353}"/>
              </a:ext>
            </a:extLst>
          </p:cNvPr>
          <p:cNvSpPr/>
          <p:nvPr/>
        </p:nvSpPr>
        <p:spPr>
          <a:xfrm>
            <a:off x="3343709" y="112622"/>
            <a:ext cx="8725966" cy="276218"/>
          </a:xfrm>
          <a:prstGeom prst="roundRect">
            <a:avLst>
              <a:gd name="adj" fmla="val 32353"/>
            </a:avLst>
          </a:prstGeom>
          <a:solidFill>
            <a:srgbClr val="592B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EA7A19B-EBB0-DAD9-DF64-BF8FF4C9775E}"/>
              </a:ext>
            </a:extLst>
          </p:cNvPr>
          <p:cNvSpPr/>
          <p:nvPr/>
        </p:nvSpPr>
        <p:spPr>
          <a:xfrm>
            <a:off x="3343720" y="437300"/>
            <a:ext cx="2752280" cy="1844152"/>
          </a:xfrm>
          <a:prstGeom prst="roundRect">
            <a:avLst>
              <a:gd name="adj" fmla="val 7134"/>
            </a:avLst>
          </a:prstGeom>
          <a:solidFill>
            <a:srgbClr val="F2E2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AC584D8-10FE-62F9-A1D1-36EDAB4DE4D1}"/>
              </a:ext>
            </a:extLst>
          </p:cNvPr>
          <p:cNvSpPr/>
          <p:nvPr/>
        </p:nvSpPr>
        <p:spPr>
          <a:xfrm>
            <a:off x="6228523" y="437300"/>
            <a:ext cx="5888133" cy="2139032"/>
          </a:xfrm>
          <a:prstGeom prst="roundRect">
            <a:avLst>
              <a:gd name="adj" fmla="val 7134"/>
            </a:avLst>
          </a:prstGeom>
          <a:solidFill>
            <a:srgbClr val="F2E2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E975F6C-6D15-E853-85B7-8BD2061C2C59}"/>
              </a:ext>
            </a:extLst>
          </p:cNvPr>
          <p:cNvSpPr/>
          <p:nvPr/>
        </p:nvSpPr>
        <p:spPr>
          <a:xfrm>
            <a:off x="3351172" y="3975652"/>
            <a:ext cx="2744827" cy="2650868"/>
          </a:xfrm>
          <a:prstGeom prst="roundRect">
            <a:avLst>
              <a:gd name="adj" fmla="val 4851"/>
            </a:avLst>
          </a:prstGeom>
          <a:solidFill>
            <a:srgbClr val="F2E2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B1A8EB1-87B8-96C3-B350-D59F05B80D6E}"/>
              </a:ext>
            </a:extLst>
          </p:cNvPr>
          <p:cNvSpPr/>
          <p:nvPr/>
        </p:nvSpPr>
        <p:spPr>
          <a:xfrm>
            <a:off x="3343709" y="2374217"/>
            <a:ext cx="2752290" cy="1508670"/>
          </a:xfrm>
          <a:prstGeom prst="roundRect">
            <a:avLst>
              <a:gd name="adj" fmla="val 12001"/>
            </a:avLst>
          </a:prstGeom>
          <a:solidFill>
            <a:srgbClr val="592B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32A9995-FC54-7B75-BBED-BA1F8087083C}"/>
              </a:ext>
            </a:extLst>
          </p:cNvPr>
          <p:cNvSpPr/>
          <p:nvPr/>
        </p:nvSpPr>
        <p:spPr>
          <a:xfrm>
            <a:off x="6228524" y="2624792"/>
            <a:ext cx="5888133" cy="4053088"/>
          </a:xfrm>
          <a:prstGeom prst="roundRect">
            <a:avLst>
              <a:gd name="adj" fmla="val 4390"/>
            </a:avLst>
          </a:prstGeom>
          <a:solidFill>
            <a:srgbClr val="F2E2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D239585-35E7-C5E2-273D-BBAA9F87FCC4}"/>
              </a:ext>
            </a:extLst>
          </p:cNvPr>
          <p:cNvSpPr/>
          <p:nvPr/>
        </p:nvSpPr>
        <p:spPr>
          <a:xfrm>
            <a:off x="343431" y="403757"/>
            <a:ext cx="395654" cy="394510"/>
          </a:xfrm>
          <a:prstGeom prst="ellipse">
            <a:avLst/>
          </a:prstGeom>
          <a:solidFill>
            <a:srgbClr val="F2E2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56B01A2-127A-82DA-8DBB-D6A45E340F61}"/>
              </a:ext>
            </a:extLst>
          </p:cNvPr>
          <p:cNvSpPr/>
          <p:nvPr/>
        </p:nvSpPr>
        <p:spPr>
          <a:xfrm>
            <a:off x="343431" y="950470"/>
            <a:ext cx="395654" cy="394510"/>
          </a:xfrm>
          <a:prstGeom prst="ellipse">
            <a:avLst/>
          </a:prstGeom>
          <a:solidFill>
            <a:srgbClr val="F2E2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EE2AE2-74AB-F3E1-0321-8A7EBF0F8667}"/>
              </a:ext>
            </a:extLst>
          </p:cNvPr>
          <p:cNvSpPr/>
          <p:nvPr/>
        </p:nvSpPr>
        <p:spPr>
          <a:xfrm rot="21446536">
            <a:off x="352036" y="1505820"/>
            <a:ext cx="395654" cy="394510"/>
          </a:xfrm>
          <a:prstGeom prst="ellipse">
            <a:avLst/>
          </a:prstGeom>
          <a:solidFill>
            <a:srgbClr val="F2E2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pic>
        <p:nvPicPr>
          <p:cNvPr id="41" name="Graphic 40" descr="Statistics with solid fill">
            <a:extLst>
              <a:ext uri="{FF2B5EF4-FFF2-40B4-BE49-F238E27FC236}">
                <a16:creationId xmlns:a16="http://schemas.microsoft.com/office/drawing/2014/main" id="{55AD5AFF-7A07-10B4-9506-8AB3752A0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523" y="998367"/>
            <a:ext cx="294681" cy="294681"/>
          </a:xfrm>
          <a:prstGeom prst="rect">
            <a:avLst/>
          </a:prstGeom>
        </p:spPr>
      </p:pic>
      <p:pic>
        <p:nvPicPr>
          <p:cNvPr id="42" name="Graphic 41" descr="Bar chart with solid fill">
            <a:extLst>
              <a:ext uri="{FF2B5EF4-FFF2-40B4-BE49-F238E27FC236}">
                <a16:creationId xmlns:a16="http://schemas.microsoft.com/office/drawing/2014/main" id="{EE3B75CD-6B68-078E-89DE-E1873DE07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774" y="1544793"/>
            <a:ext cx="312568" cy="312568"/>
          </a:xfrm>
          <a:prstGeom prst="rect">
            <a:avLst/>
          </a:prstGeom>
        </p:spPr>
      </p:pic>
      <p:pic>
        <p:nvPicPr>
          <p:cNvPr id="43" name="Picture 4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4215EB5-38EF-D07A-4D1A-E5E732AF3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3" y="464789"/>
            <a:ext cx="293893" cy="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53B71E6-F4FB-2125-B1E8-A4695A5FF96E}"/>
              </a:ext>
            </a:extLst>
          </p:cNvPr>
          <p:cNvSpPr/>
          <p:nvPr/>
        </p:nvSpPr>
        <p:spPr>
          <a:xfrm>
            <a:off x="122325" y="151528"/>
            <a:ext cx="3031692" cy="6488244"/>
          </a:xfrm>
          <a:prstGeom prst="roundRect">
            <a:avLst>
              <a:gd name="adj" fmla="val 6583"/>
            </a:avLst>
          </a:prstGeom>
          <a:solidFill>
            <a:srgbClr val="592B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CD12DF2-A11F-206B-DFF8-C9CCF093B353}"/>
              </a:ext>
            </a:extLst>
          </p:cNvPr>
          <p:cNvSpPr/>
          <p:nvPr/>
        </p:nvSpPr>
        <p:spPr>
          <a:xfrm>
            <a:off x="3343709" y="178881"/>
            <a:ext cx="8725966" cy="337954"/>
          </a:xfrm>
          <a:prstGeom prst="roundRect">
            <a:avLst>
              <a:gd name="adj" fmla="val 32353"/>
            </a:avLst>
          </a:prstGeom>
          <a:solidFill>
            <a:srgbClr val="592B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AC584D8-10FE-62F9-A1D1-36EDAB4DE4D1}"/>
              </a:ext>
            </a:extLst>
          </p:cNvPr>
          <p:cNvSpPr/>
          <p:nvPr/>
        </p:nvSpPr>
        <p:spPr>
          <a:xfrm>
            <a:off x="3296728" y="675454"/>
            <a:ext cx="8772947" cy="5977161"/>
          </a:xfrm>
          <a:prstGeom prst="roundRect">
            <a:avLst>
              <a:gd name="adj" fmla="val 4405"/>
            </a:avLst>
          </a:prstGeom>
          <a:solidFill>
            <a:srgbClr val="F2E2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</p:spTree>
    <p:extLst>
      <p:ext uri="{BB962C8B-B14F-4D97-AF65-F5344CB8AC3E}">
        <p14:creationId xmlns:p14="http://schemas.microsoft.com/office/powerpoint/2010/main" val="13594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adel</dc:creator>
  <cp:lastModifiedBy>Mohamed adel</cp:lastModifiedBy>
  <cp:revision>2</cp:revision>
  <dcterms:created xsi:type="dcterms:W3CDTF">2023-11-03T14:25:25Z</dcterms:created>
  <dcterms:modified xsi:type="dcterms:W3CDTF">2023-11-04T20:04:15Z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2023-11-03T14:32:14Z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20f8c561-191d-43b5-ba9c-a8ce22251392</vt:lpwstr>
  </property>
  <property fmtid="{D5CDD505-2E9C-101B-9397-08002B2CF9AE}" pid="7" name="MSIP_Label_defa4170-0d19-0005-0004-bc88714345d2_ActionId">
    <vt:lpwstr>479928ad-cb5a-46ee-8c86-fa6556c06b96</vt:lpwstr>
  </property>
  <property fmtid="{D5CDD505-2E9C-101B-9397-08002B2CF9AE}" pid="8" name="MSIP_Label_defa4170-0d19-0005-0004-bc88714345d2_ContentBits">
    <vt:lpwstr>0</vt:lpwstr>
  </property>
</Properties>
</file>