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22860000" cy="3553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42"/>
    <a:srgbClr val="2EE631"/>
    <a:srgbClr val="77E62E"/>
    <a:srgbClr val="2EE66F"/>
    <a:srgbClr val="592B02"/>
    <a:srgbClr val="2D5731"/>
    <a:srgbClr val="DBE55E"/>
    <a:srgbClr val="D35400"/>
    <a:srgbClr val="F2E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" d="100"/>
          <a:sy n="14" d="100"/>
        </p:scale>
        <p:origin x="24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5816284"/>
            <a:ext cx="19431000" cy="12372962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8666395"/>
            <a:ext cx="17145000" cy="8580451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892144"/>
            <a:ext cx="4929188" cy="301179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1892144"/>
            <a:ext cx="14501813" cy="301179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8860172"/>
            <a:ext cx="19716750" cy="14783385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23783415"/>
            <a:ext cx="19716750" cy="777423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9460711"/>
            <a:ext cx="9715500" cy="22549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6" y="9460711"/>
            <a:ext cx="9715500" cy="22549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892152"/>
            <a:ext cx="19716750" cy="6869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8712084"/>
            <a:ext cx="9670850" cy="4269656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12981740"/>
            <a:ext cx="9670850" cy="19094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8712084"/>
            <a:ext cx="9718478" cy="4269656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12981740"/>
            <a:ext cx="9718478" cy="19094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2369291"/>
            <a:ext cx="7372945" cy="829251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8" y="5117019"/>
            <a:ext cx="11572875" cy="2525598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0661810"/>
            <a:ext cx="7372945" cy="19752319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2369291"/>
            <a:ext cx="7372945" cy="829251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8" y="5117019"/>
            <a:ext cx="11572875" cy="2525598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0661810"/>
            <a:ext cx="7372945" cy="19752319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892152"/>
            <a:ext cx="19716750" cy="686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9460711"/>
            <a:ext cx="19716750" cy="2254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32939733"/>
            <a:ext cx="5143500" cy="189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4E32-FB50-4092-B9ED-C5125B26D6A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32939733"/>
            <a:ext cx="7715250" cy="189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32939733"/>
            <a:ext cx="5143500" cy="189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5B87-7A9A-4325-97B0-337BD370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0010F6-67B2-CA27-28AC-99608B2F538B}"/>
              </a:ext>
            </a:extLst>
          </p:cNvPr>
          <p:cNvSpPr/>
          <p:nvPr/>
        </p:nvSpPr>
        <p:spPr>
          <a:xfrm>
            <a:off x="2720203" y="8138183"/>
            <a:ext cx="17419634" cy="25115203"/>
          </a:xfrm>
          <a:prstGeom prst="rect">
            <a:avLst/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3AFF8-BE84-CA83-C823-E03108F4E0DF}"/>
              </a:ext>
            </a:extLst>
          </p:cNvPr>
          <p:cNvSpPr/>
          <p:nvPr/>
        </p:nvSpPr>
        <p:spPr>
          <a:xfrm>
            <a:off x="6377778" y="26698087"/>
            <a:ext cx="13762038" cy="52069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92B0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D3AAA2-DE05-70BB-929A-9012CDCAF8F2}"/>
              </a:ext>
            </a:extLst>
          </p:cNvPr>
          <p:cNvSpPr/>
          <p:nvPr/>
        </p:nvSpPr>
        <p:spPr>
          <a:xfrm>
            <a:off x="2720199" y="17385670"/>
            <a:ext cx="13930000" cy="52069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92B0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C941F0-D2A6-CB26-1C01-57246FF6BF2C}"/>
              </a:ext>
            </a:extLst>
          </p:cNvPr>
          <p:cNvSpPr/>
          <p:nvPr/>
        </p:nvSpPr>
        <p:spPr>
          <a:xfrm>
            <a:off x="6377778" y="8991620"/>
            <a:ext cx="13762038" cy="52069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92B0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1FBA4-8F5A-7344-2366-1A707CE1D8DF}"/>
              </a:ext>
            </a:extLst>
          </p:cNvPr>
          <p:cNvSpPr/>
          <p:nvPr/>
        </p:nvSpPr>
        <p:spPr>
          <a:xfrm>
            <a:off x="2720187" y="2285999"/>
            <a:ext cx="17419637" cy="2499360"/>
          </a:xfrm>
          <a:prstGeom prst="rect">
            <a:avLst/>
          </a:prstGeom>
          <a:solidFill>
            <a:srgbClr val="FFB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C2C9BE-7669-19D6-6C33-7DF03926C78B}"/>
              </a:ext>
            </a:extLst>
          </p:cNvPr>
          <p:cNvSpPr/>
          <p:nvPr/>
        </p:nvSpPr>
        <p:spPr>
          <a:xfrm>
            <a:off x="3146927" y="8747768"/>
            <a:ext cx="5170612" cy="52189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032C3D-8C63-8254-CD09-5A025B95BE6B}"/>
              </a:ext>
            </a:extLst>
          </p:cNvPr>
          <p:cNvSpPr/>
          <p:nvPr/>
        </p:nvSpPr>
        <p:spPr>
          <a:xfrm>
            <a:off x="3085947" y="8869682"/>
            <a:ext cx="5120638" cy="5120638"/>
          </a:xfrm>
          <a:prstGeom prst="ellipse">
            <a:avLst/>
          </a:prstGeom>
          <a:solidFill>
            <a:srgbClr val="2EE631"/>
          </a:solidFill>
          <a:ln>
            <a:solidFill>
              <a:srgbClr val="77E6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A18B11-A0B3-2FCD-0EBC-0B02C5FCF9AB}"/>
              </a:ext>
            </a:extLst>
          </p:cNvPr>
          <p:cNvSpPr/>
          <p:nvPr/>
        </p:nvSpPr>
        <p:spPr>
          <a:xfrm>
            <a:off x="3299324" y="26639528"/>
            <a:ext cx="5170612" cy="521895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1A507A-8377-239B-FB20-E7AF77880E11}"/>
              </a:ext>
            </a:extLst>
          </p:cNvPr>
          <p:cNvSpPr/>
          <p:nvPr/>
        </p:nvSpPr>
        <p:spPr>
          <a:xfrm>
            <a:off x="14211170" y="17373605"/>
            <a:ext cx="5170612" cy="5218958"/>
          </a:xfrm>
          <a:prstGeom prst="ellipse">
            <a:avLst/>
          </a:prstGeom>
          <a:ln>
            <a:solidFill>
              <a:srgbClr val="2EE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398E36-38AF-818F-3FDB-242347C5E264}"/>
              </a:ext>
            </a:extLst>
          </p:cNvPr>
          <p:cNvSpPr/>
          <p:nvPr/>
        </p:nvSpPr>
        <p:spPr>
          <a:xfrm>
            <a:off x="6194898" y="8138178"/>
            <a:ext cx="1645923" cy="1737357"/>
          </a:xfrm>
          <a:prstGeom prst="ellipse">
            <a:avLst/>
          </a:prstGeom>
          <a:solidFill>
            <a:schemeClr val="bg1"/>
          </a:solidFill>
          <a:ln>
            <a:solidFill>
              <a:srgbClr val="77E6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FAE2B-ECFA-2095-8420-9583521AD431}"/>
              </a:ext>
            </a:extLst>
          </p:cNvPr>
          <p:cNvSpPr txBox="1"/>
          <p:nvPr/>
        </p:nvSpPr>
        <p:spPr>
          <a:xfrm>
            <a:off x="6560661" y="8484634"/>
            <a:ext cx="2926084" cy="12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3" b="1" dirty="0"/>
              <a:t>st</a:t>
            </a:r>
            <a:endParaRPr lang="en-US" sz="6003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E43F12-47F2-AC07-DF37-8AA2695867BE}"/>
              </a:ext>
            </a:extLst>
          </p:cNvPr>
          <p:cNvSpPr/>
          <p:nvPr/>
        </p:nvSpPr>
        <p:spPr>
          <a:xfrm>
            <a:off x="14211140" y="21579859"/>
            <a:ext cx="1645923" cy="1737357"/>
          </a:xfrm>
          <a:prstGeom prst="ellipse">
            <a:avLst/>
          </a:prstGeom>
          <a:solidFill>
            <a:schemeClr val="bg1"/>
          </a:solidFill>
          <a:ln>
            <a:solidFill>
              <a:srgbClr val="2EE6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1B978C6-1954-7085-8D0D-658926A9B8E4}"/>
              </a:ext>
            </a:extLst>
          </p:cNvPr>
          <p:cNvSpPr/>
          <p:nvPr/>
        </p:nvSpPr>
        <p:spPr>
          <a:xfrm>
            <a:off x="6438741" y="30876241"/>
            <a:ext cx="1645920" cy="1737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8C106D-A20B-BF7A-3FFE-74D4A0EC057E}"/>
              </a:ext>
            </a:extLst>
          </p:cNvPr>
          <p:cNvSpPr txBox="1"/>
          <p:nvPr/>
        </p:nvSpPr>
        <p:spPr>
          <a:xfrm>
            <a:off x="6621630" y="31181040"/>
            <a:ext cx="3546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8" b="1" dirty="0"/>
              <a:t> 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A182C1-44FF-FD05-E24F-B50B2F87A377}"/>
              </a:ext>
            </a:extLst>
          </p:cNvPr>
          <p:cNvSpPr txBox="1"/>
          <p:nvPr/>
        </p:nvSpPr>
        <p:spPr>
          <a:xfrm>
            <a:off x="14607386" y="21976104"/>
            <a:ext cx="3962396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3" b="1" dirty="0"/>
              <a:t>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A5EA-0717-0AF6-0101-E5DFA50AC0D5}"/>
              </a:ext>
            </a:extLst>
          </p:cNvPr>
          <p:cNvSpPr txBox="1"/>
          <p:nvPr/>
        </p:nvSpPr>
        <p:spPr>
          <a:xfrm>
            <a:off x="4548981" y="9204970"/>
            <a:ext cx="2926084" cy="450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706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28706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6FE1C-4F22-0805-E8FD-FC5026179AF0}"/>
              </a:ext>
            </a:extLst>
          </p:cNvPr>
          <p:cNvSpPr txBox="1"/>
          <p:nvPr/>
        </p:nvSpPr>
        <p:spPr>
          <a:xfrm>
            <a:off x="15674180" y="17708887"/>
            <a:ext cx="2926084" cy="450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706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sz="28706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76C36-4AA2-7FEA-6594-D1A63D2BE589}"/>
              </a:ext>
            </a:extLst>
          </p:cNvPr>
          <p:cNvSpPr txBox="1"/>
          <p:nvPr/>
        </p:nvSpPr>
        <p:spPr>
          <a:xfrm>
            <a:off x="4701377" y="26974810"/>
            <a:ext cx="2926084" cy="450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706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sz="28706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1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0010F6-67B2-CA27-28AC-99608B2F538B}"/>
              </a:ext>
            </a:extLst>
          </p:cNvPr>
          <p:cNvSpPr/>
          <p:nvPr/>
        </p:nvSpPr>
        <p:spPr>
          <a:xfrm>
            <a:off x="0" y="14560071"/>
            <a:ext cx="22860000" cy="20979302"/>
          </a:xfrm>
          <a:prstGeom prst="rect">
            <a:avLst/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1FBA4-8F5A-7344-2366-1A707CE1D8DF}"/>
              </a:ext>
            </a:extLst>
          </p:cNvPr>
          <p:cNvSpPr/>
          <p:nvPr/>
        </p:nvSpPr>
        <p:spPr>
          <a:xfrm>
            <a:off x="1" y="0"/>
            <a:ext cx="22860000" cy="4785359"/>
          </a:xfrm>
          <a:prstGeom prst="rect">
            <a:avLst/>
          </a:prstGeom>
          <a:solidFill>
            <a:srgbClr val="FFB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50E95B67-2430-A105-1A27-EF1A75BE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670" y="30358337"/>
            <a:ext cx="3913632" cy="3913632"/>
          </a:xfrm>
          <a:prstGeom prst="rect">
            <a:avLst/>
          </a:prstGeom>
        </p:spPr>
      </p:pic>
      <p:pic>
        <p:nvPicPr>
          <p:cNvPr id="20" name="Graphic 19" descr="Bar chart with solid fill">
            <a:extLst>
              <a:ext uri="{FF2B5EF4-FFF2-40B4-BE49-F238E27FC236}">
                <a16:creationId xmlns:a16="http://schemas.microsoft.com/office/drawing/2014/main" id="{6004804B-6195-C941-BED0-A2E7ABC75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97" y="25565957"/>
            <a:ext cx="3913630" cy="3913630"/>
          </a:xfrm>
          <a:prstGeom prst="rect">
            <a:avLst/>
          </a:prstGeom>
        </p:spPr>
      </p:pic>
      <p:pic>
        <p:nvPicPr>
          <p:cNvPr id="22" name="Graphic 21" descr="Bar graph with upward trend with solid fill">
            <a:extLst>
              <a:ext uri="{FF2B5EF4-FFF2-40B4-BE49-F238E27FC236}">
                <a16:creationId xmlns:a16="http://schemas.microsoft.com/office/drawing/2014/main" id="{5995170C-02DD-F7BD-A35D-0993DDF4F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687" y="20846034"/>
            <a:ext cx="3891580" cy="3891580"/>
          </a:xfrm>
          <a:prstGeom prst="rect">
            <a:avLst/>
          </a:prstGeom>
        </p:spPr>
      </p:pic>
      <p:pic>
        <p:nvPicPr>
          <p:cNvPr id="31" name="Graphic 30" descr="Shopping basket with solid fill">
            <a:extLst>
              <a:ext uri="{FF2B5EF4-FFF2-40B4-BE49-F238E27FC236}">
                <a16:creationId xmlns:a16="http://schemas.microsoft.com/office/drawing/2014/main" id="{2AB3CA57-0B04-8CE9-390B-F386B7784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782" y="16285547"/>
            <a:ext cx="3913630" cy="39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0010F6-67B2-CA27-28AC-99608B2F538B}"/>
              </a:ext>
            </a:extLst>
          </p:cNvPr>
          <p:cNvSpPr/>
          <p:nvPr/>
        </p:nvSpPr>
        <p:spPr>
          <a:xfrm>
            <a:off x="0" y="15826143"/>
            <a:ext cx="22860000" cy="13927018"/>
          </a:xfrm>
          <a:prstGeom prst="rect">
            <a:avLst/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1FBA4-8F5A-7344-2366-1A707CE1D8DF}"/>
              </a:ext>
            </a:extLst>
          </p:cNvPr>
          <p:cNvSpPr/>
          <p:nvPr/>
        </p:nvSpPr>
        <p:spPr>
          <a:xfrm>
            <a:off x="1" y="0"/>
            <a:ext cx="22860000" cy="3868615"/>
          </a:xfrm>
          <a:prstGeom prst="rect">
            <a:avLst/>
          </a:prstGeom>
          <a:solidFill>
            <a:srgbClr val="FFB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</p:spTree>
    <p:extLst>
      <p:ext uri="{BB962C8B-B14F-4D97-AF65-F5344CB8AC3E}">
        <p14:creationId xmlns:p14="http://schemas.microsoft.com/office/powerpoint/2010/main" val="346851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</TotalTime>
  <Words>7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adel</dc:creator>
  <cp:lastModifiedBy>Mohamed adel</cp:lastModifiedBy>
  <cp:revision>21</cp:revision>
  <dcterms:created xsi:type="dcterms:W3CDTF">2023-10-22T19:24:30Z</dcterms:created>
  <dcterms:modified xsi:type="dcterms:W3CDTF">2023-11-03T14:32:59Z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2023-10-22T19:35:59Z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20f8c561-191d-43b5-ba9c-a8ce22251392</vt:lpwstr>
  </property>
  <property fmtid="{D5CDD505-2E9C-101B-9397-08002B2CF9AE}" pid="7" name="MSIP_Label_defa4170-0d19-0005-0004-bc88714345d2_ActionId">
    <vt:lpwstr>92f13d1e-9569-4442-8eea-307b8abc04be</vt:lpwstr>
  </property>
  <property fmtid="{D5CDD505-2E9C-101B-9397-08002B2CF9AE}" pid="8" name="MSIP_Label_defa4170-0d19-0005-0004-bc88714345d2_ContentBits">
    <vt:lpwstr>0</vt:lpwstr>
  </property>
</Properties>
</file>