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5A"/>
    <a:srgbClr val="FFFFFF"/>
    <a:srgbClr val="F0F1F2"/>
    <a:srgbClr val="D6A30D"/>
    <a:srgbClr val="D7A80D"/>
    <a:srgbClr val="01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734C-F84B-5BBD-A62E-DD5753797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59946-BAC7-9AC2-7129-9D8769656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55F9-955A-7D39-0FD6-7D40B4F8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C81-0E40-4EBC-9E30-9612ED279AC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5E068-E7F3-6DE9-CD60-FB267448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F0C3-5EA4-442F-809C-C97B43B2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5C9-E1BC-4DFD-B379-1C29DA20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7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AD74-683A-8759-4D06-3F1C0DB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6195B-15F9-95CB-54BF-BFA7C2829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B36E-27FE-59FE-4C10-DC4EA239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C81-0E40-4EBC-9E30-9612ED279AC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09A62-36D3-613C-8460-EA0EB3FE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C37A-830F-8920-2B4F-027E69D3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5C9-E1BC-4DFD-B379-1C29DA20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6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91E39-67E0-ABDA-D359-771CEF239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AC45-5220-0178-78EA-5E24DB69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73D5-6131-6928-F712-D8B9102E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C81-0E40-4EBC-9E30-9612ED279AC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83F6-4FCD-0B05-6F3A-0D9C5F05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DE24D-05CF-99DE-85E1-EDD827D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5C9-E1BC-4DFD-B379-1C29DA20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93D4-94A8-6DAB-65A3-6D79B5EE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D8E8-0AB8-6062-D2AF-9E868330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CFB2-1DD3-7B79-5ED8-A3EBDCB2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C81-0E40-4EBC-9E30-9612ED279AC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1033-2E46-6368-6D01-DB718CE3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821C-9AC7-DD3C-7F50-0B57690D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5C9-E1BC-4DFD-B379-1C29DA20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B750-288E-C236-2616-FA992460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0BED-755E-0AFA-DC90-920F096A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EAC2-C5DD-32FB-B6AC-6C010F4D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C81-0E40-4EBC-9E30-9612ED279AC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F386-D8B3-6D96-9399-568D0B49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C295-A844-54DF-EB7C-381A39F3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5C9-E1BC-4DFD-B379-1C29DA20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6156-BCBB-A3C8-98C9-F287C6B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ECCA-8668-F565-AF5F-9BCA6FD6D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E81AB-3E03-33F0-DE39-9256974B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D37F-C14F-2CCC-34F4-618EF9D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C81-0E40-4EBC-9E30-9612ED279AC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662D5-1D9C-A937-A2E9-FB332218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349B3-119D-5AB0-F54F-E3810F09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5C9-E1BC-4DFD-B379-1C29DA20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09E9-5BE6-947C-4728-41FD7730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560E8-6FE2-C96D-F3F3-975D841D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7595F-D00A-7526-BC6E-79D1CC92E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98936-A1EA-1B1D-2964-76CFBCAD4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80560-098A-4A67-4D91-356694F0B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520F4-BDD3-5EA4-40D3-58953B59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C81-0E40-4EBC-9E30-9612ED279AC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E2643-40F6-415B-859D-6D514929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87BDE-300E-EF24-3B86-D4197999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5C9-E1BC-4DFD-B379-1C29DA20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2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E38A-DDF1-2905-126A-3F8C1DA0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9AC7E-B608-0A55-8EEB-6AFDE310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C81-0E40-4EBC-9E30-9612ED279AC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CD257-1897-1CC2-99D4-3C01285B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EF54A-F36A-25E4-2BD5-3D82ACDD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5C9-E1BC-4DFD-B379-1C29DA20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E6A99-5005-AC05-60BD-B6834059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C81-0E40-4EBC-9E30-9612ED279AC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93B07-5C99-057D-EDFE-3EEB714E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60370-9E4C-DDA9-33ED-EE2B2D9A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5C9-E1BC-4DFD-B379-1C29DA20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A511-6744-5ABE-E1EB-DD7BCE5F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9844-AE6D-991D-8904-C35D0E8D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6AEA4-04F8-F3CD-F801-F6EEA4CC9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9AE4-F121-5593-E379-A6D08A73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C81-0E40-4EBC-9E30-9612ED279AC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245A6-DEDD-C22B-F7D8-5AA06DAD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88009-ACC5-A8E2-3EB9-D483A417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5C9-E1BC-4DFD-B379-1C29DA20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17CD-56CF-C84B-3816-8BCE0F15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FC74C-D338-6EEF-330B-F3ECF0AC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D3219-EFE1-5B45-EA52-77E7C562A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FDC6D-B1BC-46D1-697D-CBD155D4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C81-0E40-4EBC-9E30-9612ED279AC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1595-963C-0FC9-6604-9F7B569F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055F-23CF-5E0E-FF3A-4591DD6F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5C9-E1BC-4DFD-B379-1C29DA20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9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B3C57-A2A1-EC13-8D94-0CC8AC1D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C7795-2E28-37A6-1B17-2163A460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A9EE-7451-DDCD-20E9-3F22383B6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8C81-0E40-4EBC-9E30-9612ED279AC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9834-3525-6D69-9093-DDF27CD61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E621-76DD-C087-4C79-891DCCB78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05C9-E1BC-4DFD-B379-1C29DA20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B0043-313D-8CB1-BA8C-FCC45360C906}"/>
              </a:ext>
            </a:extLst>
          </p:cNvPr>
          <p:cNvSpPr/>
          <p:nvPr/>
        </p:nvSpPr>
        <p:spPr>
          <a:xfrm>
            <a:off x="1364566" y="520505"/>
            <a:ext cx="2025748" cy="1674055"/>
          </a:xfrm>
          <a:prstGeom prst="rect">
            <a:avLst/>
          </a:prstGeom>
          <a:solidFill>
            <a:srgbClr val="002B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2E5BE-C8E2-F7AE-2856-AF97E0DC605A}"/>
              </a:ext>
            </a:extLst>
          </p:cNvPr>
          <p:cNvSpPr/>
          <p:nvPr/>
        </p:nvSpPr>
        <p:spPr>
          <a:xfrm>
            <a:off x="1364566" y="3308457"/>
            <a:ext cx="2025748" cy="1674055"/>
          </a:xfrm>
          <a:prstGeom prst="rect">
            <a:avLst/>
          </a:prstGeom>
          <a:solidFill>
            <a:srgbClr val="D7A8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E2562-9D3B-F3EC-7EDC-E3CD5DA2BD41}"/>
              </a:ext>
            </a:extLst>
          </p:cNvPr>
          <p:cNvSpPr/>
          <p:nvPr/>
        </p:nvSpPr>
        <p:spPr>
          <a:xfrm>
            <a:off x="5083126" y="3308457"/>
            <a:ext cx="2025748" cy="1674055"/>
          </a:xfrm>
          <a:prstGeom prst="rect">
            <a:avLst/>
          </a:prstGeom>
          <a:solidFill>
            <a:srgbClr val="D6A3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CA705-2C0B-393B-3A84-263EFEABC106}"/>
              </a:ext>
            </a:extLst>
          </p:cNvPr>
          <p:cNvSpPr/>
          <p:nvPr/>
        </p:nvSpPr>
        <p:spPr>
          <a:xfrm>
            <a:off x="5083126" y="520505"/>
            <a:ext cx="2025748" cy="1674055"/>
          </a:xfrm>
          <a:prstGeom prst="rect">
            <a:avLst/>
          </a:prstGeom>
          <a:solidFill>
            <a:srgbClr val="0120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AEFEF-95C6-EA56-16D5-EB3DB434348C}"/>
              </a:ext>
            </a:extLst>
          </p:cNvPr>
          <p:cNvSpPr/>
          <p:nvPr/>
        </p:nvSpPr>
        <p:spPr>
          <a:xfrm>
            <a:off x="8316351" y="1754945"/>
            <a:ext cx="2025748" cy="1674055"/>
          </a:xfrm>
          <a:prstGeom prst="rect">
            <a:avLst/>
          </a:prstGeom>
          <a:solidFill>
            <a:srgbClr val="F0F1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C9B508-6711-26FA-9FB2-9B9051E0A8A4}"/>
              </a:ext>
            </a:extLst>
          </p:cNvPr>
          <p:cNvSpPr/>
          <p:nvPr/>
        </p:nvSpPr>
        <p:spPr>
          <a:xfrm>
            <a:off x="0" y="0"/>
            <a:ext cx="12192000" cy="861391"/>
          </a:xfrm>
          <a:prstGeom prst="rect">
            <a:avLst/>
          </a:prstGeom>
          <a:solidFill>
            <a:srgbClr val="002B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4F49-E986-8F56-F506-E738936BAC71}"/>
              </a:ext>
            </a:extLst>
          </p:cNvPr>
          <p:cNvSpPr/>
          <p:nvPr/>
        </p:nvSpPr>
        <p:spPr>
          <a:xfrm>
            <a:off x="53675" y="1042131"/>
            <a:ext cx="2334216" cy="1130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0DB71-8709-3C3A-6C78-42E0304E480F}"/>
              </a:ext>
            </a:extLst>
          </p:cNvPr>
          <p:cNvSpPr/>
          <p:nvPr/>
        </p:nvSpPr>
        <p:spPr>
          <a:xfrm>
            <a:off x="53675" y="3457135"/>
            <a:ext cx="4903302" cy="33031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76082-2E9D-860A-2A32-7561F6F25EA3}"/>
              </a:ext>
            </a:extLst>
          </p:cNvPr>
          <p:cNvSpPr/>
          <p:nvPr/>
        </p:nvSpPr>
        <p:spPr>
          <a:xfrm>
            <a:off x="53676" y="2230730"/>
            <a:ext cx="2334215" cy="1130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E3213-A6EF-7931-44B9-D2A93402E44E}"/>
              </a:ext>
            </a:extLst>
          </p:cNvPr>
          <p:cNvSpPr/>
          <p:nvPr/>
        </p:nvSpPr>
        <p:spPr>
          <a:xfrm>
            <a:off x="2625257" y="2230729"/>
            <a:ext cx="2331720" cy="1130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A653A-90CD-C478-0ADB-555A578C9E80}"/>
              </a:ext>
            </a:extLst>
          </p:cNvPr>
          <p:cNvSpPr/>
          <p:nvPr/>
        </p:nvSpPr>
        <p:spPr>
          <a:xfrm>
            <a:off x="2625257" y="1042131"/>
            <a:ext cx="2331720" cy="1130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A581CF-24E1-AADA-C70F-A4ADB9B7D2A8}"/>
              </a:ext>
            </a:extLst>
          </p:cNvPr>
          <p:cNvSpPr/>
          <p:nvPr/>
        </p:nvSpPr>
        <p:spPr>
          <a:xfrm>
            <a:off x="5077932" y="1603513"/>
            <a:ext cx="7071864" cy="5135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0B02A-D529-C408-E4AA-2A798BD6AE02}"/>
              </a:ext>
            </a:extLst>
          </p:cNvPr>
          <p:cNvSpPr txBox="1"/>
          <p:nvPr/>
        </p:nvSpPr>
        <p:spPr>
          <a:xfrm>
            <a:off x="-13250" y="-1"/>
            <a:ext cx="4770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Sales Dashboard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F60023-83FD-36D3-D3CD-8E90B3940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905" y="118508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3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adel</dc:creator>
  <cp:lastModifiedBy>Mohamed adel</cp:lastModifiedBy>
  <cp:revision>15</cp:revision>
  <dcterms:created xsi:type="dcterms:W3CDTF">2023-11-08T22:17:10Z</dcterms:created>
  <dcterms:modified xsi:type="dcterms:W3CDTF">2023-11-11T08:57:37Z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2023-11-08T22:19:24Z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20f8c561-191d-43b5-ba9c-a8ce22251392</vt:lpwstr>
  </property>
  <property fmtid="{D5CDD505-2E9C-101B-9397-08002B2CF9AE}" pid="7" name="MSIP_Label_defa4170-0d19-0005-0004-bc88714345d2_ActionId">
    <vt:lpwstr>52cfb979-f26e-4a80-a524-fa20be0478ca</vt:lpwstr>
  </property>
  <property fmtid="{D5CDD505-2E9C-101B-9397-08002B2CF9AE}" pid="8" name="MSIP_Label_defa4170-0d19-0005-0004-bc88714345d2_ContentBits">
    <vt:lpwstr>0</vt:lpwstr>
  </property>
</Properties>
</file>