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9" r:id="rId6"/>
    <p:sldId id="29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5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9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85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2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29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3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75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70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55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15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0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50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64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5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4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8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51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4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02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51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3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EMPLOYEE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4860994"/>
            <a:ext cx="5486400" cy="520377"/>
          </a:xfrm>
        </p:spPr>
        <p:txBody>
          <a:bodyPr/>
          <a:lstStyle/>
          <a:p>
            <a:r>
              <a:rPr lang="en-US" dirty="0"/>
              <a:t>Mohamed Adel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6238E-0911-AE4C-4B6F-1154AD068E5C}"/>
              </a:ext>
            </a:extLst>
          </p:cNvPr>
          <p:cNvSpPr txBox="1"/>
          <p:nvPr/>
        </p:nvSpPr>
        <p:spPr>
          <a:xfrm>
            <a:off x="6188769" y="3445565"/>
            <a:ext cx="459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Using Excel &amp; Power BI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654393"/>
          </a:xfrm>
        </p:spPr>
        <p:txBody>
          <a:bodyPr>
            <a:noAutofit/>
          </a:bodyPr>
          <a:lstStyle/>
          <a:p>
            <a:r>
              <a:rPr lang="en-US" sz="2400" dirty="0"/>
              <a:t>8. Can you identify the department with the highest average "Employee Rating?"</a:t>
            </a:r>
            <a:endParaRPr lang="en-Z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8C93A1E-D3FA-B6A9-68AA-08B43B8F5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723" y="1006412"/>
            <a:ext cx="9253808" cy="49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4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110496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9. Create a scatter plot to explore the relationship between "Training Duration (Days)" and "Training Cost."</a:t>
            </a:r>
            <a:br>
              <a:rPr lang="en-US" sz="2400" dirty="0"/>
            </a:br>
            <a:endParaRPr lang="en-ZA" sz="277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1EE7FB8E-545E-D715-7610-DB35F892A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026" y="1139687"/>
            <a:ext cx="9151496" cy="54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82667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10. Build a pivot table that shows the count of employees by "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RaceDesc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 and "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GenderCode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."</a:t>
            </a:r>
            <a:br>
              <a:rPr lang="en-US" sz="2400" dirty="0"/>
            </a:br>
            <a:endParaRPr lang="en-ZA" sz="277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 descr="A screenshot of a data&#10;&#10;Description automatically generated">
            <a:extLst>
              <a:ext uri="{FF2B5EF4-FFF2-40B4-BE49-F238E27FC236}">
                <a16:creationId xmlns:a16="http://schemas.microsoft.com/office/drawing/2014/main" id="{B21FA08A-7840-6323-DB9A-5AF06284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76" y="993912"/>
            <a:ext cx="7111253" cy="55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9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110496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11. Use INDEX and MATCH functions to find the "Training Program Name" for an employee with a specific ID.</a:t>
            </a:r>
            <a:br>
              <a:rPr lang="en-US" sz="2400" dirty="0"/>
            </a:br>
            <a:endParaRPr lang="en-ZA" sz="277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5D8E9-7A09-AF6D-AA85-6BA26B39B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65" y="977811"/>
            <a:ext cx="10080929" cy="560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7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110496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12. Create a multi-level pivot table to analyze the "Performance Score" by "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BusinessUnit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 and "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JobFunctionDescription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."</a:t>
            </a:r>
            <a:br>
              <a:rPr lang="en-US" sz="2400" dirty="0"/>
            </a:br>
            <a:endParaRPr lang="en-ZA" sz="277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 descr="A screenshot of a data&#10;&#10;Description automatically generated">
            <a:extLst>
              <a:ext uri="{FF2B5EF4-FFF2-40B4-BE49-F238E27FC236}">
                <a16:creationId xmlns:a16="http://schemas.microsoft.com/office/drawing/2014/main" id="{507EF9B1-0E0F-0111-7B85-17180A77D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65" y="1102396"/>
            <a:ext cx="9725025" cy="54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6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110496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13. Design a dynamic chart that allows users to select and visualize the performance of any employee over time. </a:t>
            </a:r>
            <a:br>
              <a:rPr lang="en-US" sz="2400" dirty="0"/>
            </a:br>
            <a:endParaRPr lang="en-ZA" sz="277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5C24573-97BB-8414-9FC9-F08660F0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67" y="961574"/>
            <a:ext cx="10374382" cy="539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6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110496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14. Calculate the total training cost for each "Training Program Name" and display it in a bar chart.</a:t>
            </a:r>
            <a:br>
              <a:rPr lang="en-US" sz="2400" dirty="0"/>
            </a:br>
            <a:endParaRPr lang="en-ZA" sz="277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6CA6535-8D9D-3E7E-DD7A-E156AE1D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08" y="1117954"/>
            <a:ext cx="9780509" cy="52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67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110496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15. Apply advanced conditional formatting to highlight the top 10% and bottom 10% of employees based on "Current Employee Rating."</a:t>
            </a:r>
            <a:br>
              <a:rPr lang="en-US" sz="2400" dirty="0"/>
            </a:br>
            <a:endParaRPr lang="en-ZA" sz="277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CC8872-0D13-7B54-FD65-3E1E85BB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66" y="993914"/>
            <a:ext cx="5306165" cy="524786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FBA903D-F1AA-FE18-2095-9EB261ECC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326" y="993914"/>
            <a:ext cx="4740466" cy="52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7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110496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16. Use a calculated field in a pivot table to determine the average "Engagement Score" per year</a:t>
            </a:r>
            <a:br>
              <a:rPr lang="en-US" sz="2400" dirty="0"/>
            </a:br>
            <a:endParaRPr lang="en-ZA" sz="277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39B0D18-E79D-2C89-DE85-B45449535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66" y="1272209"/>
            <a:ext cx="9937060" cy="49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5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110496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17. Can you build a macro that automates the process of updating and refreshing all pivot tables in the workbook?</a:t>
            </a:r>
            <a:br>
              <a:rPr lang="en-US" sz="2400" dirty="0"/>
            </a:br>
            <a:endParaRPr lang="en-ZA" sz="277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BA06C24-5CCF-F588-5F90-21DF9641A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65" y="1107625"/>
            <a:ext cx="10080929" cy="477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2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02F7529E-8EE4-5222-F70D-629D9BF0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" y="-1"/>
            <a:ext cx="11502887" cy="697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110496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18. Create a histogram to understand the distribution of "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ExitDate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 for terminated employees</a:t>
            </a:r>
            <a:br>
              <a:rPr lang="en-US" sz="2400" dirty="0"/>
            </a:br>
            <a:endParaRPr lang="en-ZA" sz="277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5D850342-E60B-A7A6-03E6-C28D797C2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892" y="1076652"/>
            <a:ext cx="9976603" cy="564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40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110496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19. Utilize the SUMPRODUCT function to calculate the total training cost for employees in a specific location.</a:t>
            </a:r>
            <a:br>
              <a:rPr lang="en-US" sz="2400" dirty="0"/>
            </a:br>
            <a:endParaRPr lang="en-ZA" sz="277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C9BFD6-8555-580C-F520-2E662EDBF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40" y="927653"/>
            <a:ext cx="7154273" cy="2213112"/>
          </a:xfrm>
          <a:prstGeom prst="rect">
            <a:avLst/>
          </a:prstGeom>
        </p:spPr>
      </p:pic>
      <p:pic>
        <p:nvPicPr>
          <p:cNvPr id="6" name="Picture 5" descr="A yellow and green text on a white sheet&#10;&#10;Description automatically generated">
            <a:extLst>
              <a:ext uri="{FF2B5EF4-FFF2-40B4-BE49-F238E27FC236}">
                <a16:creationId xmlns:a16="http://schemas.microsoft.com/office/drawing/2014/main" id="{F74567E3-9F10-B36F-A959-95DB3F16E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340" y="3429000"/>
            <a:ext cx="7154273" cy="23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68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110496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20. Develop a dashboard that provides an overview of key HR metrics, including headcount, performance, and training costs, using charts and pivot tables.</a:t>
            </a:r>
            <a:br>
              <a:rPr lang="en-US" sz="2400" dirty="0"/>
            </a:br>
            <a:endParaRPr lang="en-ZA" sz="277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6767EF8F-6FBC-5012-F796-D67D4977F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92" y="836420"/>
            <a:ext cx="10182226" cy="60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04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/>
          </a:bodyPr>
          <a:lstStyle/>
          <a:p>
            <a:r>
              <a:rPr lang="en-US" dirty="0"/>
              <a:t>Mohamed Adel Kasim</a:t>
            </a:r>
          </a:p>
          <a:p>
            <a:r>
              <a:rPr lang="en-US" dirty="0"/>
              <a:t>+201064247953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moonororsun@gmail.com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65439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1. Can you create a pivot table to summarize the total number of employees in each department?</a:t>
            </a:r>
            <a:endParaRPr lang="en-ZA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47A3E14-E1DC-7BBE-C362-805CF277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47" y="1036029"/>
            <a:ext cx="9953147" cy="56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6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65439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2. Apply conditional formatting to highlight employees with a "Performance Score" below 3 in red. </a:t>
            </a:r>
            <a:endParaRPr lang="en-Z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AD4C4865-297F-75AB-5715-91BF6BAE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12" y="1013884"/>
            <a:ext cx="6094561" cy="56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7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65439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3. Calculate the average "Satisfaction Score" for male and female employees separately using a pivot table.</a:t>
            </a:r>
            <a:endParaRPr lang="en-Z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A close-up of a web page&#10;&#10;Description automatically generated">
            <a:extLst>
              <a:ext uri="{FF2B5EF4-FFF2-40B4-BE49-F238E27FC236}">
                <a16:creationId xmlns:a16="http://schemas.microsoft.com/office/drawing/2014/main" id="{DDC54EC3-E331-8CBF-12FB-5775941A7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77" y="1008377"/>
            <a:ext cx="9576159" cy="484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65439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4. Create a chart to visualize the distribution of "Work-Life Balance Score" for different job functions.</a:t>
            </a:r>
            <a:endParaRPr lang="en-Z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45C0B7D1-C41C-F4A0-64A4-D03CAE50C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66" y="1066745"/>
            <a:ext cx="9923808" cy="54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65439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5. Filter the data to display only terminated employees and find out the most common "Termination Type."</a:t>
            </a:r>
            <a:endParaRPr lang="en-Z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51F5131-A064-62A1-C6C1-930DE1A80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54" y="1086583"/>
            <a:ext cx="9626031" cy="49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65439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6. Calculate the average "Engagement Score" for each department using a pivot table.</a:t>
            </a:r>
            <a:endParaRPr lang="en-ZA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3E1F95C-13B7-8D61-9BC3-EA63C9320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92" y="1084276"/>
            <a:ext cx="9742833" cy="527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66" y="167241"/>
            <a:ext cx="10182226" cy="65439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7. Use VLOOKUP to find the supervisor's email address for a specific employee</a:t>
            </a:r>
            <a:endParaRPr lang="en-Z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61E3CD3-D517-CADD-951B-298CA07BC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66" y="1004549"/>
            <a:ext cx="9623729" cy="56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{D395EBFC-0E5E-4709-BCBB-80F41DF74149}tf33968143_win32</Template>
  <TotalTime>222</TotalTime>
  <Words>481</Words>
  <Application>Microsoft Office PowerPoint</Application>
  <PresentationFormat>Widescreen</PresentationFormat>
  <Paragraphs>69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Calibri</vt:lpstr>
      <vt:lpstr>Google Sans</vt:lpstr>
      <vt:lpstr>Office Theme</vt:lpstr>
      <vt:lpstr>EMPLOYEE DATA ANALYSIS</vt:lpstr>
      <vt:lpstr>PowerPoint Presentation</vt:lpstr>
      <vt:lpstr>1. Can you create a pivot table to summarize the total number of employees in each department?</vt:lpstr>
      <vt:lpstr>2. Apply conditional formatting to highlight employees with a "Performance Score" below 3 in red. </vt:lpstr>
      <vt:lpstr>3. Calculate the average "Satisfaction Score" for male and female employees separately using a pivot table.</vt:lpstr>
      <vt:lpstr>4. Create a chart to visualize the distribution of "Work-Life Balance Score" for different job functions.</vt:lpstr>
      <vt:lpstr>5. Filter the data to display only terminated employees and find out the most common "Termination Type."</vt:lpstr>
      <vt:lpstr>6. Calculate the average "Engagement Score" for each department using a pivot table.</vt:lpstr>
      <vt:lpstr>7. Use VLOOKUP to find the supervisor's email address for a specific employee</vt:lpstr>
      <vt:lpstr>8. Can you identify the department with the highest average "Employee Rating?"</vt:lpstr>
      <vt:lpstr>9. Create a scatter plot to explore the relationship between "Training Duration (Days)" and "Training Cost." </vt:lpstr>
      <vt:lpstr>10. Build a pivot table that shows the count of employees by "RaceDesc" and "GenderCode." </vt:lpstr>
      <vt:lpstr>11. Use INDEX and MATCH functions to find the "Training Program Name" for an employee with a specific ID. </vt:lpstr>
      <vt:lpstr>12. Create a multi-level pivot table to analyze the "Performance Score" by "BusinessUnit" and "JobFunctionDescription." </vt:lpstr>
      <vt:lpstr>13. Design a dynamic chart that allows users to select and visualize the performance of any employee over time.  </vt:lpstr>
      <vt:lpstr>14. Calculate the total training cost for each "Training Program Name" and display it in a bar chart. </vt:lpstr>
      <vt:lpstr>15. Apply advanced conditional formatting to highlight the top 10% and bottom 10% of employees based on "Current Employee Rating." </vt:lpstr>
      <vt:lpstr>16. Use a calculated field in a pivot table to determine the average "Engagement Score" per year </vt:lpstr>
      <vt:lpstr>17. Can you build a macro that automates the process of updating and refreshing all pivot tables in the workbook? </vt:lpstr>
      <vt:lpstr>18. Create a histogram to understand the distribution of "ExitDate" for terminated employees </vt:lpstr>
      <vt:lpstr>19. Utilize the SUMPRODUCT function to calculate the total training cost for employees in a specific location. </vt:lpstr>
      <vt:lpstr>20. Develop a dashboard that provides an overview of key HR metrics, including headcount, performance, and training costs, using charts and pivot tables. </vt:lpstr>
      <vt:lpstr>THANK YOU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ANALYSIS</dc:title>
  <dc:creator>Mohamed adel</dc:creator>
  <cp:lastModifiedBy>Mohamed adel</cp:lastModifiedBy>
  <cp:revision>66</cp:revision>
  <dcterms:created xsi:type="dcterms:W3CDTF">2024-01-04T20:33:33Z</dcterms:created>
  <dcterms:modified xsi:type="dcterms:W3CDTF">2024-01-16T20:01:09Z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2024-01-04T20:39:58Z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20f8c561-191d-43b5-ba9c-a8ce22251392</vt:lpwstr>
  </property>
  <property fmtid="{D5CDD505-2E9C-101B-9397-08002B2CF9AE}" pid="9" name="MSIP_Label_defa4170-0d19-0005-0004-bc88714345d2_ActionId">
    <vt:lpwstr>0f4e2cbd-9d56-4024-8800-81ff052c0cdd</vt:lpwstr>
  </property>
  <property fmtid="{D5CDD505-2E9C-101B-9397-08002B2CF9AE}" pid="10" name="MSIP_Label_defa4170-0d19-0005-0004-bc88714345d2_ContentBits">
    <vt:lpwstr>0</vt:lpwstr>
  </property>
</Properties>
</file>