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344" r:id="rId3"/>
    <p:sldId id="34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44" autoAdjust="0"/>
    <p:restoredTop sz="95878" autoAdjust="0"/>
  </p:normalViewPr>
  <p:slideViewPr>
    <p:cSldViewPr snapToGrid="0">
      <p:cViewPr varScale="1">
        <p:scale>
          <a:sx n="69" d="100"/>
          <a:sy n="69" d="100"/>
        </p:scale>
        <p:origin x="64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2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27958-E487-425A-809C-A43C354520BB}" type="datetimeFigureOut">
              <a:rPr lang="en-US"/>
              <a:pPr/>
              <a:t>12/31/2018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82315-4373-45B1-8CA3-9929B423E4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13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ransition>
    <p:push dir="u"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hoo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Lecture 1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4234388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9" y="0"/>
            <a:ext cx="10018713" cy="6321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007" y="669309"/>
            <a:ext cx="10139093" cy="5998191"/>
          </a:xfrm>
        </p:spPr>
        <p:txBody>
          <a:bodyPr>
            <a:normAutofit lnSpcReduction="10000"/>
          </a:bodyPr>
          <a:lstStyle/>
          <a:p>
            <a:pPr lvl="1">
              <a:buNone/>
            </a:pPr>
            <a:r>
              <a:rPr lang="en-US" sz="3200" dirty="0" smtClean="0"/>
              <a:t>Lab1:</a:t>
            </a:r>
            <a:endParaRPr lang="en-US" sz="2800" dirty="0" smtClean="0"/>
          </a:p>
          <a:p>
            <a:pPr lvl="1"/>
            <a:r>
              <a:rPr lang="en-US" sz="2200" dirty="0" smtClean="0"/>
              <a:t>Refer to the files in </a:t>
            </a:r>
            <a:r>
              <a:rPr lang="en-US" sz="2200" dirty="0" smtClean="0"/>
              <a:t>lab folder</a:t>
            </a:r>
            <a:endParaRPr lang="en-US" sz="2200" dirty="0" smtClean="0"/>
          </a:p>
          <a:p>
            <a:pPr lvl="1"/>
            <a:r>
              <a:rPr lang="en-US" sz="2200" dirty="0" smtClean="0"/>
              <a:t>Write the text "Hello </a:t>
            </a:r>
            <a:r>
              <a:rPr lang="en-US" sz="2200" dirty="0" err="1" smtClean="0"/>
              <a:t>jQuery</a:t>
            </a:r>
            <a:r>
              <a:rPr lang="en-US" sz="2200" dirty="0" smtClean="0"/>
              <a:t>" in the &lt;h1&gt; element</a:t>
            </a:r>
          </a:p>
          <a:p>
            <a:pPr lvl="1"/>
            <a:r>
              <a:rPr lang="en-US" sz="2200" dirty="0" smtClean="0"/>
              <a:t>In the element with id = "welcome" , replace the word "javascript" with the word "</a:t>
            </a:r>
            <a:r>
              <a:rPr lang="en-US" sz="2200" dirty="0" err="1" smtClean="0"/>
              <a:t>jQuery</a:t>
            </a:r>
            <a:r>
              <a:rPr lang="en-US" sz="2200" dirty="0" smtClean="0"/>
              <a:t>".</a:t>
            </a:r>
          </a:p>
          <a:p>
            <a:pPr lvl="1"/>
            <a:r>
              <a:rPr lang="en-US" sz="2200" dirty="0" smtClean="0"/>
              <a:t>There are two elements with class="my-class", in the first one, write the word "first" and in the second one, write the word "second"</a:t>
            </a:r>
          </a:p>
          <a:p>
            <a:pPr lvl="1"/>
            <a:r>
              <a:rPr lang="en-US" sz="2200" dirty="0" smtClean="0"/>
              <a:t>Loop through the &lt;p&gt; elements that are inside the &lt;div&gt; with id="container" and write the paragraph number before its content like this:</a:t>
            </a:r>
          </a:p>
          <a:p>
            <a:pPr lvl="1">
              <a:buNone/>
            </a:pPr>
            <a:r>
              <a:rPr lang="en-US" sz="2200" dirty="0" smtClean="0"/>
              <a:t>			1-This is a paragraph</a:t>
            </a:r>
          </a:p>
          <a:p>
            <a:pPr lvl="1">
              <a:buNone/>
            </a:pPr>
            <a:r>
              <a:rPr lang="en-US" sz="2200" dirty="0" smtClean="0"/>
              <a:t>			2-This is a paragraph</a:t>
            </a:r>
          </a:p>
          <a:p>
            <a:pPr lvl="1">
              <a:buNone/>
            </a:pPr>
            <a:r>
              <a:rPr lang="en-US" sz="2200" dirty="0" smtClean="0"/>
              <a:t>			3-This is a paragraph</a:t>
            </a:r>
          </a:p>
          <a:p>
            <a:pPr lvl="1">
              <a:buNone/>
            </a:pPr>
            <a:r>
              <a:rPr lang="en-US" sz="2200" dirty="0" smtClean="0"/>
              <a:t>			4-This is a paragraph</a:t>
            </a:r>
          </a:p>
          <a:p>
            <a:pPr lvl="1">
              <a:buNone/>
            </a:pPr>
            <a:r>
              <a:rPr lang="en-US" sz="2200" dirty="0" smtClean="0"/>
              <a:t>			5-This is a paragraph</a:t>
            </a:r>
            <a:endParaRPr lang="en-US" sz="2400" dirty="0" smtClean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9" y="0"/>
            <a:ext cx="10018713" cy="6321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007" y="669309"/>
            <a:ext cx="10354993" cy="5998191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800" dirty="0" smtClean="0"/>
              <a:t>Lab</a:t>
            </a:r>
            <a:r>
              <a:rPr lang="ar-EG" sz="2800" dirty="0" smtClean="0"/>
              <a:t>2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Color the first &lt;</a:t>
            </a:r>
            <a:r>
              <a:rPr lang="en-US" sz="2400" dirty="0" err="1" smtClean="0"/>
              <a:t>li</a:t>
            </a:r>
            <a:r>
              <a:rPr lang="en-US" sz="2400" dirty="0" smtClean="0"/>
              <a:t>&gt; in both &lt;</a:t>
            </a:r>
            <a:r>
              <a:rPr lang="en-US" sz="2400" dirty="0" err="1" smtClean="0"/>
              <a:t>ul</a:t>
            </a:r>
            <a:r>
              <a:rPr lang="en-US" sz="2400" dirty="0" smtClean="0"/>
              <a:t>&gt; elements with "red" color (</a:t>
            </a:r>
            <a:r>
              <a:rPr lang="en-US" sz="2400" dirty="0" err="1" smtClean="0"/>
              <a:t>Ahmed,IT</a:t>
            </a:r>
            <a:r>
              <a:rPr lang="en-US" sz="2400" smtClean="0"/>
              <a:t>)</a:t>
            </a:r>
            <a:endParaRPr lang="en-US" sz="2400" dirty="0" smtClean="0"/>
          </a:p>
          <a:p>
            <a:pPr lvl="1"/>
            <a:r>
              <a:rPr lang="en-US" sz="2400" dirty="0" smtClean="0"/>
              <a:t>Select the anchor tag elements (&lt;a&gt; elements) whose </a:t>
            </a:r>
            <a:r>
              <a:rPr lang="en-US" sz="2400" dirty="0" err="1" smtClean="0"/>
              <a:t>href</a:t>
            </a:r>
            <a:r>
              <a:rPr lang="en-US" sz="2400" dirty="0" smtClean="0"/>
              <a:t> attribute ends with .org. Then set the </a:t>
            </a:r>
            <a:r>
              <a:rPr lang="en-US" sz="2400" dirty="0" err="1" smtClean="0"/>
              <a:t>href</a:t>
            </a:r>
            <a:r>
              <a:rPr lang="en-US" sz="2400" dirty="0" smtClean="0"/>
              <a:t> attribute to </a:t>
            </a:r>
            <a:r>
              <a:rPr lang="en-US" sz="2400" dirty="0" smtClean="0">
                <a:hlinkClick r:id="rId2"/>
              </a:rPr>
              <a:t>http://www.yahoo.com</a:t>
            </a:r>
            <a:endParaRPr lang="en-US" sz="2400" dirty="0" smtClean="0"/>
          </a:p>
          <a:p>
            <a:pPr lvl="1">
              <a:buNone/>
            </a:pPr>
            <a:r>
              <a:rPr lang="en-US" sz="2800" dirty="0" smtClean="0"/>
              <a:t>Lab</a:t>
            </a:r>
            <a:r>
              <a:rPr lang="ar-EG" sz="2800" dirty="0" smtClean="0"/>
              <a:t>3</a:t>
            </a:r>
            <a:endParaRPr lang="en-US" sz="2800" dirty="0" smtClean="0"/>
          </a:p>
          <a:p>
            <a:pPr lvl="1"/>
            <a:r>
              <a:rPr lang="en-US" sz="2400" dirty="0" smtClean="0"/>
              <a:t>When the user clicks the button with id=" </a:t>
            </a:r>
            <a:r>
              <a:rPr lang="en-US" sz="2400" dirty="0" err="1" smtClean="0"/>
              <a:t>imgBtn</a:t>
            </a:r>
            <a:r>
              <a:rPr lang="en-US" sz="2400" dirty="0" smtClean="0"/>
              <a:t>" it should toggle the lamp image (if the lamp is off, turn it on and if it's on turn it off).</a:t>
            </a:r>
          </a:p>
          <a:p>
            <a:pPr lvl="1"/>
            <a:r>
              <a:rPr lang="en-US" sz="2400" dirty="0" smtClean="0"/>
              <a:t>It should change the text on the button accordingly (turn on /turn off)</a:t>
            </a:r>
          </a:p>
          <a:p>
            <a:pPr lvl="1">
              <a:buNone/>
            </a:pPr>
            <a:endParaRPr lang="en-US" sz="2400" dirty="0" smtClean="0"/>
          </a:p>
          <a:p>
            <a:pPr lvl="1"/>
            <a:endParaRPr lang="en-US" sz="2400" dirty="0" smtClean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8363</TotalTime>
  <Words>214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Corbel</vt:lpstr>
      <vt:lpstr>Tahoma</vt:lpstr>
      <vt:lpstr>Parallax</vt:lpstr>
      <vt:lpstr>jQuery</vt:lpstr>
      <vt:lpstr>Lab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Ghada</dc:creator>
  <cp:lastModifiedBy>Windows User</cp:lastModifiedBy>
  <cp:revision>658</cp:revision>
  <dcterms:created xsi:type="dcterms:W3CDTF">2014-09-12T02:11:33Z</dcterms:created>
  <dcterms:modified xsi:type="dcterms:W3CDTF">2018-12-31T10:37:00Z</dcterms:modified>
</cp:coreProperties>
</file>