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3"/>
  </p:notesMasterIdLst>
  <p:sldIdLst>
    <p:sldId id="352" r:id="rId4"/>
    <p:sldId id="363" r:id="rId5"/>
    <p:sldId id="355" r:id="rId6"/>
    <p:sldId id="322" r:id="rId7"/>
    <p:sldId id="368" r:id="rId8"/>
    <p:sldId id="366" r:id="rId9"/>
    <p:sldId id="357" r:id="rId10"/>
    <p:sldId id="358" r:id="rId11"/>
    <p:sldId id="359" r:id="rId12"/>
    <p:sldId id="364" r:id="rId13"/>
    <p:sldId id="365" r:id="rId14"/>
    <p:sldId id="369" r:id="rId15"/>
    <p:sldId id="370" r:id="rId16"/>
    <p:sldId id="371" r:id="rId17"/>
    <p:sldId id="372" r:id="rId18"/>
    <p:sldId id="374" r:id="rId19"/>
    <p:sldId id="375" r:id="rId20"/>
    <p:sldId id="361" r:id="rId21"/>
    <p:sldId id="35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91" autoAdjust="0"/>
    <p:restoredTop sz="94660"/>
  </p:normalViewPr>
  <p:slideViewPr>
    <p:cSldViewPr snapToGrid="0" showGuides="1">
      <p:cViewPr varScale="1">
        <p:scale>
          <a:sx n="66" d="100"/>
          <a:sy n="66" d="100"/>
        </p:scale>
        <p:origin x="96" y="174"/>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6C730E-DB71-4B29-B228-481429C4CBA1}"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7CF4838F-7F9C-43E1-B182-2041AF2F997C}">
      <dgm:prSet custT="1"/>
      <dgm:spPr/>
      <dgm:t>
        <a:bodyPr/>
        <a:lstStyle/>
        <a:p>
          <a:pPr rtl="0"/>
          <a:r>
            <a:rPr lang="en-US" sz="1800" dirty="0" smtClean="0"/>
            <a:t>AWS SAGEMAKER</a:t>
          </a:r>
          <a:endParaRPr lang="en-US" sz="1800" dirty="0"/>
        </a:p>
      </dgm:t>
    </dgm:pt>
    <dgm:pt modelId="{CFC6273F-F030-4FF7-AD66-C58BBD522064}" type="parTrans" cxnId="{5051B8F4-29AD-4CBE-8367-E287F5EC77AF}">
      <dgm:prSet/>
      <dgm:spPr/>
      <dgm:t>
        <a:bodyPr/>
        <a:lstStyle/>
        <a:p>
          <a:endParaRPr lang="en-US" sz="1000"/>
        </a:p>
      </dgm:t>
    </dgm:pt>
    <dgm:pt modelId="{9171B2C4-B704-4330-9104-41052771C601}" type="sibTrans" cxnId="{5051B8F4-29AD-4CBE-8367-E287F5EC77AF}">
      <dgm:prSet/>
      <dgm:spPr/>
      <dgm:t>
        <a:bodyPr/>
        <a:lstStyle/>
        <a:p>
          <a:endParaRPr lang="en-US" sz="1000"/>
        </a:p>
      </dgm:t>
    </dgm:pt>
    <dgm:pt modelId="{5364255C-B166-452D-96E6-5397E79A0EBC}">
      <dgm:prSet custT="1"/>
      <dgm:spPr/>
      <dgm:t>
        <a:bodyPr/>
        <a:lstStyle/>
        <a:p>
          <a:pPr algn="just" rtl="0">
            <a:lnSpc>
              <a:spcPct val="150000"/>
            </a:lnSpc>
          </a:pPr>
          <a:r>
            <a:rPr lang="en-US" sz="1600" dirty="0" smtClean="0">
              <a:solidFill>
                <a:schemeClr val="bg1"/>
              </a:solidFill>
            </a:rPr>
            <a:t>Amazon </a:t>
          </a:r>
          <a:r>
            <a:rPr lang="en-US" sz="1600" dirty="0" err="1" smtClean="0">
              <a:solidFill>
                <a:schemeClr val="bg1"/>
              </a:solidFill>
            </a:rPr>
            <a:t>SageMaker</a:t>
          </a:r>
          <a:r>
            <a:rPr lang="en-US" sz="1600" dirty="0" smtClean="0">
              <a:solidFill>
                <a:schemeClr val="bg1"/>
              </a:solidFill>
            </a:rPr>
            <a:t> is a fully managed service provided by Amazon Web Services (AWS) that simplifies the process of building, training, and deploying machine learning models.</a:t>
          </a:r>
          <a:endParaRPr lang="en-US" sz="1600" dirty="0">
            <a:solidFill>
              <a:schemeClr val="bg1"/>
            </a:solidFill>
          </a:endParaRPr>
        </a:p>
      </dgm:t>
    </dgm:pt>
    <dgm:pt modelId="{8A901C16-1730-40F2-B25E-01AB88AA9281}" type="parTrans" cxnId="{DC7DDA4E-4048-4565-BD72-90A51044CBF2}">
      <dgm:prSet/>
      <dgm:spPr/>
      <dgm:t>
        <a:bodyPr/>
        <a:lstStyle/>
        <a:p>
          <a:endParaRPr lang="en-US" sz="1000"/>
        </a:p>
      </dgm:t>
    </dgm:pt>
    <dgm:pt modelId="{FADDE75B-8FA1-498F-BA50-578553C57FAA}" type="sibTrans" cxnId="{DC7DDA4E-4048-4565-BD72-90A51044CBF2}">
      <dgm:prSet/>
      <dgm:spPr/>
      <dgm:t>
        <a:bodyPr/>
        <a:lstStyle/>
        <a:p>
          <a:endParaRPr lang="en-US" sz="1000"/>
        </a:p>
      </dgm:t>
    </dgm:pt>
    <dgm:pt modelId="{8D292FE1-63FB-4B27-8A1D-3A636DE8C8CA}">
      <dgm:prSet custT="1"/>
      <dgm:spPr/>
      <dgm:t>
        <a:bodyPr/>
        <a:lstStyle/>
        <a:p>
          <a:pPr algn="just" rtl="0">
            <a:lnSpc>
              <a:spcPct val="150000"/>
            </a:lnSpc>
          </a:pPr>
          <a:r>
            <a:rPr lang="en-US" sz="1600" dirty="0" err="1" smtClean="0">
              <a:solidFill>
                <a:schemeClr val="bg1"/>
              </a:solidFill>
            </a:rPr>
            <a:t>SageMaker</a:t>
          </a:r>
          <a:r>
            <a:rPr lang="en-US" sz="1600" dirty="0" smtClean="0">
              <a:solidFill>
                <a:schemeClr val="bg1"/>
              </a:solidFill>
            </a:rPr>
            <a:t> is designed to be scalable, cost-effective, and integrates seamlessly with other AWS services, making it a powerful solution for a wide range of machine learning applications.</a:t>
          </a:r>
          <a:endParaRPr lang="en-US" sz="1600" dirty="0">
            <a:solidFill>
              <a:schemeClr val="bg1"/>
            </a:solidFill>
          </a:endParaRPr>
        </a:p>
      </dgm:t>
    </dgm:pt>
    <dgm:pt modelId="{47437689-207A-42A6-88B9-21B0911267C5}" type="parTrans" cxnId="{C06DDB7D-2E19-4E25-8315-84BDEE63A6E9}">
      <dgm:prSet/>
      <dgm:spPr/>
      <dgm:t>
        <a:bodyPr/>
        <a:lstStyle/>
        <a:p>
          <a:endParaRPr lang="en-US" sz="1000"/>
        </a:p>
      </dgm:t>
    </dgm:pt>
    <dgm:pt modelId="{C9380450-0B85-4FB3-BEF4-5F9713783740}" type="sibTrans" cxnId="{C06DDB7D-2E19-4E25-8315-84BDEE63A6E9}">
      <dgm:prSet/>
      <dgm:spPr/>
      <dgm:t>
        <a:bodyPr/>
        <a:lstStyle/>
        <a:p>
          <a:endParaRPr lang="en-US" sz="1000"/>
        </a:p>
      </dgm:t>
    </dgm:pt>
    <dgm:pt modelId="{E21B88D6-BA27-4D23-AEAC-BD7D6EDE19FF}" type="pres">
      <dgm:prSet presAssocID="{586C730E-DB71-4B29-B228-481429C4CBA1}" presName="linear" presStyleCnt="0">
        <dgm:presLayoutVars>
          <dgm:animLvl val="lvl"/>
          <dgm:resizeHandles val="exact"/>
        </dgm:presLayoutVars>
      </dgm:prSet>
      <dgm:spPr/>
    </dgm:pt>
    <dgm:pt modelId="{7628D566-1824-4DB5-BE30-DAD90FCC274C}" type="pres">
      <dgm:prSet presAssocID="{7CF4838F-7F9C-43E1-B182-2041AF2F997C}" presName="parentText" presStyleLbl="node1" presStyleIdx="0" presStyleCnt="1" custScaleY="53398" custLinFactNeighborX="-1333" custLinFactNeighborY="-3512">
        <dgm:presLayoutVars>
          <dgm:chMax val="0"/>
          <dgm:bulletEnabled val="1"/>
        </dgm:presLayoutVars>
      </dgm:prSet>
      <dgm:spPr/>
    </dgm:pt>
    <dgm:pt modelId="{2C9AB0CB-C488-465F-B8D3-87DB8D2D4AC8}" type="pres">
      <dgm:prSet presAssocID="{7CF4838F-7F9C-43E1-B182-2041AF2F997C}" presName="childText" presStyleLbl="revTx" presStyleIdx="0" presStyleCnt="1" custScaleY="115516">
        <dgm:presLayoutVars>
          <dgm:bulletEnabled val="1"/>
        </dgm:presLayoutVars>
      </dgm:prSet>
      <dgm:spPr/>
      <dgm:t>
        <a:bodyPr/>
        <a:lstStyle/>
        <a:p>
          <a:endParaRPr lang="en-US"/>
        </a:p>
      </dgm:t>
    </dgm:pt>
  </dgm:ptLst>
  <dgm:cxnLst>
    <dgm:cxn modelId="{F9751236-E245-48E0-9E4C-2D98A1519DFC}" type="presOf" srcId="{586C730E-DB71-4B29-B228-481429C4CBA1}" destId="{E21B88D6-BA27-4D23-AEAC-BD7D6EDE19FF}" srcOrd="0" destOrd="0" presId="urn:microsoft.com/office/officeart/2005/8/layout/vList2"/>
    <dgm:cxn modelId="{F01B12A7-C48B-4943-96B8-F00BA3ED11D8}" type="presOf" srcId="{5364255C-B166-452D-96E6-5397E79A0EBC}" destId="{2C9AB0CB-C488-465F-B8D3-87DB8D2D4AC8}" srcOrd="0" destOrd="0" presId="urn:microsoft.com/office/officeart/2005/8/layout/vList2"/>
    <dgm:cxn modelId="{D471749D-AA60-42FA-A79E-D8D09C248C75}" type="presOf" srcId="{8D292FE1-63FB-4B27-8A1D-3A636DE8C8CA}" destId="{2C9AB0CB-C488-465F-B8D3-87DB8D2D4AC8}" srcOrd="0" destOrd="1" presId="urn:microsoft.com/office/officeart/2005/8/layout/vList2"/>
    <dgm:cxn modelId="{F2D8FD51-05F1-4948-8B74-D78904DF9A4D}" type="presOf" srcId="{7CF4838F-7F9C-43E1-B182-2041AF2F997C}" destId="{7628D566-1824-4DB5-BE30-DAD90FCC274C}" srcOrd="0" destOrd="0" presId="urn:microsoft.com/office/officeart/2005/8/layout/vList2"/>
    <dgm:cxn modelId="{5051B8F4-29AD-4CBE-8367-E287F5EC77AF}" srcId="{586C730E-DB71-4B29-B228-481429C4CBA1}" destId="{7CF4838F-7F9C-43E1-B182-2041AF2F997C}" srcOrd="0" destOrd="0" parTransId="{CFC6273F-F030-4FF7-AD66-C58BBD522064}" sibTransId="{9171B2C4-B704-4330-9104-41052771C601}"/>
    <dgm:cxn modelId="{C06DDB7D-2E19-4E25-8315-84BDEE63A6E9}" srcId="{7CF4838F-7F9C-43E1-B182-2041AF2F997C}" destId="{8D292FE1-63FB-4B27-8A1D-3A636DE8C8CA}" srcOrd="1" destOrd="0" parTransId="{47437689-207A-42A6-88B9-21B0911267C5}" sibTransId="{C9380450-0B85-4FB3-BEF4-5F9713783740}"/>
    <dgm:cxn modelId="{DC7DDA4E-4048-4565-BD72-90A51044CBF2}" srcId="{7CF4838F-7F9C-43E1-B182-2041AF2F997C}" destId="{5364255C-B166-452D-96E6-5397E79A0EBC}" srcOrd="0" destOrd="0" parTransId="{8A901C16-1730-40F2-B25E-01AB88AA9281}" sibTransId="{FADDE75B-8FA1-498F-BA50-578553C57FAA}"/>
    <dgm:cxn modelId="{7D891FFC-98EC-45A2-AF7C-04ACE2E2E672}" type="presParOf" srcId="{E21B88D6-BA27-4D23-AEAC-BD7D6EDE19FF}" destId="{7628D566-1824-4DB5-BE30-DAD90FCC274C}" srcOrd="0" destOrd="0" presId="urn:microsoft.com/office/officeart/2005/8/layout/vList2"/>
    <dgm:cxn modelId="{AC03136D-DCF9-45D8-A5CB-BF198637B4A6}" type="presParOf" srcId="{E21B88D6-BA27-4D23-AEAC-BD7D6EDE19FF}" destId="{2C9AB0CB-C488-465F-B8D3-87DB8D2D4AC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6C730E-DB71-4B29-B228-481429C4CBA1}"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7CF4838F-7F9C-43E1-B182-2041AF2F997C}">
      <dgm:prSet custT="1"/>
      <dgm:spPr/>
      <dgm:t>
        <a:bodyPr/>
        <a:lstStyle/>
        <a:p>
          <a:pPr rtl="0"/>
          <a:r>
            <a:rPr lang="en-US" sz="1800" dirty="0" smtClean="0"/>
            <a:t>RANDOM CUT FOREST</a:t>
          </a:r>
          <a:endParaRPr lang="en-US" sz="1800" dirty="0"/>
        </a:p>
      </dgm:t>
    </dgm:pt>
    <dgm:pt modelId="{CFC6273F-F030-4FF7-AD66-C58BBD522064}" type="parTrans" cxnId="{5051B8F4-29AD-4CBE-8367-E287F5EC77AF}">
      <dgm:prSet/>
      <dgm:spPr/>
      <dgm:t>
        <a:bodyPr/>
        <a:lstStyle/>
        <a:p>
          <a:endParaRPr lang="en-US" sz="1000"/>
        </a:p>
      </dgm:t>
    </dgm:pt>
    <dgm:pt modelId="{9171B2C4-B704-4330-9104-41052771C601}" type="sibTrans" cxnId="{5051B8F4-29AD-4CBE-8367-E287F5EC77AF}">
      <dgm:prSet/>
      <dgm:spPr/>
      <dgm:t>
        <a:bodyPr/>
        <a:lstStyle/>
        <a:p>
          <a:endParaRPr lang="en-US" sz="1000"/>
        </a:p>
      </dgm:t>
    </dgm:pt>
    <dgm:pt modelId="{5364255C-B166-452D-96E6-5397E79A0EBC}">
      <dgm:prSet custT="1"/>
      <dgm:spPr/>
      <dgm:t>
        <a:bodyPr/>
        <a:lstStyle/>
        <a:p>
          <a:pPr algn="just" rtl="0">
            <a:lnSpc>
              <a:spcPct val="150000"/>
            </a:lnSpc>
          </a:pPr>
          <a:r>
            <a:rPr lang="en-US" sz="1600" dirty="0" smtClean="0">
              <a:solidFill>
                <a:schemeClr val="bg1"/>
              </a:solidFill>
            </a:rPr>
            <a:t>Amazon </a:t>
          </a:r>
          <a:r>
            <a:rPr lang="en-US" sz="1600" dirty="0" err="1" smtClean="0">
              <a:solidFill>
                <a:schemeClr val="bg1"/>
              </a:solidFill>
            </a:rPr>
            <a:t>SageMaker</a:t>
          </a:r>
          <a:r>
            <a:rPr lang="en-US" sz="1600" dirty="0" smtClean="0">
              <a:solidFill>
                <a:schemeClr val="bg1"/>
              </a:solidFill>
            </a:rPr>
            <a:t> Random Cut Forest (RCF) is an unsupervised algorithm designed for </a:t>
          </a:r>
          <a:r>
            <a:rPr lang="en-US" sz="1600" smtClean="0">
              <a:solidFill>
                <a:schemeClr val="bg1"/>
              </a:solidFill>
            </a:rPr>
            <a:t>anomaly detection. </a:t>
          </a:r>
          <a:endParaRPr lang="en-US" sz="1600" dirty="0">
            <a:solidFill>
              <a:schemeClr val="bg1"/>
            </a:solidFill>
          </a:endParaRPr>
        </a:p>
      </dgm:t>
    </dgm:pt>
    <dgm:pt modelId="{8A901C16-1730-40F2-B25E-01AB88AA9281}" type="parTrans" cxnId="{DC7DDA4E-4048-4565-BD72-90A51044CBF2}">
      <dgm:prSet/>
      <dgm:spPr/>
      <dgm:t>
        <a:bodyPr/>
        <a:lstStyle/>
        <a:p>
          <a:endParaRPr lang="en-US" sz="1000"/>
        </a:p>
      </dgm:t>
    </dgm:pt>
    <dgm:pt modelId="{FADDE75B-8FA1-498F-BA50-578553C57FAA}" type="sibTrans" cxnId="{DC7DDA4E-4048-4565-BD72-90A51044CBF2}">
      <dgm:prSet/>
      <dgm:spPr/>
      <dgm:t>
        <a:bodyPr/>
        <a:lstStyle/>
        <a:p>
          <a:endParaRPr lang="en-US" sz="1000"/>
        </a:p>
      </dgm:t>
    </dgm:pt>
    <dgm:pt modelId="{857C8284-5F2E-4258-90C2-D02B2A9B85BE}">
      <dgm:prSet custT="1"/>
      <dgm:spPr/>
      <dgm:t>
        <a:bodyPr/>
        <a:lstStyle/>
        <a:p>
          <a:pPr algn="just" rtl="0">
            <a:lnSpc>
              <a:spcPct val="150000"/>
            </a:lnSpc>
          </a:pPr>
          <a:r>
            <a:rPr lang="en-US" sz="1600" b="0" i="0" dirty="0" smtClean="0">
              <a:solidFill>
                <a:schemeClr val="bg1"/>
              </a:solidFill>
            </a:rPr>
            <a:t>Random Cut Forest is a state-of-the-art anomaly detection algorithm that is both accurate and scalable.</a:t>
          </a:r>
          <a:r>
            <a:rPr lang="en-US" sz="1600" b="0" i="0" dirty="0" smtClean="0"/>
            <a:t> </a:t>
          </a:r>
          <a:r>
            <a:rPr lang="en-US" sz="1600" dirty="0" smtClean="0">
              <a:solidFill>
                <a:schemeClr val="bg1"/>
              </a:solidFill>
            </a:rPr>
            <a:t>The algorithm scales efficiently with the number of features, dataset size, and instances, making it versatile for anomaly detection tasks.</a:t>
          </a:r>
          <a:endParaRPr lang="en-US" sz="1600" dirty="0">
            <a:solidFill>
              <a:schemeClr val="bg1"/>
            </a:solidFill>
          </a:endParaRPr>
        </a:p>
      </dgm:t>
    </dgm:pt>
    <dgm:pt modelId="{3D98FC50-ADCF-406E-9F91-46E96A64234A}" type="parTrans" cxnId="{0ADF8C2C-B712-4E53-B9FA-3A152070EAF2}">
      <dgm:prSet/>
      <dgm:spPr/>
      <dgm:t>
        <a:bodyPr/>
        <a:lstStyle/>
        <a:p>
          <a:endParaRPr lang="en-US"/>
        </a:p>
      </dgm:t>
    </dgm:pt>
    <dgm:pt modelId="{F3825866-FE47-4D68-9F15-EC29C9BF1BA5}" type="sibTrans" cxnId="{0ADF8C2C-B712-4E53-B9FA-3A152070EAF2}">
      <dgm:prSet/>
      <dgm:spPr/>
      <dgm:t>
        <a:bodyPr/>
        <a:lstStyle/>
        <a:p>
          <a:endParaRPr lang="en-US"/>
        </a:p>
      </dgm:t>
    </dgm:pt>
    <dgm:pt modelId="{E21B88D6-BA27-4D23-AEAC-BD7D6EDE19FF}" type="pres">
      <dgm:prSet presAssocID="{586C730E-DB71-4B29-B228-481429C4CBA1}" presName="linear" presStyleCnt="0">
        <dgm:presLayoutVars>
          <dgm:animLvl val="lvl"/>
          <dgm:resizeHandles val="exact"/>
        </dgm:presLayoutVars>
      </dgm:prSet>
      <dgm:spPr/>
    </dgm:pt>
    <dgm:pt modelId="{7628D566-1824-4DB5-BE30-DAD90FCC274C}" type="pres">
      <dgm:prSet presAssocID="{7CF4838F-7F9C-43E1-B182-2041AF2F997C}" presName="parentText" presStyleLbl="node1" presStyleIdx="0" presStyleCnt="1" custScaleY="61807" custLinFactNeighborX="-267" custLinFactNeighborY="-8298">
        <dgm:presLayoutVars>
          <dgm:chMax val="0"/>
          <dgm:bulletEnabled val="1"/>
        </dgm:presLayoutVars>
      </dgm:prSet>
      <dgm:spPr/>
      <dgm:t>
        <a:bodyPr/>
        <a:lstStyle/>
        <a:p>
          <a:endParaRPr lang="en-US"/>
        </a:p>
      </dgm:t>
    </dgm:pt>
    <dgm:pt modelId="{2C9AB0CB-C488-465F-B8D3-87DB8D2D4AC8}" type="pres">
      <dgm:prSet presAssocID="{7CF4838F-7F9C-43E1-B182-2041AF2F997C}" presName="childText" presStyleLbl="revTx" presStyleIdx="0" presStyleCnt="1" custScaleY="118927">
        <dgm:presLayoutVars>
          <dgm:bulletEnabled val="1"/>
        </dgm:presLayoutVars>
      </dgm:prSet>
      <dgm:spPr/>
      <dgm:t>
        <a:bodyPr/>
        <a:lstStyle/>
        <a:p>
          <a:endParaRPr lang="en-US"/>
        </a:p>
      </dgm:t>
    </dgm:pt>
  </dgm:ptLst>
  <dgm:cxnLst>
    <dgm:cxn modelId="{7D5592F9-B938-4B04-BA54-0ADCA4DCE67B}" type="presOf" srcId="{5364255C-B166-452D-96E6-5397E79A0EBC}" destId="{2C9AB0CB-C488-465F-B8D3-87DB8D2D4AC8}" srcOrd="0" destOrd="0" presId="urn:microsoft.com/office/officeart/2005/8/layout/vList2"/>
    <dgm:cxn modelId="{8E75CC5A-6D44-42E2-A5EE-770ADE9448AB}" type="presOf" srcId="{586C730E-DB71-4B29-B228-481429C4CBA1}" destId="{E21B88D6-BA27-4D23-AEAC-BD7D6EDE19FF}" srcOrd="0" destOrd="0" presId="urn:microsoft.com/office/officeart/2005/8/layout/vList2"/>
    <dgm:cxn modelId="{0ADF8C2C-B712-4E53-B9FA-3A152070EAF2}" srcId="{7CF4838F-7F9C-43E1-B182-2041AF2F997C}" destId="{857C8284-5F2E-4258-90C2-D02B2A9B85BE}" srcOrd="1" destOrd="0" parTransId="{3D98FC50-ADCF-406E-9F91-46E96A64234A}" sibTransId="{F3825866-FE47-4D68-9F15-EC29C9BF1BA5}"/>
    <dgm:cxn modelId="{5051B8F4-29AD-4CBE-8367-E287F5EC77AF}" srcId="{586C730E-DB71-4B29-B228-481429C4CBA1}" destId="{7CF4838F-7F9C-43E1-B182-2041AF2F997C}" srcOrd="0" destOrd="0" parTransId="{CFC6273F-F030-4FF7-AD66-C58BBD522064}" sibTransId="{9171B2C4-B704-4330-9104-41052771C601}"/>
    <dgm:cxn modelId="{0D43F662-A8AD-4590-A8C5-857CE629277A}" type="presOf" srcId="{857C8284-5F2E-4258-90C2-D02B2A9B85BE}" destId="{2C9AB0CB-C488-465F-B8D3-87DB8D2D4AC8}" srcOrd="0" destOrd="1" presId="urn:microsoft.com/office/officeart/2005/8/layout/vList2"/>
    <dgm:cxn modelId="{DC7DDA4E-4048-4565-BD72-90A51044CBF2}" srcId="{7CF4838F-7F9C-43E1-B182-2041AF2F997C}" destId="{5364255C-B166-452D-96E6-5397E79A0EBC}" srcOrd="0" destOrd="0" parTransId="{8A901C16-1730-40F2-B25E-01AB88AA9281}" sibTransId="{FADDE75B-8FA1-498F-BA50-578553C57FAA}"/>
    <dgm:cxn modelId="{6960A555-5900-44B6-AB1B-DC867052E98E}" type="presOf" srcId="{7CF4838F-7F9C-43E1-B182-2041AF2F997C}" destId="{7628D566-1824-4DB5-BE30-DAD90FCC274C}" srcOrd="0" destOrd="0" presId="urn:microsoft.com/office/officeart/2005/8/layout/vList2"/>
    <dgm:cxn modelId="{E2133966-BCE2-4ADD-B662-E04E0F39594C}" type="presParOf" srcId="{E21B88D6-BA27-4D23-AEAC-BD7D6EDE19FF}" destId="{7628D566-1824-4DB5-BE30-DAD90FCC274C}" srcOrd="0" destOrd="0" presId="urn:microsoft.com/office/officeart/2005/8/layout/vList2"/>
    <dgm:cxn modelId="{0F96B3FC-0A2F-4222-B2EE-BAEEBB788DB5}" type="presParOf" srcId="{E21B88D6-BA27-4D23-AEAC-BD7D6EDE19FF}" destId="{2C9AB0CB-C488-465F-B8D3-87DB8D2D4AC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6C730E-DB71-4B29-B228-481429C4CBA1}"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7CF4838F-7F9C-43E1-B182-2041AF2F997C}">
      <dgm:prSet custT="1"/>
      <dgm:spPr/>
      <dgm:t>
        <a:bodyPr/>
        <a:lstStyle/>
        <a:p>
          <a:pPr rtl="0"/>
          <a:r>
            <a:rPr lang="en-US" sz="1800" dirty="0" err="1" smtClean="0"/>
            <a:t>XGBoost</a:t>
          </a:r>
          <a:r>
            <a:rPr lang="en-US" sz="1800" dirty="0" smtClean="0"/>
            <a:t> Algorithm</a:t>
          </a:r>
          <a:endParaRPr lang="en-US" sz="1800" dirty="0"/>
        </a:p>
      </dgm:t>
    </dgm:pt>
    <dgm:pt modelId="{CFC6273F-F030-4FF7-AD66-C58BBD522064}" type="parTrans" cxnId="{5051B8F4-29AD-4CBE-8367-E287F5EC77AF}">
      <dgm:prSet/>
      <dgm:spPr/>
      <dgm:t>
        <a:bodyPr/>
        <a:lstStyle/>
        <a:p>
          <a:endParaRPr lang="en-US" sz="1000"/>
        </a:p>
      </dgm:t>
    </dgm:pt>
    <dgm:pt modelId="{9171B2C4-B704-4330-9104-41052771C601}" type="sibTrans" cxnId="{5051B8F4-29AD-4CBE-8367-E287F5EC77AF}">
      <dgm:prSet/>
      <dgm:spPr/>
      <dgm:t>
        <a:bodyPr/>
        <a:lstStyle/>
        <a:p>
          <a:endParaRPr lang="en-US" sz="1000"/>
        </a:p>
      </dgm:t>
    </dgm:pt>
    <dgm:pt modelId="{5364255C-B166-452D-96E6-5397E79A0EBC}">
      <dgm:prSet custT="1"/>
      <dgm:spPr/>
      <dgm:t>
        <a:bodyPr/>
        <a:lstStyle/>
        <a:p>
          <a:pPr algn="just" rtl="0">
            <a:lnSpc>
              <a:spcPct val="150000"/>
            </a:lnSpc>
          </a:pPr>
          <a:r>
            <a:rPr lang="en-US" sz="1600" dirty="0" err="1" smtClean="0">
              <a:solidFill>
                <a:schemeClr val="bg1"/>
              </a:solidFill>
            </a:rPr>
            <a:t>XGBoost</a:t>
          </a:r>
          <a:r>
            <a:rPr lang="en-US" sz="1600" dirty="0" smtClean="0">
              <a:solidFill>
                <a:schemeClr val="bg1"/>
              </a:solidFill>
            </a:rPr>
            <a:t>, commonly referred to as </a:t>
          </a:r>
          <a:r>
            <a:rPr lang="en-US" sz="1600" dirty="0" err="1" smtClean="0">
              <a:solidFill>
                <a:schemeClr val="bg1"/>
              </a:solidFill>
            </a:rPr>
            <a:t>eXtreme</a:t>
          </a:r>
          <a:r>
            <a:rPr lang="en-US" sz="1600" dirty="0" smtClean="0">
              <a:solidFill>
                <a:schemeClr val="bg1"/>
              </a:solidFill>
            </a:rPr>
            <a:t> Gradient Boosting. This algorithm, is a type of supervised learning.</a:t>
          </a:r>
          <a:endParaRPr lang="en-US" sz="1600" dirty="0">
            <a:solidFill>
              <a:schemeClr val="bg1"/>
            </a:solidFill>
          </a:endParaRPr>
        </a:p>
      </dgm:t>
    </dgm:pt>
    <dgm:pt modelId="{8A901C16-1730-40F2-B25E-01AB88AA9281}" type="parTrans" cxnId="{DC7DDA4E-4048-4565-BD72-90A51044CBF2}">
      <dgm:prSet/>
      <dgm:spPr/>
      <dgm:t>
        <a:bodyPr/>
        <a:lstStyle/>
        <a:p>
          <a:endParaRPr lang="en-US" sz="1000"/>
        </a:p>
      </dgm:t>
    </dgm:pt>
    <dgm:pt modelId="{FADDE75B-8FA1-498F-BA50-578553C57FAA}" type="sibTrans" cxnId="{DC7DDA4E-4048-4565-BD72-90A51044CBF2}">
      <dgm:prSet/>
      <dgm:spPr/>
      <dgm:t>
        <a:bodyPr/>
        <a:lstStyle/>
        <a:p>
          <a:endParaRPr lang="en-US" sz="1000"/>
        </a:p>
      </dgm:t>
    </dgm:pt>
    <dgm:pt modelId="{6FB804E8-9710-46BF-96F7-A98C1B759124}">
      <dgm:prSet custT="1"/>
      <dgm:spPr/>
      <dgm:t>
        <a:bodyPr/>
        <a:lstStyle/>
        <a:p>
          <a:pPr algn="just" rtl="0">
            <a:lnSpc>
              <a:spcPct val="150000"/>
            </a:lnSpc>
          </a:pPr>
          <a:r>
            <a:rPr lang="en-US" sz="1600" dirty="0" err="1" smtClean="0">
              <a:solidFill>
                <a:schemeClr val="bg1"/>
              </a:solidFill>
            </a:rPr>
            <a:t>XGBoost's</a:t>
          </a:r>
          <a:r>
            <a:rPr lang="en-US" sz="1600" dirty="0" smtClean="0">
              <a:solidFill>
                <a:schemeClr val="bg1"/>
              </a:solidFill>
            </a:rPr>
            <a:t> strength lies in its ability to handle diverse data types, relationships, and distributions.</a:t>
          </a:r>
          <a:endParaRPr lang="en-US" sz="1600" dirty="0">
            <a:solidFill>
              <a:schemeClr val="bg1"/>
            </a:solidFill>
          </a:endParaRPr>
        </a:p>
      </dgm:t>
    </dgm:pt>
    <dgm:pt modelId="{37217D17-8FBB-4658-905C-1D5087C1E879}" type="parTrans" cxnId="{35E792C1-B25A-4827-8BED-87C3C39E0191}">
      <dgm:prSet/>
      <dgm:spPr/>
      <dgm:t>
        <a:bodyPr/>
        <a:lstStyle/>
        <a:p>
          <a:endParaRPr lang="en-US"/>
        </a:p>
      </dgm:t>
    </dgm:pt>
    <dgm:pt modelId="{AEDD67CA-86E3-438A-9C12-7BA1408A970E}" type="sibTrans" cxnId="{35E792C1-B25A-4827-8BED-87C3C39E0191}">
      <dgm:prSet/>
      <dgm:spPr/>
      <dgm:t>
        <a:bodyPr/>
        <a:lstStyle/>
        <a:p>
          <a:endParaRPr lang="en-US"/>
        </a:p>
      </dgm:t>
    </dgm:pt>
    <dgm:pt modelId="{9FC353B9-7415-4680-9AA3-2F90257B9764}">
      <dgm:prSet custT="1"/>
      <dgm:spPr/>
      <dgm:t>
        <a:bodyPr/>
        <a:lstStyle/>
        <a:p>
          <a:pPr algn="just" rtl="0">
            <a:lnSpc>
              <a:spcPct val="150000"/>
            </a:lnSpc>
          </a:pPr>
          <a:r>
            <a:rPr lang="en-US" sz="1600" dirty="0" smtClean="0">
              <a:solidFill>
                <a:schemeClr val="bg1"/>
              </a:solidFill>
            </a:rPr>
            <a:t>Whether you're dealing with regression, binary or multiclass classification, or ranking problems, </a:t>
          </a:r>
          <a:r>
            <a:rPr lang="en-US" sz="1600" dirty="0" err="1" smtClean="0">
              <a:solidFill>
                <a:schemeClr val="bg1"/>
              </a:solidFill>
            </a:rPr>
            <a:t>XGBoost</a:t>
          </a:r>
          <a:r>
            <a:rPr lang="en-US" sz="1600" dirty="0" smtClean="0">
              <a:solidFill>
                <a:schemeClr val="bg1"/>
              </a:solidFill>
            </a:rPr>
            <a:t> proves itself as a versatile and powerful tool.</a:t>
          </a:r>
          <a:endParaRPr lang="en-US" sz="1600" dirty="0">
            <a:solidFill>
              <a:schemeClr val="bg1"/>
            </a:solidFill>
          </a:endParaRPr>
        </a:p>
      </dgm:t>
    </dgm:pt>
    <dgm:pt modelId="{70212EED-DB7F-4C4B-9409-8353F24D5530}" type="parTrans" cxnId="{9979C7DF-119B-4007-BC50-49BB007D91F3}">
      <dgm:prSet/>
      <dgm:spPr/>
      <dgm:t>
        <a:bodyPr/>
        <a:lstStyle/>
        <a:p>
          <a:endParaRPr lang="en-US"/>
        </a:p>
      </dgm:t>
    </dgm:pt>
    <dgm:pt modelId="{71F32FE2-EA78-4664-8E38-18D37FB18565}" type="sibTrans" cxnId="{9979C7DF-119B-4007-BC50-49BB007D91F3}">
      <dgm:prSet/>
      <dgm:spPr/>
      <dgm:t>
        <a:bodyPr/>
        <a:lstStyle/>
        <a:p>
          <a:endParaRPr lang="en-US"/>
        </a:p>
      </dgm:t>
    </dgm:pt>
    <dgm:pt modelId="{E21B88D6-BA27-4D23-AEAC-BD7D6EDE19FF}" type="pres">
      <dgm:prSet presAssocID="{586C730E-DB71-4B29-B228-481429C4CBA1}" presName="linear" presStyleCnt="0">
        <dgm:presLayoutVars>
          <dgm:animLvl val="lvl"/>
          <dgm:resizeHandles val="exact"/>
        </dgm:presLayoutVars>
      </dgm:prSet>
      <dgm:spPr/>
    </dgm:pt>
    <dgm:pt modelId="{7628D566-1824-4DB5-BE30-DAD90FCC274C}" type="pres">
      <dgm:prSet presAssocID="{7CF4838F-7F9C-43E1-B182-2041AF2F997C}" presName="parentText" presStyleLbl="node1" presStyleIdx="0" presStyleCnt="1" custScaleY="114140" custLinFactNeighborX="-2133" custLinFactNeighborY="-2213">
        <dgm:presLayoutVars>
          <dgm:chMax val="0"/>
          <dgm:bulletEnabled val="1"/>
        </dgm:presLayoutVars>
      </dgm:prSet>
      <dgm:spPr/>
      <dgm:t>
        <a:bodyPr/>
        <a:lstStyle/>
        <a:p>
          <a:endParaRPr lang="en-US"/>
        </a:p>
      </dgm:t>
    </dgm:pt>
    <dgm:pt modelId="{2C9AB0CB-C488-465F-B8D3-87DB8D2D4AC8}" type="pres">
      <dgm:prSet presAssocID="{7CF4838F-7F9C-43E1-B182-2041AF2F997C}" presName="childText" presStyleLbl="revTx" presStyleIdx="0" presStyleCnt="1" custScaleY="115516">
        <dgm:presLayoutVars>
          <dgm:bulletEnabled val="1"/>
        </dgm:presLayoutVars>
      </dgm:prSet>
      <dgm:spPr/>
      <dgm:t>
        <a:bodyPr/>
        <a:lstStyle/>
        <a:p>
          <a:endParaRPr lang="en-US"/>
        </a:p>
      </dgm:t>
    </dgm:pt>
  </dgm:ptLst>
  <dgm:cxnLst>
    <dgm:cxn modelId="{0FBE3E8D-49E2-40FF-A23B-53BA0FFD73BD}" type="presOf" srcId="{586C730E-DB71-4B29-B228-481429C4CBA1}" destId="{E21B88D6-BA27-4D23-AEAC-BD7D6EDE19FF}" srcOrd="0" destOrd="0" presId="urn:microsoft.com/office/officeart/2005/8/layout/vList2"/>
    <dgm:cxn modelId="{9979C7DF-119B-4007-BC50-49BB007D91F3}" srcId="{7CF4838F-7F9C-43E1-B182-2041AF2F997C}" destId="{9FC353B9-7415-4680-9AA3-2F90257B9764}" srcOrd="2" destOrd="0" parTransId="{70212EED-DB7F-4C4B-9409-8353F24D5530}" sibTransId="{71F32FE2-EA78-4664-8E38-18D37FB18565}"/>
    <dgm:cxn modelId="{7840538E-D83A-49C1-9515-0351BFD39D1F}" type="presOf" srcId="{9FC353B9-7415-4680-9AA3-2F90257B9764}" destId="{2C9AB0CB-C488-465F-B8D3-87DB8D2D4AC8}" srcOrd="0" destOrd="2" presId="urn:microsoft.com/office/officeart/2005/8/layout/vList2"/>
    <dgm:cxn modelId="{74C956B0-C874-4FD0-8014-FB6B7491DC7F}" type="presOf" srcId="{6FB804E8-9710-46BF-96F7-A98C1B759124}" destId="{2C9AB0CB-C488-465F-B8D3-87DB8D2D4AC8}" srcOrd="0" destOrd="1" presId="urn:microsoft.com/office/officeart/2005/8/layout/vList2"/>
    <dgm:cxn modelId="{5051B8F4-29AD-4CBE-8367-E287F5EC77AF}" srcId="{586C730E-DB71-4B29-B228-481429C4CBA1}" destId="{7CF4838F-7F9C-43E1-B182-2041AF2F997C}" srcOrd="0" destOrd="0" parTransId="{CFC6273F-F030-4FF7-AD66-C58BBD522064}" sibTransId="{9171B2C4-B704-4330-9104-41052771C601}"/>
    <dgm:cxn modelId="{35E792C1-B25A-4827-8BED-87C3C39E0191}" srcId="{7CF4838F-7F9C-43E1-B182-2041AF2F997C}" destId="{6FB804E8-9710-46BF-96F7-A98C1B759124}" srcOrd="1" destOrd="0" parTransId="{37217D17-8FBB-4658-905C-1D5087C1E879}" sibTransId="{AEDD67CA-86E3-438A-9C12-7BA1408A970E}"/>
    <dgm:cxn modelId="{C21D3033-22AD-4D2A-AB67-70AC282D61C5}" type="presOf" srcId="{5364255C-B166-452D-96E6-5397E79A0EBC}" destId="{2C9AB0CB-C488-465F-B8D3-87DB8D2D4AC8}" srcOrd="0" destOrd="0" presId="urn:microsoft.com/office/officeart/2005/8/layout/vList2"/>
    <dgm:cxn modelId="{032D49D0-4A61-4253-BB7B-9C1291909134}" type="presOf" srcId="{7CF4838F-7F9C-43E1-B182-2041AF2F997C}" destId="{7628D566-1824-4DB5-BE30-DAD90FCC274C}" srcOrd="0" destOrd="0" presId="urn:microsoft.com/office/officeart/2005/8/layout/vList2"/>
    <dgm:cxn modelId="{DC7DDA4E-4048-4565-BD72-90A51044CBF2}" srcId="{7CF4838F-7F9C-43E1-B182-2041AF2F997C}" destId="{5364255C-B166-452D-96E6-5397E79A0EBC}" srcOrd="0" destOrd="0" parTransId="{8A901C16-1730-40F2-B25E-01AB88AA9281}" sibTransId="{FADDE75B-8FA1-498F-BA50-578553C57FAA}"/>
    <dgm:cxn modelId="{B2C71E17-8E88-4B33-912E-6600A9DD4BF0}" type="presParOf" srcId="{E21B88D6-BA27-4D23-AEAC-BD7D6EDE19FF}" destId="{7628D566-1824-4DB5-BE30-DAD90FCC274C}" srcOrd="0" destOrd="0" presId="urn:microsoft.com/office/officeart/2005/8/layout/vList2"/>
    <dgm:cxn modelId="{3FA6E6C8-223B-4604-8CD8-B68E74060F55}" type="presParOf" srcId="{E21B88D6-BA27-4D23-AEAC-BD7D6EDE19FF}" destId="{2C9AB0CB-C488-465F-B8D3-87DB8D2D4AC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6C730E-DB71-4B29-B228-481429C4CBA1}"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7CF4838F-7F9C-43E1-B182-2041AF2F997C}">
      <dgm:prSet custT="1"/>
      <dgm:spPr/>
      <dgm:t>
        <a:bodyPr/>
        <a:lstStyle/>
        <a:p>
          <a:pPr rtl="0"/>
          <a:r>
            <a:rPr lang="en-US" sz="1800" dirty="0" smtClean="0"/>
            <a:t>Training of Random Cut Forest model</a:t>
          </a:r>
          <a:endParaRPr lang="en-US" sz="1800" dirty="0"/>
        </a:p>
      </dgm:t>
    </dgm:pt>
    <dgm:pt modelId="{CFC6273F-F030-4FF7-AD66-C58BBD522064}" type="parTrans" cxnId="{5051B8F4-29AD-4CBE-8367-E287F5EC77AF}">
      <dgm:prSet/>
      <dgm:spPr/>
      <dgm:t>
        <a:bodyPr/>
        <a:lstStyle/>
        <a:p>
          <a:endParaRPr lang="en-US" sz="1000"/>
        </a:p>
      </dgm:t>
    </dgm:pt>
    <dgm:pt modelId="{9171B2C4-B704-4330-9104-41052771C601}" type="sibTrans" cxnId="{5051B8F4-29AD-4CBE-8367-E287F5EC77AF}">
      <dgm:prSet/>
      <dgm:spPr/>
      <dgm:t>
        <a:bodyPr/>
        <a:lstStyle/>
        <a:p>
          <a:endParaRPr lang="en-US" sz="1000"/>
        </a:p>
      </dgm:t>
    </dgm:pt>
    <dgm:pt modelId="{5364255C-B166-452D-96E6-5397E79A0EBC}">
      <dgm:prSet custT="1"/>
      <dgm:spPr/>
      <dgm:t>
        <a:bodyPr/>
        <a:lstStyle/>
        <a:p>
          <a:pPr algn="just" rtl="0">
            <a:lnSpc>
              <a:spcPct val="150000"/>
            </a:lnSpc>
          </a:pPr>
          <a:r>
            <a:rPr lang="en-US" sz="1600" b="0" i="0" dirty="0" smtClean="0">
              <a:solidFill>
                <a:schemeClr val="bg1"/>
              </a:solidFill>
            </a:rPr>
            <a:t>In a fraud detection scenario, we commonly have very few labeled examples, and labeling fraud can take a lot of time and effort. </a:t>
          </a:r>
          <a:endParaRPr lang="en-US" sz="1600" dirty="0">
            <a:solidFill>
              <a:schemeClr val="bg1"/>
            </a:solidFill>
          </a:endParaRPr>
        </a:p>
      </dgm:t>
    </dgm:pt>
    <dgm:pt modelId="{8A901C16-1730-40F2-B25E-01AB88AA9281}" type="parTrans" cxnId="{DC7DDA4E-4048-4565-BD72-90A51044CBF2}">
      <dgm:prSet/>
      <dgm:spPr/>
      <dgm:t>
        <a:bodyPr/>
        <a:lstStyle/>
        <a:p>
          <a:endParaRPr lang="en-US" sz="1000"/>
        </a:p>
      </dgm:t>
    </dgm:pt>
    <dgm:pt modelId="{FADDE75B-8FA1-498F-BA50-578553C57FAA}" type="sibTrans" cxnId="{DC7DDA4E-4048-4565-BD72-90A51044CBF2}">
      <dgm:prSet/>
      <dgm:spPr/>
      <dgm:t>
        <a:bodyPr/>
        <a:lstStyle/>
        <a:p>
          <a:endParaRPr lang="en-US" sz="1000"/>
        </a:p>
      </dgm:t>
    </dgm:pt>
    <dgm:pt modelId="{E21B88D6-BA27-4D23-AEAC-BD7D6EDE19FF}" type="pres">
      <dgm:prSet presAssocID="{586C730E-DB71-4B29-B228-481429C4CBA1}" presName="linear" presStyleCnt="0">
        <dgm:presLayoutVars>
          <dgm:animLvl val="lvl"/>
          <dgm:resizeHandles val="exact"/>
        </dgm:presLayoutVars>
      </dgm:prSet>
      <dgm:spPr/>
    </dgm:pt>
    <dgm:pt modelId="{7628D566-1824-4DB5-BE30-DAD90FCC274C}" type="pres">
      <dgm:prSet presAssocID="{7CF4838F-7F9C-43E1-B182-2041AF2F997C}" presName="parentText" presStyleLbl="node1" presStyleIdx="0" presStyleCnt="1" custScaleY="60514" custLinFactNeighborY="-98972">
        <dgm:presLayoutVars>
          <dgm:chMax val="0"/>
          <dgm:bulletEnabled val="1"/>
        </dgm:presLayoutVars>
      </dgm:prSet>
      <dgm:spPr/>
      <dgm:t>
        <a:bodyPr/>
        <a:lstStyle/>
        <a:p>
          <a:endParaRPr lang="en-US"/>
        </a:p>
      </dgm:t>
    </dgm:pt>
    <dgm:pt modelId="{2C9AB0CB-C488-465F-B8D3-87DB8D2D4AC8}" type="pres">
      <dgm:prSet presAssocID="{7CF4838F-7F9C-43E1-B182-2041AF2F997C}" presName="childText" presStyleLbl="revTx" presStyleIdx="0" presStyleCnt="1" custScaleY="115516">
        <dgm:presLayoutVars>
          <dgm:bulletEnabled val="1"/>
        </dgm:presLayoutVars>
      </dgm:prSet>
      <dgm:spPr/>
      <dgm:t>
        <a:bodyPr/>
        <a:lstStyle/>
        <a:p>
          <a:endParaRPr lang="en-US"/>
        </a:p>
      </dgm:t>
    </dgm:pt>
  </dgm:ptLst>
  <dgm:cxnLst>
    <dgm:cxn modelId="{3ABBA3B9-FEE7-4135-93B9-C50C1F36592E}" type="presOf" srcId="{586C730E-DB71-4B29-B228-481429C4CBA1}" destId="{E21B88D6-BA27-4D23-AEAC-BD7D6EDE19FF}" srcOrd="0" destOrd="0" presId="urn:microsoft.com/office/officeart/2005/8/layout/vList2"/>
    <dgm:cxn modelId="{024CDA9F-929C-4410-A743-F3FDC13EBF10}" type="presOf" srcId="{5364255C-B166-452D-96E6-5397E79A0EBC}" destId="{2C9AB0CB-C488-465F-B8D3-87DB8D2D4AC8}" srcOrd="0" destOrd="0" presId="urn:microsoft.com/office/officeart/2005/8/layout/vList2"/>
    <dgm:cxn modelId="{5051B8F4-29AD-4CBE-8367-E287F5EC77AF}" srcId="{586C730E-DB71-4B29-B228-481429C4CBA1}" destId="{7CF4838F-7F9C-43E1-B182-2041AF2F997C}" srcOrd="0" destOrd="0" parTransId="{CFC6273F-F030-4FF7-AD66-C58BBD522064}" sibTransId="{9171B2C4-B704-4330-9104-41052771C601}"/>
    <dgm:cxn modelId="{DC7DDA4E-4048-4565-BD72-90A51044CBF2}" srcId="{7CF4838F-7F9C-43E1-B182-2041AF2F997C}" destId="{5364255C-B166-452D-96E6-5397E79A0EBC}" srcOrd="0" destOrd="0" parTransId="{8A901C16-1730-40F2-B25E-01AB88AA9281}" sibTransId="{FADDE75B-8FA1-498F-BA50-578553C57FAA}"/>
    <dgm:cxn modelId="{B2B70A49-3609-40C3-9693-2B01DABAF47B}" type="presOf" srcId="{7CF4838F-7F9C-43E1-B182-2041AF2F997C}" destId="{7628D566-1824-4DB5-BE30-DAD90FCC274C}" srcOrd="0" destOrd="0" presId="urn:microsoft.com/office/officeart/2005/8/layout/vList2"/>
    <dgm:cxn modelId="{E83C07AF-3134-4952-94F5-90CE103441C0}" type="presParOf" srcId="{E21B88D6-BA27-4D23-AEAC-BD7D6EDE19FF}" destId="{7628D566-1824-4DB5-BE30-DAD90FCC274C}" srcOrd="0" destOrd="0" presId="urn:microsoft.com/office/officeart/2005/8/layout/vList2"/>
    <dgm:cxn modelId="{7FD47E85-4120-4A6A-A5D5-5B3CA821D997}" type="presParOf" srcId="{E21B88D6-BA27-4D23-AEAC-BD7D6EDE19FF}" destId="{2C9AB0CB-C488-465F-B8D3-87DB8D2D4AC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6C730E-DB71-4B29-B228-481429C4CBA1}"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7CF4838F-7F9C-43E1-B182-2041AF2F997C}">
      <dgm:prSet custT="1"/>
      <dgm:spPr/>
      <dgm:t>
        <a:bodyPr/>
        <a:lstStyle/>
        <a:p>
          <a:pPr rtl="0"/>
          <a:r>
            <a:rPr lang="en-US" sz="1800" dirty="0" smtClean="0"/>
            <a:t>Training an </a:t>
          </a:r>
          <a:r>
            <a:rPr lang="en-US" sz="1800" dirty="0" err="1" smtClean="0"/>
            <a:t>XGBoost</a:t>
          </a:r>
          <a:r>
            <a:rPr lang="en-US" sz="1800" dirty="0" smtClean="0"/>
            <a:t> a supervised model </a:t>
          </a:r>
          <a:endParaRPr lang="en-US" sz="1800" dirty="0"/>
        </a:p>
      </dgm:t>
    </dgm:pt>
    <dgm:pt modelId="{CFC6273F-F030-4FF7-AD66-C58BBD522064}" type="parTrans" cxnId="{5051B8F4-29AD-4CBE-8367-E287F5EC77AF}">
      <dgm:prSet/>
      <dgm:spPr/>
      <dgm:t>
        <a:bodyPr/>
        <a:lstStyle/>
        <a:p>
          <a:endParaRPr lang="en-US" sz="1000"/>
        </a:p>
      </dgm:t>
    </dgm:pt>
    <dgm:pt modelId="{9171B2C4-B704-4330-9104-41052771C601}" type="sibTrans" cxnId="{5051B8F4-29AD-4CBE-8367-E287F5EC77AF}">
      <dgm:prSet/>
      <dgm:spPr/>
      <dgm:t>
        <a:bodyPr/>
        <a:lstStyle/>
        <a:p>
          <a:endParaRPr lang="en-US" sz="1000"/>
        </a:p>
      </dgm:t>
    </dgm:pt>
    <dgm:pt modelId="{5364255C-B166-452D-96E6-5397E79A0EBC}">
      <dgm:prSet custT="1"/>
      <dgm:spPr/>
      <dgm:t>
        <a:bodyPr/>
        <a:lstStyle/>
        <a:p>
          <a:pPr algn="just" rtl="0">
            <a:lnSpc>
              <a:spcPct val="150000"/>
            </a:lnSpc>
          </a:pPr>
          <a:r>
            <a:rPr lang="en-US" sz="1600" b="0" i="0" dirty="0" smtClean="0">
              <a:solidFill>
                <a:schemeClr val="bg1"/>
              </a:solidFill>
            </a:rPr>
            <a:t>After we’ve gathered an adequate amount of labeled training data, we can use a supervised learning algorithm to discover relationships between the features and the classes..</a:t>
          </a:r>
          <a:endParaRPr lang="en-US" sz="1600" dirty="0">
            <a:solidFill>
              <a:schemeClr val="bg1"/>
            </a:solidFill>
          </a:endParaRPr>
        </a:p>
      </dgm:t>
    </dgm:pt>
    <dgm:pt modelId="{8A901C16-1730-40F2-B25E-01AB88AA9281}" type="parTrans" cxnId="{DC7DDA4E-4048-4565-BD72-90A51044CBF2}">
      <dgm:prSet/>
      <dgm:spPr/>
      <dgm:t>
        <a:bodyPr/>
        <a:lstStyle/>
        <a:p>
          <a:endParaRPr lang="en-US" sz="1000"/>
        </a:p>
      </dgm:t>
    </dgm:pt>
    <dgm:pt modelId="{FADDE75B-8FA1-498F-BA50-578553C57FAA}" type="sibTrans" cxnId="{DC7DDA4E-4048-4565-BD72-90A51044CBF2}">
      <dgm:prSet/>
      <dgm:spPr/>
      <dgm:t>
        <a:bodyPr/>
        <a:lstStyle/>
        <a:p>
          <a:endParaRPr lang="en-US" sz="1000"/>
        </a:p>
      </dgm:t>
    </dgm:pt>
    <dgm:pt modelId="{7F01D801-1E90-4489-8B6E-AEE7AEAA682A}">
      <dgm:prSet custT="1"/>
      <dgm:spPr/>
      <dgm:t>
        <a:bodyPr/>
        <a:lstStyle/>
        <a:p>
          <a:pPr algn="just" rtl="0">
            <a:lnSpc>
              <a:spcPct val="150000"/>
            </a:lnSpc>
          </a:pPr>
          <a:r>
            <a:rPr lang="en-US" sz="1600" b="0" i="0" dirty="0" smtClean="0">
              <a:solidFill>
                <a:schemeClr val="bg1"/>
              </a:solidFill>
            </a:rPr>
            <a:t>We choose the </a:t>
          </a:r>
          <a:r>
            <a:rPr lang="en-US" sz="1600" b="0" i="0" dirty="0" err="1" smtClean="0">
              <a:solidFill>
                <a:schemeClr val="bg1"/>
              </a:solidFill>
            </a:rPr>
            <a:t>XGBoost</a:t>
          </a:r>
          <a:r>
            <a:rPr lang="en-US" sz="1600" b="0" i="0" dirty="0" smtClean="0">
              <a:solidFill>
                <a:schemeClr val="bg1"/>
              </a:solidFill>
            </a:rPr>
            <a:t> algorithm because it has a proven track record, is highly scalable, and can deal with missing data. </a:t>
          </a:r>
          <a:endParaRPr lang="en-US" sz="1600" dirty="0">
            <a:solidFill>
              <a:schemeClr val="bg1"/>
            </a:solidFill>
          </a:endParaRPr>
        </a:p>
      </dgm:t>
    </dgm:pt>
    <dgm:pt modelId="{B9791F38-4805-4FA1-BCA8-086CFCB00044}" type="parTrans" cxnId="{2AC480BD-4C2D-4BF0-9919-66D69AE73049}">
      <dgm:prSet/>
      <dgm:spPr/>
      <dgm:t>
        <a:bodyPr/>
        <a:lstStyle/>
        <a:p>
          <a:endParaRPr lang="en-US"/>
        </a:p>
      </dgm:t>
    </dgm:pt>
    <dgm:pt modelId="{1120B07A-595F-435F-BD36-BA0326BE7B7C}" type="sibTrans" cxnId="{2AC480BD-4C2D-4BF0-9919-66D69AE73049}">
      <dgm:prSet/>
      <dgm:spPr/>
      <dgm:t>
        <a:bodyPr/>
        <a:lstStyle/>
        <a:p>
          <a:endParaRPr lang="en-US"/>
        </a:p>
      </dgm:t>
    </dgm:pt>
    <dgm:pt modelId="{E21B88D6-BA27-4D23-AEAC-BD7D6EDE19FF}" type="pres">
      <dgm:prSet presAssocID="{586C730E-DB71-4B29-B228-481429C4CBA1}" presName="linear" presStyleCnt="0">
        <dgm:presLayoutVars>
          <dgm:animLvl val="lvl"/>
          <dgm:resizeHandles val="exact"/>
        </dgm:presLayoutVars>
      </dgm:prSet>
      <dgm:spPr/>
    </dgm:pt>
    <dgm:pt modelId="{7628D566-1824-4DB5-BE30-DAD90FCC274C}" type="pres">
      <dgm:prSet presAssocID="{7CF4838F-7F9C-43E1-B182-2041AF2F997C}" presName="parentText" presStyleLbl="node1" presStyleIdx="0" presStyleCnt="1" custScaleY="66772" custLinFactNeighborY="-5619">
        <dgm:presLayoutVars>
          <dgm:chMax val="0"/>
          <dgm:bulletEnabled val="1"/>
        </dgm:presLayoutVars>
      </dgm:prSet>
      <dgm:spPr/>
      <dgm:t>
        <a:bodyPr/>
        <a:lstStyle/>
        <a:p>
          <a:endParaRPr lang="en-US"/>
        </a:p>
      </dgm:t>
    </dgm:pt>
    <dgm:pt modelId="{2C9AB0CB-C488-465F-B8D3-87DB8D2D4AC8}" type="pres">
      <dgm:prSet presAssocID="{7CF4838F-7F9C-43E1-B182-2041AF2F997C}" presName="childText" presStyleLbl="revTx" presStyleIdx="0" presStyleCnt="1" custScaleY="120470">
        <dgm:presLayoutVars>
          <dgm:bulletEnabled val="1"/>
        </dgm:presLayoutVars>
      </dgm:prSet>
      <dgm:spPr/>
      <dgm:t>
        <a:bodyPr/>
        <a:lstStyle/>
        <a:p>
          <a:endParaRPr lang="en-US"/>
        </a:p>
      </dgm:t>
    </dgm:pt>
  </dgm:ptLst>
  <dgm:cxnLst>
    <dgm:cxn modelId="{2AC480BD-4C2D-4BF0-9919-66D69AE73049}" srcId="{7CF4838F-7F9C-43E1-B182-2041AF2F997C}" destId="{7F01D801-1E90-4489-8B6E-AEE7AEAA682A}" srcOrd="0" destOrd="0" parTransId="{B9791F38-4805-4FA1-BCA8-086CFCB00044}" sibTransId="{1120B07A-595F-435F-BD36-BA0326BE7B7C}"/>
    <dgm:cxn modelId="{A73BDEB4-6928-47EF-B17D-660924533A89}" type="presOf" srcId="{7F01D801-1E90-4489-8B6E-AEE7AEAA682A}" destId="{2C9AB0CB-C488-465F-B8D3-87DB8D2D4AC8}" srcOrd="0" destOrd="0" presId="urn:microsoft.com/office/officeart/2005/8/layout/vList2"/>
    <dgm:cxn modelId="{679AA01E-41F5-4B27-8121-0501B1A107B8}" type="presOf" srcId="{5364255C-B166-452D-96E6-5397E79A0EBC}" destId="{2C9AB0CB-C488-465F-B8D3-87DB8D2D4AC8}" srcOrd="0" destOrd="1" presId="urn:microsoft.com/office/officeart/2005/8/layout/vList2"/>
    <dgm:cxn modelId="{5051B8F4-29AD-4CBE-8367-E287F5EC77AF}" srcId="{586C730E-DB71-4B29-B228-481429C4CBA1}" destId="{7CF4838F-7F9C-43E1-B182-2041AF2F997C}" srcOrd="0" destOrd="0" parTransId="{CFC6273F-F030-4FF7-AD66-C58BBD522064}" sibTransId="{9171B2C4-B704-4330-9104-41052771C601}"/>
    <dgm:cxn modelId="{61053959-84F5-422D-8AD6-EC4BFD18A31F}" type="presOf" srcId="{586C730E-DB71-4B29-B228-481429C4CBA1}" destId="{E21B88D6-BA27-4D23-AEAC-BD7D6EDE19FF}" srcOrd="0" destOrd="0" presId="urn:microsoft.com/office/officeart/2005/8/layout/vList2"/>
    <dgm:cxn modelId="{C08F41BE-651E-4E95-B590-ABCE4BA7505A}" type="presOf" srcId="{7CF4838F-7F9C-43E1-B182-2041AF2F997C}" destId="{7628D566-1824-4DB5-BE30-DAD90FCC274C}" srcOrd="0" destOrd="0" presId="urn:microsoft.com/office/officeart/2005/8/layout/vList2"/>
    <dgm:cxn modelId="{DC7DDA4E-4048-4565-BD72-90A51044CBF2}" srcId="{7CF4838F-7F9C-43E1-B182-2041AF2F997C}" destId="{5364255C-B166-452D-96E6-5397E79A0EBC}" srcOrd="1" destOrd="0" parTransId="{8A901C16-1730-40F2-B25E-01AB88AA9281}" sibTransId="{FADDE75B-8FA1-498F-BA50-578553C57FAA}"/>
    <dgm:cxn modelId="{753A8939-14B1-476C-ADEA-124EF3F8D0FD}" type="presParOf" srcId="{E21B88D6-BA27-4D23-AEAC-BD7D6EDE19FF}" destId="{7628D566-1824-4DB5-BE30-DAD90FCC274C}" srcOrd="0" destOrd="0" presId="urn:microsoft.com/office/officeart/2005/8/layout/vList2"/>
    <dgm:cxn modelId="{662ED9A0-B34E-430C-918F-050977F88694}" type="presParOf" srcId="{E21B88D6-BA27-4D23-AEAC-BD7D6EDE19FF}" destId="{2C9AB0CB-C488-465F-B8D3-87DB8D2D4AC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8D566-1824-4DB5-BE30-DAD90FCC274C}">
      <dsp:nvSpPr>
        <dsp:cNvPr id="0" name=""/>
        <dsp:cNvSpPr/>
      </dsp:nvSpPr>
      <dsp:spPr>
        <a:xfrm>
          <a:off x="0" y="29035"/>
          <a:ext cx="5444492" cy="64974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AWS SAGEMAKER</a:t>
          </a:r>
          <a:endParaRPr lang="en-US" sz="1800" kern="1200" dirty="0"/>
        </a:p>
      </dsp:txBody>
      <dsp:txXfrm>
        <a:off x="31718" y="60753"/>
        <a:ext cx="5381056" cy="586310"/>
      </dsp:txXfrm>
    </dsp:sp>
    <dsp:sp modelId="{2C9AB0CB-C488-465F-B8D3-87DB8D2D4AC8}">
      <dsp:nvSpPr>
        <dsp:cNvPr id="0" name=""/>
        <dsp:cNvSpPr/>
      </dsp:nvSpPr>
      <dsp:spPr>
        <a:xfrm>
          <a:off x="0" y="780378"/>
          <a:ext cx="5444492" cy="3341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863" tIns="20320" rIns="113792" bIns="20320" numCol="1" spcCol="1270" anchor="t" anchorCtr="0">
          <a:noAutofit/>
        </a:bodyPr>
        <a:lstStyle/>
        <a:p>
          <a:pPr marL="171450" lvl="1" indent="-171450" algn="just" defTabSz="711200" rtl="0">
            <a:lnSpc>
              <a:spcPct val="150000"/>
            </a:lnSpc>
            <a:spcBef>
              <a:spcPct val="0"/>
            </a:spcBef>
            <a:spcAft>
              <a:spcPct val="20000"/>
            </a:spcAft>
            <a:buChar char="••"/>
          </a:pPr>
          <a:r>
            <a:rPr lang="en-US" sz="1600" kern="1200" dirty="0" smtClean="0">
              <a:solidFill>
                <a:schemeClr val="bg1"/>
              </a:solidFill>
            </a:rPr>
            <a:t>Amazon </a:t>
          </a:r>
          <a:r>
            <a:rPr lang="en-US" sz="1600" kern="1200" dirty="0" err="1" smtClean="0">
              <a:solidFill>
                <a:schemeClr val="bg1"/>
              </a:solidFill>
            </a:rPr>
            <a:t>SageMaker</a:t>
          </a:r>
          <a:r>
            <a:rPr lang="en-US" sz="1600" kern="1200" dirty="0" smtClean="0">
              <a:solidFill>
                <a:schemeClr val="bg1"/>
              </a:solidFill>
            </a:rPr>
            <a:t> is a fully managed service provided by Amazon Web Services (AWS) that simplifies the process of building, training, and deploying machine learning models.</a:t>
          </a:r>
          <a:endParaRPr lang="en-US" sz="1600" kern="1200" dirty="0">
            <a:solidFill>
              <a:schemeClr val="bg1"/>
            </a:solidFill>
          </a:endParaRPr>
        </a:p>
        <a:p>
          <a:pPr marL="171450" lvl="1" indent="-171450" algn="just" defTabSz="711200" rtl="0">
            <a:lnSpc>
              <a:spcPct val="150000"/>
            </a:lnSpc>
            <a:spcBef>
              <a:spcPct val="0"/>
            </a:spcBef>
            <a:spcAft>
              <a:spcPct val="20000"/>
            </a:spcAft>
            <a:buChar char="••"/>
          </a:pPr>
          <a:r>
            <a:rPr lang="en-US" sz="1600" kern="1200" dirty="0" err="1" smtClean="0">
              <a:solidFill>
                <a:schemeClr val="bg1"/>
              </a:solidFill>
            </a:rPr>
            <a:t>SageMaker</a:t>
          </a:r>
          <a:r>
            <a:rPr lang="en-US" sz="1600" kern="1200" dirty="0" smtClean="0">
              <a:solidFill>
                <a:schemeClr val="bg1"/>
              </a:solidFill>
            </a:rPr>
            <a:t> is designed to be scalable, cost-effective, and integrates seamlessly with other AWS services, making it a powerful solution for a wide range of machine learning applications.</a:t>
          </a:r>
          <a:endParaRPr lang="en-US" sz="1600" kern="1200" dirty="0">
            <a:solidFill>
              <a:schemeClr val="bg1"/>
            </a:solidFill>
          </a:endParaRPr>
        </a:p>
      </dsp:txBody>
      <dsp:txXfrm>
        <a:off x="0" y="780378"/>
        <a:ext cx="5444492" cy="334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8D566-1824-4DB5-BE30-DAD90FCC274C}">
      <dsp:nvSpPr>
        <dsp:cNvPr id="0" name=""/>
        <dsp:cNvSpPr/>
      </dsp:nvSpPr>
      <dsp:spPr>
        <a:xfrm>
          <a:off x="0" y="0"/>
          <a:ext cx="5444492" cy="75206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RANDOM CUT FOREST</a:t>
          </a:r>
          <a:endParaRPr lang="en-US" sz="1800" kern="1200" dirty="0"/>
        </a:p>
      </dsp:txBody>
      <dsp:txXfrm>
        <a:off x="36713" y="36713"/>
        <a:ext cx="5371066" cy="678641"/>
      </dsp:txXfrm>
    </dsp:sp>
    <dsp:sp modelId="{2C9AB0CB-C488-465F-B8D3-87DB8D2D4AC8}">
      <dsp:nvSpPr>
        <dsp:cNvPr id="0" name=""/>
        <dsp:cNvSpPr/>
      </dsp:nvSpPr>
      <dsp:spPr>
        <a:xfrm>
          <a:off x="0" y="782201"/>
          <a:ext cx="5444492" cy="3440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863" tIns="20320" rIns="113792" bIns="20320" numCol="1" spcCol="1270" anchor="t" anchorCtr="0">
          <a:noAutofit/>
        </a:bodyPr>
        <a:lstStyle/>
        <a:p>
          <a:pPr marL="171450" lvl="1" indent="-171450" algn="just" defTabSz="711200" rtl="0">
            <a:lnSpc>
              <a:spcPct val="150000"/>
            </a:lnSpc>
            <a:spcBef>
              <a:spcPct val="0"/>
            </a:spcBef>
            <a:spcAft>
              <a:spcPct val="20000"/>
            </a:spcAft>
            <a:buChar char="••"/>
          </a:pPr>
          <a:r>
            <a:rPr lang="en-US" sz="1600" kern="1200" dirty="0" smtClean="0">
              <a:solidFill>
                <a:schemeClr val="bg1"/>
              </a:solidFill>
            </a:rPr>
            <a:t>Amazon </a:t>
          </a:r>
          <a:r>
            <a:rPr lang="en-US" sz="1600" kern="1200" dirty="0" err="1" smtClean="0">
              <a:solidFill>
                <a:schemeClr val="bg1"/>
              </a:solidFill>
            </a:rPr>
            <a:t>SageMaker</a:t>
          </a:r>
          <a:r>
            <a:rPr lang="en-US" sz="1600" kern="1200" dirty="0" smtClean="0">
              <a:solidFill>
                <a:schemeClr val="bg1"/>
              </a:solidFill>
            </a:rPr>
            <a:t> Random Cut Forest (RCF) is an unsupervised algorithm designed for </a:t>
          </a:r>
          <a:r>
            <a:rPr lang="en-US" sz="1600" kern="1200" smtClean="0">
              <a:solidFill>
                <a:schemeClr val="bg1"/>
              </a:solidFill>
            </a:rPr>
            <a:t>anomaly detection. </a:t>
          </a:r>
          <a:endParaRPr lang="en-US" sz="1600" kern="1200" dirty="0">
            <a:solidFill>
              <a:schemeClr val="bg1"/>
            </a:solidFill>
          </a:endParaRPr>
        </a:p>
        <a:p>
          <a:pPr marL="171450" lvl="1" indent="-171450" algn="just" defTabSz="711200" rtl="0">
            <a:lnSpc>
              <a:spcPct val="150000"/>
            </a:lnSpc>
            <a:spcBef>
              <a:spcPct val="0"/>
            </a:spcBef>
            <a:spcAft>
              <a:spcPct val="20000"/>
            </a:spcAft>
            <a:buChar char="••"/>
          </a:pPr>
          <a:r>
            <a:rPr lang="en-US" sz="1600" b="0" i="0" kern="1200" dirty="0" smtClean="0">
              <a:solidFill>
                <a:schemeClr val="bg1"/>
              </a:solidFill>
            </a:rPr>
            <a:t>Random Cut Forest is a state-of-the-art anomaly detection algorithm that is both accurate and scalable.</a:t>
          </a:r>
          <a:r>
            <a:rPr lang="en-US" sz="1600" b="0" i="0" kern="1200" dirty="0" smtClean="0"/>
            <a:t> </a:t>
          </a:r>
          <a:r>
            <a:rPr lang="en-US" sz="1600" kern="1200" dirty="0" smtClean="0">
              <a:solidFill>
                <a:schemeClr val="bg1"/>
              </a:solidFill>
            </a:rPr>
            <a:t>The algorithm scales efficiently with the number of features, dataset size, and instances, making it versatile for anomaly detection tasks.</a:t>
          </a:r>
          <a:endParaRPr lang="en-US" sz="1600" kern="1200" dirty="0">
            <a:solidFill>
              <a:schemeClr val="bg1"/>
            </a:solidFill>
          </a:endParaRPr>
        </a:p>
      </dsp:txBody>
      <dsp:txXfrm>
        <a:off x="0" y="782201"/>
        <a:ext cx="5444492" cy="34403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8D566-1824-4DB5-BE30-DAD90FCC274C}">
      <dsp:nvSpPr>
        <dsp:cNvPr id="0" name=""/>
        <dsp:cNvSpPr/>
      </dsp:nvSpPr>
      <dsp:spPr>
        <a:xfrm>
          <a:off x="0" y="0"/>
          <a:ext cx="5444492" cy="79057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err="1" smtClean="0"/>
            <a:t>XGBoost</a:t>
          </a:r>
          <a:r>
            <a:rPr lang="en-US" sz="1800" kern="1200" dirty="0" smtClean="0"/>
            <a:t> Algorithm</a:t>
          </a:r>
          <a:endParaRPr lang="en-US" sz="1800" kern="1200" dirty="0"/>
        </a:p>
      </dsp:txBody>
      <dsp:txXfrm>
        <a:off x="38593" y="38593"/>
        <a:ext cx="5367306" cy="713393"/>
      </dsp:txXfrm>
    </dsp:sp>
    <dsp:sp modelId="{2C9AB0CB-C488-465F-B8D3-87DB8D2D4AC8}">
      <dsp:nvSpPr>
        <dsp:cNvPr id="0" name=""/>
        <dsp:cNvSpPr/>
      </dsp:nvSpPr>
      <dsp:spPr>
        <a:xfrm>
          <a:off x="0" y="796394"/>
          <a:ext cx="5444492" cy="345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863" tIns="20320" rIns="113792" bIns="20320" numCol="1" spcCol="1270" anchor="t" anchorCtr="0">
          <a:noAutofit/>
        </a:bodyPr>
        <a:lstStyle/>
        <a:p>
          <a:pPr marL="171450" lvl="1" indent="-171450" algn="just" defTabSz="711200" rtl="0">
            <a:lnSpc>
              <a:spcPct val="150000"/>
            </a:lnSpc>
            <a:spcBef>
              <a:spcPct val="0"/>
            </a:spcBef>
            <a:spcAft>
              <a:spcPct val="20000"/>
            </a:spcAft>
            <a:buChar char="••"/>
          </a:pPr>
          <a:r>
            <a:rPr lang="en-US" sz="1600" kern="1200" dirty="0" err="1" smtClean="0">
              <a:solidFill>
                <a:schemeClr val="bg1"/>
              </a:solidFill>
            </a:rPr>
            <a:t>XGBoost</a:t>
          </a:r>
          <a:r>
            <a:rPr lang="en-US" sz="1600" kern="1200" dirty="0" smtClean="0">
              <a:solidFill>
                <a:schemeClr val="bg1"/>
              </a:solidFill>
            </a:rPr>
            <a:t>, commonly referred to as </a:t>
          </a:r>
          <a:r>
            <a:rPr lang="en-US" sz="1600" kern="1200" dirty="0" err="1" smtClean="0">
              <a:solidFill>
                <a:schemeClr val="bg1"/>
              </a:solidFill>
            </a:rPr>
            <a:t>eXtreme</a:t>
          </a:r>
          <a:r>
            <a:rPr lang="en-US" sz="1600" kern="1200" dirty="0" smtClean="0">
              <a:solidFill>
                <a:schemeClr val="bg1"/>
              </a:solidFill>
            </a:rPr>
            <a:t> Gradient Boosting. This algorithm, is a type of supervised learning.</a:t>
          </a:r>
          <a:endParaRPr lang="en-US" sz="1600" kern="1200" dirty="0">
            <a:solidFill>
              <a:schemeClr val="bg1"/>
            </a:solidFill>
          </a:endParaRPr>
        </a:p>
        <a:p>
          <a:pPr marL="171450" lvl="1" indent="-171450" algn="just" defTabSz="711200" rtl="0">
            <a:lnSpc>
              <a:spcPct val="150000"/>
            </a:lnSpc>
            <a:spcBef>
              <a:spcPct val="0"/>
            </a:spcBef>
            <a:spcAft>
              <a:spcPct val="20000"/>
            </a:spcAft>
            <a:buChar char="••"/>
          </a:pPr>
          <a:r>
            <a:rPr lang="en-US" sz="1600" kern="1200" dirty="0" err="1" smtClean="0">
              <a:solidFill>
                <a:schemeClr val="bg1"/>
              </a:solidFill>
            </a:rPr>
            <a:t>XGBoost's</a:t>
          </a:r>
          <a:r>
            <a:rPr lang="en-US" sz="1600" kern="1200" dirty="0" smtClean="0">
              <a:solidFill>
                <a:schemeClr val="bg1"/>
              </a:solidFill>
            </a:rPr>
            <a:t> strength lies in its ability to handle diverse data types, relationships, and distributions.</a:t>
          </a:r>
          <a:endParaRPr lang="en-US" sz="1600" kern="1200" dirty="0">
            <a:solidFill>
              <a:schemeClr val="bg1"/>
            </a:solidFill>
          </a:endParaRPr>
        </a:p>
        <a:p>
          <a:pPr marL="171450" lvl="1" indent="-171450" algn="just" defTabSz="711200" rtl="0">
            <a:lnSpc>
              <a:spcPct val="150000"/>
            </a:lnSpc>
            <a:spcBef>
              <a:spcPct val="0"/>
            </a:spcBef>
            <a:spcAft>
              <a:spcPct val="20000"/>
            </a:spcAft>
            <a:buChar char="••"/>
          </a:pPr>
          <a:r>
            <a:rPr lang="en-US" sz="1600" kern="1200" dirty="0" smtClean="0">
              <a:solidFill>
                <a:schemeClr val="bg1"/>
              </a:solidFill>
            </a:rPr>
            <a:t>Whether you're dealing with regression, binary or multiclass classification, or ranking problems, </a:t>
          </a:r>
          <a:r>
            <a:rPr lang="en-US" sz="1600" kern="1200" dirty="0" err="1" smtClean="0">
              <a:solidFill>
                <a:schemeClr val="bg1"/>
              </a:solidFill>
            </a:rPr>
            <a:t>XGBoost</a:t>
          </a:r>
          <a:r>
            <a:rPr lang="en-US" sz="1600" kern="1200" dirty="0" smtClean="0">
              <a:solidFill>
                <a:schemeClr val="bg1"/>
              </a:solidFill>
            </a:rPr>
            <a:t> proves itself as a versatile and powerful tool.</a:t>
          </a:r>
          <a:endParaRPr lang="en-US" sz="1600" kern="1200" dirty="0">
            <a:solidFill>
              <a:schemeClr val="bg1"/>
            </a:solidFill>
          </a:endParaRPr>
        </a:p>
      </dsp:txBody>
      <dsp:txXfrm>
        <a:off x="0" y="796394"/>
        <a:ext cx="5444492" cy="34504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8D566-1824-4DB5-BE30-DAD90FCC274C}">
      <dsp:nvSpPr>
        <dsp:cNvPr id="0" name=""/>
        <dsp:cNvSpPr/>
      </dsp:nvSpPr>
      <dsp:spPr>
        <a:xfrm>
          <a:off x="0" y="0"/>
          <a:ext cx="5444492" cy="73633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Training of Random Cut Forest model</a:t>
          </a:r>
          <a:endParaRPr lang="en-US" sz="1800" kern="1200" dirty="0"/>
        </a:p>
      </dsp:txBody>
      <dsp:txXfrm>
        <a:off x="35945" y="35945"/>
        <a:ext cx="5372602" cy="664444"/>
      </dsp:txXfrm>
    </dsp:sp>
    <dsp:sp modelId="{2C9AB0CB-C488-465F-B8D3-87DB8D2D4AC8}">
      <dsp:nvSpPr>
        <dsp:cNvPr id="0" name=""/>
        <dsp:cNvSpPr/>
      </dsp:nvSpPr>
      <dsp:spPr>
        <a:xfrm>
          <a:off x="0" y="1309088"/>
          <a:ext cx="5444492" cy="1282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863" tIns="20320" rIns="113792" bIns="20320" numCol="1" spcCol="1270" anchor="t" anchorCtr="0">
          <a:noAutofit/>
        </a:bodyPr>
        <a:lstStyle/>
        <a:p>
          <a:pPr marL="171450" lvl="1" indent="-171450" algn="just" defTabSz="711200" rtl="0">
            <a:lnSpc>
              <a:spcPct val="150000"/>
            </a:lnSpc>
            <a:spcBef>
              <a:spcPct val="0"/>
            </a:spcBef>
            <a:spcAft>
              <a:spcPct val="20000"/>
            </a:spcAft>
            <a:buChar char="••"/>
          </a:pPr>
          <a:r>
            <a:rPr lang="en-US" sz="1600" b="0" i="0" kern="1200" dirty="0" smtClean="0">
              <a:solidFill>
                <a:schemeClr val="bg1"/>
              </a:solidFill>
            </a:rPr>
            <a:t>In a fraud detection scenario, we commonly have very few labeled examples, and labeling fraud can take a lot of time and effort. </a:t>
          </a:r>
          <a:endParaRPr lang="en-US" sz="1600" kern="1200" dirty="0">
            <a:solidFill>
              <a:schemeClr val="bg1"/>
            </a:solidFill>
          </a:endParaRPr>
        </a:p>
      </dsp:txBody>
      <dsp:txXfrm>
        <a:off x="0" y="1309088"/>
        <a:ext cx="5444492" cy="1282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8D566-1824-4DB5-BE30-DAD90FCC274C}">
      <dsp:nvSpPr>
        <dsp:cNvPr id="0" name=""/>
        <dsp:cNvSpPr/>
      </dsp:nvSpPr>
      <dsp:spPr>
        <a:xfrm>
          <a:off x="0" y="36577"/>
          <a:ext cx="5444492" cy="81248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Training an </a:t>
          </a:r>
          <a:r>
            <a:rPr lang="en-US" sz="1800" kern="1200" dirty="0" err="1" smtClean="0"/>
            <a:t>XGBoost</a:t>
          </a:r>
          <a:r>
            <a:rPr lang="en-US" sz="1800" kern="1200" dirty="0" smtClean="0"/>
            <a:t> a supervised model </a:t>
          </a:r>
          <a:endParaRPr lang="en-US" sz="1800" kern="1200" dirty="0"/>
        </a:p>
      </dsp:txBody>
      <dsp:txXfrm>
        <a:off x="39662" y="76239"/>
        <a:ext cx="5365168" cy="733157"/>
      </dsp:txXfrm>
    </dsp:sp>
    <dsp:sp modelId="{2C9AB0CB-C488-465F-B8D3-87DB8D2D4AC8}">
      <dsp:nvSpPr>
        <dsp:cNvPr id="0" name=""/>
        <dsp:cNvSpPr/>
      </dsp:nvSpPr>
      <dsp:spPr>
        <a:xfrm>
          <a:off x="0" y="992705"/>
          <a:ext cx="5444492" cy="3079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863" tIns="20320" rIns="113792" bIns="20320" numCol="1" spcCol="1270" anchor="t" anchorCtr="0">
          <a:noAutofit/>
        </a:bodyPr>
        <a:lstStyle/>
        <a:p>
          <a:pPr marL="171450" lvl="1" indent="-171450" algn="just" defTabSz="711200" rtl="0">
            <a:lnSpc>
              <a:spcPct val="150000"/>
            </a:lnSpc>
            <a:spcBef>
              <a:spcPct val="0"/>
            </a:spcBef>
            <a:spcAft>
              <a:spcPct val="20000"/>
            </a:spcAft>
            <a:buChar char="••"/>
          </a:pPr>
          <a:r>
            <a:rPr lang="en-US" sz="1600" b="0" i="0" kern="1200" dirty="0" smtClean="0">
              <a:solidFill>
                <a:schemeClr val="bg1"/>
              </a:solidFill>
            </a:rPr>
            <a:t>We choose the </a:t>
          </a:r>
          <a:r>
            <a:rPr lang="en-US" sz="1600" b="0" i="0" kern="1200" dirty="0" err="1" smtClean="0">
              <a:solidFill>
                <a:schemeClr val="bg1"/>
              </a:solidFill>
            </a:rPr>
            <a:t>XGBoost</a:t>
          </a:r>
          <a:r>
            <a:rPr lang="en-US" sz="1600" b="0" i="0" kern="1200" dirty="0" smtClean="0">
              <a:solidFill>
                <a:schemeClr val="bg1"/>
              </a:solidFill>
            </a:rPr>
            <a:t> algorithm because it has a proven track record, is highly scalable, and can deal with missing data. </a:t>
          </a:r>
          <a:endParaRPr lang="en-US" sz="1600" kern="1200" dirty="0">
            <a:solidFill>
              <a:schemeClr val="bg1"/>
            </a:solidFill>
          </a:endParaRPr>
        </a:p>
        <a:p>
          <a:pPr marL="171450" lvl="1" indent="-171450" algn="just" defTabSz="711200" rtl="0">
            <a:lnSpc>
              <a:spcPct val="150000"/>
            </a:lnSpc>
            <a:spcBef>
              <a:spcPct val="0"/>
            </a:spcBef>
            <a:spcAft>
              <a:spcPct val="20000"/>
            </a:spcAft>
            <a:buChar char="••"/>
          </a:pPr>
          <a:r>
            <a:rPr lang="en-US" sz="1600" b="0" i="0" kern="1200" dirty="0" smtClean="0">
              <a:solidFill>
                <a:schemeClr val="bg1"/>
              </a:solidFill>
            </a:rPr>
            <a:t>After we’ve gathered an adequate amount of labeled training data, we can use a supervised learning algorithm to discover relationships between the features and the classes..</a:t>
          </a:r>
          <a:endParaRPr lang="en-US" sz="1600" kern="1200" dirty="0">
            <a:solidFill>
              <a:schemeClr val="bg1"/>
            </a:solidFill>
          </a:endParaRPr>
        </a:p>
      </dsp:txBody>
      <dsp:txXfrm>
        <a:off x="0" y="992705"/>
        <a:ext cx="5444492" cy="30797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9E4B754-4DC3-4C8C-A1F4-2338646C9EE7}"/>
              </a:ext>
            </a:extLst>
          </p:cNvPr>
          <p:cNvSpPr/>
          <p:nvPr userDrawn="1"/>
        </p:nvSpPr>
        <p:spPr>
          <a:xfrm>
            <a:off x="3657599" y="1899950"/>
            <a:ext cx="7513502" cy="32903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 xmlns:a16="http://schemas.microsoft.com/office/drawing/2014/main" id="{4DA8F155-823F-4390-AE29-9A42370F64A6}"/>
              </a:ext>
            </a:extLst>
          </p:cNvPr>
          <p:cNvSpPr/>
          <p:nvPr userDrawn="1"/>
        </p:nvSpPr>
        <p:spPr>
          <a:xfrm rot="20400000">
            <a:off x="1053734" y="2229400"/>
            <a:ext cx="2882538" cy="3413760"/>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 xmlns:a16="http://schemas.microsoft.com/office/drawing/2014/main" id="{ABC13F41-5597-4231-A25B-47601CDF8AD2}"/>
              </a:ext>
            </a:extLst>
          </p:cNvPr>
          <p:cNvSpPr/>
          <p:nvPr userDrawn="1"/>
        </p:nvSpPr>
        <p:spPr>
          <a:xfrm rot="20640000">
            <a:off x="1079861" y="2203273"/>
            <a:ext cx="2882538" cy="3413760"/>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3AF551B5-EF5A-4E99-9B90-F47D4F11157A}"/>
              </a:ext>
            </a:extLst>
          </p:cNvPr>
          <p:cNvSpPr/>
          <p:nvPr userDrawn="1"/>
        </p:nvSpPr>
        <p:spPr>
          <a:xfrm rot="20971299">
            <a:off x="1114697" y="2133601"/>
            <a:ext cx="2882538" cy="341376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그림 개체 틀 2">
            <a:extLst>
              <a:ext uri="{FF2B5EF4-FFF2-40B4-BE49-F238E27FC236}">
                <a16:creationId xmlns="" xmlns:a16="http://schemas.microsoft.com/office/drawing/2014/main" id="{A629FDF1-9B7E-40A0-996F-464F0CA54B13}"/>
              </a:ext>
            </a:extLst>
          </p:cNvPr>
          <p:cNvSpPr>
            <a:spLocks noGrp="1"/>
          </p:cNvSpPr>
          <p:nvPr>
            <p:ph type="pic" sz="quarter" idx="14" hasCustomPrompt="1"/>
          </p:nvPr>
        </p:nvSpPr>
        <p:spPr>
          <a:xfrm rot="20971299">
            <a:off x="1195968" y="2286619"/>
            <a:ext cx="2598070" cy="23550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Text Placeholder 9">
            <a:extLst>
              <a:ext uri="{FF2B5EF4-FFF2-40B4-BE49-F238E27FC236}">
                <a16:creationId xmlns="" xmlns:a16="http://schemas.microsoft.com/office/drawing/2014/main" id="{86D43AD6-D84A-4B72-9E96-43E1EDE52FE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07D3BA0-44B2-46FB-BA46-78FD682AE5C1}"/>
              </a:ext>
            </a:extLst>
          </p:cNvPr>
          <p:cNvSpPr/>
          <p:nvPr userDrawn="1"/>
        </p:nvSpPr>
        <p:spPr>
          <a:xfrm>
            <a:off x="3397776" y="2717708"/>
            <a:ext cx="8794226" cy="240487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3">
            <a:extLst>
              <a:ext uri="{FF2B5EF4-FFF2-40B4-BE49-F238E27FC236}">
                <a16:creationId xmlns="" xmlns:a16="http://schemas.microsoft.com/office/drawing/2014/main" id="{0A6085AF-8312-488B-915E-3BE34B5C5510}"/>
              </a:ext>
            </a:extLst>
          </p:cNvPr>
          <p:cNvGrpSpPr/>
          <p:nvPr userDrawn="1"/>
        </p:nvGrpSpPr>
        <p:grpSpPr>
          <a:xfrm>
            <a:off x="733478" y="1571013"/>
            <a:ext cx="2664296" cy="4683693"/>
            <a:chOff x="445712" y="1449040"/>
            <a:chExt cx="2113018" cy="3924176"/>
          </a:xfrm>
        </p:grpSpPr>
        <p:sp>
          <p:nvSpPr>
            <p:cNvPr id="4" name="Rounded Rectangle 4">
              <a:extLst>
                <a:ext uri="{FF2B5EF4-FFF2-40B4-BE49-F238E27FC236}">
                  <a16:creationId xmlns="" xmlns:a16="http://schemas.microsoft.com/office/drawing/2014/main" id="{987062C0-05F8-45F0-B431-A19091845A6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5">
              <a:extLst>
                <a:ext uri="{FF2B5EF4-FFF2-40B4-BE49-F238E27FC236}">
                  <a16:creationId xmlns="" xmlns:a16="http://schemas.microsoft.com/office/drawing/2014/main" id="{36F36A2D-8114-4DFF-A3D8-17822CB5516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6">
              <a:extLst>
                <a:ext uri="{FF2B5EF4-FFF2-40B4-BE49-F238E27FC236}">
                  <a16:creationId xmlns="" xmlns:a16="http://schemas.microsoft.com/office/drawing/2014/main" id="{33248F87-4C2B-4D9B-AA39-3A4B18A791A5}"/>
                </a:ext>
              </a:extLst>
            </p:cNvPr>
            <p:cNvGrpSpPr/>
            <p:nvPr userDrawn="1"/>
          </p:nvGrpSpPr>
          <p:grpSpPr>
            <a:xfrm>
              <a:off x="1407705" y="5045834"/>
              <a:ext cx="211967" cy="211967"/>
              <a:chOff x="1549420" y="5712364"/>
              <a:chExt cx="312583" cy="312583"/>
            </a:xfrm>
          </p:grpSpPr>
          <p:sp>
            <p:nvSpPr>
              <p:cNvPr id="7" name="Oval 7">
                <a:extLst>
                  <a:ext uri="{FF2B5EF4-FFF2-40B4-BE49-F238E27FC236}">
                    <a16:creationId xmlns="" xmlns:a16="http://schemas.microsoft.com/office/drawing/2014/main" id="{D0598808-64A4-46FF-8C2E-8181D589329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8">
                <a:extLst>
                  <a:ext uri="{FF2B5EF4-FFF2-40B4-BE49-F238E27FC236}">
                    <a16:creationId xmlns="" xmlns:a16="http://schemas.microsoft.com/office/drawing/2014/main" id="{26624B40-E7CF-4F22-BFA1-A58EE30E3011}"/>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 xmlns:a16="http://schemas.microsoft.com/office/drawing/2014/main" id="{2E2500DA-59F0-43FA-B844-EF2A2432917E}"/>
              </a:ext>
            </a:extLst>
          </p:cNvPr>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 xmlns:a16="http://schemas.microsoft.com/office/drawing/2014/main" id="{32AF56A3-FC83-406A-AFD7-E86D5DFA60C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FC835C0B-210D-4629-BE2F-68A3232EEFED}"/>
              </a:ext>
            </a:extLst>
          </p:cNvPr>
          <p:cNvSpPr>
            <a:spLocks noGrp="1"/>
          </p:cNvSpPr>
          <p:nvPr>
            <p:ph type="pic" idx="10" hasCustomPrompt="1"/>
          </p:nvPr>
        </p:nvSpPr>
        <p:spPr>
          <a:xfrm>
            <a:off x="0" y="0"/>
            <a:ext cx="6096000" cy="6858000"/>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B407F4-FA9B-41E2-B866-400B7FB08B9D}"/>
              </a:ext>
            </a:extLst>
          </p:cNvPr>
          <p:cNvSpPr/>
          <p:nvPr userDrawn="1"/>
        </p:nvSpPr>
        <p:spPr>
          <a:xfrm>
            <a:off x="0" y="3356993"/>
            <a:ext cx="12192000" cy="35010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그림 개체 틀 2">
            <a:extLst>
              <a:ext uri="{FF2B5EF4-FFF2-40B4-BE49-F238E27FC236}">
                <a16:creationId xmlns="" xmlns:a16="http://schemas.microsoft.com/office/drawing/2014/main" id="{201DC724-E671-4841-94FA-260EF60C81B9}"/>
              </a:ext>
            </a:extLst>
          </p:cNvPr>
          <p:cNvSpPr>
            <a:spLocks noGrp="1"/>
          </p:cNvSpPr>
          <p:nvPr>
            <p:ph type="pic" sz="quarter" idx="10" hasCustomPrompt="1"/>
          </p:nvPr>
        </p:nvSpPr>
        <p:spPr>
          <a:xfrm>
            <a:off x="0" y="0"/>
            <a:ext cx="12192000" cy="3265714"/>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85000"/>
                    <a:lumOff val="1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14">
            <a:extLst>
              <a:ext uri="{FF2B5EF4-FFF2-40B4-BE49-F238E27FC236}">
                <a16:creationId xmlns="" xmlns:a16="http://schemas.microsoft.com/office/drawing/2014/main" id="{2A5EFF17-8A1F-4EFE-B5A6-8F6566FC2C4A}"/>
              </a:ext>
            </a:extLst>
          </p:cNvPr>
          <p:cNvSpPr/>
          <p:nvPr userDrawn="1"/>
        </p:nvSpPr>
        <p:spPr>
          <a:xfrm>
            <a:off x="3546532" y="605216"/>
            <a:ext cx="7739777" cy="5654186"/>
          </a:xfrm>
          <a:prstGeom prst="rect">
            <a:avLst/>
          </a:prstGeom>
          <a:solidFill>
            <a:schemeClr val="accent1">
              <a:lumMod val="20000"/>
              <a:lumOff val="80000"/>
              <a:alpha val="40000"/>
            </a:schemeClr>
          </a:solidFill>
          <a:ln w="9525">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Picture Placeholder 2">
            <a:extLst>
              <a:ext uri="{FF2B5EF4-FFF2-40B4-BE49-F238E27FC236}">
                <a16:creationId xmlns="" xmlns:a16="http://schemas.microsoft.com/office/drawing/2014/main" id="{00ED0584-F2C3-41AF-BC8C-4F3494A55063}"/>
              </a:ext>
            </a:extLst>
          </p:cNvPr>
          <p:cNvSpPr>
            <a:spLocks noGrp="1"/>
          </p:cNvSpPr>
          <p:nvPr>
            <p:ph type="pic" idx="12" hasCustomPrompt="1"/>
          </p:nvPr>
        </p:nvSpPr>
        <p:spPr>
          <a:xfrm>
            <a:off x="8925665" y="786795"/>
            <a:ext cx="2160000" cy="26647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 xmlns:a16="http://schemas.microsoft.com/office/drawing/2014/main" id="{79AEEB82-EF4B-4E96-BE47-1E2CB5E153B5}"/>
              </a:ext>
            </a:extLst>
          </p:cNvPr>
          <p:cNvSpPr>
            <a:spLocks noGrp="1"/>
          </p:cNvSpPr>
          <p:nvPr>
            <p:ph type="pic" idx="13" hasCustomPrompt="1"/>
          </p:nvPr>
        </p:nvSpPr>
        <p:spPr>
          <a:xfrm>
            <a:off x="6351534" y="786795"/>
            <a:ext cx="2160000" cy="26647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 xmlns:a16="http://schemas.microsoft.com/office/drawing/2014/main" id="{2E7D6D49-3726-40D2-84D9-00D261A0C6C0}"/>
              </a:ext>
            </a:extLst>
          </p:cNvPr>
          <p:cNvSpPr>
            <a:spLocks noGrp="1"/>
          </p:cNvSpPr>
          <p:nvPr>
            <p:ph type="pic" idx="14" hasCustomPrompt="1"/>
          </p:nvPr>
        </p:nvSpPr>
        <p:spPr>
          <a:xfrm>
            <a:off x="3777404" y="786795"/>
            <a:ext cx="2160000" cy="26647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Rectangle 48">
            <a:extLst>
              <a:ext uri="{FF2B5EF4-FFF2-40B4-BE49-F238E27FC236}">
                <a16:creationId xmlns="" xmlns:a16="http://schemas.microsoft.com/office/drawing/2014/main" id="{C9A7D53C-AAD7-4C4F-98FE-989DB8C4E4AE}"/>
              </a:ext>
            </a:extLst>
          </p:cNvPr>
          <p:cNvSpPr/>
          <p:nvPr userDrawn="1"/>
        </p:nvSpPr>
        <p:spPr>
          <a:xfrm>
            <a:off x="3777404" y="3657674"/>
            <a:ext cx="2160000" cy="648000"/>
          </a:xfrm>
          <a:prstGeom prst="rect">
            <a:avLst/>
          </a:prstGeom>
          <a:solidFill>
            <a:schemeClr val="accent2"/>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Rectangle 17">
            <a:extLst>
              <a:ext uri="{FF2B5EF4-FFF2-40B4-BE49-F238E27FC236}">
                <a16:creationId xmlns="" xmlns:a16="http://schemas.microsoft.com/office/drawing/2014/main" id="{6D70F945-0B47-41F2-9A4C-80A8C0FA560F}"/>
              </a:ext>
            </a:extLst>
          </p:cNvPr>
          <p:cNvSpPr/>
          <p:nvPr userDrawn="1"/>
        </p:nvSpPr>
        <p:spPr>
          <a:xfrm>
            <a:off x="6351534" y="3647370"/>
            <a:ext cx="2160000" cy="648000"/>
          </a:xfrm>
          <a:prstGeom prst="rect">
            <a:avLst/>
          </a:prstGeom>
          <a:solidFill>
            <a:schemeClr val="accent3"/>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10" name="Rectangle 20">
            <a:extLst>
              <a:ext uri="{FF2B5EF4-FFF2-40B4-BE49-F238E27FC236}">
                <a16:creationId xmlns="" xmlns:a16="http://schemas.microsoft.com/office/drawing/2014/main" id="{1A9B0014-97D3-4A1F-8DD0-65E1878FEC29}"/>
              </a:ext>
            </a:extLst>
          </p:cNvPr>
          <p:cNvSpPr/>
          <p:nvPr userDrawn="1"/>
        </p:nvSpPr>
        <p:spPr>
          <a:xfrm>
            <a:off x="8925665" y="3657674"/>
            <a:ext cx="2160000" cy="648000"/>
          </a:xfrm>
          <a:prstGeom prst="rect">
            <a:avLst/>
          </a:prstGeom>
          <a:solidFill>
            <a:schemeClr val="accent4"/>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17">
            <a:extLst>
              <a:ext uri="{FF2B5EF4-FFF2-40B4-BE49-F238E27FC236}">
                <a16:creationId xmlns="" xmlns:a16="http://schemas.microsoft.com/office/drawing/2014/main" id="{4F18B6D2-5C5D-47DB-A9C0-8956628EC408}"/>
              </a:ext>
            </a:extLst>
          </p:cNvPr>
          <p:cNvSpPr>
            <a:spLocks noGrp="1"/>
          </p:cNvSpPr>
          <p:nvPr>
            <p:ph type="pic" sz="quarter" idx="11" hasCustomPrompt="1"/>
          </p:nvPr>
        </p:nvSpPr>
        <p:spPr>
          <a:xfrm>
            <a:off x="3022283" y="1354778"/>
            <a:ext cx="6150293" cy="3448050"/>
          </a:xfrm>
          <a:custGeom>
            <a:avLst/>
            <a:gdLst>
              <a:gd name="connsiteX0" fmla="*/ 2106931 w 6150293"/>
              <a:gd name="connsiteY0" fmla="*/ 0 h 3448050"/>
              <a:gd name="connsiteX1" fmla="*/ 6150293 w 6150293"/>
              <a:gd name="connsiteY1" fmla="*/ 0 h 3448050"/>
              <a:gd name="connsiteX2" fmla="*/ 4042410 w 6150293"/>
              <a:gd name="connsiteY2" fmla="*/ 3448050 h 3448050"/>
              <a:gd name="connsiteX3" fmla="*/ 0 w 6150293"/>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6150293" h="3448050">
                <a:moveTo>
                  <a:pt x="2106931" y="0"/>
                </a:moveTo>
                <a:lnTo>
                  <a:pt x="6150293" y="0"/>
                </a:lnTo>
                <a:lnTo>
                  <a:pt x="4042410"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Picture Placeholder 16">
            <a:extLst>
              <a:ext uri="{FF2B5EF4-FFF2-40B4-BE49-F238E27FC236}">
                <a16:creationId xmlns="" xmlns:a16="http://schemas.microsoft.com/office/drawing/2014/main" id="{CE714F04-55A7-4BE0-8CC4-1E45DC71E7CF}"/>
              </a:ext>
            </a:extLst>
          </p:cNvPr>
          <p:cNvSpPr>
            <a:spLocks noGrp="1"/>
          </p:cNvSpPr>
          <p:nvPr>
            <p:ph type="pic" sz="quarter" idx="12" hasCustomPrompt="1"/>
          </p:nvPr>
        </p:nvSpPr>
        <p:spPr>
          <a:xfrm>
            <a:off x="528638" y="1354778"/>
            <a:ext cx="4429125" cy="3448050"/>
          </a:xfrm>
          <a:custGeom>
            <a:avLst/>
            <a:gdLst>
              <a:gd name="connsiteX0" fmla="*/ 0 w 4429125"/>
              <a:gd name="connsiteY0" fmla="*/ 0 h 3448050"/>
              <a:gd name="connsiteX1" fmla="*/ 4429125 w 4429125"/>
              <a:gd name="connsiteY1" fmla="*/ 0 h 3448050"/>
              <a:gd name="connsiteX2" fmla="*/ 2322195 w 4429125"/>
              <a:gd name="connsiteY2" fmla="*/ 3448050 h 3448050"/>
              <a:gd name="connsiteX3" fmla="*/ 0 w 4429125"/>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9125" h="3448050">
                <a:moveTo>
                  <a:pt x="0" y="0"/>
                </a:moveTo>
                <a:lnTo>
                  <a:pt x="4429125" y="0"/>
                </a:lnTo>
                <a:lnTo>
                  <a:pt x="2322195"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Picture Placeholder 15">
            <a:extLst>
              <a:ext uri="{FF2B5EF4-FFF2-40B4-BE49-F238E27FC236}">
                <a16:creationId xmlns="" xmlns:a16="http://schemas.microsoft.com/office/drawing/2014/main" id="{B8577899-E80A-446F-928F-4A7BD68DC81A}"/>
              </a:ext>
            </a:extLst>
          </p:cNvPr>
          <p:cNvSpPr>
            <a:spLocks noGrp="1"/>
          </p:cNvSpPr>
          <p:nvPr>
            <p:ph type="pic" sz="quarter" idx="13" hasCustomPrompt="1"/>
          </p:nvPr>
        </p:nvSpPr>
        <p:spPr>
          <a:xfrm>
            <a:off x="7236142" y="1354778"/>
            <a:ext cx="4426268" cy="3448050"/>
          </a:xfrm>
          <a:custGeom>
            <a:avLst/>
            <a:gdLst>
              <a:gd name="connsiteX0" fmla="*/ 2107883 w 4426268"/>
              <a:gd name="connsiteY0" fmla="*/ 0 h 3448050"/>
              <a:gd name="connsiteX1" fmla="*/ 4426268 w 4426268"/>
              <a:gd name="connsiteY1" fmla="*/ 0 h 3448050"/>
              <a:gd name="connsiteX2" fmla="*/ 4426268 w 4426268"/>
              <a:gd name="connsiteY2" fmla="*/ 3448050 h 3448050"/>
              <a:gd name="connsiteX3" fmla="*/ 0 w 4426268"/>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6268" h="3448050">
                <a:moveTo>
                  <a:pt x="2107883" y="0"/>
                </a:moveTo>
                <a:lnTo>
                  <a:pt x="4426268" y="0"/>
                </a:lnTo>
                <a:lnTo>
                  <a:pt x="4426268"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Text Placeholder 9">
            <a:extLst>
              <a:ext uri="{FF2B5EF4-FFF2-40B4-BE49-F238E27FC236}">
                <a16:creationId xmlns="" xmlns:a16="http://schemas.microsoft.com/office/drawing/2014/main" id="{BA9F4281-A145-44F7-9997-DCA804665E4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F85574-3957-4258-9F62-85836DD5E285}"/>
              </a:ext>
            </a:extLst>
          </p:cNvPr>
          <p:cNvSpPr/>
          <p:nvPr userDrawn="1"/>
        </p:nvSpPr>
        <p:spPr>
          <a:xfrm>
            <a:off x="0" y="3429000"/>
            <a:ext cx="12192000" cy="3429000"/>
          </a:xfrm>
          <a:prstGeom prst="rect">
            <a:avLst/>
          </a:prstGeom>
          <a:solidFill>
            <a:srgbClr val="5768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20" name="Oval 19">
            <a:extLst>
              <a:ext uri="{FF2B5EF4-FFF2-40B4-BE49-F238E27FC236}">
                <a16:creationId xmlns="" xmlns:a16="http://schemas.microsoft.com/office/drawing/2014/main" id="{C3C66A27-3F8E-4C95-98C8-E03010046AB1}"/>
              </a:ext>
            </a:extLst>
          </p:cNvPr>
          <p:cNvSpPr/>
          <p:nvPr userDrawn="1"/>
        </p:nvSpPr>
        <p:spPr>
          <a:xfrm>
            <a:off x="2396805" y="4022620"/>
            <a:ext cx="7349423" cy="68922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7" name="Group 6">
            <a:extLst>
              <a:ext uri="{FF2B5EF4-FFF2-40B4-BE49-F238E27FC236}">
                <a16:creationId xmlns="" xmlns:a16="http://schemas.microsoft.com/office/drawing/2014/main" id="{B8678E9D-698F-4A82-8EA3-56A0340B0919}"/>
              </a:ext>
            </a:extLst>
          </p:cNvPr>
          <p:cNvGrpSpPr/>
          <p:nvPr userDrawn="1"/>
        </p:nvGrpSpPr>
        <p:grpSpPr>
          <a:xfrm>
            <a:off x="3441554" y="1542094"/>
            <a:ext cx="5265908" cy="2893260"/>
            <a:chOff x="-548507" y="477868"/>
            <a:chExt cx="11570449" cy="6357177"/>
          </a:xfrm>
        </p:grpSpPr>
        <p:sp>
          <p:nvSpPr>
            <p:cNvPr id="8" name="Freeform: Shape 7">
              <a:extLst>
                <a:ext uri="{FF2B5EF4-FFF2-40B4-BE49-F238E27FC236}">
                  <a16:creationId xmlns="" xmlns:a16="http://schemas.microsoft.com/office/drawing/2014/main" id="{349EAC62-464A-4308-8F57-7689F2BF4D4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8CBB0181-9AE0-41EA-BF27-629988EA99DB}"/>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10" name="Freeform: Shape 9">
              <a:extLst>
                <a:ext uri="{FF2B5EF4-FFF2-40B4-BE49-F238E27FC236}">
                  <a16:creationId xmlns="" xmlns:a16="http://schemas.microsoft.com/office/drawing/2014/main" id="{637BB483-C0DE-48B7-B822-12B03532C32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741A0587-13F7-40F1-81D6-73C02AA8566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 name="Freeform: Shape 11">
              <a:extLst>
                <a:ext uri="{FF2B5EF4-FFF2-40B4-BE49-F238E27FC236}">
                  <a16:creationId xmlns="" xmlns:a16="http://schemas.microsoft.com/office/drawing/2014/main" id="{E2B37EF8-79AF-4AF6-ACDE-3C0AB2B5F05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3" name="Group 12">
              <a:extLst>
                <a:ext uri="{FF2B5EF4-FFF2-40B4-BE49-F238E27FC236}">
                  <a16:creationId xmlns="" xmlns:a16="http://schemas.microsoft.com/office/drawing/2014/main" id="{7683FEE5-01F9-41A0-B081-2319B4F4C6CB}"/>
                </a:ext>
              </a:extLst>
            </p:cNvPr>
            <p:cNvGrpSpPr/>
            <p:nvPr/>
          </p:nvGrpSpPr>
          <p:grpSpPr>
            <a:xfrm>
              <a:off x="1606" y="6382978"/>
              <a:ext cx="413937" cy="115242"/>
              <a:chOff x="5955" y="6353672"/>
              <a:chExt cx="413937" cy="115242"/>
            </a:xfrm>
          </p:grpSpPr>
          <p:sp>
            <p:nvSpPr>
              <p:cNvPr id="18" name="Rectangle: Rounded Corners 17">
                <a:extLst>
                  <a:ext uri="{FF2B5EF4-FFF2-40B4-BE49-F238E27FC236}">
                    <a16:creationId xmlns="" xmlns:a16="http://schemas.microsoft.com/office/drawing/2014/main" id="{AFD86A72-6EB7-4F8A-A66B-607B810E9E5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 xmlns:a16="http://schemas.microsoft.com/office/drawing/2014/main" id="{68510871-FC72-47B9-9A82-9D4CE60FDD7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 xmlns:a16="http://schemas.microsoft.com/office/drawing/2014/main" id="{BFADA9A8-281F-45F4-BD97-6707E049DD33}"/>
                </a:ext>
              </a:extLst>
            </p:cNvPr>
            <p:cNvGrpSpPr/>
            <p:nvPr/>
          </p:nvGrpSpPr>
          <p:grpSpPr>
            <a:xfrm>
              <a:off x="9855291" y="6381600"/>
              <a:ext cx="885989" cy="115242"/>
              <a:chOff x="5955" y="6353672"/>
              <a:chExt cx="413937" cy="115242"/>
            </a:xfrm>
          </p:grpSpPr>
          <p:sp>
            <p:nvSpPr>
              <p:cNvPr id="16" name="Rectangle: Rounded Corners 15">
                <a:extLst>
                  <a:ext uri="{FF2B5EF4-FFF2-40B4-BE49-F238E27FC236}">
                    <a16:creationId xmlns="" xmlns:a16="http://schemas.microsoft.com/office/drawing/2014/main" id="{9F16C24A-8853-427A-96DB-03AEBA177E6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 xmlns:a16="http://schemas.microsoft.com/office/drawing/2014/main" id="{406F3071-5118-4B93-BF58-C44FE43BB10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reeform: Shape 14">
              <a:extLst>
                <a:ext uri="{FF2B5EF4-FFF2-40B4-BE49-F238E27FC236}">
                  <a16:creationId xmlns="" xmlns:a16="http://schemas.microsoft.com/office/drawing/2014/main" id="{B3DBF19D-A50C-45CE-B027-30B706612FC7}"/>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6" name="Picture Placeholder 2">
            <a:extLst>
              <a:ext uri="{FF2B5EF4-FFF2-40B4-BE49-F238E27FC236}">
                <a16:creationId xmlns="" xmlns:a16="http://schemas.microsoft.com/office/drawing/2014/main" id="{31BC85E2-8E12-4441-BFE9-E482D35314B9}"/>
              </a:ext>
            </a:extLst>
          </p:cNvPr>
          <p:cNvSpPr>
            <a:spLocks noGrp="1"/>
          </p:cNvSpPr>
          <p:nvPr>
            <p:ph type="pic" idx="13" hasCustomPrompt="1"/>
          </p:nvPr>
        </p:nvSpPr>
        <p:spPr>
          <a:xfrm>
            <a:off x="4128882" y="1660703"/>
            <a:ext cx="3892488" cy="238814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1" name="Text Placeholder 9">
            <a:extLst>
              <a:ext uri="{FF2B5EF4-FFF2-40B4-BE49-F238E27FC236}">
                <a16:creationId xmlns="" xmlns:a16="http://schemas.microsoft.com/office/drawing/2014/main" id="{1F0B1779-4273-4404-98BD-77AF543CCDD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79" r:id="rId8"/>
    <p:sldLayoutId id="2147483681" r:id="rId9"/>
    <p:sldLayoutId id="2147483682" r:id="rId10"/>
    <p:sldLayoutId id="2147483684" r:id="rId11"/>
    <p:sldLayoutId id="2147483683"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hyperlink" Target="http://mlg.ulb.ac.be/" TargetMode="Externa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03B4C724-0776-4328-8F0A-B72DA1579537}"/>
              </a:ext>
            </a:extLst>
          </p:cNvPr>
          <p:cNvSpPr txBox="1"/>
          <p:nvPr/>
        </p:nvSpPr>
        <p:spPr>
          <a:xfrm>
            <a:off x="860077" y="2393649"/>
            <a:ext cx="5585989" cy="2554545"/>
          </a:xfrm>
          <a:prstGeom prst="rect">
            <a:avLst/>
          </a:prstGeom>
          <a:noFill/>
        </p:spPr>
        <p:txBody>
          <a:bodyPr wrap="square" rtlCol="0" anchor="ctr">
            <a:spAutoFit/>
          </a:bodyPr>
          <a:lstStyle/>
          <a:p>
            <a:r>
              <a:rPr lang="en-US" sz="4000" b="1" dirty="0">
                <a:solidFill>
                  <a:schemeClr val="bg1"/>
                </a:solidFill>
                <a:latin typeface="Arial Rounded MT Bold" panose="020F0704030504030204" pitchFamily="34" charset="0"/>
              </a:rPr>
              <a:t>Enhancing Credit Card Fraud Detection: A Machine Learning Approach.</a:t>
            </a:r>
            <a:endParaRPr lang="ko-KR" altLang="en-US" sz="4000" dirty="0">
              <a:solidFill>
                <a:schemeClr val="bg1"/>
              </a:solidFill>
              <a:latin typeface="Arial Rounded MT Bold" panose="020F0704030504030204" pitchFamily="34" charset="0"/>
              <a:cs typeface="Arial" pitchFamily="34" charset="0"/>
            </a:endParaRPr>
          </a:p>
        </p:txBody>
      </p:sp>
    </p:spTree>
    <p:extLst>
      <p:ext uri="{BB962C8B-B14F-4D97-AF65-F5344CB8AC3E}">
        <p14:creationId xmlns:p14="http://schemas.microsoft.com/office/powerpoint/2010/main" val="890719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22553" y="2061029"/>
            <a:ext cx="10153660" cy="4630842"/>
          </a:xfrm>
          <a:prstGeom prst="rect">
            <a:avLst/>
          </a:prstGeom>
        </p:spPr>
      </p:pic>
      <p:sp>
        <p:nvSpPr>
          <p:cNvPr id="6" name="Rectangle 5"/>
          <p:cNvSpPr/>
          <p:nvPr/>
        </p:nvSpPr>
        <p:spPr>
          <a:xfrm>
            <a:off x="384412" y="1553234"/>
            <a:ext cx="11071413" cy="369332"/>
          </a:xfrm>
          <a:prstGeom prst="rect">
            <a:avLst/>
          </a:prstGeom>
        </p:spPr>
        <p:txBody>
          <a:bodyPr wrap="square">
            <a:spAutoFit/>
          </a:bodyPr>
          <a:lstStyle/>
          <a:p>
            <a:r>
              <a:rPr lang="en-US" dirty="0">
                <a:solidFill>
                  <a:schemeClr val="bg1"/>
                </a:solidFill>
              </a:rPr>
              <a:t>This image shows a screenshot of an AWS S3 bucket containing objects </a:t>
            </a:r>
            <a:r>
              <a:rPr lang="en-US" dirty="0" smtClean="0">
                <a:solidFill>
                  <a:schemeClr val="bg1"/>
                </a:solidFill>
              </a:rPr>
              <a:t>used to perform fraud </a:t>
            </a:r>
            <a:r>
              <a:rPr lang="en-US" dirty="0">
                <a:solidFill>
                  <a:schemeClr val="bg1"/>
                </a:solidFill>
              </a:rPr>
              <a:t>detection</a:t>
            </a:r>
          </a:p>
        </p:txBody>
      </p:sp>
      <p:sp>
        <p:nvSpPr>
          <p:cNvPr id="7" name="Text Placeholder 1">
            <a:extLst>
              <a:ext uri="{FF2B5EF4-FFF2-40B4-BE49-F238E27FC236}">
                <a16:creationId xmlns="" xmlns:a16="http://schemas.microsoft.com/office/drawing/2014/main" id="{D735F7F3-C1B5-4B60-A00A-4EB618DDFB5A}"/>
              </a:ext>
            </a:extLst>
          </p:cNvPr>
          <p:cNvSpPr txBox="1">
            <a:spLocks/>
          </p:cNvSpPr>
          <p:nvPr/>
        </p:nvSpPr>
        <p:spPr>
          <a:xfrm>
            <a:off x="415925" y="717096"/>
            <a:ext cx="11572875" cy="72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smtClean="0">
                <a:solidFill>
                  <a:schemeClr val="bg1"/>
                </a:solidFill>
              </a:rPr>
              <a:t>S3 BUCKET SNAPSHOT</a:t>
            </a:r>
            <a:endParaRPr 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790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txBox="1">
            <a:spLocks/>
          </p:cNvSpPr>
          <p:nvPr/>
        </p:nvSpPr>
        <p:spPr>
          <a:xfrm>
            <a:off x="619125" y="339725"/>
            <a:ext cx="11572875" cy="72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chemeClr val="bg1"/>
                </a:solidFill>
                <a:latin typeface="Times New Roman" panose="02020603050405020304" pitchFamily="18" charset="0"/>
                <a:cs typeface="Times New Roman" panose="02020603050405020304" pitchFamily="18" charset="0"/>
              </a:rPr>
              <a:t>IMPLEMENTATION</a:t>
            </a:r>
          </a:p>
        </p:txBody>
      </p:sp>
      <p:graphicFrame>
        <p:nvGraphicFramePr>
          <p:cNvPr id="7" name="Diagram 6"/>
          <p:cNvGraphicFramePr/>
          <p:nvPr>
            <p:extLst>
              <p:ext uri="{D42A27DB-BD31-4B8C-83A1-F6EECF244321}">
                <p14:modId xmlns:p14="http://schemas.microsoft.com/office/powerpoint/2010/main" val="3348331728"/>
              </p:ext>
            </p:extLst>
          </p:nvPr>
        </p:nvGraphicFramePr>
        <p:xfrm>
          <a:off x="709565" y="1712686"/>
          <a:ext cx="5444492" cy="4252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a:stretch>
            <a:fillRect/>
          </a:stretch>
        </p:blipFill>
        <p:spPr>
          <a:xfrm>
            <a:off x="6396264" y="1572077"/>
            <a:ext cx="5562600" cy="3733801"/>
          </a:xfrm>
          <a:prstGeom prst="rect">
            <a:avLst/>
          </a:prstGeom>
        </p:spPr>
      </p:pic>
      <p:sp>
        <p:nvSpPr>
          <p:cNvPr id="10" name="TextBox 9"/>
          <p:cNvSpPr txBox="1"/>
          <p:nvPr/>
        </p:nvSpPr>
        <p:spPr>
          <a:xfrm>
            <a:off x="7576458" y="5370286"/>
            <a:ext cx="4049485" cy="369332"/>
          </a:xfrm>
          <a:prstGeom prst="rect">
            <a:avLst/>
          </a:prstGeom>
          <a:noFill/>
        </p:spPr>
        <p:txBody>
          <a:bodyPr wrap="square" rtlCol="0">
            <a:spAutoFit/>
          </a:bodyPr>
          <a:lstStyle/>
          <a:p>
            <a:r>
              <a:rPr lang="en-US" i="1" dirty="0" smtClean="0">
                <a:solidFill>
                  <a:schemeClr val="bg1"/>
                </a:solidFill>
              </a:rPr>
              <a:t>Snapshot of AWS </a:t>
            </a:r>
            <a:r>
              <a:rPr lang="en-US" i="1" dirty="0" err="1" smtClean="0">
                <a:solidFill>
                  <a:schemeClr val="bg1"/>
                </a:solidFill>
              </a:rPr>
              <a:t>SageMaker</a:t>
            </a:r>
            <a:endParaRPr lang="en-US" i="1" dirty="0">
              <a:solidFill>
                <a:schemeClr val="bg1"/>
              </a:solidFill>
            </a:endParaRPr>
          </a:p>
        </p:txBody>
      </p:sp>
    </p:spTree>
    <p:extLst>
      <p:ext uri="{BB962C8B-B14F-4D97-AF65-F5344CB8AC3E}">
        <p14:creationId xmlns:p14="http://schemas.microsoft.com/office/powerpoint/2010/main" val="667198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txBox="1">
            <a:spLocks/>
          </p:cNvSpPr>
          <p:nvPr/>
        </p:nvSpPr>
        <p:spPr>
          <a:xfrm>
            <a:off x="619125" y="339725"/>
            <a:ext cx="11572875" cy="72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chemeClr val="bg1"/>
                </a:solidFill>
                <a:latin typeface="Times New Roman" panose="02020603050405020304" pitchFamily="18" charset="0"/>
                <a:cs typeface="Times New Roman" panose="02020603050405020304" pitchFamily="18" charset="0"/>
              </a:rPr>
              <a:t>IMPLEMENTATION</a:t>
            </a:r>
          </a:p>
        </p:txBody>
      </p:sp>
      <p:graphicFrame>
        <p:nvGraphicFramePr>
          <p:cNvPr id="3" name="Diagram 2"/>
          <p:cNvGraphicFramePr/>
          <p:nvPr>
            <p:extLst>
              <p:ext uri="{D42A27DB-BD31-4B8C-83A1-F6EECF244321}">
                <p14:modId xmlns:p14="http://schemas.microsoft.com/office/powerpoint/2010/main" val="4183919370"/>
              </p:ext>
            </p:extLst>
          </p:nvPr>
        </p:nvGraphicFramePr>
        <p:xfrm>
          <a:off x="680536" y="1465943"/>
          <a:ext cx="5444492" cy="4252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573270" y="2336345"/>
            <a:ext cx="5188183" cy="2264683"/>
          </a:xfrm>
          <a:prstGeom prst="rect">
            <a:avLst/>
          </a:prstGeom>
        </p:spPr>
      </p:pic>
    </p:spTree>
    <p:extLst>
      <p:ext uri="{BB962C8B-B14F-4D97-AF65-F5344CB8AC3E}">
        <p14:creationId xmlns:p14="http://schemas.microsoft.com/office/powerpoint/2010/main" val="1903990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txBox="1">
            <a:spLocks/>
          </p:cNvSpPr>
          <p:nvPr/>
        </p:nvSpPr>
        <p:spPr>
          <a:xfrm>
            <a:off x="619125" y="339725"/>
            <a:ext cx="11572875" cy="72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chemeClr val="bg1"/>
                </a:solidFill>
                <a:latin typeface="Times New Roman" panose="02020603050405020304" pitchFamily="18" charset="0"/>
                <a:cs typeface="Times New Roman" panose="02020603050405020304" pitchFamily="18" charset="0"/>
              </a:rPr>
              <a:t>IMPLEMENTATION</a:t>
            </a:r>
          </a:p>
        </p:txBody>
      </p:sp>
      <p:graphicFrame>
        <p:nvGraphicFramePr>
          <p:cNvPr id="3" name="Diagram 2"/>
          <p:cNvGraphicFramePr/>
          <p:nvPr>
            <p:extLst>
              <p:ext uri="{D42A27DB-BD31-4B8C-83A1-F6EECF244321}">
                <p14:modId xmlns:p14="http://schemas.microsoft.com/office/powerpoint/2010/main" val="1340339499"/>
              </p:ext>
            </p:extLst>
          </p:nvPr>
        </p:nvGraphicFramePr>
        <p:xfrm>
          <a:off x="680536" y="1465943"/>
          <a:ext cx="5444492" cy="4252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rotWithShape="1">
          <a:blip r:embed="rId7">
            <a:lum bright="70000" contrast="-70000"/>
            <a:extLst>
              <a:ext uri="{28A0092B-C50C-407E-A947-70E740481C1C}">
                <a14:useLocalDpi xmlns:a14="http://schemas.microsoft.com/office/drawing/2010/main" val="0"/>
              </a:ext>
            </a:extLst>
          </a:blip>
          <a:srcRect t="6087" r="4774"/>
          <a:stretch/>
        </p:blipFill>
        <p:spPr>
          <a:xfrm>
            <a:off x="6276294" y="1828799"/>
            <a:ext cx="5378677" cy="2987675"/>
          </a:xfrm>
          <a:prstGeom prst="snip1Rect">
            <a:avLst/>
          </a:prstGeom>
        </p:spPr>
      </p:pic>
    </p:spTree>
    <p:extLst>
      <p:ext uri="{BB962C8B-B14F-4D97-AF65-F5344CB8AC3E}">
        <p14:creationId xmlns:p14="http://schemas.microsoft.com/office/powerpoint/2010/main" val="1553235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 xmlns:a16="http://schemas.microsoft.com/office/drawing/2014/main" id="{D735F7F3-C1B5-4B60-A00A-4EB618DDFB5A}"/>
              </a:ext>
            </a:extLst>
          </p:cNvPr>
          <p:cNvSpPr txBox="1">
            <a:spLocks/>
          </p:cNvSpPr>
          <p:nvPr/>
        </p:nvSpPr>
        <p:spPr>
          <a:xfrm>
            <a:off x="619125" y="339725"/>
            <a:ext cx="11572875" cy="72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chemeClr val="bg1"/>
                </a:solidFill>
                <a:latin typeface="Times New Roman" panose="02020603050405020304" pitchFamily="18" charset="0"/>
                <a:cs typeface="Times New Roman" panose="02020603050405020304" pitchFamily="18" charset="0"/>
              </a:rPr>
              <a:t>RESULT AND DISCUSSION</a:t>
            </a:r>
          </a:p>
          <a:p>
            <a:pPr marL="0" indent="0">
              <a:buFont typeface="Arial" panose="020B0604020202020204" pitchFamily="34" charset="0"/>
              <a:buNone/>
            </a:pPr>
            <a:endParaRPr lang="en-US" sz="4000" dirty="0" smtClean="0">
              <a:solidFill>
                <a:schemeClr val="bg1"/>
              </a:solidFill>
              <a:latin typeface="Times New Roman" panose="02020603050405020304" pitchFamily="18"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2557184804"/>
              </p:ext>
            </p:extLst>
          </p:nvPr>
        </p:nvGraphicFramePr>
        <p:xfrm>
          <a:off x="753108" y="1988458"/>
          <a:ext cx="5444492" cy="3164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p:nvPr/>
        </p:nvPicPr>
        <p:blipFill>
          <a:blip r:embed="rId7" cstate="print">
            <a:extLst>
              <a:ext uri="{28A0092B-C50C-407E-A947-70E740481C1C}">
                <a14:useLocalDpi xmlns:a14="http://schemas.microsoft.com/office/drawing/2010/main" val="0"/>
              </a:ext>
            </a:extLst>
          </a:blip>
          <a:stretch>
            <a:fillRect/>
          </a:stretch>
        </p:blipFill>
        <p:spPr>
          <a:xfrm>
            <a:off x="6985135" y="1598158"/>
            <a:ext cx="4452121" cy="3467328"/>
          </a:xfrm>
          <a:prstGeom prst="rect">
            <a:avLst/>
          </a:prstGeom>
        </p:spPr>
      </p:pic>
      <p:sp>
        <p:nvSpPr>
          <p:cNvPr id="9" name="Rectangle 8"/>
          <p:cNvSpPr/>
          <p:nvPr/>
        </p:nvSpPr>
        <p:spPr>
          <a:xfrm>
            <a:off x="7713389" y="5087649"/>
            <a:ext cx="2948308" cy="369332"/>
          </a:xfrm>
          <a:prstGeom prst="rect">
            <a:avLst/>
          </a:prstGeom>
        </p:spPr>
        <p:txBody>
          <a:bodyPr wrap="none">
            <a:spAutoFit/>
          </a:bodyPr>
          <a:lstStyle/>
          <a:p>
            <a:r>
              <a:rPr lang="en-US" i="1" dirty="0">
                <a:solidFill>
                  <a:schemeClr val="bg1"/>
                </a:solidFill>
                <a:latin typeface="Times New Roman" panose="02020603050405020304" pitchFamily="18" charset="0"/>
                <a:ea typeface="Calibri" panose="020F0502020204030204" pitchFamily="34" charset="0"/>
              </a:rPr>
              <a:t>Histogram of Anomaly scores</a:t>
            </a:r>
            <a:endParaRPr lang="en-US" i="1" dirty="0">
              <a:solidFill>
                <a:schemeClr val="bg1"/>
              </a:solidFill>
            </a:endParaRPr>
          </a:p>
        </p:txBody>
      </p:sp>
    </p:spTree>
    <p:extLst>
      <p:ext uri="{BB962C8B-B14F-4D97-AF65-F5344CB8AC3E}">
        <p14:creationId xmlns:p14="http://schemas.microsoft.com/office/powerpoint/2010/main" val="1012387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 xmlns:a16="http://schemas.microsoft.com/office/drawing/2014/main" id="{D735F7F3-C1B5-4B60-A00A-4EB618DDFB5A}"/>
              </a:ext>
            </a:extLst>
          </p:cNvPr>
          <p:cNvSpPr txBox="1">
            <a:spLocks/>
          </p:cNvSpPr>
          <p:nvPr/>
        </p:nvSpPr>
        <p:spPr>
          <a:xfrm>
            <a:off x="619125" y="339725"/>
            <a:ext cx="11572875" cy="72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chemeClr val="bg1"/>
                </a:solidFill>
                <a:latin typeface="Times New Roman" panose="02020603050405020304" pitchFamily="18" charset="0"/>
                <a:cs typeface="Times New Roman" panose="02020603050405020304" pitchFamily="18" charset="0"/>
              </a:rPr>
              <a:t>RESULT AND DISCUSSION</a:t>
            </a:r>
          </a:p>
          <a:p>
            <a:pPr marL="0" indent="0">
              <a:buFont typeface="Arial" panose="020B0604020202020204" pitchFamily="34" charset="0"/>
              <a:buNone/>
            </a:pPr>
            <a:endParaRPr lang="en-US" sz="4000" dirty="0" smtClean="0">
              <a:solidFill>
                <a:schemeClr val="bg1"/>
              </a:solidFill>
              <a:latin typeface="Times New Roman" panose="02020603050405020304" pitchFamily="18"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2267997419"/>
              </p:ext>
            </p:extLst>
          </p:nvPr>
        </p:nvGraphicFramePr>
        <p:xfrm>
          <a:off x="680536" y="1465943"/>
          <a:ext cx="5444492" cy="4252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94600249"/>
              </p:ext>
            </p:extLst>
          </p:nvPr>
        </p:nvGraphicFramePr>
        <p:xfrm>
          <a:off x="7175273" y="1878996"/>
          <a:ext cx="3768498" cy="2620434"/>
        </p:xfrm>
        <a:graphic>
          <a:graphicData uri="http://schemas.openxmlformats.org/drawingml/2006/table">
            <a:tbl>
              <a:tblPr firstRow="1" firstCol="1" bandRow="1">
                <a:tableStyleId>{5C22544A-7EE6-4342-B048-85BDC9FD1C3A}</a:tableStyleId>
              </a:tblPr>
              <a:tblGrid>
                <a:gridCol w="1883528"/>
                <a:gridCol w="1884970"/>
              </a:tblGrid>
              <a:tr h="518606">
                <a:tc>
                  <a:txBody>
                    <a:bodyPr/>
                    <a:lstStyle/>
                    <a:p>
                      <a:pPr marL="0" marR="0" algn="ctr">
                        <a:lnSpc>
                          <a:spcPct val="107000"/>
                        </a:lnSpc>
                        <a:spcBef>
                          <a:spcPts val="0"/>
                        </a:spcBef>
                        <a:spcAft>
                          <a:spcPts val="0"/>
                        </a:spcAft>
                      </a:pPr>
                      <a:r>
                        <a:rPr lang="en-US" sz="1600">
                          <a:effectLst/>
                        </a:rPr>
                        <a:t>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err="1">
                          <a:effectLst/>
                        </a:rPr>
                        <a:t>XGBoost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518606">
                <a:tc>
                  <a:txBody>
                    <a:bodyPr/>
                    <a:lstStyle/>
                    <a:p>
                      <a:pPr marL="0" marR="0" algn="ctr">
                        <a:lnSpc>
                          <a:spcPct val="107000"/>
                        </a:lnSpc>
                        <a:spcBef>
                          <a:spcPts val="0"/>
                        </a:spcBef>
                        <a:spcAft>
                          <a:spcPts val="0"/>
                        </a:spcAft>
                      </a:pPr>
                      <a:r>
                        <a:rPr lang="en-US" sz="1600">
                          <a:effectLst/>
                        </a:rPr>
                        <a:t>Accuracy</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rPr>
                        <a:t>0.8568</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518606">
                <a:tc>
                  <a:txBody>
                    <a:bodyPr/>
                    <a:lstStyle/>
                    <a:p>
                      <a:pPr marL="0" marR="0" algn="ctr">
                        <a:lnSpc>
                          <a:spcPct val="107000"/>
                        </a:lnSpc>
                        <a:spcBef>
                          <a:spcPts val="0"/>
                        </a:spcBef>
                        <a:spcAft>
                          <a:spcPts val="0"/>
                        </a:spcAft>
                      </a:pPr>
                      <a:r>
                        <a:rPr lang="en-US" sz="1600">
                          <a:effectLst/>
                        </a:rPr>
                        <a:t>F1 Score</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rPr>
                        <a:t>0.7551</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1064616">
                <a:tc>
                  <a:txBody>
                    <a:bodyPr/>
                    <a:lstStyle/>
                    <a:p>
                      <a:pPr marL="0" marR="0" algn="ctr">
                        <a:lnSpc>
                          <a:spcPct val="107000"/>
                        </a:lnSpc>
                        <a:spcBef>
                          <a:spcPts val="0"/>
                        </a:spcBef>
                        <a:spcAft>
                          <a:spcPts val="0"/>
                        </a:spcAft>
                      </a:pPr>
                      <a:r>
                        <a:rPr lang="en-US" sz="1600">
                          <a:effectLst/>
                        </a:rPr>
                        <a:t>Cohen’s kappa</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rPr>
                        <a:t>0.7548</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
        <p:nvSpPr>
          <p:cNvPr id="4" name="Rectangle 3"/>
          <p:cNvSpPr/>
          <p:nvPr/>
        </p:nvSpPr>
        <p:spPr>
          <a:xfrm>
            <a:off x="8189135" y="4478048"/>
            <a:ext cx="1880708" cy="369332"/>
          </a:xfrm>
          <a:prstGeom prst="rect">
            <a:avLst/>
          </a:prstGeom>
        </p:spPr>
        <p:txBody>
          <a:bodyPr wrap="none">
            <a:spAutoFit/>
          </a:bodyPr>
          <a:lstStyle/>
          <a:p>
            <a:pPr algn="ctr">
              <a:spcAft>
                <a:spcPts val="1000"/>
              </a:spcAft>
            </a:pPr>
            <a:r>
              <a:rPr lang="en-US" i="1" dirty="0" err="1" smtClean="0">
                <a:solidFill>
                  <a:schemeClr val="bg1"/>
                </a:solidFill>
                <a:latin typeface="Calibri" panose="020F0502020204030204" pitchFamily="34" charset="0"/>
                <a:ea typeface="Calibri" panose="020F0502020204030204" pitchFamily="34" charset="0"/>
                <a:cs typeface="Arial" panose="020B0604020202020204" pitchFamily="34" charset="0"/>
              </a:rPr>
              <a:t>XGBoost</a:t>
            </a:r>
            <a:r>
              <a:rPr lang="en-US" i="1" dirty="0" smtClean="0">
                <a:solidFill>
                  <a:schemeClr val="bg1"/>
                </a:solidFill>
                <a:latin typeface="Calibri" panose="020F0502020204030204" pitchFamily="34" charset="0"/>
                <a:ea typeface="Calibri" panose="020F0502020204030204" pitchFamily="34" charset="0"/>
                <a:cs typeface="Arial" panose="020B0604020202020204" pitchFamily="34" charset="0"/>
              </a:rPr>
              <a:t> matrices</a:t>
            </a:r>
            <a:endParaRPr lang="en-US"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19635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272010320"/>
              </p:ext>
            </p:extLst>
          </p:nvPr>
        </p:nvGraphicFramePr>
        <p:xfrm>
          <a:off x="1378856" y="2452913"/>
          <a:ext cx="9042399" cy="1959430"/>
        </p:xfrm>
        <a:graphic>
          <a:graphicData uri="http://schemas.openxmlformats.org/drawingml/2006/table">
            <a:tbl>
              <a:tblPr firstRow="1" firstCol="1" bandRow="1">
                <a:tableStyleId>{5C22544A-7EE6-4342-B048-85BDC9FD1C3A}</a:tableStyleId>
              </a:tblPr>
              <a:tblGrid>
                <a:gridCol w="3016443"/>
                <a:gridCol w="3007204"/>
                <a:gridCol w="3018752"/>
              </a:tblGrid>
              <a:tr h="387788">
                <a:tc>
                  <a:txBody>
                    <a:bodyPr/>
                    <a:lstStyle/>
                    <a:p>
                      <a:pPr marL="0" marR="0" algn="ctr">
                        <a:lnSpc>
                          <a:spcPct val="107000"/>
                        </a:lnSpc>
                        <a:spcBef>
                          <a:spcPts val="0"/>
                        </a:spcBef>
                        <a:spcAft>
                          <a:spcPts val="0"/>
                        </a:spcAft>
                      </a:pPr>
                      <a:r>
                        <a:rPr lang="en-US" sz="1600" dirty="0">
                          <a:effectLst/>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rPr>
                        <a:t>RCF</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rPr>
                        <a:t>XGBoost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87788">
                <a:tc>
                  <a:txBody>
                    <a:bodyPr/>
                    <a:lstStyle/>
                    <a:p>
                      <a:pPr marL="0" marR="0" algn="ctr">
                        <a:lnSpc>
                          <a:spcPct val="107000"/>
                        </a:lnSpc>
                        <a:spcBef>
                          <a:spcPts val="0"/>
                        </a:spcBef>
                        <a:spcAft>
                          <a:spcPts val="0"/>
                        </a:spcAft>
                      </a:pPr>
                      <a:r>
                        <a:rPr lang="en-US" sz="1600" dirty="0">
                          <a:effectLst/>
                        </a:rPr>
                        <a:t>Accuracy</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rPr>
                        <a:t>0.7438</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rPr>
                        <a:t>0.8568</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87788">
                <a:tc>
                  <a:txBody>
                    <a:bodyPr/>
                    <a:lstStyle/>
                    <a:p>
                      <a:pPr marL="0" marR="0" algn="ctr">
                        <a:lnSpc>
                          <a:spcPct val="107000"/>
                        </a:lnSpc>
                        <a:spcBef>
                          <a:spcPts val="0"/>
                        </a:spcBef>
                        <a:spcAft>
                          <a:spcPts val="0"/>
                        </a:spcAft>
                      </a:pPr>
                      <a:r>
                        <a:rPr lang="en-US" sz="1600" dirty="0">
                          <a:effectLst/>
                        </a:rPr>
                        <a:t>F1 Score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rPr>
                        <a:t>0.1397</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rPr>
                        <a:t>0.7551</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796066">
                <a:tc>
                  <a:txBody>
                    <a:bodyPr/>
                    <a:lstStyle/>
                    <a:p>
                      <a:pPr marL="0" marR="0" algn="ctr">
                        <a:lnSpc>
                          <a:spcPct val="107000"/>
                        </a:lnSpc>
                        <a:spcBef>
                          <a:spcPts val="0"/>
                        </a:spcBef>
                        <a:spcAft>
                          <a:spcPts val="0"/>
                        </a:spcAft>
                      </a:pPr>
                      <a:r>
                        <a:rPr lang="en-US" sz="1600" dirty="0">
                          <a:effectLst/>
                        </a:rPr>
                        <a:t>Cohen’s kappa</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rPr>
                        <a:t>0.0718</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rPr>
                        <a:t>0.7548</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
        <p:nvSpPr>
          <p:cNvPr id="4" name="Text Placeholder 1">
            <a:extLst>
              <a:ext uri="{FF2B5EF4-FFF2-40B4-BE49-F238E27FC236}">
                <a16:creationId xmlns="" xmlns:a16="http://schemas.microsoft.com/office/drawing/2014/main" id="{D735F7F3-C1B5-4B60-A00A-4EB618DDFB5A}"/>
              </a:ext>
            </a:extLst>
          </p:cNvPr>
          <p:cNvSpPr txBox="1">
            <a:spLocks/>
          </p:cNvSpPr>
          <p:nvPr/>
        </p:nvSpPr>
        <p:spPr>
          <a:xfrm>
            <a:off x="372382" y="484868"/>
            <a:ext cx="11572875" cy="72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chemeClr val="bg1"/>
                </a:solidFill>
                <a:latin typeface="Times New Roman" panose="02020603050405020304" pitchFamily="18" charset="0"/>
                <a:cs typeface="Times New Roman" panose="02020603050405020304" pitchFamily="18" charset="0"/>
              </a:rPr>
              <a:t>RESULT AND DISCUSSION</a:t>
            </a:r>
          </a:p>
          <a:p>
            <a:pPr marL="0" indent="0">
              <a:buFont typeface="Arial" panose="020B0604020202020204" pitchFamily="34" charset="0"/>
              <a:buNone/>
            </a:pPr>
            <a:endParaRPr lang="en-US" sz="4000" dirty="0" smtClean="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595086" y="1523778"/>
            <a:ext cx="9448800" cy="584775"/>
          </a:xfrm>
          <a:prstGeom prst="rect">
            <a:avLst/>
          </a:prstGeom>
        </p:spPr>
        <p:txBody>
          <a:bodyPr wrap="square">
            <a:spAutoFit/>
          </a:bodyPr>
          <a:lstStyle/>
          <a:p>
            <a:r>
              <a:rPr lang="en-US" sz="1600" dirty="0">
                <a:solidFill>
                  <a:schemeClr val="bg1"/>
                </a:solidFill>
                <a:latin typeface="AmazonEmber"/>
              </a:rPr>
              <a:t>we evaluate our </a:t>
            </a:r>
            <a:r>
              <a:rPr lang="en-US" sz="1600" dirty="0" smtClean="0">
                <a:solidFill>
                  <a:schemeClr val="bg1"/>
                </a:solidFill>
                <a:latin typeface="AmazonEmber"/>
              </a:rPr>
              <a:t>models </a:t>
            </a:r>
            <a:r>
              <a:rPr lang="en-US" sz="1600" dirty="0">
                <a:solidFill>
                  <a:schemeClr val="bg1"/>
                </a:solidFill>
                <a:latin typeface="AmazonEmber"/>
              </a:rPr>
              <a:t>with the </a:t>
            </a:r>
            <a:r>
              <a:rPr lang="en-US" sz="1600" dirty="0" smtClean="0">
                <a:solidFill>
                  <a:schemeClr val="bg1"/>
                </a:solidFill>
                <a:latin typeface="AmazonEmber"/>
              </a:rPr>
              <a:t>three metrics Accuarcy,f1 score and Cohen’s kappa and larger value indicates the better predictive performance</a:t>
            </a:r>
            <a:endParaRPr lang="en-US" sz="1600" dirty="0">
              <a:solidFill>
                <a:schemeClr val="bg1"/>
              </a:solidFill>
            </a:endParaRPr>
          </a:p>
        </p:txBody>
      </p:sp>
      <p:sp>
        <p:nvSpPr>
          <p:cNvPr id="6" name="Rectangle 5"/>
          <p:cNvSpPr/>
          <p:nvPr/>
        </p:nvSpPr>
        <p:spPr>
          <a:xfrm>
            <a:off x="4765956" y="4449020"/>
            <a:ext cx="2660087" cy="369332"/>
          </a:xfrm>
          <a:prstGeom prst="rect">
            <a:avLst/>
          </a:prstGeom>
        </p:spPr>
        <p:txBody>
          <a:bodyPr wrap="none">
            <a:spAutoFit/>
          </a:bodyPr>
          <a:lstStyle/>
          <a:p>
            <a:r>
              <a:rPr lang="en-US" i="1" dirty="0">
                <a:solidFill>
                  <a:schemeClr val="bg1"/>
                </a:solidFill>
                <a:latin typeface="Calibri" panose="020F0502020204030204" pitchFamily="34" charset="0"/>
                <a:ea typeface="Calibri" panose="020F0502020204030204" pitchFamily="34" charset="0"/>
                <a:cs typeface="Arial" panose="020B0604020202020204" pitchFamily="34" charset="0"/>
              </a:rPr>
              <a:t>RCF and </a:t>
            </a:r>
            <a:r>
              <a:rPr lang="en-US" i="1" dirty="0" err="1">
                <a:solidFill>
                  <a:schemeClr val="bg1"/>
                </a:solidFill>
                <a:latin typeface="Calibri" panose="020F0502020204030204" pitchFamily="34" charset="0"/>
                <a:ea typeface="Calibri" panose="020F0502020204030204" pitchFamily="34" charset="0"/>
                <a:cs typeface="Arial" panose="020B0604020202020204" pitchFamily="34" charset="0"/>
              </a:rPr>
              <a:t>XGBoost</a:t>
            </a:r>
            <a:r>
              <a:rPr lang="en-US" i="1" dirty="0">
                <a:solidFill>
                  <a:schemeClr val="bg1"/>
                </a:solidFill>
                <a:latin typeface="Calibri" panose="020F0502020204030204" pitchFamily="34" charset="0"/>
                <a:ea typeface="Calibri" panose="020F0502020204030204" pitchFamily="34" charset="0"/>
                <a:cs typeface="Arial" panose="020B0604020202020204" pitchFamily="34" charset="0"/>
              </a:rPr>
              <a:t> Matrices</a:t>
            </a:r>
            <a:endParaRPr lang="en-US" i="1" dirty="0">
              <a:solidFill>
                <a:schemeClr val="bg1"/>
              </a:solidFill>
            </a:endParaRPr>
          </a:p>
        </p:txBody>
      </p:sp>
    </p:spTree>
    <p:extLst>
      <p:ext uri="{BB962C8B-B14F-4D97-AF65-F5344CB8AC3E}">
        <p14:creationId xmlns:p14="http://schemas.microsoft.com/office/powerpoint/2010/main" val="2877236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txBox="1">
            <a:spLocks/>
          </p:cNvSpPr>
          <p:nvPr/>
        </p:nvSpPr>
        <p:spPr>
          <a:xfrm>
            <a:off x="372382" y="484868"/>
            <a:ext cx="11572875" cy="72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chemeClr val="bg1"/>
                </a:solidFill>
                <a:latin typeface="Times New Roman" panose="02020603050405020304" pitchFamily="18" charset="0"/>
                <a:cs typeface="Times New Roman" panose="02020603050405020304" pitchFamily="18" charset="0"/>
              </a:rPr>
              <a:t>RESULT AND DISCUSSION</a:t>
            </a:r>
          </a:p>
          <a:p>
            <a:pPr marL="0" indent="0">
              <a:buFont typeface="Arial" panose="020B0604020202020204" pitchFamily="34" charset="0"/>
              <a:buNone/>
            </a:pPr>
            <a:endParaRPr lang="en-US" sz="4000" dirty="0" smtClean="0">
              <a:solidFill>
                <a:schemeClr val="bg1"/>
              </a:solidFill>
              <a:latin typeface="Times New Roman" panose="02020603050405020304" pitchFamily="18" charset="0"/>
              <a:cs typeface="Times New Roman" panose="02020603050405020304" pitchFamily="18" charset="0"/>
            </a:endParaRPr>
          </a:p>
        </p:txBody>
      </p:sp>
      <p:pic>
        <p:nvPicPr>
          <p:cNvPr id="3" name="Picture 2" descr="XGBoost model's confusion matrix"/>
          <p:cNvPicPr/>
          <p:nvPr/>
        </p:nvPicPr>
        <p:blipFill rotWithShape="1">
          <a:blip r:embed="rId2" cstate="print">
            <a:extLst>
              <a:ext uri="{28A0092B-C50C-407E-A947-70E740481C1C}">
                <a14:useLocalDpi xmlns:a14="http://schemas.microsoft.com/office/drawing/2010/main" val="0"/>
              </a:ext>
            </a:extLst>
          </a:blip>
          <a:srcRect t="2523"/>
          <a:stretch/>
        </p:blipFill>
        <p:spPr bwMode="auto">
          <a:xfrm>
            <a:off x="966290" y="2873829"/>
            <a:ext cx="3765368" cy="3091543"/>
          </a:xfrm>
          <a:prstGeom prst="rect">
            <a:avLst/>
          </a:prstGeom>
          <a:noFill/>
          <a:ln>
            <a:noFill/>
          </a:ln>
          <a:extLst>
            <a:ext uri="{53640926-AAD7-44D8-BBD7-CCE9431645EC}">
              <a14:shadowObscured xmlns:a14="http://schemas.microsoft.com/office/drawing/2010/main"/>
            </a:ext>
          </a:extLst>
        </p:spPr>
      </p:pic>
      <p:graphicFrame>
        <p:nvGraphicFramePr>
          <p:cNvPr id="4" name="Table 3"/>
          <p:cNvGraphicFramePr>
            <a:graphicFrameLocks noGrp="1"/>
          </p:cNvGraphicFramePr>
          <p:nvPr>
            <p:extLst>
              <p:ext uri="{D42A27DB-BD31-4B8C-83A1-F6EECF244321}">
                <p14:modId xmlns:p14="http://schemas.microsoft.com/office/powerpoint/2010/main" val="19535670"/>
              </p:ext>
            </p:extLst>
          </p:nvPr>
        </p:nvGraphicFramePr>
        <p:xfrm>
          <a:off x="5309643" y="3909392"/>
          <a:ext cx="5256756" cy="1359294"/>
        </p:xfrm>
        <a:graphic>
          <a:graphicData uri="http://schemas.openxmlformats.org/drawingml/2006/table">
            <a:tbl>
              <a:tblPr firstRow="1" firstCol="1" bandRow="1">
                <a:tableStyleId>{5C22544A-7EE6-4342-B048-85BDC9FD1C3A}</a:tableStyleId>
              </a:tblPr>
              <a:tblGrid>
                <a:gridCol w="1510753"/>
                <a:gridCol w="1089890"/>
                <a:gridCol w="812800"/>
                <a:gridCol w="928914"/>
                <a:gridCol w="914399"/>
              </a:tblGrid>
              <a:tr h="337650">
                <a:tc>
                  <a:txBody>
                    <a:bodyPr/>
                    <a:lstStyle/>
                    <a:p>
                      <a:pPr marL="0" marR="0">
                        <a:lnSpc>
                          <a:spcPct val="107000"/>
                        </a:lnSpc>
                        <a:spcBef>
                          <a:spcPts val="0"/>
                        </a:spcBef>
                        <a:spcAft>
                          <a:spcPts val="0"/>
                        </a:spcAft>
                      </a:pPr>
                      <a:r>
                        <a:rPr lang="en-US" sz="1400" dirty="0">
                          <a:effectLst/>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Precision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Re-call</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F1-score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Support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510822">
                <a:tc>
                  <a:txBody>
                    <a:bodyPr/>
                    <a:lstStyle/>
                    <a:p>
                      <a:pPr marL="0" marR="0">
                        <a:lnSpc>
                          <a:spcPct val="107000"/>
                        </a:lnSpc>
                        <a:spcBef>
                          <a:spcPts val="0"/>
                        </a:spcBef>
                        <a:spcAft>
                          <a:spcPts val="0"/>
                        </a:spcAft>
                      </a:pPr>
                      <a:r>
                        <a:rPr lang="en-US" sz="1400" dirty="0" smtClean="0">
                          <a:effectLst/>
                        </a:rPr>
                        <a:t>non-fraud</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1.00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1.00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1.00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28415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510822">
                <a:tc>
                  <a:txBody>
                    <a:bodyPr/>
                    <a:lstStyle/>
                    <a:p>
                      <a:pPr marL="0" marR="0">
                        <a:lnSpc>
                          <a:spcPct val="107000"/>
                        </a:lnSpc>
                        <a:spcBef>
                          <a:spcPts val="0"/>
                        </a:spcBef>
                        <a:spcAft>
                          <a:spcPts val="0"/>
                        </a:spcAft>
                      </a:pPr>
                      <a:r>
                        <a:rPr lang="en-US" sz="1400" dirty="0" smtClean="0">
                          <a:effectLst/>
                        </a:rPr>
                        <a:t>fraud</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0.79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0.72</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0.72</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54</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
        <p:nvSpPr>
          <p:cNvPr id="5" name="Rectangle 4"/>
          <p:cNvSpPr/>
          <p:nvPr/>
        </p:nvSpPr>
        <p:spPr>
          <a:xfrm>
            <a:off x="522515" y="1471137"/>
            <a:ext cx="10726056" cy="923330"/>
          </a:xfrm>
          <a:prstGeom prst="rect">
            <a:avLst/>
          </a:prstGeom>
        </p:spPr>
        <p:txBody>
          <a:bodyPr wrap="square">
            <a:spAutoFit/>
          </a:bodyPr>
          <a:lstStyle/>
          <a:p>
            <a:pPr algn="just"/>
            <a:r>
              <a:rPr lang="en-US" dirty="0">
                <a:solidFill>
                  <a:schemeClr val="bg1"/>
                </a:solidFill>
                <a:latin typeface="+mj-lt"/>
              </a:rPr>
              <a:t>Apart from single-value metrics, it’s also useful to look at metrics that indicate performance per class. For example, the confusion matrix, per-class precision, recall, and F1-score can provide more information about our model’s performance.</a:t>
            </a:r>
          </a:p>
        </p:txBody>
      </p:sp>
      <p:sp>
        <p:nvSpPr>
          <p:cNvPr id="6" name="Rectangle 5"/>
          <p:cNvSpPr/>
          <p:nvPr/>
        </p:nvSpPr>
        <p:spPr>
          <a:xfrm>
            <a:off x="6317363" y="5334391"/>
            <a:ext cx="3306483" cy="369332"/>
          </a:xfrm>
          <a:prstGeom prst="rect">
            <a:avLst/>
          </a:prstGeom>
        </p:spPr>
        <p:txBody>
          <a:bodyPr wrap="none">
            <a:spAutoFit/>
          </a:bodyPr>
          <a:lstStyle/>
          <a:p>
            <a:r>
              <a:rPr lang="en-US" i="1" dirty="0">
                <a:solidFill>
                  <a:schemeClr val="bg1"/>
                </a:solidFill>
                <a:latin typeface="Calibri" panose="020F0502020204030204" pitchFamily="34" charset="0"/>
                <a:ea typeface="Calibri" panose="020F0502020204030204" pitchFamily="34" charset="0"/>
                <a:cs typeface="Arial" panose="020B0604020202020204" pitchFamily="34" charset="0"/>
              </a:rPr>
              <a:t>matrices of each class/Attributes</a:t>
            </a:r>
            <a:endParaRPr lang="en-US" i="1" dirty="0">
              <a:solidFill>
                <a:schemeClr val="bg1"/>
              </a:solidFill>
            </a:endParaRPr>
          </a:p>
        </p:txBody>
      </p:sp>
      <p:sp>
        <p:nvSpPr>
          <p:cNvPr id="7" name="Rectangle 6"/>
          <p:cNvSpPr/>
          <p:nvPr/>
        </p:nvSpPr>
        <p:spPr>
          <a:xfrm>
            <a:off x="1926833" y="5987534"/>
            <a:ext cx="1806905" cy="369332"/>
          </a:xfrm>
          <a:prstGeom prst="rect">
            <a:avLst/>
          </a:prstGeom>
        </p:spPr>
        <p:txBody>
          <a:bodyPr wrap="none">
            <a:spAutoFit/>
          </a:bodyPr>
          <a:lstStyle/>
          <a:p>
            <a:r>
              <a:rPr lang="en-US" i="1" dirty="0">
                <a:solidFill>
                  <a:schemeClr val="bg1"/>
                </a:solidFill>
                <a:latin typeface="Times New Roman" panose="02020603050405020304" pitchFamily="18" charset="0"/>
                <a:ea typeface="Calibri" panose="020F0502020204030204" pitchFamily="34" charset="0"/>
              </a:rPr>
              <a:t>Confusion matrix</a:t>
            </a:r>
            <a:endParaRPr lang="en-US" i="1" dirty="0">
              <a:solidFill>
                <a:schemeClr val="bg1"/>
              </a:solidFill>
            </a:endParaRPr>
          </a:p>
        </p:txBody>
      </p:sp>
    </p:spTree>
    <p:extLst>
      <p:ext uri="{BB962C8B-B14F-4D97-AF65-F5344CB8AC3E}">
        <p14:creationId xmlns:p14="http://schemas.microsoft.com/office/powerpoint/2010/main" val="1001868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txBox="1">
            <a:spLocks/>
          </p:cNvSpPr>
          <p:nvPr/>
        </p:nvSpPr>
        <p:spPr>
          <a:xfrm>
            <a:off x="619125" y="339725"/>
            <a:ext cx="11572875" cy="72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chemeClr val="bg1"/>
                </a:solidFill>
                <a:latin typeface="Times New Roman" panose="02020603050405020304" pitchFamily="18" charset="0"/>
                <a:cs typeface="Times New Roman" panose="02020603050405020304" pitchFamily="18" charset="0"/>
              </a:rPr>
              <a:t>CONCLUSION</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493486" y="2314193"/>
            <a:ext cx="7213600" cy="2308324"/>
          </a:xfrm>
          <a:prstGeom prst="rect">
            <a:avLst/>
          </a:prstGeom>
        </p:spPr>
        <p:txBody>
          <a:bodyPr wrap="square">
            <a:spAutoFit/>
          </a:bodyPr>
          <a:lstStyle/>
          <a:p>
            <a:pPr marL="285750" indent="-285750" algn="just">
              <a:buFont typeface="Arial" panose="020B0604020202020204" pitchFamily="34" charset="0"/>
              <a:buChar char="•"/>
            </a:pPr>
            <a:r>
              <a:rPr lang="en-US" sz="1600" dirty="0">
                <a:solidFill>
                  <a:schemeClr val="bg1"/>
                </a:solidFill>
                <a:ea typeface="Calibri" panose="020F0502020204030204" pitchFamily="34" charset="0"/>
              </a:rPr>
              <a:t>Traditional fraud detection systems face challenges in adapting to dynamic fraud </a:t>
            </a:r>
            <a:r>
              <a:rPr lang="en-US" sz="1600" dirty="0" smtClean="0">
                <a:solidFill>
                  <a:schemeClr val="bg1"/>
                </a:solidFill>
                <a:ea typeface="Calibri" panose="020F0502020204030204" pitchFamily="34" charset="0"/>
              </a:rPr>
              <a:t>strategies, </a:t>
            </a:r>
            <a:r>
              <a:rPr lang="en-US" sz="1600" dirty="0">
                <a:solidFill>
                  <a:schemeClr val="bg1"/>
                </a:solidFill>
                <a:ea typeface="Calibri" panose="020F0502020204030204" pitchFamily="34" charset="0"/>
              </a:rPr>
              <a:t>prompting the exploration of machine learning-driven </a:t>
            </a:r>
            <a:r>
              <a:rPr lang="en-US" sz="1600" dirty="0" smtClean="0">
                <a:solidFill>
                  <a:schemeClr val="bg1"/>
                </a:solidFill>
                <a:ea typeface="Calibri" panose="020F0502020204030204" pitchFamily="34" charset="0"/>
              </a:rPr>
              <a:t>solutions.</a:t>
            </a:r>
          </a:p>
          <a:p>
            <a:pPr marL="285750" indent="-285750" algn="just">
              <a:buFont typeface="Arial" panose="020B0604020202020204" pitchFamily="34" charset="0"/>
              <a:buChar char="•"/>
            </a:pPr>
            <a:r>
              <a:rPr lang="en-US" sz="1600" dirty="0">
                <a:solidFill>
                  <a:schemeClr val="bg1"/>
                </a:solidFill>
              </a:rPr>
              <a:t>In our research the RCF model, proposing a fraud threshold of 1.6, achieved 74.38% accuracy. </a:t>
            </a:r>
            <a:r>
              <a:rPr lang="en-US" sz="1600" dirty="0" err="1">
                <a:solidFill>
                  <a:schemeClr val="bg1"/>
                </a:solidFill>
              </a:rPr>
              <a:t>XGBoost</a:t>
            </a:r>
            <a:r>
              <a:rPr lang="en-US" sz="1600" dirty="0">
                <a:solidFill>
                  <a:schemeClr val="bg1"/>
                </a:solidFill>
              </a:rPr>
              <a:t> addressed imbalance, achieving 85.68% </a:t>
            </a:r>
            <a:r>
              <a:rPr lang="en-US" sz="1600" dirty="0" smtClean="0">
                <a:solidFill>
                  <a:schemeClr val="bg1"/>
                </a:solidFill>
              </a:rPr>
              <a:t>accuracy.</a:t>
            </a:r>
          </a:p>
          <a:p>
            <a:pPr marL="285750" indent="-285750" algn="just">
              <a:buFont typeface="Arial" panose="020B0604020202020204" pitchFamily="34" charset="0"/>
              <a:buChar char="•"/>
            </a:pPr>
            <a:r>
              <a:rPr lang="en-US" sz="1600" dirty="0">
                <a:solidFill>
                  <a:schemeClr val="bg1"/>
                </a:solidFill>
              </a:rPr>
              <a:t>.Next step we plan to automate the fraud detection system using AWS API Gateway that is backed by AWS Lambda helping financial institutions to reduce the risk of fraudulent transactions in real time with more accuracy.</a:t>
            </a:r>
          </a:p>
        </p:txBody>
      </p:sp>
    </p:spTree>
    <p:extLst>
      <p:ext uri="{BB962C8B-B14F-4D97-AF65-F5344CB8AC3E}">
        <p14:creationId xmlns:p14="http://schemas.microsoft.com/office/powerpoint/2010/main" val="1820966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 xmlns:a16="http://schemas.microsoft.com/office/drawing/2014/main" id="{D735F7F3-C1B5-4B60-A00A-4EB618DDFB5A}"/>
              </a:ext>
            </a:extLst>
          </p:cNvPr>
          <p:cNvSpPr txBox="1">
            <a:spLocks/>
          </p:cNvSpPr>
          <p:nvPr/>
        </p:nvSpPr>
        <p:spPr>
          <a:xfrm>
            <a:off x="1097252" y="3589147"/>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dirty="0" smtClean="0">
                <a:ln w="0"/>
                <a:solidFill>
                  <a:schemeClr val="bg1"/>
                </a:solidFill>
                <a:effectLst>
                  <a:outerShdw blurRad="38100" dist="19050" dir="2700000" algn="tl" rotWithShape="0">
                    <a:schemeClr val="dk1">
                      <a:alpha val="40000"/>
                    </a:schemeClr>
                  </a:outerShdw>
                  <a:reflection blurRad="6350" stA="60000" endA="900" endPos="60000" dist="60007" dir="5400000" sy="-100000" algn="bl" rotWithShape="0"/>
                </a:effectLst>
                <a:latin typeface="Algerian" panose="04020705040A02060702" pitchFamily="82" charset="0"/>
              </a:rPr>
              <a:t>THANK YOU!!!</a:t>
            </a:r>
            <a:endParaRPr lang="en-US" sz="6000" dirty="0">
              <a:ln w="0"/>
              <a:solidFill>
                <a:schemeClr val="bg1"/>
              </a:solidFill>
              <a:effectLst>
                <a:outerShdw blurRad="38100" dist="19050" dir="2700000" algn="tl" rotWithShape="0">
                  <a:schemeClr val="dk1">
                    <a:alpha val="40000"/>
                  </a:schemeClr>
                </a:outerShdw>
                <a:reflection blurRad="6350" stA="60000" endA="900" endPos="60000" dist="60007" dir="5400000" sy="-100000" algn="bl" rotWithShape="0"/>
              </a:effectLst>
              <a:latin typeface="Algerian" panose="04020705040A02060702" pitchFamily="82" charset="0"/>
            </a:endParaRPr>
          </a:p>
        </p:txBody>
      </p:sp>
    </p:spTree>
    <p:extLst>
      <p:ext uri="{BB962C8B-B14F-4D97-AF65-F5344CB8AC3E}">
        <p14:creationId xmlns:p14="http://schemas.microsoft.com/office/powerpoint/2010/main" val="1327201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3B4C724-0776-4328-8F0A-B72DA1579537}"/>
              </a:ext>
            </a:extLst>
          </p:cNvPr>
          <p:cNvSpPr txBox="1"/>
          <p:nvPr/>
        </p:nvSpPr>
        <p:spPr>
          <a:xfrm>
            <a:off x="649062" y="785358"/>
            <a:ext cx="5585989" cy="4955203"/>
          </a:xfrm>
          <a:prstGeom prst="rect">
            <a:avLst/>
          </a:prstGeom>
          <a:noFill/>
        </p:spPr>
        <p:txBody>
          <a:bodyPr wrap="square" rtlCol="0" anchor="ctr">
            <a:spAutoFit/>
          </a:bodyPr>
          <a:lstStyle/>
          <a:p>
            <a:r>
              <a:rPr lang="en-US" sz="4000" b="1" u="sng" dirty="0" smtClean="0">
                <a:solidFill>
                  <a:schemeClr val="bg1"/>
                </a:solidFill>
                <a:latin typeface="Arial Rounded MT Bold" panose="020F0704030504030204" pitchFamily="34" charset="0"/>
              </a:rPr>
              <a:t>TEAM MEMBERS :</a:t>
            </a:r>
          </a:p>
          <a:p>
            <a:endParaRPr lang="en-US" sz="4000" b="1" dirty="0" smtClean="0">
              <a:solidFill>
                <a:schemeClr val="bg1"/>
              </a:solidFill>
              <a:latin typeface="Arial Rounded MT Bold" panose="020F0704030504030204" pitchFamily="34" charset="0"/>
            </a:endParaRPr>
          </a:p>
          <a:p>
            <a:r>
              <a:rPr lang="en-US" altLang="ko-KR" sz="2400" dirty="0" smtClean="0">
                <a:solidFill>
                  <a:schemeClr val="bg1"/>
                </a:solidFill>
                <a:latin typeface="Arial Rounded MT Bold" panose="020F0704030504030204" pitchFamily="34" charset="0"/>
                <a:cs typeface="Times New Roman" panose="02020603050405020304" pitchFamily="18" charset="0"/>
              </a:rPr>
              <a:t>MOHAMED AFFAN M</a:t>
            </a:r>
          </a:p>
          <a:p>
            <a:r>
              <a:rPr lang="en-US" altLang="ko-KR" sz="2400" dirty="0" smtClean="0">
                <a:solidFill>
                  <a:schemeClr val="bg1"/>
                </a:solidFill>
                <a:latin typeface="Arial Rounded MT Bold" panose="020F0704030504030204" pitchFamily="34" charset="0"/>
                <a:cs typeface="Times New Roman" panose="02020603050405020304" pitchFamily="18" charset="0"/>
              </a:rPr>
              <a:t>22MDT0088</a:t>
            </a:r>
          </a:p>
          <a:p>
            <a:endParaRPr lang="en-US" altLang="ko-KR" sz="2400" dirty="0" smtClean="0">
              <a:solidFill>
                <a:schemeClr val="bg1"/>
              </a:solidFill>
              <a:latin typeface="Arial Rounded MT Bold" panose="020F0704030504030204" pitchFamily="34" charset="0"/>
              <a:cs typeface="Times New Roman" panose="02020603050405020304" pitchFamily="18" charset="0"/>
            </a:endParaRPr>
          </a:p>
          <a:p>
            <a:r>
              <a:rPr lang="en-US" altLang="ko-KR" sz="2400" dirty="0" smtClean="0">
                <a:solidFill>
                  <a:schemeClr val="bg1"/>
                </a:solidFill>
                <a:latin typeface="Arial Rounded MT Bold" panose="020F0704030504030204" pitchFamily="34" charset="0"/>
                <a:cs typeface="Times New Roman" panose="02020603050405020304" pitchFamily="18" charset="0"/>
              </a:rPr>
              <a:t>MOHAMMED SAQUI T</a:t>
            </a:r>
          </a:p>
          <a:p>
            <a:r>
              <a:rPr lang="en-US" altLang="ko-KR" sz="2400" dirty="0" smtClean="0">
                <a:solidFill>
                  <a:schemeClr val="bg1"/>
                </a:solidFill>
                <a:latin typeface="Arial Rounded MT Bold" panose="020F0704030504030204" pitchFamily="34" charset="0"/>
                <a:cs typeface="Times New Roman" panose="02020603050405020304" pitchFamily="18" charset="0"/>
              </a:rPr>
              <a:t>22MDT0098</a:t>
            </a:r>
          </a:p>
          <a:p>
            <a:endParaRPr lang="en-US" altLang="ko-KR" sz="4000" dirty="0" smtClean="0">
              <a:solidFill>
                <a:schemeClr val="bg1"/>
              </a:solidFill>
              <a:latin typeface="Arial Rounded MT Bold" panose="020F0704030504030204" pitchFamily="34" charset="0"/>
              <a:cs typeface="Arial" pitchFamily="34" charset="0"/>
            </a:endParaRPr>
          </a:p>
          <a:p>
            <a:r>
              <a:rPr lang="en-US" sz="2800" b="1" dirty="0" smtClean="0">
                <a:solidFill>
                  <a:schemeClr val="bg1"/>
                </a:solidFill>
                <a:latin typeface="Arial Rounded MT Bold" panose="020F0704030504030204" pitchFamily="34" charset="0"/>
              </a:rPr>
              <a:t>UNDER THE GUIDENCE OF:</a:t>
            </a:r>
          </a:p>
          <a:p>
            <a:r>
              <a:rPr lang="en-US" altLang="ko-KR" sz="2400" dirty="0" smtClean="0">
                <a:solidFill>
                  <a:schemeClr val="bg1"/>
                </a:solidFill>
                <a:latin typeface="Arial Rounded MT Bold" panose="020F0704030504030204" pitchFamily="34" charset="0"/>
                <a:cs typeface="Arial" pitchFamily="34" charset="0"/>
              </a:rPr>
              <a:t>DR. KHADAR BABU SK</a:t>
            </a:r>
          </a:p>
          <a:p>
            <a:r>
              <a:rPr lang="en-US" sz="2400" dirty="0">
                <a:solidFill>
                  <a:schemeClr val="bg1"/>
                </a:solidFill>
                <a:latin typeface="Arial Rounded MT Bold" panose="020F0704030504030204" pitchFamily="34" charset="0"/>
              </a:rPr>
              <a:t>Associate Professor Sr.</a:t>
            </a:r>
            <a:endParaRPr lang="ko-KR" altLang="en-US" sz="2400" dirty="0">
              <a:solidFill>
                <a:schemeClr val="bg1"/>
              </a:solidFill>
              <a:latin typeface="Arial Rounded MT Bold" panose="020F0704030504030204" pitchFamily="34" charset="0"/>
              <a:cs typeface="Arial" pitchFamily="34" charset="0"/>
            </a:endParaRPr>
          </a:p>
        </p:txBody>
      </p:sp>
    </p:spTree>
    <p:extLst>
      <p:ext uri="{BB962C8B-B14F-4D97-AF65-F5344CB8AC3E}">
        <p14:creationId xmlns:p14="http://schemas.microsoft.com/office/powerpoint/2010/main" val="393575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D3F61F0-9EC4-4991-A18A-AC12FBF8B265}"/>
              </a:ext>
            </a:extLst>
          </p:cNvPr>
          <p:cNvSpPr txBox="1"/>
          <p:nvPr/>
        </p:nvSpPr>
        <p:spPr>
          <a:xfrm>
            <a:off x="491850" y="629670"/>
            <a:ext cx="5896071" cy="707886"/>
          </a:xfrm>
          <a:prstGeom prst="rect">
            <a:avLst/>
          </a:prstGeom>
          <a:noFill/>
        </p:spPr>
        <p:txBody>
          <a:bodyPr wrap="square" rtlCol="0" anchor="ctr">
            <a:spAutoFit/>
          </a:bodyPr>
          <a:lstStyle/>
          <a:p>
            <a:r>
              <a:rPr lang="en-US" altLang="ko-KR" sz="4000" b="1" dirty="0" smtClean="0">
                <a:solidFill>
                  <a:schemeClr val="bg1"/>
                </a:solidFill>
                <a:latin typeface="Times New Roman" panose="02020603050405020304" pitchFamily="18" charset="0"/>
                <a:cs typeface="Times New Roman" panose="02020603050405020304" pitchFamily="18" charset="0"/>
              </a:rPr>
              <a:t>INTRODUCTION</a:t>
            </a:r>
            <a:endParaRPr lang="en-US" altLang="ko-KR" sz="44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2529EBAD-62FC-44CE-9512-4F0250C13FAB}"/>
              </a:ext>
            </a:extLst>
          </p:cNvPr>
          <p:cNvSpPr txBox="1"/>
          <p:nvPr/>
        </p:nvSpPr>
        <p:spPr>
          <a:xfrm>
            <a:off x="506365" y="2329994"/>
            <a:ext cx="7358700" cy="3108543"/>
          </a:xfrm>
          <a:prstGeom prst="rect">
            <a:avLst/>
          </a:prstGeom>
          <a:noFill/>
        </p:spPr>
        <p:txBody>
          <a:bodyPr wrap="square" rtlCol="0" anchor="b">
            <a:spAutoFit/>
          </a:bodyPr>
          <a:lstStyle/>
          <a:p>
            <a:pPr marL="171450" indent="-171450" algn="just">
              <a:buFont typeface="Wingdings" panose="05000000000000000000" pitchFamily="2" charset="2"/>
              <a:buChar char="Ø"/>
            </a:pPr>
            <a:r>
              <a:rPr lang="en-US" altLang="ko-KR" sz="1600" dirty="0" smtClean="0">
                <a:solidFill>
                  <a:schemeClr val="bg1"/>
                </a:solidFill>
                <a:cs typeface="Times New Roman" panose="02020603050405020304" pitchFamily="18" charset="0"/>
              </a:rPr>
              <a:t>Customer </a:t>
            </a:r>
            <a:r>
              <a:rPr lang="en-US" altLang="ko-KR" sz="1600" dirty="0">
                <a:solidFill>
                  <a:schemeClr val="bg1"/>
                </a:solidFill>
                <a:cs typeface="Times New Roman" panose="02020603050405020304" pitchFamily="18" charset="0"/>
              </a:rPr>
              <a:t>transactions are increasingly conducted electronically as a result of the </a:t>
            </a:r>
            <a:r>
              <a:rPr lang="en-US" altLang="ko-KR" sz="1600" dirty="0" smtClean="0">
                <a:solidFill>
                  <a:schemeClr val="bg1"/>
                </a:solidFill>
                <a:cs typeface="Times New Roman" panose="02020603050405020304" pitchFamily="18" charset="0"/>
              </a:rPr>
              <a:t>digital </a:t>
            </a:r>
            <a:r>
              <a:rPr lang="en-US" altLang="ko-KR" sz="1600" dirty="0">
                <a:solidFill>
                  <a:schemeClr val="bg1"/>
                </a:solidFill>
                <a:cs typeface="Times New Roman" panose="02020603050405020304" pitchFamily="18" charset="0"/>
              </a:rPr>
              <a:t>revolution in </a:t>
            </a:r>
            <a:r>
              <a:rPr lang="en-US" altLang="ko-KR" sz="1600" dirty="0" smtClean="0">
                <a:solidFill>
                  <a:schemeClr val="bg1"/>
                </a:solidFill>
                <a:cs typeface="Times New Roman" panose="02020603050405020304" pitchFamily="18" charset="0"/>
              </a:rPr>
              <a:t>society.</a:t>
            </a:r>
          </a:p>
          <a:p>
            <a:pPr marL="171450" indent="-171450" algn="just">
              <a:spcBef>
                <a:spcPts val="600"/>
              </a:spcBef>
              <a:buFont typeface="Wingdings" panose="05000000000000000000" pitchFamily="2" charset="2"/>
              <a:buChar char="Ø"/>
            </a:pPr>
            <a:r>
              <a:rPr lang="en-US" altLang="ko-KR" sz="1600" dirty="0" smtClean="0">
                <a:solidFill>
                  <a:schemeClr val="bg1"/>
                </a:solidFill>
                <a:cs typeface="Times New Roman" panose="02020603050405020304" pitchFamily="18" charset="0"/>
              </a:rPr>
              <a:t>More </a:t>
            </a:r>
            <a:r>
              <a:rPr lang="en-US" altLang="ko-KR" sz="1600" dirty="0">
                <a:solidFill>
                  <a:schemeClr val="bg1"/>
                </a:solidFill>
                <a:cs typeface="Times New Roman" panose="02020603050405020304" pitchFamily="18" charset="0"/>
              </a:rPr>
              <a:t>and more payment systems and services are available </a:t>
            </a:r>
            <a:r>
              <a:rPr lang="en-US" altLang="ko-KR" sz="1600" dirty="0" smtClean="0">
                <a:solidFill>
                  <a:schemeClr val="bg1"/>
                </a:solidFill>
                <a:cs typeface="Times New Roman" panose="02020603050405020304" pitchFamily="18" charset="0"/>
              </a:rPr>
              <a:t>online. </a:t>
            </a:r>
            <a:r>
              <a:rPr lang="en-US" altLang="ko-KR" sz="1600" dirty="0">
                <a:solidFill>
                  <a:schemeClr val="bg1"/>
                </a:solidFill>
                <a:cs typeface="Times New Roman" panose="02020603050405020304" pitchFamily="18" charset="0"/>
              </a:rPr>
              <a:t>Which increase the risk of fraudulent activities and credit card fraud is a significant concern in the financial </a:t>
            </a:r>
            <a:r>
              <a:rPr lang="en-US" altLang="ko-KR" sz="1600" dirty="0" smtClean="0">
                <a:solidFill>
                  <a:schemeClr val="bg1"/>
                </a:solidFill>
                <a:cs typeface="Times New Roman" panose="02020603050405020304" pitchFamily="18" charset="0"/>
              </a:rPr>
              <a:t>industry.</a:t>
            </a:r>
            <a:endParaRPr lang="en-US" altLang="ko-KR" sz="1600" dirty="0" smtClean="0">
              <a:solidFill>
                <a:schemeClr val="bg1"/>
              </a:solidFill>
              <a:cs typeface="Times New Roman" panose="02020603050405020304" pitchFamily="18" charset="0"/>
            </a:endParaRPr>
          </a:p>
          <a:p>
            <a:pPr marL="171450" indent="-171450" algn="just">
              <a:spcBef>
                <a:spcPts val="600"/>
              </a:spcBef>
              <a:buFont typeface="Wingdings" panose="05000000000000000000" pitchFamily="2" charset="2"/>
              <a:buChar char="Ø"/>
            </a:pPr>
            <a:r>
              <a:rPr lang="en-US" altLang="ko-KR" sz="1600" dirty="0" smtClean="0">
                <a:solidFill>
                  <a:schemeClr val="bg1"/>
                </a:solidFill>
                <a:cs typeface="Times New Roman" panose="02020603050405020304" pitchFamily="18" charset="0"/>
              </a:rPr>
              <a:t>In our project we present </a:t>
            </a:r>
            <a:r>
              <a:rPr lang="en-US" altLang="ko-KR" sz="1600" dirty="0">
                <a:solidFill>
                  <a:schemeClr val="bg1"/>
                </a:solidFill>
                <a:cs typeface="Times New Roman" panose="02020603050405020304" pitchFamily="18" charset="0"/>
              </a:rPr>
              <a:t>an innovative approach to address this persistent issue by harnessing the potential of Machine Learning (ML</a:t>
            </a:r>
            <a:r>
              <a:rPr lang="en-US" altLang="ko-KR" sz="1600" dirty="0" smtClean="0">
                <a:solidFill>
                  <a:schemeClr val="bg1"/>
                </a:solidFill>
                <a:cs typeface="Times New Roman" panose="02020603050405020304" pitchFamily="18" charset="0"/>
              </a:rPr>
              <a:t>).</a:t>
            </a:r>
          </a:p>
          <a:p>
            <a:pPr marL="171450" indent="-171450" algn="just">
              <a:spcBef>
                <a:spcPts val="600"/>
              </a:spcBef>
              <a:buFont typeface="Wingdings" panose="05000000000000000000" pitchFamily="2" charset="2"/>
              <a:buChar char="Ø"/>
            </a:pPr>
            <a:r>
              <a:rPr lang="en-US" altLang="ko-KR" sz="1600" dirty="0" smtClean="0">
                <a:solidFill>
                  <a:schemeClr val="bg1"/>
                </a:solidFill>
                <a:cs typeface="Times New Roman" panose="02020603050405020304" pitchFamily="18" charset="0"/>
              </a:rPr>
              <a:t>Our </a:t>
            </a:r>
            <a:r>
              <a:rPr lang="en-US" altLang="ko-KR" sz="1600" dirty="0">
                <a:solidFill>
                  <a:schemeClr val="bg1"/>
                </a:solidFill>
                <a:cs typeface="Times New Roman" panose="02020603050405020304" pitchFamily="18" charset="0"/>
              </a:rPr>
              <a:t>strategy involves the utilization of Amazon Web Services (AWS) </a:t>
            </a:r>
            <a:r>
              <a:rPr lang="en-US" altLang="ko-KR" sz="1600" dirty="0" err="1">
                <a:solidFill>
                  <a:schemeClr val="bg1"/>
                </a:solidFill>
                <a:cs typeface="Times New Roman" panose="02020603050405020304" pitchFamily="18" charset="0"/>
              </a:rPr>
              <a:t>SageMaker</a:t>
            </a:r>
            <a:r>
              <a:rPr lang="en-US" altLang="ko-KR" sz="1600" dirty="0">
                <a:solidFill>
                  <a:schemeClr val="bg1"/>
                </a:solidFill>
                <a:cs typeface="Times New Roman" panose="02020603050405020304" pitchFamily="18" charset="0"/>
              </a:rPr>
              <a:t>, a </a:t>
            </a:r>
            <a:r>
              <a:rPr lang="en-US" altLang="ko-KR" sz="1600" dirty="0" smtClean="0">
                <a:solidFill>
                  <a:schemeClr val="bg1"/>
                </a:solidFill>
                <a:cs typeface="Times New Roman" panose="02020603050405020304" pitchFamily="18" charset="0"/>
              </a:rPr>
              <a:t>effective </a:t>
            </a:r>
            <a:r>
              <a:rPr lang="en-US" altLang="ko-KR" sz="1600" dirty="0">
                <a:solidFill>
                  <a:schemeClr val="bg1"/>
                </a:solidFill>
                <a:cs typeface="Times New Roman" panose="02020603050405020304" pitchFamily="18" charset="0"/>
              </a:rPr>
              <a:t>cloud-based ML </a:t>
            </a:r>
            <a:r>
              <a:rPr lang="en-US" altLang="ko-KR" sz="1600" dirty="0" smtClean="0">
                <a:solidFill>
                  <a:schemeClr val="bg1"/>
                </a:solidFill>
                <a:cs typeface="Times New Roman" panose="02020603050405020304" pitchFamily="18" charset="0"/>
              </a:rPr>
              <a:t>platform.</a:t>
            </a:r>
          </a:p>
          <a:p>
            <a:pPr marL="171450" indent="-171450" algn="just">
              <a:spcBef>
                <a:spcPts val="600"/>
              </a:spcBef>
              <a:buFont typeface="Wingdings" panose="05000000000000000000" pitchFamily="2" charset="2"/>
              <a:buChar char="Ø"/>
            </a:pPr>
            <a:r>
              <a:rPr lang="en-US" altLang="ko-KR" sz="1600" dirty="0" smtClean="0">
                <a:solidFill>
                  <a:schemeClr val="bg1"/>
                </a:solidFill>
                <a:cs typeface="Times New Roman" panose="02020603050405020304" pitchFamily="18" charset="0"/>
              </a:rPr>
              <a:t>It comes equipped with pre-built ML models and robust tools for data preprocessing, model training, and deployment.</a:t>
            </a:r>
            <a:endParaRPr lang="ko-KR" altLang="en-US" sz="1600"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3357544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4294967295"/>
          </p:nvPr>
        </p:nvSpPr>
        <p:spPr>
          <a:xfrm>
            <a:off x="619125" y="339725"/>
            <a:ext cx="11572875" cy="723900"/>
          </a:xfrm>
          <a:prstGeom prst="rect">
            <a:avLst/>
          </a:prstGeom>
        </p:spPr>
        <p:txBody>
          <a:bodyPr/>
          <a:lstStyle/>
          <a:p>
            <a:pPr marL="0" indent="0">
              <a:buNone/>
            </a:pPr>
            <a:r>
              <a:rPr lang="en-US" sz="4000" dirty="0" smtClean="0">
                <a:latin typeface="Times New Roman" panose="02020603050405020304" pitchFamily="18" charset="0"/>
                <a:cs typeface="Times New Roman" panose="02020603050405020304" pitchFamily="18" charset="0"/>
              </a:rPr>
              <a:t>OBJECTIVES</a:t>
            </a:r>
            <a:endParaRPr lang="en-US" sz="4000" dirty="0">
              <a:latin typeface="Times New Roman" panose="02020603050405020304" pitchFamily="18" charset="0"/>
              <a:cs typeface="Times New Roman" panose="02020603050405020304" pitchFamily="18" charset="0"/>
            </a:endParaRPr>
          </a:p>
        </p:txBody>
      </p:sp>
      <p:sp>
        <p:nvSpPr>
          <p:cNvPr id="70" name="Rectangle 6">
            <a:extLst>
              <a:ext uri="{FF2B5EF4-FFF2-40B4-BE49-F238E27FC236}">
                <a16:creationId xmlns="" xmlns:a16="http://schemas.microsoft.com/office/drawing/2014/main" id="{8FB8820A-10B5-4B54-A550-C8CE8E5AF439}"/>
              </a:ext>
            </a:extLst>
          </p:cNvPr>
          <p:cNvSpPr>
            <a:spLocks noChangeArrowheads="1"/>
          </p:cNvSpPr>
          <p:nvPr/>
        </p:nvSpPr>
        <p:spPr bwMode="auto">
          <a:xfrm>
            <a:off x="4327861" y="4530700"/>
            <a:ext cx="6548649" cy="756691"/>
          </a:xfrm>
          <a:prstGeom prst="roundRect">
            <a:avLst>
              <a:gd name="adj" fmla="val 50000"/>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0" dirty="0"/>
          </a:p>
        </p:txBody>
      </p:sp>
      <p:sp>
        <p:nvSpPr>
          <p:cNvPr id="169" name="Rectangle 6">
            <a:extLst>
              <a:ext uri="{FF2B5EF4-FFF2-40B4-BE49-F238E27FC236}">
                <a16:creationId xmlns="" xmlns:a16="http://schemas.microsoft.com/office/drawing/2014/main" id="{D951E098-D2FC-4304-AF68-0AE143771728}"/>
              </a:ext>
            </a:extLst>
          </p:cNvPr>
          <p:cNvSpPr>
            <a:spLocks noChangeArrowheads="1"/>
          </p:cNvSpPr>
          <p:nvPr/>
        </p:nvSpPr>
        <p:spPr bwMode="auto">
          <a:xfrm>
            <a:off x="4327861" y="1502255"/>
            <a:ext cx="6548649" cy="756691"/>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sp>
        <p:nvSpPr>
          <p:cNvPr id="170" name="Rectangle 6">
            <a:extLst>
              <a:ext uri="{FF2B5EF4-FFF2-40B4-BE49-F238E27FC236}">
                <a16:creationId xmlns="" xmlns:a16="http://schemas.microsoft.com/office/drawing/2014/main" id="{BD28EA42-77E9-4B46-82F9-483DF541BB6F}"/>
              </a:ext>
            </a:extLst>
          </p:cNvPr>
          <p:cNvSpPr>
            <a:spLocks noChangeArrowheads="1"/>
          </p:cNvSpPr>
          <p:nvPr/>
        </p:nvSpPr>
        <p:spPr bwMode="auto">
          <a:xfrm>
            <a:off x="4327861" y="2485813"/>
            <a:ext cx="6548649" cy="756691"/>
          </a:xfrm>
          <a:prstGeom prst="roundRect">
            <a:avLst>
              <a:gd name="adj" fmla="val 50000"/>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0" dirty="0"/>
          </a:p>
        </p:txBody>
      </p:sp>
      <p:sp>
        <p:nvSpPr>
          <p:cNvPr id="171" name="Rectangle 6">
            <a:extLst>
              <a:ext uri="{FF2B5EF4-FFF2-40B4-BE49-F238E27FC236}">
                <a16:creationId xmlns="" xmlns:a16="http://schemas.microsoft.com/office/drawing/2014/main" id="{591E92E4-E3BE-451E-9600-BF3CC0AE0451}"/>
              </a:ext>
            </a:extLst>
          </p:cNvPr>
          <p:cNvSpPr>
            <a:spLocks noChangeArrowheads="1"/>
          </p:cNvSpPr>
          <p:nvPr/>
        </p:nvSpPr>
        <p:spPr bwMode="auto">
          <a:xfrm>
            <a:off x="4327861" y="3468500"/>
            <a:ext cx="6548649" cy="756691"/>
          </a:xfrm>
          <a:prstGeom prst="roundRect">
            <a:avLst>
              <a:gd name="adj" fmla="val 50000"/>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0" dirty="0"/>
          </a:p>
        </p:txBody>
      </p:sp>
      <p:sp>
        <p:nvSpPr>
          <p:cNvPr id="172" name="Oval 171">
            <a:extLst>
              <a:ext uri="{FF2B5EF4-FFF2-40B4-BE49-F238E27FC236}">
                <a16:creationId xmlns="" xmlns:a16="http://schemas.microsoft.com/office/drawing/2014/main" id="{41610EF1-6761-4736-B5E2-539AA0863904}"/>
              </a:ext>
            </a:extLst>
          </p:cNvPr>
          <p:cNvSpPr/>
          <p:nvPr/>
        </p:nvSpPr>
        <p:spPr>
          <a:xfrm>
            <a:off x="4421867" y="1581918"/>
            <a:ext cx="597154" cy="5971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a:extLst>
              <a:ext uri="{FF2B5EF4-FFF2-40B4-BE49-F238E27FC236}">
                <a16:creationId xmlns="" xmlns:a16="http://schemas.microsoft.com/office/drawing/2014/main" id="{63AD15D4-2497-442A-8B9A-B66F17E984AE}"/>
              </a:ext>
            </a:extLst>
          </p:cNvPr>
          <p:cNvSpPr/>
          <p:nvPr/>
        </p:nvSpPr>
        <p:spPr>
          <a:xfrm>
            <a:off x="4423142" y="2565361"/>
            <a:ext cx="597154" cy="5971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a:extLst>
              <a:ext uri="{FF2B5EF4-FFF2-40B4-BE49-F238E27FC236}">
                <a16:creationId xmlns="" xmlns:a16="http://schemas.microsoft.com/office/drawing/2014/main" id="{27A4C274-50CB-4F28-B6DC-348F3FC738FF}"/>
              </a:ext>
            </a:extLst>
          </p:cNvPr>
          <p:cNvSpPr/>
          <p:nvPr/>
        </p:nvSpPr>
        <p:spPr>
          <a:xfrm>
            <a:off x="4424418" y="3547933"/>
            <a:ext cx="597154" cy="5971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 xmlns:a16="http://schemas.microsoft.com/office/drawing/2014/main" id="{91EB9B45-C7FB-40C0-84A7-424DDAB9E90D}"/>
              </a:ext>
            </a:extLst>
          </p:cNvPr>
          <p:cNvSpPr/>
          <p:nvPr/>
        </p:nvSpPr>
        <p:spPr>
          <a:xfrm>
            <a:off x="4419473" y="4610469"/>
            <a:ext cx="597154" cy="5971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TextBox 175">
            <a:extLst>
              <a:ext uri="{FF2B5EF4-FFF2-40B4-BE49-F238E27FC236}">
                <a16:creationId xmlns="" xmlns:a16="http://schemas.microsoft.com/office/drawing/2014/main" id="{4D519FF6-C821-43B3-A8BB-C176FF48E9E0}"/>
              </a:ext>
            </a:extLst>
          </p:cNvPr>
          <p:cNvSpPr txBox="1"/>
          <p:nvPr/>
        </p:nvSpPr>
        <p:spPr>
          <a:xfrm flipH="1">
            <a:off x="4409378" y="1624288"/>
            <a:ext cx="609643" cy="523220"/>
          </a:xfrm>
          <a:prstGeom prst="rect">
            <a:avLst/>
          </a:prstGeom>
          <a:noFill/>
        </p:spPr>
        <p:txBody>
          <a:bodyPr wrap="square" rtlCol="0" anchor="ctr">
            <a:spAutoFit/>
          </a:bodyPr>
          <a:lstStyle/>
          <a:p>
            <a:pPr algn="ctr"/>
            <a:r>
              <a:rPr lang="en-US" altLang="ko-KR" sz="2800" b="1" dirty="0">
                <a:solidFill>
                  <a:schemeClr val="accent1"/>
                </a:solidFill>
                <a:cs typeface="Calibri" pitchFamily="34" charset="0"/>
              </a:rPr>
              <a:t>01</a:t>
            </a:r>
            <a:endParaRPr lang="ko-KR" altLang="en-US" sz="2800" b="1" dirty="0">
              <a:solidFill>
                <a:schemeClr val="accent1"/>
              </a:solidFill>
              <a:cs typeface="Calibri" pitchFamily="34" charset="0"/>
            </a:endParaRPr>
          </a:p>
        </p:txBody>
      </p:sp>
      <p:sp>
        <p:nvSpPr>
          <p:cNvPr id="177" name="TextBox 176">
            <a:extLst>
              <a:ext uri="{FF2B5EF4-FFF2-40B4-BE49-F238E27FC236}">
                <a16:creationId xmlns="" xmlns:a16="http://schemas.microsoft.com/office/drawing/2014/main" id="{5A427EDC-4532-47BA-92F7-8AB31175BE01}"/>
              </a:ext>
            </a:extLst>
          </p:cNvPr>
          <p:cNvSpPr txBox="1"/>
          <p:nvPr/>
        </p:nvSpPr>
        <p:spPr>
          <a:xfrm flipH="1">
            <a:off x="4410653" y="2607449"/>
            <a:ext cx="609643" cy="523220"/>
          </a:xfrm>
          <a:prstGeom prst="rect">
            <a:avLst/>
          </a:prstGeom>
          <a:noFill/>
        </p:spPr>
        <p:txBody>
          <a:bodyPr wrap="square" rtlCol="0" anchor="ctr">
            <a:spAutoFit/>
          </a:bodyPr>
          <a:lstStyle/>
          <a:p>
            <a:pPr algn="ctr"/>
            <a:r>
              <a:rPr lang="en-US" altLang="ko-KR" sz="2800" b="1" dirty="0">
                <a:solidFill>
                  <a:schemeClr val="accent2"/>
                </a:solidFill>
                <a:cs typeface="Calibri" pitchFamily="34" charset="0"/>
              </a:rPr>
              <a:t>02</a:t>
            </a:r>
            <a:endParaRPr lang="ko-KR" altLang="en-US" sz="2800" b="1" dirty="0">
              <a:solidFill>
                <a:schemeClr val="accent2"/>
              </a:solidFill>
              <a:cs typeface="Calibri" pitchFamily="34" charset="0"/>
            </a:endParaRPr>
          </a:p>
        </p:txBody>
      </p:sp>
      <p:sp>
        <p:nvSpPr>
          <p:cNvPr id="178" name="TextBox 177">
            <a:extLst>
              <a:ext uri="{FF2B5EF4-FFF2-40B4-BE49-F238E27FC236}">
                <a16:creationId xmlns="" xmlns:a16="http://schemas.microsoft.com/office/drawing/2014/main" id="{62731554-6C1D-4345-9F2E-02C294602305}"/>
              </a:ext>
            </a:extLst>
          </p:cNvPr>
          <p:cNvSpPr txBox="1"/>
          <p:nvPr/>
        </p:nvSpPr>
        <p:spPr>
          <a:xfrm flipH="1">
            <a:off x="4411929" y="3589740"/>
            <a:ext cx="609643" cy="523220"/>
          </a:xfrm>
          <a:prstGeom prst="rect">
            <a:avLst/>
          </a:prstGeom>
          <a:noFill/>
        </p:spPr>
        <p:txBody>
          <a:bodyPr wrap="square" rtlCol="0" anchor="ctr">
            <a:spAutoFit/>
          </a:bodyPr>
          <a:lstStyle/>
          <a:p>
            <a:pPr algn="ctr"/>
            <a:r>
              <a:rPr lang="en-US" altLang="ko-KR" sz="2800" b="1" dirty="0">
                <a:solidFill>
                  <a:schemeClr val="accent3"/>
                </a:solidFill>
                <a:cs typeface="Calibri" pitchFamily="34" charset="0"/>
              </a:rPr>
              <a:t>03</a:t>
            </a:r>
            <a:endParaRPr lang="ko-KR" altLang="en-US" sz="2800" b="1" dirty="0">
              <a:solidFill>
                <a:schemeClr val="accent3"/>
              </a:solidFill>
              <a:cs typeface="Calibri" pitchFamily="34" charset="0"/>
            </a:endParaRPr>
          </a:p>
        </p:txBody>
      </p:sp>
      <p:sp>
        <p:nvSpPr>
          <p:cNvPr id="179" name="TextBox 178">
            <a:extLst>
              <a:ext uri="{FF2B5EF4-FFF2-40B4-BE49-F238E27FC236}">
                <a16:creationId xmlns="" xmlns:a16="http://schemas.microsoft.com/office/drawing/2014/main" id="{D2B24D06-67C7-4C12-AABC-D4F50519457C}"/>
              </a:ext>
            </a:extLst>
          </p:cNvPr>
          <p:cNvSpPr txBox="1"/>
          <p:nvPr/>
        </p:nvSpPr>
        <p:spPr>
          <a:xfrm flipH="1">
            <a:off x="4406984" y="4651992"/>
            <a:ext cx="609643" cy="523220"/>
          </a:xfrm>
          <a:prstGeom prst="rect">
            <a:avLst/>
          </a:prstGeom>
          <a:noFill/>
        </p:spPr>
        <p:txBody>
          <a:bodyPr wrap="square" rtlCol="0" anchor="ctr">
            <a:spAutoFit/>
          </a:bodyPr>
          <a:lstStyle/>
          <a:p>
            <a:pPr algn="ctr"/>
            <a:r>
              <a:rPr lang="en-US" altLang="ko-KR" sz="2800" b="1" dirty="0">
                <a:solidFill>
                  <a:schemeClr val="accent4"/>
                </a:solidFill>
                <a:cs typeface="Calibri" pitchFamily="34" charset="0"/>
              </a:rPr>
              <a:t>04</a:t>
            </a:r>
            <a:endParaRPr lang="ko-KR" altLang="en-US" sz="2800" b="1" dirty="0">
              <a:solidFill>
                <a:schemeClr val="accent4"/>
              </a:solidFill>
              <a:cs typeface="Calibri" pitchFamily="34" charset="0"/>
            </a:endParaRPr>
          </a:p>
        </p:txBody>
      </p:sp>
      <p:sp>
        <p:nvSpPr>
          <p:cNvPr id="180" name="TextBox 179">
            <a:extLst>
              <a:ext uri="{FF2B5EF4-FFF2-40B4-BE49-F238E27FC236}">
                <a16:creationId xmlns="" xmlns:a16="http://schemas.microsoft.com/office/drawing/2014/main" id="{DCDC79FC-8525-4F40-B458-32CEA4C9FD63}"/>
              </a:ext>
            </a:extLst>
          </p:cNvPr>
          <p:cNvSpPr txBox="1"/>
          <p:nvPr/>
        </p:nvSpPr>
        <p:spPr>
          <a:xfrm>
            <a:off x="5209827" y="1620944"/>
            <a:ext cx="5178473" cy="461665"/>
          </a:xfrm>
          <a:prstGeom prst="rect">
            <a:avLst/>
          </a:prstGeom>
          <a:noFill/>
        </p:spPr>
        <p:txBody>
          <a:bodyPr wrap="square" rtlCol="0" anchor="ctr">
            <a:spAutoFit/>
          </a:bodyPr>
          <a:lstStyle/>
          <a:p>
            <a:pPr algn="just"/>
            <a:r>
              <a:rPr lang="en-US" altLang="ko-KR" sz="1200" b="1" dirty="0" smtClean="0">
                <a:solidFill>
                  <a:schemeClr val="bg1"/>
                </a:solidFill>
                <a:cs typeface="Arial" pitchFamily="34" charset="0"/>
              </a:rPr>
              <a:t>The </a:t>
            </a:r>
            <a:r>
              <a:rPr lang="en-US" altLang="ko-KR" sz="1200" b="1" dirty="0">
                <a:solidFill>
                  <a:schemeClr val="bg1"/>
                </a:solidFill>
                <a:cs typeface="Arial" pitchFamily="34" charset="0"/>
              </a:rPr>
              <a:t>primary objective </a:t>
            </a:r>
            <a:r>
              <a:rPr lang="en-US" altLang="ko-KR" sz="1200" b="1" dirty="0" smtClean="0">
                <a:solidFill>
                  <a:schemeClr val="bg1"/>
                </a:solidFill>
                <a:cs typeface="Arial" pitchFamily="34" charset="0"/>
              </a:rPr>
              <a:t>of fraud detection is </a:t>
            </a:r>
            <a:r>
              <a:rPr lang="en-US" altLang="ko-KR" sz="1200" b="1" dirty="0">
                <a:solidFill>
                  <a:schemeClr val="bg1"/>
                </a:solidFill>
                <a:cs typeface="Arial" pitchFamily="34" charset="0"/>
              </a:rPr>
              <a:t>to enhance the system's accuracy while minimizing false alarms.</a:t>
            </a:r>
            <a:endParaRPr lang="ko-KR" altLang="en-US" sz="1200" b="1" dirty="0">
              <a:solidFill>
                <a:schemeClr val="bg1"/>
              </a:solidFill>
              <a:cs typeface="Arial" pitchFamily="34" charset="0"/>
            </a:endParaRPr>
          </a:p>
        </p:txBody>
      </p:sp>
      <p:sp>
        <p:nvSpPr>
          <p:cNvPr id="181" name="TextBox 180">
            <a:extLst>
              <a:ext uri="{FF2B5EF4-FFF2-40B4-BE49-F238E27FC236}">
                <a16:creationId xmlns="" xmlns:a16="http://schemas.microsoft.com/office/drawing/2014/main" id="{DBB84C35-79D0-44FC-AD12-54DE941D7D22}"/>
              </a:ext>
            </a:extLst>
          </p:cNvPr>
          <p:cNvSpPr txBox="1"/>
          <p:nvPr/>
        </p:nvSpPr>
        <p:spPr>
          <a:xfrm>
            <a:off x="5166092" y="2511084"/>
            <a:ext cx="5178473" cy="646331"/>
          </a:xfrm>
          <a:prstGeom prst="rect">
            <a:avLst/>
          </a:prstGeom>
          <a:noFill/>
        </p:spPr>
        <p:txBody>
          <a:bodyPr wrap="square" rtlCol="0" anchor="ctr">
            <a:spAutoFit/>
          </a:bodyPr>
          <a:lstStyle/>
          <a:p>
            <a:pPr algn="just"/>
            <a:r>
              <a:rPr lang="en-US" altLang="ko-KR" sz="1200" b="1" dirty="0">
                <a:solidFill>
                  <a:schemeClr val="bg1"/>
                </a:solidFill>
                <a:cs typeface="Arial" pitchFamily="34" charset="0"/>
              </a:rPr>
              <a:t>By achieving this, we can reduce financial losses and </a:t>
            </a:r>
            <a:r>
              <a:rPr lang="en-US" altLang="ko-KR" sz="1200" b="1" dirty="0" smtClean="0">
                <a:solidFill>
                  <a:schemeClr val="bg1"/>
                </a:solidFill>
                <a:cs typeface="Arial" pitchFamily="34" charset="0"/>
              </a:rPr>
              <a:t>boost </a:t>
            </a:r>
            <a:r>
              <a:rPr lang="en-US" altLang="ko-KR" sz="1200" b="1" dirty="0">
                <a:solidFill>
                  <a:schemeClr val="bg1"/>
                </a:solidFill>
                <a:cs typeface="Arial" pitchFamily="34" charset="0"/>
              </a:rPr>
              <a:t>the security of electronic transactions, thus enhancing trust and confidence in financial </a:t>
            </a:r>
            <a:r>
              <a:rPr lang="en-US" altLang="ko-KR" sz="1200" b="1" dirty="0" smtClean="0">
                <a:solidFill>
                  <a:schemeClr val="bg1"/>
                </a:solidFill>
                <a:cs typeface="Arial" pitchFamily="34" charset="0"/>
              </a:rPr>
              <a:t>operations.</a:t>
            </a:r>
            <a:endParaRPr lang="ko-KR" altLang="en-US" sz="1200" b="1" dirty="0">
              <a:solidFill>
                <a:schemeClr val="bg1"/>
              </a:solidFill>
              <a:cs typeface="Arial" pitchFamily="34" charset="0"/>
            </a:endParaRPr>
          </a:p>
        </p:txBody>
      </p:sp>
      <p:sp>
        <p:nvSpPr>
          <p:cNvPr id="182" name="TextBox 181">
            <a:extLst>
              <a:ext uri="{FF2B5EF4-FFF2-40B4-BE49-F238E27FC236}">
                <a16:creationId xmlns="" xmlns:a16="http://schemas.microsoft.com/office/drawing/2014/main" id="{0AC96E38-8132-4EC8-BA1C-C02F6522108E}"/>
              </a:ext>
            </a:extLst>
          </p:cNvPr>
          <p:cNvSpPr txBox="1"/>
          <p:nvPr/>
        </p:nvSpPr>
        <p:spPr>
          <a:xfrm>
            <a:off x="5252365" y="3519723"/>
            <a:ext cx="5178473" cy="646331"/>
          </a:xfrm>
          <a:prstGeom prst="rect">
            <a:avLst/>
          </a:prstGeom>
          <a:noFill/>
        </p:spPr>
        <p:txBody>
          <a:bodyPr wrap="square" rtlCol="0" anchor="ctr">
            <a:spAutoFit/>
          </a:bodyPr>
          <a:lstStyle/>
          <a:p>
            <a:pPr algn="just"/>
            <a:r>
              <a:rPr lang="en-US" altLang="ko-KR" sz="1200" b="1" dirty="0">
                <a:solidFill>
                  <a:schemeClr val="bg1"/>
                </a:solidFill>
                <a:cs typeface="Arial" pitchFamily="34" charset="0"/>
              </a:rPr>
              <a:t>In </a:t>
            </a:r>
            <a:r>
              <a:rPr lang="en-US" altLang="ko-KR" sz="1200" b="1" dirty="0" smtClean="0">
                <a:solidFill>
                  <a:schemeClr val="bg1"/>
                </a:solidFill>
                <a:cs typeface="Arial" pitchFamily="34" charset="0"/>
              </a:rPr>
              <a:t>our research, </a:t>
            </a:r>
            <a:r>
              <a:rPr lang="en-US" altLang="ko-KR" sz="1200" b="1" dirty="0">
                <a:solidFill>
                  <a:schemeClr val="bg1"/>
                </a:solidFill>
                <a:cs typeface="Arial" pitchFamily="34" charset="0"/>
              </a:rPr>
              <a:t>we delve into the methodologies, challenges, and potential benefits of using AWS </a:t>
            </a:r>
            <a:r>
              <a:rPr lang="en-US" altLang="ko-KR" sz="1200" b="1" dirty="0" err="1">
                <a:solidFill>
                  <a:schemeClr val="bg1"/>
                </a:solidFill>
                <a:cs typeface="Arial" pitchFamily="34" charset="0"/>
              </a:rPr>
              <a:t>SageMaker</a:t>
            </a:r>
            <a:r>
              <a:rPr lang="en-US" altLang="ko-KR" sz="1200" b="1" dirty="0">
                <a:solidFill>
                  <a:schemeClr val="bg1"/>
                </a:solidFill>
                <a:cs typeface="Arial" pitchFamily="34" charset="0"/>
              </a:rPr>
              <a:t> for credit card fraud detection.</a:t>
            </a:r>
            <a:endParaRPr lang="ko-KR" altLang="en-US" sz="1200" b="1" dirty="0">
              <a:solidFill>
                <a:schemeClr val="bg1"/>
              </a:solidFill>
              <a:cs typeface="Arial" pitchFamily="34" charset="0"/>
            </a:endParaRPr>
          </a:p>
        </p:txBody>
      </p:sp>
      <p:sp>
        <p:nvSpPr>
          <p:cNvPr id="183" name="TextBox 182">
            <a:extLst>
              <a:ext uri="{FF2B5EF4-FFF2-40B4-BE49-F238E27FC236}">
                <a16:creationId xmlns="" xmlns:a16="http://schemas.microsoft.com/office/drawing/2014/main" id="{0E1BD7ED-47F5-4C7E-BBF6-177291E8E19B}"/>
              </a:ext>
            </a:extLst>
          </p:cNvPr>
          <p:cNvSpPr txBox="1"/>
          <p:nvPr/>
        </p:nvSpPr>
        <p:spPr>
          <a:xfrm>
            <a:off x="5210406" y="4528881"/>
            <a:ext cx="5178473" cy="646331"/>
          </a:xfrm>
          <a:prstGeom prst="rect">
            <a:avLst/>
          </a:prstGeom>
          <a:noFill/>
        </p:spPr>
        <p:txBody>
          <a:bodyPr wrap="square" rtlCol="0" anchor="ctr">
            <a:spAutoFit/>
          </a:bodyPr>
          <a:lstStyle/>
          <a:p>
            <a:pPr algn="just"/>
            <a:r>
              <a:rPr lang="en-US" altLang="ko-KR" sz="1200" b="1" dirty="0">
                <a:solidFill>
                  <a:schemeClr val="bg1"/>
                </a:solidFill>
                <a:cs typeface="Arial" pitchFamily="34" charset="0"/>
              </a:rPr>
              <a:t>Our research aims to not only shed light on crucial insights but also contribute to the growing knowledge in the </a:t>
            </a:r>
            <a:r>
              <a:rPr lang="en-US" altLang="ko-KR" sz="1200" b="1" dirty="0" smtClean="0">
                <a:solidFill>
                  <a:schemeClr val="bg1"/>
                </a:solidFill>
                <a:cs typeface="Arial" pitchFamily="34" charset="0"/>
              </a:rPr>
              <a:t>area of </a:t>
            </a:r>
            <a:r>
              <a:rPr lang="en-US" altLang="ko-KR" sz="1200" b="1" dirty="0">
                <a:solidFill>
                  <a:schemeClr val="bg1"/>
                </a:solidFill>
                <a:cs typeface="Arial" pitchFamily="34" charset="0"/>
              </a:rPr>
              <a:t>financial security and the application of ML in this context.</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184736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576;p69"/>
          <p:cNvGrpSpPr/>
          <p:nvPr/>
        </p:nvGrpSpPr>
        <p:grpSpPr>
          <a:xfrm>
            <a:off x="1872889" y="2500889"/>
            <a:ext cx="1263898" cy="1250627"/>
            <a:chOff x="4945263" y="2369916"/>
            <a:chExt cx="438941" cy="437688"/>
          </a:xfrm>
          <a:solidFill>
            <a:schemeClr val="bg1"/>
          </a:solidFill>
        </p:grpSpPr>
        <p:sp>
          <p:nvSpPr>
            <p:cNvPr id="3" name="Google Shape;2577;p69"/>
            <p:cNvSpPr/>
            <p:nvPr/>
          </p:nvSpPr>
          <p:spPr>
            <a:xfrm>
              <a:off x="4957550" y="2468318"/>
              <a:ext cx="426653" cy="339285"/>
            </a:xfrm>
            <a:custGeom>
              <a:avLst/>
              <a:gdLst/>
              <a:ahLst/>
              <a:cxnLst/>
              <a:rect l="l" t="t" r="r" b="b"/>
              <a:pathLst>
                <a:path w="21111" h="16788" extrusionOk="0">
                  <a:moveTo>
                    <a:pt x="9845" y="12991"/>
                  </a:moveTo>
                  <a:cubicBezTo>
                    <a:pt x="10211" y="12991"/>
                    <a:pt x="10495" y="13276"/>
                    <a:pt x="10495" y="13621"/>
                  </a:cubicBezTo>
                  <a:cubicBezTo>
                    <a:pt x="10495" y="13966"/>
                    <a:pt x="10211" y="14250"/>
                    <a:pt x="9845" y="14250"/>
                  </a:cubicBezTo>
                  <a:cubicBezTo>
                    <a:pt x="9500" y="14250"/>
                    <a:pt x="9216" y="13966"/>
                    <a:pt x="9216" y="13621"/>
                  </a:cubicBezTo>
                  <a:cubicBezTo>
                    <a:pt x="9216" y="13276"/>
                    <a:pt x="9500" y="12991"/>
                    <a:pt x="9845" y="12991"/>
                  </a:cubicBezTo>
                  <a:close/>
                  <a:moveTo>
                    <a:pt x="12464" y="12991"/>
                  </a:moveTo>
                  <a:cubicBezTo>
                    <a:pt x="12809" y="12991"/>
                    <a:pt x="13093" y="13276"/>
                    <a:pt x="13093" y="13621"/>
                  </a:cubicBezTo>
                  <a:cubicBezTo>
                    <a:pt x="13093" y="13966"/>
                    <a:pt x="12809" y="14250"/>
                    <a:pt x="12464" y="14250"/>
                  </a:cubicBezTo>
                  <a:cubicBezTo>
                    <a:pt x="12119" y="14250"/>
                    <a:pt x="11834" y="13966"/>
                    <a:pt x="11834" y="13621"/>
                  </a:cubicBezTo>
                  <a:cubicBezTo>
                    <a:pt x="11834" y="13276"/>
                    <a:pt x="12119" y="12991"/>
                    <a:pt x="12464" y="12991"/>
                  </a:cubicBezTo>
                  <a:close/>
                  <a:moveTo>
                    <a:pt x="18228" y="12991"/>
                  </a:moveTo>
                  <a:cubicBezTo>
                    <a:pt x="18573" y="12991"/>
                    <a:pt x="18857" y="13276"/>
                    <a:pt x="18857" y="13621"/>
                  </a:cubicBezTo>
                  <a:cubicBezTo>
                    <a:pt x="18857" y="13966"/>
                    <a:pt x="18573" y="14250"/>
                    <a:pt x="18228" y="14250"/>
                  </a:cubicBezTo>
                  <a:lnTo>
                    <a:pt x="15285" y="14250"/>
                  </a:lnTo>
                  <a:cubicBezTo>
                    <a:pt x="14940" y="14250"/>
                    <a:pt x="14656" y="13966"/>
                    <a:pt x="14656" y="13621"/>
                  </a:cubicBezTo>
                  <a:cubicBezTo>
                    <a:pt x="14656" y="13276"/>
                    <a:pt x="14940" y="12991"/>
                    <a:pt x="15285" y="12991"/>
                  </a:cubicBezTo>
                  <a:close/>
                  <a:moveTo>
                    <a:pt x="17741" y="1"/>
                  </a:moveTo>
                  <a:cubicBezTo>
                    <a:pt x="16909" y="1"/>
                    <a:pt x="16198" y="529"/>
                    <a:pt x="15935" y="1259"/>
                  </a:cubicBezTo>
                  <a:lnTo>
                    <a:pt x="13194" y="1259"/>
                  </a:lnTo>
                  <a:cubicBezTo>
                    <a:pt x="13154" y="1036"/>
                    <a:pt x="13113" y="813"/>
                    <a:pt x="13073" y="590"/>
                  </a:cubicBezTo>
                  <a:lnTo>
                    <a:pt x="9297" y="590"/>
                  </a:lnTo>
                  <a:cubicBezTo>
                    <a:pt x="9358" y="1544"/>
                    <a:pt x="9358" y="2538"/>
                    <a:pt x="9297" y="3472"/>
                  </a:cubicBezTo>
                  <a:lnTo>
                    <a:pt x="13073" y="3472"/>
                  </a:lnTo>
                  <a:cubicBezTo>
                    <a:pt x="13134" y="3167"/>
                    <a:pt x="13194" y="2843"/>
                    <a:pt x="13215" y="2538"/>
                  </a:cubicBezTo>
                  <a:lnTo>
                    <a:pt x="15935" y="2538"/>
                  </a:lnTo>
                  <a:cubicBezTo>
                    <a:pt x="16138" y="3066"/>
                    <a:pt x="16564" y="3492"/>
                    <a:pt x="17092" y="3695"/>
                  </a:cubicBezTo>
                  <a:lnTo>
                    <a:pt x="17092" y="10434"/>
                  </a:lnTo>
                  <a:lnTo>
                    <a:pt x="8181" y="10434"/>
                  </a:lnTo>
                  <a:cubicBezTo>
                    <a:pt x="7369" y="10434"/>
                    <a:pt x="6679" y="11124"/>
                    <a:pt x="6679" y="11956"/>
                  </a:cubicBezTo>
                  <a:lnTo>
                    <a:pt x="6679" y="13276"/>
                  </a:lnTo>
                  <a:lnTo>
                    <a:pt x="4872" y="13276"/>
                  </a:lnTo>
                  <a:cubicBezTo>
                    <a:pt x="4690" y="12727"/>
                    <a:pt x="4263" y="12301"/>
                    <a:pt x="3715" y="12119"/>
                  </a:cubicBezTo>
                  <a:lnTo>
                    <a:pt x="3715" y="8404"/>
                  </a:lnTo>
                  <a:cubicBezTo>
                    <a:pt x="3979" y="8506"/>
                    <a:pt x="4223" y="8587"/>
                    <a:pt x="4487" y="8648"/>
                  </a:cubicBezTo>
                  <a:cubicBezTo>
                    <a:pt x="3939" y="7531"/>
                    <a:pt x="3634" y="5989"/>
                    <a:pt x="3492" y="4730"/>
                  </a:cubicBezTo>
                  <a:lnTo>
                    <a:pt x="1" y="4730"/>
                  </a:lnTo>
                  <a:cubicBezTo>
                    <a:pt x="529" y="5948"/>
                    <a:pt x="1381" y="6983"/>
                    <a:pt x="2457" y="7714"/>
                  </a:cubicBezTo>
                  <a:lnTo>
                    <a:pt x="2457" y="12119"/>
                  </a:lnTo>
                  <a:cubicBezTo>
                    <a:pt x="1706" y="12382"/>
                    <a:pt x="1178" y="13093"/>
                    <a:pt x="1178" y="13905"/>
                  </a:cubicBezTo>
                  <a:cubicBezTo>
                    <a:pt x="1178" y="14960"/>
                    <a:pt x="2031" y="15813"/>
                    <a:pt x="3086" y="15813"/>
                  </a:cubicBezTo>
                  <a:cubicBezTo>
                    <a:pt x="3918" y="15813"/>
                    <a:pt x="4629" y="15285"/>
                    <a:pt x="4872" y="14554"/>
                  </a:cubicBezTo>
                  <a:lnTo>
                    <a:pt x="6679" y="14554"/>
                  </a:lnTo>
                  <a:lnTo>
                    <a:pt x="6679" y="15285"/>
                  </a:lnTo>
                  <a:cubicBezTo>
                    <a:pt x="6679" y="16117"/>
                    <a:pt x="7369" y="16787"/>
                    <a:pt x="8181" y="16787"/>
                  </a:cubicBezTo>
                  <a:lnTo>
                    <a:pt x="19588" y="16787"/>
                  </a:lnTo>
                  <a:cubicBezTo>
                    <a:pt x="20420" y="16787"/>
                    <a:pt x="21111" y="16117"/>
                    <a:pt x="21111" y="15285"/>
                  </a:cubicBezTo>
                  <a:lnTo>
                    <a:pt x="21111" y="11956"/>
                  </a:lnTo>
                  <a:cubicBezTo>
                    <a:pt x="21111" y="11124"/>
                    <a:pt x="20420" y="10434"/>
                    <a:pt x="19588" y="10434"/>
                  </a:cubicBezTo>
                  <a:lnTo>
                    <a:pt x="18370" y="10434"/>
                  </a:lnTo>
                  <a:lnTo>
                    <a:pt x="18370" y="3695"/>
                  </a:lnTo>
                  <a:cubicBezTo>
                    <a:pt x="19101" y="3431"/>
                    <a:pt x="19629" y="2721"/>
                    <a:pt x="19629" y="1889"/>
                  </a:cubicBezTo>
                  <a:cubicBezTo>
                    <a:pt x="19629" y="853"/>
                    <a:pt x="18776" y="1"/>
                    <a:pt x="177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78;p69"/>
            <p:cNvSpPr/>
            <p:nvPr/>
          </p:nvSpPr>
          <p:spPr>
            <a:xfrm>
              <a:off x="5053952" y="2563912"/>
              <a:ext cx="63621" cy="84478"/>
            </a:xfrm>
            <a:custGeom>
              <a:avLst/>
              <a:gdLst/>
              <a:ahLst/>
              <a:cxnLst/>
              <a:rect l="l" t="t" r="r" b="b"/>
              <a:pathLst>
                <a:path w="3148" h="4180" extrusionOk="0">
                  <a:moveTo>
                    <a:pt x="1" y="0"/>
                  </a:moveTo>
                  <a:cubicBezTo>
                    <a:pt x="143" y="1096"/>
                    <a:pt x="529" y="3309"/>
                    <a:pt x="1320" y="4080"/>
                  </a:cubicBezTo>
                  <a:cubicBezTo>
                    <a:pt x="1383" y="4143"/>
                    <a:pt x="1480" y="4179"/>
                    <a:pt x="1577" y="4179"/>
                  </a:cubicBezTo>
                  <a:cubicBezTo>
                    <a:pt x="1668" y="4179"/>
                    <a:pt x="1759" y="4148"/>
                    <a:pt x="1828" y="4080"/>
                  </a:cubicBezTo>
                  <a:cubicBezTo>
                    <a:pt x="2599" y="3309"/>
                    <a:pt x="3005" y="1096"/>
                    <a:pt x="31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79;p69"/>
            <p:cNvSpPr/>
            <p:nvPr/>
          </p:nvSpPr>
          <p:spPr>
            <a:xfrm>
              <a:off x="5123292" y="2563912"/>
              <a:ext cx="90258" cy="79587"/>
            </a:xfrm>
            <a:custGeom>
              <a:avLst/>
              <a:gdLst/>
              <a:ahLst/>
              <a:cxnLst/>
              <a:rect l="l" t="t" r="r" b="b"/>
              <a:pathLst>
                <a:path w="4466" h="3938" extrusionOk="0">
                  <a:moveTo>
                    <a:pt x="974" y="0"/>
                  </a:moveTo>
                  <a:cubicBezTo>
                    <a:pt x="873" y="1056"/>
                    <a:pt x="670" y="2030"/>
                    <a:pt x="406" y="2842"/>
                  </a:cubicBezTo>
                  <a:cubicBezTo>
                    <a:pt x="284" y="3268"/>
                    <a:pt x="142" y="3634"/>
                    <a:pt x="0" y="3938"/>
                  </a:cubicBezTo>
                  <a:cubicBezTo>
                    <a:pt x="2010" y="3370"/>
                    <a:pt x="3654" y="1908"/>
                    <a:pt x="44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80;p69"/>
            <p:cNvSpPr/>
            <p:nvPr/>
          </p:nvSpPr>
          <p:spPr>
            <a:xfrm>
              <a:off x="4957550" y="2375211"/>
              <a:ext cx="90682" cy="79183"/>
            </a:xfrm>
            <a:custGeom>
              <a:avLst/>
              <a:gdLst/>
              <a:ahLst/>
              <a:cxnLst/>
              <a:rect l="l" t="t" r="r" b="b"/>
              <a:pathLst>
                <a:path w="4487" h="3918" extrusionOk="0">
                  <a:moveTo>
                    <a:pt x="4487" y="0"/>
                  </a:moveTo>
                  <a:lnTo>
                    <a:pt x="4487" y="0"/>
                  </a:lnTo>
                  <a:cubicBezTo>
                    <a:pt x="2457" y="569"/>
                    <a:pt x="813" y="2030"/>
                    <a:pt x="1" y="3918"/>
                  </a:cubicBezTo>
                  <a:lnTo>
                    <a:pt x="3492" y="3918"/>
                  </a:lnTo>
                  <a:cubicBezTo>
                    <a:pt x="3634" y="2680"/>
                    <a:pt x="3939" y="1137"/>
                    <a:pt x="44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81;p69"/>
            <p:cNvSpPr/>
            <p:nvPr/>
          </p:nvSpPr>
          <p:spPr>
            <a:xfrm>
              <a:off x="5053952" y="2369916"/>
              <a:ext cx="63621" cy="84478"/>
            </a:xfrm>
            <a:custGeom>
              <a:avLst/>
              <a:gdLst/>
              <a:ahLst/>
              <a:cxnLst/>
              <a:rect l="l" t="t" r="r" b="b"/>
              <a:pathLst>
                <a:path w="3148" h="4180" extrusionOk="0">
                  <a:moveTo>
                    <a:pt x="1577" y="1"/>
                  </a:moveTo>
                  <a:cubicBezTo>
                    <a:pt x="1480" y="1"/>
                    <a:pt x="1383" y="37"/>
                    <a:pt x="1320" y="100"/>
                  </a:cubicBezTo>
                  <a:cubicBezTo>
                    <a:pt x="549" y="871"/>
                    <a:pt x="143" y="3084"/>
                    <a:pt x="1" y="4180"/>
                  </a:cubicBezTo>
                  <a:lnTo>
                    <a:pt x="3147" y="4180"/>
                  </a:lnTo>
                  <a:cubicBezTo>
                    <a:pt x="3005" y="3104"/>
                    <a:pt x="2599" y="871"/>
                    <a:pt x="1828" y="100"/>
                  </a:cubicBezTo>
                  <a:cubicBezTo>
                    <a:pt x="1759" y="32"/>
                    <a:pt x="1668" y="1"/>
                    <a:pt x="15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82;p69"/>
            <p:cNvSpPr/>
            <p:nvPr/>
          </p:nvSpPr>
          <p:spPr>
            <a:xfrm>
              <a:off x="5123292" y="2375211"/>
              <a:ext cx="90258" cy="79183"/>
            </a:xfrm>
            <a:custGeom>
              <a:avLst/>
              <a:gdLst/>
              <a:ahLst/>
              <a:cxnLst/>
              <a:rect l="l" t="t" r="r" b="b"/>
              <a:pathLst>
                <a:path w="4466" h="3918" extrusionOk="0">
                  <a:moveTo>
                    <a:pt x="0" y="0"/>
                  </a:moveTo>
                  <a:lnTo>
                    <a:pt x="0" y="0"/>
                  </a:lnTo>
                  <a:cubicBezTo>
                    <a:pt x="548" y="1137"/>
                    <a:pt x="832" y="2659"/>
                    <a:pt x="995" y="3918"/>
                  </a:cubicBezTo>
                  <a:lnTo>
                    <a:pt x="4466" y="3918"/>
                  </a:lnTo>
                  <a:cubicBezTo>
                    <a:pt x="3654" y="2010"/>
                    <a:pt x="2010" y="569"/>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83;p69"/>
            <p:cNvSpPr/>
            <p:nvPr/>
          </p:nvSpPr>
          <p:spPr>
            <a:xfrm>
              <a:off x="4945263" y="2480222"/>
              <a:ext cx="80820" cy="58265"/>
            </a:xfrm>
            <a:custGeom>
              <a:avLst/>
              <a:gdLst/>
              <a:ahLst/>
              <a:cxnLst/>
              <a:rect l="l" t="t" r="r" b="b"/>
              <a:pathLst>
                <a:path w="3999" h="2883" extrusionOk="0">
                  <a:moveTo>
                    <a:pt x="203" y="1"/>
                  </a:moveTo>
                  <a:cubicBezTo>
                    <a:pt x="20" y="914"/>
                    <a:pt x="0" y="1909"/>
                    <a:pt x="203" y="2883"/>
                  </a:cubicBezTo>
                  <a:lnTo>
                    <a:pt x="3999" y="2883"/>
                  </a:lnTo>
                  <a:cubicBezTo>
                    <a:pt x="3938" y="1909"/>
                    <a:pt x="3938" y="914"/>
                    <a:pt x="39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84;p69"/>
            <p:cNvSpPr/>
            <p:nvPr/>
          </p:nvSpPr>
          <p:spPr>
            <a:xfrm>
              <a:off x="5050274" y="2480222"/>
              <a:ext cx="70573" cy="58265"/>
            </a:xfrm>
            <a:custGeom>
              <a:avLst/>
              <a:gdLst/>
              <a:ahLst/>
              <a:cxnLst/>
              <a:rect l="l" t="t" r="r" b="b"/>
              <a:pathLst>
                <a:path w="3492" h="2883" extrusionOk="0">
                  <a:moveTo>
                    <a:pt x="61" y="1"/>
                  </a:moveTo>
                  <a:cubicBezTo>
                    <a:pt x="0" y="955"/>
                    <a:pt x="0" y="1949"/>
                    <a:pt x="61" y="2883"/>
                  </a:cubicBezTo>
                  <a:lnTo>
                    <a:pt x="3431" y="2883"/>
                  </a:lnTo>
                  <a:cubicBezTo>
                    <a:pt x="3491" y="1949"/>
                    <a:pt x="3491" y="955"/>
                    <a:pt x="34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Rectangle 10"/>
          <p:cNvSpPr/>
          <p:nvPr/>
        </p:nvSpPr>
        <p:spPr>
          <a:xfrm>
            <a:off x="1812032" y="4027253"/>
            <a:ext cx="1749197" cy="369332"/>
          </a:xfrm>
          <a:prstGeom prst="rect">
            <a:avLst/>
          </a:prstGeom>
        </p:spPr>
        <p:txBody>
          <a:bodyPr wrap="none">
            <a:spAutoFit/>
          </a:bodyPr>
          <a:lstStyle/>
          <a:p>
            <a:pPr lvl="0"/>
            <a:r>
              <a:rPr lang="en-US" dirty="0">
                <a:solidFill>
                  <a:schemeClr val="bg1"/>
                </a:solidFill>
              </a:rPr>
              <a:t>Data</a:t>
            </a:r>
            <a:r>
              <a:rPr lang="en-US" dirty="0"/>
              <a:t> </a:t>
            </a:r>
            <a:r>
              <a:rPr lang="en-US" dirty="0">
                <a:solidFill>
                  <a:schemeClr val="bg1"/>
                </a:solidFill>
              </a:rPr>
              <a:t>Collection</a:t>
            </a:r>
            <a:endParaRPr lang="en-US" dirty="0">
              <a:solidFill>
                <a:schemeClr val="bg1"/>
              </a:solidFill>
            </a:endParaRPr>
          </a:p>
        </p:txBody>
      </p:sp>
      <p:grpSp>
        <p:nvGrpSpPr>
          <p:cNvPr id="14" name="Google Shape;2431;p69"/>
          <p:cNvGrpSpPr/>
          <p:nvPr/>
        </p:nvGrpSpPr>
        <p:grpSpPr>
          <a:xfrm>
            <a:off x="4154334" y="2468488"/>
            <a:ext cx="1261872" cy="1252728"/>
            <a:chOff x="1926899" y="1770972"/>
            <a:chExt cx="438941" cy="437829"/>
          </a:xfrm>
          <a:solidFill>
            <a:schemeClr val="bg1"/>
          </a:solidFill>
        </p:grpSpPr>
        <p:sp>
          <p:nvSpPr>
            <p:cNvPr id="15" name="Google Shape;2432;p69"/>
            <p:cNvSpPr/>
            <p:nvPr/>
          </p:nvSpPr>
          <p:spPr>
            <a:xfrm>
              <a:off x="1926899" y="1770972"/>
              <a:ext cx="244096" cy="243672"/>
            </a:xfrm>
            <a:custGeom>
              <a:avLst/>
              <a:gdLst/>
              <a:ahLst/>
              <a:cxnLst/>
              <a:rect l="l" t="t" r="r" b="b"/>
              <a:pathLst>
                <a:path w="12078" h="12057" extrusionOk="0">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6" name="Google Shape;2433;p69"/>
            <p:cNvSpPr/>
            <p:nvPr/>
          </p:nvSpPr>
          <p:spPr>
            <a:xfrm>
              <a:off x="2121339" y="1968141"/>
              <a:ext cx="244501" cy="240661"/>
            </a:xfrm>
            <a:custGeom>
              <a:avLst/>
              <a:gdLst/>
              <a:ahLst/>
              <a:cxnLst/>
              <a:rect l="l" t="t" r="r" b="b"/>
              <a:pathLst>
                <a:path w="12098" h="11908" extrusionOk="0">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 name="Google Shape;2434;p69"/>
            <p:cNvSpPr/>
            <p:nvPr/>
          </p:nvSpPr>
          <p:spPr>
            <a:xfrm>
              <a:off x="2195591" y="1809573"/>
              <a:ext cx="110771" cy="125908"/>
            </a:xfrm>
            <a:custGeom>
              <a:avLst/>
              <a:gdLst/>
              <a:ahLst/>
              <a:cxnLst/>
              <a:rect l="l" t="t" r="r" b="b"/>
              <a:pathLst>
                <a:path w="5481" h="6230" extrusionOk="0">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8" name="Google Shape;2435;p69"/>
            <p:cNvSpPr/>
            <p:nvPr/>
          </p:nvSpPr>
          <p:spPr>
            <a:xfrm>
              <a:off x="1988418" y="2037603"/>
              <a:ext cx="110791" cy="125827"/>
            </a:xfrm>
            <a:custGeom>
              <a:avLst/>
              <a:gdLst/>
              <a:ahLst/>
              <a:cxnLst/>
              <a:rect l="l" t="t" r="r" b="b"/>
              <a:pathLst>
                <a:path w="5482" h="6226" extrusionOk="0">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
        <p:nvSpPr>
          <p:cNvPr id="19" name="Rectangle 18"/>
          <p:cNvSpPr/>
          <p:nvPr/>
        </p:nvSpPr>
        <p:spPr>
          <a:xfrm>
            <a:off x="3778124" y="4028104"/>
            <a:ext cx="2313454" cy="369332"/>
          </a:xfrm>
          <a:prstGeom prst="rect">
            <a:avLst/>
          </a:prstGeom>
        </p:spPr>
        <p:txBody>
          <a:bodyPr wrap="none">
            <a:spAutoFit/>
          </a:bodyPr>
          <a:lstStyle/>
          <a:p>
            <a:pPr lvl="0"/>
            <a:r>
              <a:rPr lang="en-US" dirty="0">
                <a:solidFill>
                  <a:schemeClr val="bg1"/>
                </a:solidFill>
              </a:rPr>
              <a:t>Data Pre-Processing</a:t>
            </a:r>
            <a:endParaRPr lang="en-US" dirty="0">
              <a:solidFill>
                <a:schemeClr val="bg1"/>
              </a:solidFill>
            </a:endParaRPr>
          </a:p>
        </p:txBody>
      </p:sp>
      <p:grpSp>
        <p:nvGrpSpPr>
          <p:cNvPr id="20" name="Google Shape;2362;p69"/>
          <p:cNvGrpSpPr/>
          <p:nvPr/>
        </p:nvGrpSpPr>
        <p:grpSpPr>
          <a:xfrm>
            <a:off x="6528142" y="2497510"/>
            <a:ext cx="1261872" cy="1252728"/>
            <a:chOff x="726183" y="1770972"/>
            <a:chExt cx="422955" cy="437708"/>
          </a:xfrm>
          <a:solidFill>
            <a:schemeClr val="bg1"/>
          </a:solidFill>
        </p:grpSpPr>
        <p:sp>
          <p:nvSpPr>
            <p:cNvPr id="21" name="Google Shape;2363;p69"/>
            <p:cNvSpPr/>
            <p:nvPr/>
          </p:nvSpPr>
          <p:spPr>
            <a:xfrm>
              <a:off x="726183" y="1834957"/>
              <a:ext cx="422955" cy="373723"/>
            </a:xfrm>
            <a:custGeom>
              <a:avLst/>
              <a:gdLst/>
              <a:ahLst/>
              <a:cxnLst/>
              <a:rect l="l" t="t" r="r" b="b"/>
              <a:pathLst>
                <a:path w="20928" h="18492" extrusionOk="0">
                  <a:moveTo>
                    <a:pt x="630" y="0"/>
                  </a:moveTo>
                  <a:cubicBezTo>
                    <a:pt x="285" y="0"/>
                    <a:pt x="1" y="285"/>
                    <a:pt x="1" y="650"/>
                  </a:cubicBezTo>
                  <a:lnTo>
                    <a:pt x="1" y="17862"/>
                  </a:lnTo>
                  <a:cubicBezTo>
                    <a:pt x="1" y="18207"/>
                    <a:pt x="285" y="18492"/>
                    <a:pt x="630" y="18492"/>
                  </a:cubicBezTo>
                  <a:lnTo>
                    <a:pt x="20299" y="18492"/>
                  </a:lnTo>
                  <a:cubicBezTo>
                    <a:pt x="20644" y="18492"/>
                    <a:pt x="20928" y="18207"/>
                    <a:pt x="20928" y="17862"/>
                  </a:cubicBezTo>
                  <a:cubicBezTo>
                    <a:pt x="20928" y="17497"/>
                    <a:pt x="20644" y="17213"/>
                    <a:pt x="20299" y="17213"/>
                  </a:cubicBezTo>
                  <a:lnTo>
                    <a:pt x="19649" y="17213"/>
                  </a:lnTo>
                  <a:lnTo>
                    <a:pt x="19649" y="3593"/>
                  </a:lnTo>
                  <a:cubicBezTo>
                    <a:pt x="19649" y="3370"/>
                    <a:pt x="19466" y="3187"/>
                    <a:pt x="19243" y="3187"/>
                  </a:cubicBezTo>
                  <a:lnTo>
                    <a:pt x="18066" y="3187"/>
                  </a:lnTo>
                  <a:cubicBezTo>
                    <a:pt x="17843" y="3187"/>
                    <a:pt x="17640" y="3370"/>
                    <a:pt x="17640" y="3593"/>
                  </a:cubicBezTo>
                  <a:lnTo>
                    <a:pt x="17640" y="17213"/>
                  </a:lnTo>
                  <a:lnTo>
                    <a:pt x="16381" y="17213"/>
                  </a:lnTo>
                  <a:lnTo>
                    <a:pt x="16381" y="8728"/>
                  </a:lnTo>
                  <a:cubicBezTo>
                    <a:pt x="16381" y="8485"/>
                    <a:pt x="16198" y="8302"/>
                    <a:pt x="15955" y="8302"/>
                  </a:cubicBezTo>
                  <a:lnTo>
                    <a:pt x="14798" y="8302"/>
                  </a:lnTo>
                  <a:cubicBezTo>
                    <a:pt x="14554" y="8302"/>
                    <a:pt x="14372" y="8485"/>
                    <a:pt x="14372" y="8728"/>
                  </a:cubicBezTo>
                  <a:lnTo>
                    <a:pt x="14372" y="17213"/>
                  </a:lnTo>
                  <a:lnTo>
                    <a:pt x="13113" y="17213"/>
                  </a:lnTo>
                  <a:lnTo>
                    <a:pt x="13113" y="12280"/>
                  </a:lnTo>
                  <a:cubicBezTo>
                    <a:pt x="13113" y="12037"/>
                    <a:pt x="12910" y="11854"/>
                    <a:pt x="12687" y="11854"/>
                  </a:cubicBezTo>
                  <a:lnTo>
                    <a:pt x="11510" y="11854"/>
                  </a:lnTo>
                  <a:cubicBezTo>
                    <a:pt x="11286" y="11854"/>
                    <a:pt x="11104" y="12037"/>
                    <a:pt x="11104" y="12280"/>
                  </a:cubicBezTo>
                  <a:lnTo>
                    <a:pt x="11104" y="17213"/>
                  </a:lnTo>
                  <a:lnTo>
                    <a:pt x="9825" y="17213"/>
                  </a:lnTo>
                  <a:lnTo>
                    <a:pt x="9825" y="8668"/>
                  </a:lnTo>
                  <a:cubicBezTo>
                    <a:pt x="9825" y="8444"/>
                    <a:pt x="9642" y="8262"/>
                    <a:pt x="9399" y="8262"/>
                  </a:cubicBezTo>
                  <a:lnTo>
                    <a:pt x="8242" y="8262"/>
                  </a:lnTo>
                  <a:cubicBezTo>
                    <a:pt x="7998" y="8262"/>
                    <a:pt x="7816" y="8444"/>
                    <a:pt x="7816" y="8668"/>
                  </a:cubicBezTo>
                  <a:lnTo>
                    <a:pt x="7816" y="17213"/>
                  </a:lnTo>
                  <a:lnTo>
                    <a:pt x="6557" y="17213"/>
                  </a:lnTo>
                  <a:lnTo>
                    <a:pt x="6557" y="12280"/>
                  </a:lnTo>
                  <a:cubicBezTo>
                    <a:pt x="6557" y="12037"/>
                    <a:pt x="6354" y="11854"/>
                    <a:pt x="6131" y="11854"/>
                  </a:cubicBezTo>
                  <a:lnTo>
                    <a:pt x="4974" y="11854"/>
                  </a:lnTo>
                  <a:cubicBezTo>
                    <a:pt x="4730" y="11854"/>
                    <a:pt x="4548" y="12037"/>
                    <a:pt x="4548" y="12280"/>
                  </a:cubicBezTo>
                  <a:lnTo>
                    <a:pt x="4548" y="17213"/>
                  </a:lnTo>
                  <a:lnTo>
                    <a:pt x="3269" y="17213"/>
                  </a:lnTo>
                  <a:lnTo>
                    <a:pt x="3269" y="15508"/>
                  </a:lnTo>
                  <a:cubicBezTo>
                    <a:pt x="3269" y="15285"/>
                    <a:pt x="3086" y="15082"/>
                    <a:pt x="2863" y="15082"/>
                  </a:cubicBezTo>
                  <a:lnTo>
                    <a:pt x="1259" y="15082"/>
                  </a:lnTo>
                  <a:lnTo>
                    <a:pt x="1259" y="650"/>
                  </a:lnTo>
                  <a:cubicBezTo>
                    <a:pt x="1259" y="285"/>
                    <a:pt x="975" y="0"/>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64;p69"/>
            <p:cNvSpPr/>
            <p:nvPr/>
          </p:nvSpPr>
          <p:spPr>
            <a:xfrm>
              <a:off x="775818" y="1770972"/>
              <a:ext cx="342964" cy="191571"/>
            </a:xfrm>
            <a:custGeom>
              <a:avLst/>
              <a:gdLst/>
              <a:ahLst/>
              <a:cxnLst/>
              <a:rect l="l" t="t" r="r" b="b"/>
              <a:pathLst>
                <a:path w="16970" h="9479" extrusionOk="0">
                  <a:moveTo>
                    <a:pt x="14250" y="0"/>
                  </a:moveTo>
                  <a:cubicBezTo>
                    <a:pt x="13905" y="0"/>
                    <a:pt x="13621" y="284"/>
                    <a:pt x="13621" y="629"/>
                  </a:cubicBezTo>
                  <a:cubicBezTo>
                    <a:pt x="13621" y="995"/>
                    <a:pt x="13905" y="1279"/>
                    <a:pt x="14250" y="1279"/>
                  </a:cubicBezTo>
                  <a:lnTo>
                    <a:pt x="14798" y="1279"/>
                  </a:lnTo>
                  <a:lnTo>
                    <a:pt x="9033" y="7023"/>
                  </a:lnTo>
                  <a:lnTo>
                    <a:pt x="5360" y="4100"/>
                  </a:lnTo>
                  <a:cubicBezTo>
                    <a:pt x="5237" y="4006"/>
                    <a:pt x="5093" y="3960"/>
                    <a:pt x="4951" y="3960"/>
                  </a:cubicBezTo>
                  <a:cubicBezTo>
                    <a:pt x="4787" y="3960"/>
                    <a:pt x="4627" y="4021"/>
                    <a:pt x="4507" y="4141"/>
                  </a:cubicBezTo>
                  <a:lnTo>
                    <a:pt x="245" y="8403"/>
                  </a:lnTo>
                  <a:cubicBezTo>
                    <a:pt x="1" y="8647"/>
                    <a:pt x="1" y="9053"/>
                    <a:pt x="245" y="9296"/>
                  </a:cubicBezTo>
                  <a:cubicBezTo>
                    <a:pt x="366" y="9418"/>
                    <a:pt x="529" y="9479"/>
                    <a:pt x="691" y="9479"/>
                  </a:cubicBezTo>
                  <a:cubicBezTo>
                    <a:pt x="853" y="9479"/>
                    <a:pt x="1016" y="9418"/>
                    <a:pt x="1138" y="9296"/>
                  </a:cubicBezTo>
                  <a:lnTo>
                    <a:pt x="4994" y="5440"/>
                  </a:lnTo>
                  <a:lnTo>
                    <a:pt x="8688" y="8383"/>
                  </a:lnTo>
                  <a:cubicBezTo>
                    <a:pt x="8808" y="8475"/>
                    <a:pt x="8949" y="8521"/>
                    <a:pt x="9088" y="8521"/>
                  </a:cubicBezTo>
                  <a:cubicBezTo>
                    <a:pt x="9255" y="8521"/>
                    <a:pt x="9419" y="8455"/>
                    <a:pt x="9541" y="8322"/>
                  </a:cubicBezTo>
                  <a:lnTo>
                    <a:pt x="15691" y="2172"/>
                  </a:lnTo>
                  <a:lnTo>
                    <a:pt x="15691" y="2720"/>
                  </a:lnTo>
                  <a:cubicBezTo>
                    <a:pt x="15691" y="3065"/>
                    <a:pt x="15975" y="3349"/>
                    <a:pt x="16341" y="3349"/>
                  </a:cubicBezTo>
                  <a:cubicBezTo>
                    <a:pt x="16686" y="3349"/>
                    <a:pt x="16970" y="3065"/>
                    <a:pt x="16970" y="2720"/>
                  </a:cubicBezTo>
                  <a:lnTo>
                    <a:pt x="16970" y="629"/>
                  </a:lnTo>
                  <a:cubicBezTo>
                    <a:pt x="16970" y="284"/>
                    <a:pt x="16686" y="0"/>
                    <a:pt x="16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Rectangle 22"/>
          <p:cNvSpPr/>
          <p:nvPr/>
        </p:nvSpPr>
        <p:spPr>
          <a:xfrm>
            <a:off x="6393292" y="4042620"/>
            <a:ext cx="1582549" cy="369332"/>
          </a:xfrm>
          <a:prstGeom prst="rect">
            <a:avLst/>
          </a:prstGeom>
        </p:spPr>
        <p:txBody>
          <a:bodyPr wrap="none">
            <a:spAutoFit/>
          </a:bodyPr>
          <a:lstStyle/>
          <a:p>
            <a:pPr lvl="0"/>
            <a:r>
              <a:rPr lang="en-US" dirty="0">
                <a:solidFill>
                  <a:schemeClr val="bg1"/>
                </a:solidFill>
              </a:rPr>
              <a:t>Data Analysis</a:t>
            </a:r>
            <a:endParaRPr lang="en-US" dirty="0">
              <a:solidFill>
                <a:schemeClr val="bg1"/>
              </a:solidFill>
            </a:endParaRPr>
          </a:p>
        </p:txBody>
      </p:sp>
      <p:grpSp>
        <p:nvGrpSpPr>
          <p:cNvPr id="25" name="Google Shape;2490;p69"/>
          <p:cNvGrpSpPr/>
          <p:nvPr/>
        </p:nvGrpSpPr>
        <p:grpSpPr>
          <a:xfrm>
            <a:off x="8725321" y="2566081"/>
            <a:ext cx="1261872" cy="1252728"/>
            <a:chOff x="3134568" y="2968779"/>
            <a:chExt cx="437708" cy="437728"/>
          </a:xfrm>
          <a:solidFill>
            <a:schemeClr val="bg1"/>
          </a:solidFill>
        </p:grpSpPr>
        <p:sp>
          <p:nvSpPr>
            <p:cNvPr id="26" name="Google Shape;2491;p69"/>
            <p:cNvSpPr/>
            <p:nvPr/>
          </p:nvSpPr>
          <p:spPr>
            <a:xfrm>
              <a:off x="3340488" y="3175123"/>
              <a:ext cx="25869" cy="25465"/>
            </a:xfrm>
            <a:custGeom>
              <a:avLst/>
              <a:gdLst/>
              <a:ahLst/>
              <a:cxnLst/>
              <a:rect l="l" t="t" r="r" b="b"/>
              <a:pathLst>
                <a:path w="1280" h="1260" extrusionOk="0">
                  <a:moveTo>
                    <a:pt x="630" y="1"/>
                  </a:moveTo>
                  <a:cubicBezTo>
                    <a:pt x="285" y="1"/>
                    <a:pt x="1" y="265"/>
                    <a:pt x="1" y="630"/>
                  </a:cubicBezTo>
                  <a:cubicBezTo>
                    <a:pt x="1" y="975"/>
                    <a:pt x="285" y="1259"/>
                    <a:pt x="630" y="1259"/>
                  </a:cubicBezTo>
                  <a:cubicBezTo>
                    <a:pt x="995" y="1259"/>
                    <a:pt x="1279" y="975"/>
                    <a:pt x="1279" y="630"/>
                  </a:cubicBezTo>
                  <a:cubicBezTo>
                    <a:pt x="1279" y="265"/>
                    <a:pt x="995" y="1"/>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92;p69"/>
            <p:cNvSpPr/>
            <p:nvPr/>
          </p:nvSpPr>
          <p:spPr>
            <a:xfrm>
              <a:off x="3134568" y="2968779"/>
              <a:ext cx="437708" cy="437728"/>
            </a:xfrm>
            <a:custGeom>
              <a:avLst/>
              <a:gdLst/>
              <a:ahLst/>
              <a:cxnLst/>
              <a:rect l="l" t="t" r="r" b="b"/>
              <a:pathLst>
                <a:path w="21658" h="21659" extrusionOk="0">
                  <a:moveTo>
                    <a:pt x="10819" y="8932"/>
                  </a:moveTo>
                  <a:cubicBezTo>
                    <a:pt x="11874" y="8932"/>
                    <a:pt x="12727" y="9784"/>
                    <a:pt x="12727" y="10840"/>
                  </a:cubicBezTo>
                  <a:cubicBezTo>
                    <a:pt x="12727" y="11875"/>
                    <a:pt x="11874" y="12748"/>
                    <a:pt x="10819" y="12748"/>
                  </a:cubicBezTo>
                  <a:cubicBezTo>
                    <a:pt x="9784" y="12748"/>
                    <a:pt x="8931" y="11875"/>
                    <a:pt x="8931" y="10840"/>
                  </a:cubicBezTo>
                  <a:cubicBezTo>
                    <a:pt x="8931" y="9784"/>
                    <a:pt x="9784" y="8932"/>
                    <a:pt x="10819" y="8932"/>
                  </a:cubicBezTo>
                  <a:close/>
                  <a:moveTo>
                    <a:pt x="10799" y="1"/>
                  </a:moveTo>
                  <a:cubicBezTo>
                    <a:pt x="9763" y="1"/>
                    <a:pt x="8911" y="853"/>
                    <a:pt x="8911" y="1909"/>
                  </a:cubicBezTo>
                  <a:cubicBezTo>
                    <a:pt x="8911" y="2741"/>
                    <a:pt x="9439" y="3452"/>
                    <a:pt x="10169" y="3715"/>
                  </a:cubicBezTo>
                  <a:lnTo>
                    <a:pt x="10169" y="6435"/>
                  </a:lnTo>
                  <a:cubicBezTo>
                    <a:pt x="9256" y="6577"/>
                    <a:pt x="8444" y="6983"/>
                    <a:pt x="7795" y="7572"/>
                  </a:cubicBezTo>
                  <a:cubicBezTo>
                    <a:pt x="7734" y="7552"/>
                    <a:pt x="7998" y="7633"/>
                    <a:pt x="3837" y="6537"/>
                  </a:cubicBezTo>
                  <a:lnTo>
                    <a:pt x="3837" y="5441"/>
                  </a:lnTo>
                  <a:cubicBezTo>
                    <a:pt x="4588" y="5177"/>
                    <a:pt x="5115" y="4466"/>
                    <a:pt x="5115" y="3655"/>
                  </a:cubicBezTo>
                  <a:cubicBezTo>
                    <a:pt x="5115" y="2599"/>
                    <a:pt x="4263" y="1747"/>
                    <a:pt x="3207" y="1747"/>
                  </a:cubicBezTo>
                  <a:cubicBezTo>
                    <a:pt x="2152" y="1747"/>
                    <a:pt x="1299" y="2599"/>
                    <a:pt x="1299" y="3655"/>
                  </a:cubicBezTo>
                  <a:cubicBezTo>
                    <a:pt x="1299" y="4466"/>
                    <a:pt x="1827" y="5177"/>
                    <a:pt x="2578" y="5441"/>
                  </a:cubicBezTo>
                  <a:lnTo>
                    <a:pt x="2578" y="7024"/>
                  </a:lnTo>
                  <a:cubicBezTo>
                    <a:pt x="2578" y="7308"/>
                    <a:pt x="2761" y="7572"/>
                    <a:pt x="3045" y="7633"/>
                  </a:cubicBezTo>
                  <a:lnTo>
                    <a:pt x="6942" y="8668"/>
                  </a:lnTo>
                  <a:cubicBezTo>
                    <a:pt x="6678" y="9135"/>
                    <a:pt x="6496" y="9642"/>
                    <a:pt x="6414" y="10211"/>
                  </a:cubicBezTo>
                  <a:lnTo>
                    <a:pt x="3694" y="10211"/>
                  </a:lnTo>
                  <a:cubicBezTo>
                    <a:pt x="3431" y="9460"/>
                    <a:pt x="2740" y="8932"/>
                    <a:pt x="1908" y="8932"/>
                  </a:cubicBezTo>
                  <a:cubicBezTo>
                    <a:pt x="853" y="8932"/>
                    <a:pt x="0" y="9784"/>
                    <a:pt x="0" y="10840"/>
                  </a:cubicBezTo>
                  <a:cubicBezTo>
                    <a:pt x="0" y="11875"/>
                    <a:pt x="853" y="12748"/>
                    <a:pt x="1908" y="12748"/>
                  </a:cubicBezTo>
                  <a:cubicBezTo>
                    <a:pt x="2740" y="12748"/>
                    <a:pt x="3431" y="12200"/>
                    <a:pt x="3694" y="11469"/>
                  </a:cubicBezTo>
                  <a:lnTo>
                    <a:pt x="6414" y="11469"/>
                  </a:lnTo>
                  <a:cubicBezTo>
                    <a:pt x="6496" y="12017"/>
                    <a:pt x="6678" y="12545"/>
                    <a:pt x="6942" y="13012"/>
                  </a:cubicBezTo>
                  <a:lnTo>
                    <a:pt x="3045" y="14027"/>
                  </a:lnTo>
                  <a:cubicBezTo>
                    <a:pt x="2761" y="14108"/>
                    <a:pt x="2578" y="14351"/>
                    <a:pt x="2578" y="14636"/>
                  </a:cubicBezTo>
                  <a:lnTo>
                    <a:pt x="2578" y="16239"/>
                  </a:lnTo>
                  <a:cubicBezTo>
                    <a:pt x="1827" y="16483"/>
                    <a:pt x="1299" y="17193"/>
                    <a:pt x="1299" y="18025"/>
                  </a:cubicBezTo>
                  <a:cubicBezTo>
                    <a:pt x="1299" y="19081"/>
                    <a:pt x="2152" y="19933"/>
                    <a:pt x="3207" y="19933"/>
                  </a:cubicBezTo>
                  <a:cubicBezTo>
                    <a:pt x="4263" y="19933"/>
                    <a:pt x="5115" y="19081"/>
                    <a:pt x="5115" y="18025"/>
                  </a:cubicBezTo>
                  <a:cubicBezTo>
                    <a:pt x="5115" y="17193"/>
                    <a:pt x="4588" y="16483"/>
                    <a:pt x="3837" y="16239"/>
                  </a:cubicBezTo>
                  <a:lnTo>
                    <a:pt x="3837" y="15123"/>
                  </a:lnTo>
                  <a:lnTo>
                    <a:pt x="7713" y="14108"/>
                  </a:lnTo>
                  <a:cubicBezTo>
                    <a:pt x="7754" y="14108"/>
                    <a:pt x="7774" y="14087"/>
                    <a:pt x="7795" y="14087"/>
                  </a:cubicBezTo>
                  <a:cubicBezTo>
                    <a:pt x="8444" y="14696"/>
                    <a:pt x="9256" y="15102"/>
                    <a:pt x="10169" y="15224"/>
                  </a:cubicBezTo>
                  <a:lnTo>
                    <a:pt x="10169" y="17964"/>
                  </a:lnTo>
                  <a:cubicBezTo>
                    <a:pt x="9439" y="18228"/>
                    <a:pt x="8911" y="18939"/>
                    <a:pt x="8911" y="19751"/>
                  </a:cubicBezTo>
                  <a:cubicBezTo>
                    <a:pt x="8911" y="20806"/>
                    <a:pt x="9763" y="21658"/>
                    <a:pt x="10799" y="21658"/>
                  </a:cubicBezTo>
                  <a:cubicBezTo>
                    <a:pt x="11854" y="21658"/>
                    <a:pt x="12707" y="20806"/>
                    <a:pt x="12707" y="19751"/>
                  </a:cubicBezTo>
                  <a:cubicBezTo>
                    <a:pt x="12707" y="18939"/>
                    <a:pt x="12179" y="18228"/>
                    <a:pt x="11448" y="17964"/>
                  </a:cubicBezTo>
                  <a:lnTo>
                    <a:pt x="11448" y="15224"/>
                  </a:lnTo>
                  <a:cubicBezTo>
                    <a:pt x="12362" y="15102"/>
                    <a:pt x="13173" y="14696"/>
                    <a:pt x="13823" y="14087"/>
                  </a:cubicBezTo>
                  <a:cubicBezTo>
                    <a:pt x="13843" y="14087"/>
                    <a:pt x="13864" y="14108"/>
                    <a:pt x="13884" y="14108"/>
                  </a:cubicBezTo>
                  <a:lnTo>
                    <a:pt x="17761" y="15123"/>
                  </a:lnTo>
                  <a:lnTo>
                    <a:pt x="17761" y="16239"/>
                  </a:lnTo>
                  <a:cubicBezTo>
                    <a:pt x="17030" y="16483"/>
                    <a:pt x="16502" y="17193"/>
                    <a:pt x="16502" y="18025"/>
                  </a:cubicBezTo>
                  <a:cubicBezTo>
                    <a:pt x="16502" y="19081"/>
                    <a:pt x="17355" y="19933"/>
                    <a:pt x="18410" y="19933"/>
                  </a:cubicBezTo>
                  <a:cubicBezTo>
                    <a:pt x="19445" y="19933"/>
                    <a:pt x="20298" y="19081"/>
                    <a:pt x="20298" y="18025"/>
                  </a:cubicBezTo>
                  <a:cubicBezTo>
                    <a:pt x="20298" y="17193"/>
                    <a:pt x="19770" y="16483"/>
                    <a:pt x="19039" y="16239"/>
                  </a:cubicBezTo>
                  <a:lnTo>
                    <a:pt x="19039" y="14636"/>
                  </a:lnTo>
                  <a:cubicBezTo>
                    <a:pt x="19039" y="14351"/>
                    <a:pt x="18837" y="14108"/>
                    <a:pt x="18573" y="14027"/>
                  </a:cubicBezTo>
                  <a:lnTo>
                    <a:pt x="14675" y="13012"/>
                  </a:lnTo>
                  <a:cubicBezTo>
                    <a:pt x="14939" y="12545"/>
                    <a:pt x="15122" y="12017"/>
                    <a:pt x="15203" y="11469"/>
                  </a:cubicBezTo>
                  <a:lnTo>
                    <a:pt x="17964" y="11469"/>
                  </a:lnTo>
                  <a:cubicBezTo>
                    <a:pt x="18228" y="12200"/>
                    <a:pt x="18918" y="12748"/>
                    <a:pt x="19750" y="12748"/>
                  </a:cubicBezTo>
                  <a:cubicBezTo>
                    <a:pt x="20805" y="12748"/>
                    <a:pt x="21658" y="11875"/>
                    <a:pt x="21658" y="10840"/>
                  </a:cubicBezTo>
                  <a:cubicBezTo>
                    <a:pt x="21658" y="9784"/>
                    <a:pt x="20805" y="8932"/>
                    <a:pt x="19750" y="8932"/>
                  </a:cubicBezTo>
                  <a:cubicBezTo>
                    <a:pt x="18918" y="8932"/>
                    <a:pt x="18228" y="9460"/>
                    <a:pt x="17964" y="10211"/>
                  </a:cubicBezTo>
                  <a:lnTo>
                    <a:pt x="15203" y="10211"/>
                  </a:lnTo>
                  <a:cubicBezTo>
                    <a:pt x="15122" y="9663"/>
                    <a:pt x="14960" y="9155"/>
                    <a:pt x="14696" y="8709"/>
                  </a:cubicBezTo>
                  <a:lnTo>
                    <a:pt x="18512" y="8079"/>
                  </a:lnTo>
                  <a:cubicBezTo>
                    <a:pt x="18816" y="8019"/>
                    <a:pt x="19039" y="7755"/>
                    <a:pt x="19039" y="7450"/>
                  </a:cubicBezTo>
                  <a:lnTo>
                    <a:pt x="19039" y="5867"/>
                  </a:lnTo>
                  <a:cubicBezTo>
                    <a:pt x="19770" y="5603"/>
                    <a:pt x="20298" y="4893"/>
                    <a:pt x="20298" y="4060"/>
                  </a:cubicBezTo>
                  <a:cubicBezTo>
                    <a:pt x="20298" y="3025"/>
                    <a:pt x="19445" y="2173"/>
                    <a:pt x="18410" y="2173"/>
                  </a:cubicBezTo>
                  <a:cubicBezTo>
                    <a:pt x="17355" y="2173"/>
                    <a:pt x="16502" y="3025"/>
                    <a:pt x="16502" y="4060"/>
                  </a:cubicBezTo>
                  <a:cubicBezTo>
                    <a:pt x="16502" y="4893"/>
                    <a:pt x="17030" y="5603"/>
                    <a:pt x="17761" y="5867"/>
                  </a:cubicBezTo>
                  <a:lnTo>
                    <a:pt x="17761" y="6922"/>
                  </a:lnTo>
                  <a:cubicBezTo>
                    <a:pt x="13640" y="7592"/>
                    <a:pt x="13904" y="7552"/>
                    <a:pt x="13823" y="7572"/>
                  </a:cubicBezTo>
                  <a:cubicBezTo>
                    <a:pt x="13173" y="6983"/>
                    <a:pt x="12362" y="6577"/>
                    <a:pt x="11448" y="6435"/>
                  </a:cubicBezTo>
                  <a:lnTo>
                    <a:pt x="11448" y="3715"/>
                  </a:lnTo>
                  <a:cubicBezTo>
                    <a:pt x="12179" y="3452"/>
                    <a:pt x="12707" y="2741"/>
                    <a:pt x="12707" y="1909"/>
                  </a:cubicBezTo>
                  <a:cubicBezTo>
                    <a:pt x="12707" y="853"/>
                    <a:pt x="11854" y="1"/>
                    <a:pt x="107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Rectangle 27"/>
          <p:cNvSpPr/>
          <p:nvPr/>
        </p:nvSpPr>
        <p:spPr>
          <a:xfrm>
            <a:off x="8432363" y="4057135"/>
            <a:ext cx="1945789" cy="369332"/>
          </a:xfrm>
          <a:prstGeom prst="rect">
            <a:avLst/>
          </a:prstGeom>
        </p:spPr>
        <p:txBody>
          <a:bodyPr wrap="none">
            <a:spAutoFit/>
          </a:bodyPr>
          <a:lstStyle/>
          <a:p>
            <a:pPr lvl="0"/>
            <a:r>
              <a:rPr lang="en-US" dirty="0">
                <a:solidFill>
                  <a:schemeClr val="bg1"/>
                </a:solidFill>
              </a:rPr>
              <a:t>AWS Sagemaker</a:t>
            </a:r>
            <a:endParaRPr lang="en-US" dirty="0">
              <a:solidFill>
                <a:schemeClr val="bg1"/>
              </a:solidFill>
            </a:endParaRPr>
          </a:p>
        </p:txBody>
      </p:sp>
      <p:sp>
        <p:nvSpPr>
          <p:cNvPr id="29" name="Rectangle 28"/>
          <p:cNvSpPr/>
          <p:nvPr/>
        </p:nvSpPr>
        <p:spPr>
          <a:xfrm>
            <a:off x="3817257" y="4296006"/>
            <a:ext cx="2772228" cy="1077218"/>
          </a:xfrm>
          <a:prstGeom prst="rect">
            <a:avLst/>
          </a:prstGeom>
        </p:spPr>
        <p:txBody>
          <a:bodyPr wrap="square">
            <a:spAutoFit/>
          </a:bodyPr>
          <a:lstStyle/>
          <a:p>
            <a:pPr marL="285750" lvl="0" indent="-285750">
              <a:lnSpc>
                <a:spcPct val="200000"/>
              </a:lnSpc>
              <a:buFont typeface="Arial" panose="020B0604020202020204" pitchFamily="34" charset="0"/>
              <a:buChar char="•"/>
            </a:pPr>
            <a:r>
              <a:rPr lang="en-US" sz="1600" dirty="0">
                <a:solidFill>
                  <a:schemeClr val="bg1">
                    <a:lumMod val="85000"/>
                  </a:schemeClr>
                </a:solidFill>
                <a:latin typeface="+mj-lt"/>
              </a:rPr>
              <a:t>Splitting the Data</a:t>
            </a:r>
          </a:p>
          <a:p>
            <a:pPr marL="285750" lvl="0" indent="-285750">
              <a:buFont typeface="Arial" panose="020B0604020202020204" pitchFamily="34" charset="0"/>
              <a:buChar char="•"/>
            </a:pPr>
            <a:r>
              <a:rPr lang="en-US" sz="1600" dirty="0">
                <a:solidFill>
                  <a:schemeClr val="bg1">
                    <a:lumMod val="85000"/>
                  </a:schemeClr>
                </a:solidFill>
                <a:latin typeface="+mj-lt"/>
              </a:rPr>
              <a:t>Uploading the data </a:t>
            </a:r>
            <a:r>
              <a:rPr lang="en-US" sz="1600" dirty="0" smtClean="0">
                <a:solidFill>
                  <a:schemeClr val="bg1">
                    <a:lumMod val="85000"/>
                  </a:schemeClr>
                </a:solidFill>
                <a:latin typeface="+mj-lt"/>
              </a:rPr>
              <a:t>in AWS </a:t>
            </a:r>
            <a:r>
              <a:rPr lang="en-US" sz="1600" dirty="0">
                <a:solidFill>
                  <a:schemeClr val="bg1">
                    <a:lumMod val="85000"/>
                  </a:schemeClr>
                </a:solidFill>
                <a:latin typeface="+mj-lt"/>
              </a:rPr>
              <a:t>S3</a:t>
            </a:r>
            <a:endParaRPr lang="en-US" sz="1600" dirty="0">
              <a:solidFill>
                <a:schemeClr val="bg1">
                  <a:lumMod val="85000"/>
                </a:schemeClr>
              </a:solidFill>
              <a:latin typeface="+mj-lt"/>
            </a:endParaRPr>
          </a:p>
        </p:txBody>
      </p:sp>
      <p:sp>
        <p:nvSpPr>
          <p:cNvPr id="30" name="Rectangle 29"/>
          <p:cNvSpPr/>
          <p:nvPr/>
        </p:nvSpPr>
        <p:spPr>
          <a:xfrm>
            <a:off x="8447314" y="4296008"/>
            <a:ext cx="2612572" cy="861774"/>
          </a:xfrm>
          <a:prstGeom prst="rect">
            <a:avLst/>
          </a:prstGeom>
        </p:spPr>
        <p:txBody>
          <a:bodyPr wrap="square">
            <a:spAutoFit/>
          </a:bodyPr>
          <a:lstStyle/>
          <a:p>
            <a:pPr marL="285750" lvl="0" indent="-285750">
              <a:lnSpc>
                <a:spcPct val="200000"/>
              </a:lnSpc>
              <a:buFont typeface="Arial" panose="020B0604020202020204" pitchFamily="34" charset="0"/>
              <a:buChar char="•"/>
            </a:pPr>
            <a:r>
              <a:rPr lang="en-US" sz="1600" dirty="0">
                <a:solidFill>
                  <a:schemeClr val="bg1">
                    <a:lumMod val="85000"/>
                  </a:schemeClr>
                </a:solidFill>
              </a:rPr>
              <a:t>Random-cut Forest</a:t>
            </a:r>
          </a:p>
          <a:p>
            <a:pPr marL="285750" lvl="0" indent="-285750">
              <a:buFont typeface="Arial" panose="020B0604020202020204" pitchFamily="34" charset="0"/>
              <a:buChar char="•"/>
            </a:pPr>
            <a:r>
              <a:rPr lang="en-US" sz="1600" dirty="0" err="1">
                <a:solidFill>
                  <a:schemeClr val="bg1">
                    <a:lumMod val="85000"/>
                  </a:schemeClr>
                </a:solidFill>
              </a:rPr>
              <a:t>XGBoost</a:t>
            </a:r>
            <a:endParaRPr lang="en-US" sz="1600" dirty="0">
              <a:solidFill>
                <a:schemeClr val="bg1">
                  <a:lumMod val="85000"/>
                </a:schemeClr>
              </a:solidFill>
            </a:endParaRPr>
          </a:p>
        </p:txBody>
      </p:sp>
      <p:sp>
        <p:nvSpPr>
          <p:cNvPr id="31" name="Text Placeholder 1">
            <a:extLst>
              <a:ext uri="{FF2B5EF4-FFF2-40B4-BE49-F238E27FC236}">
                <a16:creationId xmlns="" xmlns:a16="http://schemas.microsoft.com/office/drawing/2014/main" id="{D735F7F3-C1B5-4B60-A00A-4EB618DDFB5A}"/>
              </a:ext>
            </a:extLst>
          </p:cNvPr>
          <p:cNvSpPr txBox="1">
            <a:spLocks/>
          </p:cNvSpPr>
          <p:nvPr/>
        </p:nvSpPr>
        <p:spPr>
          <a:xfrm>
            <a:off x="619125" y="426811"/>
            <a:ext cx="11572875" cy="72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chemeClr val="bg1"/>
                </a:solidFill>
              </a:rPr>
              <a:t>METHODOLOGY</a:t>
            </a:r>
            <a:endParaRPr lang="en-US" sz="4000" dirty="0">
              <a:solidFill>
                <a:schemeClr val="bg1"/>
              </a:solidFill>
            </a:endParaRPr>
          </a:p>
        </p:txBody>
      </p:sp>
    </p:spTree>
    <p:extLst>
      <p:ext uri="{BB962C8B-B14F-4D97-AF65-F5344CB8AC3E}">
        <p14:creationId xmlns:p14="http://schemas.microsoft.com/office/powerpoint/2010/main" val="4073471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18715" y="6016137"/>
            <a:ext cx="3399840" cy="369332"/>
          </a:xfrm>
          <a:prstGeom prst="rect">
            <a:avLst/>
          </a:prstGeom>
        </p:spPr>
        <p:txBody>
          <a:bodyPr wrap="none">
            <a:spAutoFit/>
          </a:bodyPr>
          <a:lstStyle/>
          <a:p>
            <a:pPr algn="r">
              <a:spcAft>
                <a:spcPts val="1000"/>
              </a:spcAft>
            </a:pPr>
            <a:r>
              <a:rPr lang="en-US" i="1" dirty="0" smtClean="0">
                <a:solidFill>
                  <a:schemeClr val="bg1"/>
                </a:solidFill>
                <a:latin typeface="Calibri" panose="020F0502020204030204" pitchFamily="34" charset="0"/>
                <a:ea typeface="Calibri" panose="020F0502020204030204" pitchFamily="34" charset="0"/>
                <a:cs typeface="Arial" panose="020B0604020202020204" pitchFamily="34" charset="0"/>
              </a:rPr>
              <a:t>work flow or Architecture diagram</a:t>
            </a:r>
            <a:endParaRPr lang="en-US"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 Placeholder 1">
            <a:extLst>
              <a:ext uri="{FF2B5EF4-FFF2-40B4-BE49-F238E27FC236}">
                <a16:creationId xmlns="" xmlns:a16="http://schemas.microsoft.com/office/drawing/2014/main" id="{D735F7F3-C1B5-4B60-A00A-4EB618DDFB5A}"/>
              </a:ext>
            </a:extLst>
          </p:cNvPr>
          <p:cNvSpPr txBox="1">
            <a:spLocks/>
          </p:cNvSpPr>
          <p:nvPr/>
        </p:nvSpPr>
        <p:spPr>
          <a:xfrm>
            <a:off x="619125" y="426811"/>
            <a:ext cx="11572875" cy="72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chemeClr val="bg1"/>
                </a:solidFill>
              </a:rPr>
              <a:t>WORK FLOW</a:t>
            </a:r>
          </a:p>
          <a:p>
            <a:pPr marL="0" indent="0">
              <a:buFont typeface="Arial" panose="020B0604020202020204" pitchFamily="34" charset="0"/>
              <a:buNone/>
            </a:pPr>
            <a:endParaRPr lang="en-US" sz="4000" dirty="0">
              <a:solidFill>
                <a:schemeClr val="bg1"/>
              </a:solidFill>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798865" y="1337763"/>
            <a:ext cx="5516335" cy="4700180"/>
          </a:xfrm>
          <a:prstGeom prst="roundRect">
            <a:avLst/>
          </a:prstGeom>
          <a:solidFill>
            <a:schemeClr val="accent1">
              <a:lumMod val="60000"/>
              <a:lumOff val="40000"/>
            </a:schemeClr>
          </a:solidFill>
        </p:spPr>
      </p:pic>
      <p:grpSp>
        <p:nvGrpSpPr>
          <p:cNvPr id="15" name="Google Shape;2633;p70"/>
          <p:cNvGrpSpPr/>
          <p:nvPr/>
        </p:nvGrpSpPr>
        <p:grpSpPr>
          <a:xfrm>
            <a:off x="7770460" y="1773283"/>
            <a:ext cx="4000625" cy="3582488"/>
            <a:chOff x="5178700" y="1900588"/>
            <a:chExt cx="3223650" cy="2519663"/>
          </a:xfrm>
          <a:solidFill>
            <a:schemeClr val="bg1"/>
          </a:solidFill>
        </p:grpSpPr>
        <p:grpSp>
          <p:nvGrpSpPr>
            <p:cNvPr id="16" name="Google Shape;2634;p70"/>
            <p:cNvGrpSpPr/>
            <p:nvPr/>
          </p:nvGrpSpPr>
          <p:grpSpPr>
            <a:xfrm>
              <a:off x="5308325" y="2175824"/>
              <a:ext cx="955410" cy="791843"/>
              <a:chOff x="3616600" y="2051524"/>
              <a:chExt cx="955410" cy="791843"/>
            </a:xfrm>
            <a:grpFill/>
          </p:grpSpPr>
          <p:sp>
            <p:nvSpPr>
              <p:cNvPr id="76" name="Google Shape;2635;p70"/>
              <p:cNvSpPr/>
              <p:nvPr/>
            </p:nvSpPr>
            <p:spPr>
              <a:xfrm>
                <a:off x="3739240" y="2051524"/>
                <a:ext cx="832770" cy="791832"/>
              </a:xfrm>
              <a:custGeom>
                <a:avLst/>
                <a:gdLst/>
                <a:ahLst/>
                <a:cxnLst/>
                <a:rect l="l" t="t" r="r" b="b"/>
                <a:pathLst>
                  <a:path w="18347" h="17447" extrusionOk="0">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636;p70"/>
              <p:cNvSpPr/>
              <p:nvPr/>
            </p:nvSpPr>
            <p:spPr>
              <a:xfrm>
                <a:off x="3822483" y="2252906"/>
                <a:ext cx="685934" cy="499643"/>
              </a:xfrm>
              <a:custGeom>
                <a:avLst/>
                <a:gdLst/>
                <a:ahLst/>
                <a:cxnLst/>
                <a:rect l="l" t="t" r="r" b="b"/>
                <a:pathLst>
                  <a:path w="15112" h="11009" extrusionOk="0">
                    <a:moveTo>
                      <a:pt x="1" y="0"/>
                    </a:moveTo>
                    <a:lnTo>
                      <a:pt x="1" y="11008"/>
                    </a:lnTo>
                    <a:lnTo>
                      <a:pt x="15112" y="11008"/>
                    </a:lnTo>
                    <a:lnTo>
                      <a:pt x="15112" y="67"/>
                    </a:lnTo>
                    <a:lnTo>
                      <a:pt x="1" y="0"/>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7;p70"/>
              <p:cNvSpPr/>
              <p:nvPr/>
            </p:nvSpPr>
            <p:spPr>
              <a:xfrm>
                <a:off x="3616600" y="2314995"/>
                <a:ext cx="953916" cy="528372"/>
              </a:xfrm>
              <a:custGeom>
                <a:avLst/>
                <a:gdLst/>
                <a:ahLst/>
                <a:cxnLst/>
                <a:rect l="l" t="t" r="r" b="b"/>
                <a:pathLst>
                  <a:path w="21016" h="11642" extrusionOk="0">
                    <a:moveTo>
                      <a:pt x="3069" y="0"/>
                    </a:moveTo>
                    <a:cubicBezTo>
                      <a:pt x="1268" y="0"/>
                      <a:pt x="0" y="1668"/>
                      <a:pt x="467" y="3369"/>
                    </a:cubicBezTo>
                    <a:lnTo>
                      <a:pt x="2702" y="11642"/>
                    </a:lnTo>
                    <a:lnTo>
                      <a:pt x="21015" y="11642"/>
                    </a:lnTo>
                    <a:lnTo>
                      <a:pt x="17846" y="67"/>
                    </a:lnTo>
                    <a:lnTo>
                      <a:pt x="30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638;p70"/>
            <p:cNvGrpSpPr/>
            <p:nvPr/>
          </p:nvGrpSpPr>
          <p:grpSpPr>
            <a:xfrm>
              <a:off x="5547091" y="2722146"/>
              <a:ext cx="2129895" cy="1316036"/>
              <a:chOff x="2918225" y="1793675"/>
              <a:chExt cx="2518500" cy="1556150"/>
            </a:xfrm>
            <a:grpFill/>
          </p:grpSpPr>
          <p:sp>
            <p:nvSpPr>
              <p:cNvPr id="57" name="Google Shape;2639;p70"/>
              <p:cNvSpPr/>
              <p:nvPr/>
            </p:nvSpPr>
            <p:spPr>
              <a:xfrm>
                <a:off x="3012450" y="1793675"/>
                <a:ext cx="2329200" cy="1391875"/>
              </a:xfrm>
              <a:custGeom>
                <a:avLst/>
                <a:gdLst/>
                <a:ahLst/>
                <a:cxnLst/>
                <a:rect l="l" t="t" r="r" b="b"/>
                <a:pathLst>
                  <a:path w="93168" h="55675" extrusionOk="0">
                    <a:moveTo>
                      <a:pt x="3370" y="1"/>
                    </a:moveTo>
                    <a:cubicBezTo>
                      <a:pt x="1502" y="1"/>
                      <a:pt x="1" y="1502"/>
                      <a:pt x="1" y="3370"/>
                    </a:cubicBezTo>
                    <a:lnTo>
                      <a:pt x="1" y="55674"/>
                    </a:lnTo>
                    <a:lnTo>
                      <a:pt x="93167" y="55674"/>
                    </a:lnTo>
                    <a:lnTo>
                      <a:pt x="93167" y="3370"/>
                    </a:lnTo>
                    <a:cubicBezTo>
                      <a:pt x="93167" y="1502"/>
                      <a:pt x="91666" y="1"/>
                      <a:pt x="89832" y="1"/>
                    </a:cubicBez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40;p70"/>
              <p:cNvSpPr/>
              <p:nvPr/>
            </p:nvSpPr>
            <p:spPr>
              <a:xfrm>
                <a:off x="3012450" y="3136325"/>
                <a:ext cx="2329200" cy="49225"/>
              </a:xfrm>
              <a:custGeom>
                <a:avLst/>
                <a:gdLst/>
                <a:ahLst/>
                <a:cxnLst/>
                <a:rect l="l" t="t" r="r" b="b"/>
                <a:pathLst>
                  <a:path w="93168" h="1969" extrusionOk="0">
                    <a:moveTo>
                      <a:pt x="1" y="0"/>
                    </a:moveTo>
                    <a:lnTo>
                      <a:pt x="1" y="1968"/>
                    </a:lnTo>
                    <a:lnTo>
                      <a:pt x="93167" y="1968"/>
                    </a:lnTo>
                    <a:lnTo>
                      <a:pt x="93167" y="0"/>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41;p70"/>
              <p:cNvSpPr/>
              <p:nvPr/>
            </p:nvSpPr>
            <p:spPr>
              <a:xfrm>
                <a:off x="2918225" y="3185525"/>
                <a:ext cx="2518500" cy="164300"/>
              </a:xfrm>
              <a:custGeom>
                <a:avLst/>
                <a:gdLst/>
                <a:ahLst/>
                <a:cxnLst/>
                <a:rect l="l" t="t" r="r" b="b"/>
                <a:pathLst>
                  <a:path w="100740" h="6572" extrusionOk="0">
                    <a:moveTo>
                      <a:pt x="0" y="0"/>
                    </a:moveTo>
                    <a:lnTo>
                      <a:pt x="0" y="1768"/>
                    </a:lnTo>
                    <a:cubicBezTo>
                      <a:pt x="0" y="4437"/>
                      <a:pt x="2169" y="6572"/>
                      <a:pt x="4837" y="6572"/>
                    </a:cubicBezTo>
                    <a:lnTo>
                      <a:pt x="95902" y="6572"/>
                    </a:lnTo>
                    <a:cubicBezTo>
                      <a:pt x="98571" y="6572"/>
                      <a:pt x="100739" y="4403"/>
                      <a:pt x="100739" y="1768"/>
                    </a:cubicBezTo>
                    <a:lnTo>
                      <a:pt x="100739" y="0"/>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42;p70"/>
              <p:cNvSpPr/>
              <p:nvPr/>
            </p:nvSpPr>
            <p:spPr>
              <a:xfrm>
                <a:off x="3961475" y="3185525"/>
                <a:ext cx="431150" cy="59225"/>
              </a:xfrm>
              <a:custGeom>
                <a:avLst/>
                <a:gdLst/>
                <a:ahLst/>
                <a:cxnLst/>
                <a:rect l="l" t="t" r="r" b="b"/>
                <a:pathLst>
                  <a:path w="17246" h="2369" extrusionOk="0">
                    <a:moveTo>
                      <a:pt x="0" y="0"/>
                    </a:moveTo>
                    <a:lnTo>
                      <a:pt x="0" y="334"/>
                    </a:lnTo>
                    <a:cubicBezTo>
                      <a:pt x="0" y="1468"/>
                      <a:pt x="934" y="2369"/>
                      <a:pt x="2068" y="2369"/>
                    </a:cubicBezTo>
                    <a:lnTo>
                      <a:pt x="15211" y="2369"/>
                    </a:lnTo>
                    <a:cubicBezTo>
                      <a:pt x="16312" y="2369"/>
                      <a:pt x="17246" y="1468"/>
                      <a:pt x="17246" y="334"/>
                    </a:cubicBezTo>
                    <a:lnTo>
                      <a:pt x="17246" y="0"/>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43;p70"/>
              <p:cNvSpPr/>
              <p:nvPr/>
            </p:nvSpPr>
            <p:spPr>
              <a:xfrm>
                <a:off x="3092525" y="1903775"/>
                <a:ext cx="2169900" cy="1170025"/>
              </a:xfrm>
              <a:custGeom>
                <a:avLst/>
                <a:gdLst/>
                <a:ahLst/>
                <a:cxnLst/>
                <a:rect l="l" t="t" r="r" b="b"/>
                <a:pathLst>
                  <a:path w="86796" h="46801" extrusionOk="0">
                    <a:moveTo>
                      <a:pt x="0" y="0"/>
                    </a:moveTo>
                    <a:lnTo>
                      <a:pt x="86795" y="0"/>
                    </a:lnTo>
                    <a:lnTo>
                      <a:pt x="86795" y="46800"/>
                    </a:lnTo>
                    <a:lnTo>
                      <a:pt x="0" y="46800"/>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44;p70"/>
              <p:cNvSpPr/>
              <p:nvPr/>
            </p:nvSpPr>
            <p:spPr>
              <a:xfrm>
                <a:off x="3092525" y="1903775"/>
                <a:ext cx="2169900" cy="140125"/>
              </a:xfrm>
              <a:custGeom>
                <a:avLst/>
                <a:gdLst/>
                <a:ahLst/>
                <a:cxnLst/>
                <a:rect l="l" t="t" r="r" b="b"/>
                <a:pathLst>
                  <a:path w="86796" h="5605" extrusionOk="0">
                    <a:moveTo>
                      <a:pt x="0" y="0"/>
                    </a:moveTo>
                    <a:lnTo>
                      <a:pt x="0" y="5604"/>
                    </a:lnTo>
                    <a:lnTo>
                      <a:pt x="86795" y="5604"/>
                    </a:lnTo>
                    <a:lnTo>
                      <a:pt x="86795" y="0"/>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45;p70"/>
              <p:cNvSpPr/>
              <p:nvPr/>
            </p:nvSpPr>
            <p:spPr>
              <a:xfrm>
                <a:off x="3178350" y="1943700"/>
                <a:ext cx="59100" cy="59100"/>
              </a:xfrm>
              <a:prstGeom prst="ellipse">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46;p70"/>
              <p:cNvSpPr/>
              <p:nvPr/>
            </p:nvSpPr>
            <p:spPr>
              <a:xfrm>
                <a:off x="3286500" y="1943700"/>
                <a:ext cx="59100" cy="59100"/>
              </a:xfrm>
              <a:prstGeom prst="ellipse">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47;p70"/>
              <p:cNvSpPr/>
              <p:nvPr/>
            </p:nvSpPr>
            <p:spPr>
              <a:xfrm>
                <a:off x="3394650" y="1943700"/>
                <a:ext cx="59100" cy="59100"/>
              </a:xfrm>
              <a:prstGeom prst="ellipse">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48;p70"/>
              <p:cNvSpPr/>
              <p:nvPr/>
            </p:nvSpPr>
            <p:spPr>
              <a:xfrm>
                <a:off x="3388650" y="2195750"/>
                <a:ext cx="687900" cy="687900"/>
              </a:xfrm>
              <a:prstGeom prst="pie">
                <a:avLst>
                  <a:gd name="adj1" fmla="val 0"/>
                  <a:gd name="adj2" fmla="val 16200000"/>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 name="Google Shape;2649;p70"/>
              <p:cNvCxnSpPr/>
              <p:nvPr/>
            </p:nvCxnSpPr>
            <p:spPr>
              <a:xfrm>
                <a:off x="3950475" y="2270850"/>
                <a:ext cx="480900" cy="0"/>
              </a:xfrm>
              <a:prstGeom prst="straightConnector1">
                <a:avLst/>
              </a:prstGeom>
              <a:grpFill/>
              <a:ln w="9525" cap="flat" cmpd="sng">
                <a:solidFill>
                  <a:schemeClr val="dk1"/>
                </a:solidFill>
                <a:prstDash val="solid"/>
                <a:round/>
                <a:headEnd type="none" w="med" len="med"/>
                <a:tailEnd type="oval" w="med" len="med"/>
              </a:ln>
            </p:spPr>
          </p:cxnSp>
          <p:cxnSp>
            <p:nvCxnSpPr>
              <p:cNvPr id="68" name="Google Shape;2650;p70"/>
              <p:cNvCxnSpPr/>
              <p:nvPr/>
            </p:nvCxnSpPr>
            <p:spPr>
              <a:xfrm>
                <a:off x="4572000" y="2270850"/>
                <a:ext cx="387600" cy="0"/>
              </a:xfrm>
              <a:prstGeom prst="straightConnector1">
                <a:avLst/>
              </a:prstGeom>
              <a:grpFill/>
              <a:ln w="9525" cap="flat" cmpd="sng">
                <a:solidFill>
                  <a:schemeClr val="dk1"/>
                </a:solidFill>
                <a:prstDash val="solid"/>
                <a:round/>
                <a:headEnd type="none" w="med" len="med"/>
                <a:tailEnd type="none" w="med" len="med"/>
              </a:ln>
            </p:spPr>
          </p:cxnSp>
          <p:cxnSp>
            <p:nvCxnSpPr>
              <p:cNvPr id="69" name="Google Shape;2651;p70"/>
              <p:cNvCxnSpPr/>
              <p:nvPr/>
            </p:nvCxnSpPr>
            <p:spPr>
              <a:xfrm>
                <a:off x="4572000" y="2321913"/>
                <a:ext cx="387600" cy="0"/>
              </a:xfrm>
              <a:prstGeom prst="straightConnector1">
                <a:avLst/>
              </a:prstGeom>
              <a:grpFill/>
              <a:ln w="9525" cap="flat" cmpd="sng">
                <a:solidFill>
                  <a:schemeClr val="dk1"/>
                </a:solidFill>
                <a:prstDash val="solid"/>
                <a:round/>
                <a:headEnd type="none" w="med" len="med"/>
                <a:tailEnd type="none" w="med" len="med"/>
              </a:ln>
            </p:spPr>
          </p:cxnSp>
          <p:cxnSp>
            <p:nvCxnSpPr>
              <p:cNvPr id="70" name="Google Shape;2652;p70"/>
              <p:cNvCxnSpPr/>
              <p:nvPr/>
            </p:nvCxnSpPr>
            <p:spPr>
              <a:xfrm>
                <a:off x="4572000" y="2372975"/>
                <a:ext cx="387600" cy="0"/>
              </a:xfrm>
              <a:prstGeom prst="straightConnector1">
                <a:avLst/>
              </a:prstGeom>
              <a:grpFill/>
              <a:ln w="9525" cap="flat" cmpd="sng">
                <a:solidFill>
                  <a:schemeClr val="dk1"/>
                </a:solidFill>
                <a:prstDash val="solid"/>
                <a:round/>
                <a:headEnd type="none" w="med" len="med"/>
                <a:tailEnd type="none" w="med" len="med"/>
              </a:ln>
            </p:spPr>
          </p:cxnSp>
          <p:cxnSp>
            <p:nvCxnSpPr>
              <p:cNvPr id="71" name="Google Shape;2653;p70"/>
              <p:cNvCxnSpPr/>
              <p:nvPr/>
            </p:nvCxnSpPr>
            <p:spPr>
              <a:xfrm>
                <a:off x="3665075" y="2703588"/>
                <a:ext cx="766200" cy="0"/>
              </a:xfrm>
              <a:prstGeom prst="straightConnector1">
                <a:avLst/>
              </a:prstGeom>
              <a:grpFill/>
              <a:ln w="9525" cap="flat" cmpd="sng">
                <a:solidFill>
                  <a:schemeClr val="dk1"/>
                </a:solidFill>
                <a:prstDash val="solid"/>
                <a:round/>
                <a:headEnd type="none" w="med" len="med"/>
                <a:tailEnd type="oval" w="med" len="med"/>
              </a:ln>
            </p:spPr>
          </p:cxnSp>
          <p:cxnSp>
            <p:nvCxnSpPr>
              <p:cNvPr id="72" name="Google Shape;2654;p70"/>
              <p:cNvCxnSpPr/>
              <p:nvPr/>
            </p:nvCxnSpPr>
            <p:spPr>
              <a:xfrm>
                <a:off x="4572000" y="2703588"/>
                <a:ext cx="387600" cy="0"/>
              </a:xfrm>
              <a:prstGeom prst="straightConnector1">
                <a:avLst/>
              </a:prstGeom>
              <a:grpFill/>
              <a:ln w="9525" cap="flat" cmpd="sng">
                <a:solidFill>
                  <a:schemeClr val="dk1"/>
                </a:solidFill>
                <a:prstDash val="solid"/>
                <a:round/>
                <a:headEnd type="none" w="med" len="med"/>
                <a:tailEnd type="none" w="med" len="med"/>
              </a:ln>
            </p:spPr>
          </p:cxnSp>
          <p:cxnSp>
            <p:nvCxnSpPr>
              <p:cNvPr id="73" name="Google Shape;2655;p70"/>
              <p:cNvCxnSpPr/>
              <p:nvPr/>
            </p:nvCxnSpPr>
            <p:spPr>
              <a:xfrm>
                <a:off x="4572000" y="2754650"/>
                <a:ext cx="387600" cy="0"/>
              </a:xfrm>
              <a:prstGeom prst="straightConnector1">
                <a:avLst/>
              </a:prstGeom>
              <a:grpFill/>
              <a:ln w="9525" cap="flat" cmpd="sng">
                <a:solidFill>
                  <a:schemeClr val="dk1"/>
                </a:solidFill>
                <a:prstDash val="solid"/>
                <a:round/>
                <a:headEnd type="none" w="med" len="med"/>
                <a:tailEnd type="none" w="med" len="med"/>
              </a:ln>
            </p:spPr>
          </p:cxnSp>
          <p:cxnSp>
            <p:nvCxnSpPr>
              <p:cNvPr id="74" name="Google Shape;2656;p70"/>
              <p:cNvCxnSpPr/>
              <p:nvPr/>
            </p:nvCxnSpPr>
            <p:spPr>
              <a:xfrm>
                <a:off x="4572000" y="2805713"/>
                <a:ext cx="387600" cy="0"/>
              </a:xfrm>
              <a:prstGeom prst="straightConnector1">
                <a:avLst/>
              </a:prstGeom>
              <a:grpFill/>
              <a:ln w="9525" cap="flat" cmpd="sng">
                <a:solidFill>
                  <a:schemeClr val="dk1"/>
                </a:solidFill>
                <a:prstDash val="solid"/>
                <a:round/>
                <a:headEnd type="none" w="med" len="med"/>
                <a:tailEnd type="none" w="med" len="med"/>
              </a:ln>
            </p:spPr>
          </p:cxnSp>
          <p:sp>
            <p:nvSpPr>
              <p:cNvPr id="75" name="Google Shape;2657;p70"/>
              <p:cNvSpPr/>
              <p:nvPr/>
            </p:nvSpPr>
            <p:spPr>
              <a:xfrm rot="5400000">
                <a:off x="3453750" y="2144838"/>
                <a:ext cx="687900" cy="687900"/>
              </a:xfrm>
              <a:prstGeom prst="pie">
                <a:avLst>
                  <a:gd name="adj1" fmla="val 10777963"/>
                  <a:gd name="adj2" fmla="val 16200000"/>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2658;p70"/>
            <p:cNvGrpSpPr/>
            <p:nvPr/>
          </p:nvGrpSpPr>
          <p:grpSpPr>
            <a:xfrm>
              <a:off x="7320116" y="3611724"/>
              <a:ext cx="730793" cy="605681"/>
              <a:chOff x="3616600" y="2051524"/>
              <a:chExt cx="955410" cy="791843"/>
            </a:xfrm>
            <a:grpFill/>
          </p:grpSpPr>
          <p:sp>
            <p:nvSpPr>
              <p:cNvPr id="54" name="Google Shape;2659;p70"/>
              <p:cNvSpPr/>
              <p:nvPr/>
            </p:nvSpPr>
            <p:spPr>
              <a:xfrm>
                <a:off x="3739240" y="2051524"/>
                <a:ext cx="832770" cy="791832"/>
              </a:xfrm>
              <a:custGeom>
                <a:avLst/>
                <a:gdLst/>
                <a:ahLst/>
                <a:cxnLst/>
                <a:rect l="l" t="t" r="r" b="b"/>
                <a:pathLst>
                  <a:path w="18347" h="17447" extrusionOk="0">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60;p70"/>
              <p:cNvSpPr/>
              <p:nvPr/>
            </p:nvSpPr>
            <p:spPr>
              <a:xfrm>
                <a:off x="3822483" y="2252906"/>
                <a:ext cx="685934" cy="499643"/>
              </a:xfrm>
              <a:custGeom>
                <a:avLst/>
                <a:gdLst/>
                <a:ahLst/>
                <a:cxnLst/>
                <a:rect l="l" t="t" r="r" b="b"/>
                <a:pathLst>
                  <a:path w="15112" h="11009" extrusionOk="0">
                    <a:moveTo>
                      <a:pt x="1" y="0"/>
                    </a:moveTo>
                    <a:lnTo>
                      <a:pt x="1" y="11008"/>
                    </a:lnTo>
                    <a:lnTo>
                      <a:pt x="15112" y="11008"/>
                    </a:lnTo>
                    <a:lnTo>
                      <a:pt x="15112" y="67"/>
                    </a:lnTo>
                    <a:lnTo>
                      <a:pt x="1" y="0"/>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61;p70"/>
              <p:cNvSpPr/>
              <p:nvPr/>
            </p:nvSpPr>
            <p:spPr>
              <a:xfrm>
                <a:off x="3616600" y="2314995"/>
                <a:ext cx="953916" cy="528372"/>
              </a:xfrm>
              <a:custGeom>
                <a:avLst/>
                <a:gdLst/>
                <a:ahLst/>
                <a:cxnLst/>
                <a:rect l="l" t="t" r="r" b="b"/>
                <a:pathLst>
                  <a:path w="21016" h="11642" extrusionOk="0">
                    <a:moveTo>
                      <a:pt x="3069" y="0"/>
                    </a:moveTo>
                    <a:cubicBezTo>
                      <a:pt x="1268" y="0"/>
                      <a:pt x="0" y="1668"/>
                      <a:pt x="467" y="3369"/>
                    </a:cubicBezTo>
                    <a:lnTo>
                      <a:pt x="2702" y="11642"/>
                    </a:lnTo>
                    <a:lnTo>
                      <a:pt x="21015" y="11642"/>
                    </a:lnTo>
                    <a:lnTo>
                      <a:pt x="17846" y="67"/>
                    </a:lnTo>
                    <a:lnTo>
                      <a:pt x="30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2662;p70"/>
            <p:cNvGrpSpPr/>
            <p:nvPr/>
          </p:nvGrpSpPr>
          <p:grpSpPr>
            <a:xfrm>
              <a:off x="6782088" y="2389650"/>
              <a:ext cx="1425859" cy="691841"/>
              <a:chOff x="7010688" y="2460575"/>
              <a:chExt cx="1425859" cy="691841"/>
            </a:xfrm>
            <a:grpFill/>
          </p:grpSpPr>
          <p:sp>
            <p:nvSpPr>
              <p:cNvPr id="30" name="Google Shape;2663;p70"/>
              <p:cNvSpPr/>
              <p:nvPr/>
            </p:nvSpPr>
            <p:spPr>
              <a:xfrm>
                <a:off x="7010688" y="2460575"/>
                <a:ext cx="1425859" cy="691841"/>
              </a:xfrm>
              <a:custGeom>
                <a:avLst/>
                <a:gdLst/>
                <a:ahLst/>
                <a:cxnLst/>
                <a:rect l="l" t="t" r="r" b="b"/>
                <a:pathLst>
                  <a:path w="55207" h="26787" extrusionOk="0">
                    <a:moveTo>
                      <a:pt x="0" y="0"/>
                    </a:moveTo>
                    <a:lnTo>
                      <a:pt x="0" y="26786"/>
                    </a:lnTo>
                    <a:lnTo>
                      <a:pt x="0" y="26786"/>
                    </a:lnTo>
                    <a:lnTo>
                      <a:pt x="55206" y="26786"/>
                    </a:lnTo>
                    <a:lnTo>
                      <a:pt x="55206" y="0"/>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64;p70"/>
              <p:cNvSpPr/>
              <p:nvPr/>
            </p:nvSpPr>
            <p:spPr>
              <a:xfrm>
                <a:off x="7056351" y="2509673"/>
                <a:ext cx="1335385" cy="101683"/>
              </a:xfrm>
              <a:custGeom>
                <a:avLst/>
                <a:gdLst/>
                <a:ahLst/>
                <a:cxnLst/>
                <a:rect l="l" t="t" r="r" b="b"/>
                <a:pathLst>
                  <a:path w="51704" h="3937" extrusionOk="0">
                    <a:moveTo>
                      <a:pt x="49736" y="1"/>
                    </a:moveTo>
                    <a:lnTo>
                      <a:pt x="1968" y="1"/>
                    </a:lnTo>
                    <a:cubicBezTo>
                      <a:pt x="868" y="1"/>
                      <a:pt x="0" y="868"/>
                      <a:pt x="0" y="1969"/>
                    </a:cubicBezTo>
                    <a:lnTo>
                      <a:pt x="0" y="1969"/>
                    </a:lnTo>
                    <a:cubicBezTo>
                      <a:pt x="0" y="3036"/>
                      <a:pt x="868" y="3937"/>
                      <a:pt x="1968" y="3937"/>
                    </a:cubicBezTo>
                    <a:lnTo>
                      <a:pt x="49736" y="3937"/>
                    </a:lnTo>
                    <a:cubicBezTo>
                      <a:pt x="50803" y="3937"/>
                      <a:pt x="51704" y="3036"/>
                      <a:pt x="51704" y="1969"/>
                    </a:cubicBezTo>
                    <a:lnTo>
                      <a:pt x="51704" y="1969"/>
                    </a:lnTo>
                    <a:cubicBezTo>
                      <a:pt x="51704" y="868"/>
                      <a:pt x="50803" y="1"/>
                      <a:pt x="497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65;p70"/>
              <p:cNvSpPr/>
              <p:nvPr/>
            </p:nvSpPr>
            <p:spPr>
              <a:xfrm>
                <a:off x="7110615" y="2539840"/>
                <a:ext cx="47419" cy="40678"/>
              </a:xfrm>
              <a:custGeom>
                <a:avLst/>
                <a:gdLst/>
                <a:ahLst/>
                <a:cxnLst/>
                <a:rect l="l" t="t" r="r" b="b"/>
                <a:pathLst>
                  <a:path w="1836" h="1575" extrusionOk="0">
                    <a:moveTo>
                      <a:pt x="1035" y="0"/>
                    </a:moveTo>
                    <a:cubicBezTo>
                      <a:pt x="368" y="0"/>
                      <a:pt x="1" y="867"/>
                      <a:pt x="501" y="1334"/>
                    </a:cubicBezTo>
                    <a:cubicBezTo>
                      <a:pt x="667" y="1500"/>
                      <a:pt x="868" y="1574"/>
                      <a:pt x="1065" y="1574"/>
                    </a:cubicBezTo>
                    <a:cubicBezTo>
                      <a:pt x="1462" y="1574"/>
                      <a:pt x="1835" y="1270"/>
                      <a:pt x="1835" y="801"/>
                    </a:cubicBezTo>
                    <a:cubicBezTo>
                      <a:pt x="1835" y="367"/>
                      <a:pt x="1469" y="0"/>
                      <a:pt x="1035" y="0"/>
                    </a:cubicBez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66;p70"/>
              <p:cNvSpPr/>
              <p:nvPr/>
            </p:nvSpPr>
            <p:spPr>
              <a:xfrm>
                <a:off x="7201942" y="2539840"/>
                <a:ext cx="46541" cy="40678"/>
              </a:xfrm>
              <a:custGeom>
                <a:avLst/>
                <a:gdLst/>
                <a:ahLst/>
                <a:cxnLst/>
                <a:rect l="l" t="t" r="r" b="b"/>
                <a:pathLst>
                  <a:path w="1802" h="1575" extrusionOk="0">
                    <a:moveTo>
                      <a:pt x="1035" y="0"/>
                    </a:moveTo>
                    <a:cubicBezTo>
                      <a:pt x="334" y="0"/>
                      <a:pt x="1" y="834"/>
                      <a:pt x="468" y="1334"/>
                    </a:cubicBezTo>
                    <a:cubicBezTo>
                      <a:pt x="633" y="1500"/>
                      <a:pt x="835" y="1574"/>
                      <a:pt x="1031" y="1574"/>
                    </a:cubicBezTo>
                    <a:cubicBezTo>
                      <a:pt x="1428" y="1574"/>
                      <a:pt x="1802" y="1270"/>
                      <a:pt x="1802" y="801"/>
                    </a:cubicBezTo>
                    <a:cubicBezTo>
                      <a:pt x="1802" y="367"/>
                      <a:pt x="1468" y="0"/>
                      <a:pt x="1035" y="0"/>
                    </a:cubicBez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67;p70"/>
              <p:cNvSpPr/>
              <p:nvPr/>
            </p:nvSpPr>
            <p:spPr>
              <a:xfrm>
                <a:off x="7293269" y="2539840"/>
                <a:ext cx="47419" cy="40678"/>
              </a:xfrm>
              <a:custGeom>
                <a:avLst/>
                <a:gdLst/>
                <a:ahLst/>
                <a:cxnLst/>
                <a:rect l="l" t="t" r="r" b="b"/>
                <a:pathLst>
                  <a:path w="1836" h="1575" extrusionOk="0">
                    <a:moveTo>
                      <a:pt x="1035" y="0"/>
                    </a:moveTo>
                    <a:cubicBezTo>
                      <a:pt x="367" y="0"/>
                      <a:pt x="1" y="867"/>
                      <a:pt x="501" y="1334"/>
                    </a:cubicBezTo>
                    <a:cubicBezTo>
                      <a:pt x="666" y="1500"/>
                      <a:pt x="868" y="1574"/>
                      <a:pt x="1064" y="1574"/>
                    </a:cubicBezTo>
                    <a:cubicBezTo>
                      <a:pt x="1461" y="1574"/>
                      <a:pt x="1835" y="1270"/>
                      <a:pt x="1835" y="801"/>
                    </a:cubicBezTo>
                    <a:cubicBezTo>
                      <a:pt x="1835" y="367"/>
                      <a:pt x="1468" y="0"/>
                      <a:pt x="1035" y="0"/>
                    </a:cubicBez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68;p70"/>
              <p:cNvSpPr/>
              <p:nvPr/>
            </p:nvSpPr>
            <p:spPr>
              <a:xfrm>
                <a:off x="7096849" y="2704389"/>
                <a:ext cx="761601" cy="342059"/>
              </a:xfrm>
              <a:custGeom>
                <a:avLst/>
                <a:gdLst/>
                <a:ahLst/>
                <a:cxnLst/>
                <a:rect l="l" t="t" r="r" b="b"/>
                <a:pathLst>
                  <a:path w="29488" h="13244" fill="none" extrusionOk="0">
                    <a:moveTo>
                      <a:pt x="0" y="8173"/>
                    </a:moveTo>
                    <a:lnTo>
                      <a:pt x="7072" y="0"/>
                    </a:lnTo>
                    <a:lnTo>
                      <a:pt x="13076" y="4304"/>
                    </a:lnTo>
                    <a:lnTo>
                      <a:pt x="18013" y="768"/>
                    </a:lnTo>
                    <a:lnTo>
                      <a:pt x="29488" y="13243"/>
                    </a:lnTo>
                  </a:path>
                </a:pathLst>
              </a:custGeom>
              <a:grp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69;p70"/>
              <p:cNvSpPr/>
              <p:nvPr/>
            </p:nvSpPr>
            <p:spPr>
              <a:xfrm>
                <a:off x="7096849" y="2700076"/>
                <a:ext cx="764184" cy="314501"/>
              </a:xfrm>
              <a:custGeom>
                <a:avLst/>
                <a:gdLst/>
                <a:ahLst/>
                <a:cxnLst/>
                <a:rect l="l" t="t" r="r" b="b"/>
                <a:pathLst>
                  <a:path w="29588" h="12177" fill="none" extrusionOk="0">
                    <a:moveTo>
                      <a:pt x="0" y="1"/>
                    </a:moveTo>
                    <a:lnTo>
                      <a:pt x="6938" y="7439"/>
                    </a:lnTo>
                    <a:lnTo>
                      <a:pt x="9640" y="3403"/>
                    </a:lnTo>
                    <a:lnTo>
                      <a:pt x="18647" y="12176"/>
                    </a:lnTo>
                    <a:lnTo>
                      <a:pt x="29588" y="1668"/>
                    </a:lnTo>
                  </a:path>
                </a:pathLst>
              </a:custGeom>
              <a:grp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70;p70"/>
              <p:cNvSpPr/>
              <p:nvPr/>
            </p:nvSpPr>
            <p:spPr>
              <a:xfrm>
                <a:off x="7096849" y="2662160"/>
                <a:ext cx="755584" cy="413576"/>
              </a:xfrm>
              <a:custGeom>
                <a:avLst/>
                <a:gdLst/>
                <a:ahLst/>
                <a:cxnLst/>
                <a:rect l="l" t="t" r="r" b="b"/>
                <a:pathLst>
                  <a:path w="29255" h="16013" fill="none" extrusionOk="0">
                    <a:moveTo>
                      <a:pt x="0" y="16012"/>
                    </a:moveTo>
                    <a:lnTo>
                      <a:pt x="7639" y="10709"/>
                    </a:lnTo>
                    <a:lnTo>
                      <a:pt x="12776" y="15779"/>
                    </a:lnTo>
                    <a:lnTo>
                      <a:pt x="29254" y="1"/>
                    </a:lnTo>
                  </a:path>
                </a:pathLst>
              </a:custGeom>
              <a:grp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71;p70"/>
              <p:cNvSpPr/>
              <p:nvPr/>
            </p:nvSpPr>
            <p:spPr>
              <a:xfrm>
                <a:off x="7085640" y="2907162"/>
                <a:ext cx="19836" cy="16943"/>
              </a:xfrm>
              <a:custGeom>
                <a:avLst/>
                <a:gdLst/>
                <a:ahLst/>
                <a:cxnLst/>
                <a:rect l="l" t="t" r="r" b="b"/>
                <a:pathLst>
                  <a:path w="768" h="656" extrusionOk="0">
                    <a:moveTo>
                      <a:pt x="431" y="0"/>
                    </a:moveTo>
                    <a:cubicBezTo>
                      <a:pt x="353" y="0"/>
                      <a:pt x="272" y="27"/>
                      <a:pt x="201" y="88"/>
                    </a:cubicBezTo>
                    <a:cubicBezTo>
                      <a:pt x="0" y="289"/>
                      <a:pt x="167" y="656"/>
                      <a:pt x="434" y="656"/>
                    </a:cubicBezTo>
                    <a:cubicBezTo>
                      <a:pt x="634" y="656"/>
                      <a:pt x="768" y="489"/>
                      <a:pt x="768" y="322"/>
                    </a:cubicBezTo>
                    <a:cubicBezTo>
                      <a:pt x="768" y="137"/>
                      <a:pt x="607" y="0"/>
                      <a:pt x="431" y="0"/>
                    </a:cubicBezTo>
                    <a:close/>
                  </a:path>
                </a:pathLst>
              </a:custGeom>
              <a:grp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72;p70"/>
              <p:cNvSpPr/>
              <p:nvPr/>
            </p:nvSpPr>
            <p:spPr>
              <a:xfrm>
                <a:off x="7085640" y="3067398"/>
                <a:ext cx="19836" cy="16943"/>
              </a:xfrm>
              <a:custGeom>
                <a:avLst/>
                <a:gdLst/>
                <a:ahLst/>
                <a:cxnLst/>
                <a:rect l="l" t="t" r="r" b="b"/>
                <a:pathLst>
                  <a:path w="768" h="656" extrusionOk="0">
                    <a:moveTo>
                      <a:pt x="431" y="1"/>
                    </a:moveTo>
                    <a:cubicBezTo>
                      <a:pt x="353" y="1"/>
                      <a:pt x="272" y="27"/>
                      <a:pt x="201" y="89"/>
                    </a:cubicBezTo>
                    <a:cubicBezTo>
                      <a:pt x="0" y="289"/>
                      <a:pt x="167" y="656"/>
                      <a:pt x="434" y="656"/>
                    </a:cubicBezTo>
                    <a:cubicBezTo>
                      <a:pt x="634" y="656"/>
                      <a:pt x="768" y="489"/>
                      <a:pt x="768" y="322"/>
                    </a:cubicBezTo>
                    <a:cubicBezTo>
                      <a:pt x="768" y="137"/>
                      <a:pt x="607" y="1"/>
                      <a:pt x="431" y="1"/>
                    </a:cubicBezTo>
                    <a:close/>
                  </a:path>
                </a:pathLst>
              </a:custGeom>
              <a:grp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73;p70"/>
              <p:cNvSpPr/>
              <p:nvPr/>
            </p:nvSpPr>
            <p:spPr>
              <a:xfrm>
                <a:off x="7281207" y="2931931"/>
                <a:ext cx="19836" cy="16297"/>
              </a:xfrm>
              <a:custGeom>
                <a:avLst/>
                <a:gdLst/>
                <a:ahLst/>
                <a:cxnLst/>
                <a:rect l="l" t="t" r="r" b="b"/>
                <a:pathLst>
                  <a:path w="768" h="631" extrusionOk="0">
                    <a:moveTo>
                      <a:pt x="437" y="0"/>
                    </a:moveTo>
                    <a:cubicBezTo>
                      <a:pt x="353" y="0"/>
                      <a:pt x="267" y="30"/>
                      <a:pt x="201" y="97"/>
                    </a:cubicBezTo>
                    <a:cubicBezTo>
                      <a:pt x="1" y="297"/>
                      <a:pt x="167" y="631"/>
                      <a:pt x="434" y="631"/>
                    </a:cubicBezTo>
                    <a:cubicBezTo>
                      <a:pt x="601" y="631"/>
                      <a:pt x="768" y="497"/>
                      <a:pt x="768" y="297"/>
                    </a:cubicBezTo>
                    <a:cubicBezTo>
                      <a:pt x="768" y="119"/>
                      <a:pt x="605" y="0"/>
                      <a:pt x="437" y="0"/>
                    </a:cubicBezTo>
                    <a:close/>
                  </a:path>
                </a:pathLst>
              </a:custGeom>
              <a:grp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74;p70"/>
              <p:cNvSpPr/>
              <p:nvPr/>
            </p:nvSpPr>
            <p:spPr>
              <a:xfrm>
                <a:off x="7415615" y="3059650"/>
                <a:ext cx="18983" cy="16943"/>
              </a:xfrm>
              <a:custGeom>
                <a:avLst/>
                <a:gdLst/>
                <a:ahLst/>
                <a:cxnLst/>
                <a:rect l="l" t="t" r="r" b="b"/>
                <a:pathLst>
                  <a:path w="735" h="656" extrusionOk="0">
                    <a:moveTo>
                      <a:pt x="409" y="0"/>
                    </a:moveTo>
                    <a:cubicBezTo>
                      <a:pt x="336" y="0"/>
                      <a:pt x="262" y="27"/>
                      <a:pt x="200" y="89"/>
                    </a:cubicBezTo>
                    <a:cubicBezTo>
                      <a:pt x="0" y="322"/>
                      <a:pt x="134" y="656"/>
                      <a:pt x="401" y="656"/>
                    </a:cubicBezTo>
                    <a:cubicBezTo>
                      <a:pt x="601" y="656"/>
                      <a:pt x="734" y="522"/>
                      <a:pt x="734" y="322"/>
                    </a:cubicBezTo>
                    <a:cubicBezTo>
                      <a:pt x="734" y="137"/>
                      <a:pt x="574" y="0"/>
                      <a:pt x="409" y="0"/>
                    </a:cubicBezTo>
                    <a:close/>
                  </a:path>
                </a:pathLst>
              </a:custGeom>
              <a:grp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75;p70"/>
              <p:cNvSpPr/>
              <p:nvPr/>
            </p:nvSpPr>
            <p:spPr>
              <a:xfrm>
                <a:off x="7843787" y="2653560"/>
                <a:ext cx="16400" cy="17253"/>
              </a:xfrm>
              <a:custGeom>
                <a:avLst/>
                <a:gdLst/>
                <a:ahLst/>
                <a:cxnLst/>
                <a:rect l="l" t="t" r="r" b="b"/>
                <a:pathLst>
                  <a:path w="635" h="668" extrusionOk="0">
                    <a:moveTo>
                      <a:pt x="334" y="0"/>
                    </a:moveTo>
                    <a:cubicBezTo>
                      <a:pt x="134" y="0"/>
                      <a:pt x="1" y="167"/>
                      <a:pt x="1" y="334"/>
                    </a:cubicBezTo>
                    <a:cubicBezTo>
                      <a:pt x="1" y="501"/>
                      <a:pt x="134" y="667"/>
                      <a:pt x="334" y="667"/>
                    </a:cubicBezTo>
                    <a:cubicBezTo>
                      <a:pt x="501" y="667"/>
                      <a:pt x="635" y="501"/>
                      <a:pt x="635" y="334"/>
                    </a:cubicBezTo>
                    <a:cubicBezTo>
                      <a:pt x="635" y="167"/>
                      <a:pt x="501" y="0"/>
                      <a:pt x="334" y="0"/>
                    </a:cubicBezTo>
                    <a:close/>
                  </a:path>
                </a:pathLst>
              </a:custGeom>
              <a:grp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76;p70"/>
              <p:cNvSpPr/>
              <p:nvPr/>
            </p:nvSpPr>
            <p:spPr>
              <a:xfrm>
                <a:off x="7269146" y="2696072"/>
                <a:ext cx="19836" cy="16943"/>
              </a:xfrm>
              <a:custGeom>
                <a:avLst/>
                <a:gdLst/>
                <a:ahLst/>
                <a:cxnLst/>
                <a:rect l="l" t="t" r="r" b="b"/>
                <a:pathLst>
                  <a:path w="768" h="656" extrusionOk="0">
                    <a:moveTo>
                      <a:pt x="431" y="1"/>
                    </a:moveTo>
                    <a:cubicBezTo>
                      <a:pt x="353" y="1"/>
                      <a:pt x="272" y="27"/>
                      <a:pt x="201" y="89"/>
                    </a:cubicBezTo>
                    <a:cubicBezTo>
                      <a:pt x="1" y="322"/>
                      <a:pt x="167" y="656"/>
                      <a:pt x="434" y="656"/>
                    </a:cubicBezTo>
                    <a:cubicBezTo>
                      <a:pt x="634" y="656"/>
                      <a:pt x="768" y="523"/>
                      <a:pt x="768" y="322"/>
                    </a:cubicBezTo>
                    <a:cubicBezTo>
                      <a:pt x="768" y="137"/>
                      <a:pt x="608" y="1"/>
                      <a:pt x="431" y="1"/>
                    </a:cubicBezTo>
                    <a:close/>
                  </a:path>
                </a:pathLst>
              </a:custGeom>
              <a:grp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77;p70"/>
              <p:cNvSpPr/>
              <p:nvPr/>
            </p:nvSpPr>
            <p:spPr>
              <a:xfrm>
                <a:off x="7089075" y="2692327"/>
                <a:ext cx="16400" cy="16400"/>
              </a:xfrm>
              <a:custGeom>
                <a:avLst/>
                <a:gdLst/>
                <a:ahLst/>
                <a:cxnLst/>
                <a:rect l="l" t="t" r="r" b="b"/>
                <a:pathLst>
                  <a:path w="635" h="635" extrusionOk="0">
                    <a:moveTo>
                      <a:pt x="301" y="0"/>
                    </a:moveTo>
                    <a:cubicBezTo>
                      <a:pt x="134" y="0"/>
                      <a:pt x="1" y="134"/>
                      <a:pt x="1" y="301"/>
                    </a:cubicBezTo>
                    <a:cubicBezTo>
                      <a:pt x="1" y="501"/>
                      <a:pt x="134" y="634"/>
                      <a:pt x="301" y="634"/>
                    </a:cubicBezTo>
                    <a:cubicBezTo>
                      <a:pt x="501" y="634"/>
                      <a:pt x="635" y="501"/>
                      <a:pt x="635" y="301"/>
                    </a:cubicBezTo>
                    <a:cubicBezTo>
                      <a:pt x="635" y="134"/>
                      <a:pt x="501" y="0"/>
                      <a:pt x="301" y="0"/>
                    </a:cubicBezTo>
                    <a:close/>
                  </a:path>
                </a:pathLst>
              </a:custGeom>
              <a:grp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78;p70"/>
              <p:cNvSpPr/>
              <p:nvPr/>
            </p:nvSpPr>
            <p:spPr>
              <a:xfrm>
                <a:off x="7264833" y="2888205"/>
                <a:ext cx="19836" cy="16943"/>
              </a:xfrm>
              <a:custGeom>
                <a:avLst/>
                <a:gdLst/>
                <a:ahLst/>
                <a:cxnLst/>
                <a:rect l="l" t="t" r="r" b="b"/>
                <a:pathLst>
                  <a:path w="768" h="656" extrusionOk="0">
                    <a:moveTo>
                      <a:pt x="417" y="0"/>
                    </a:moveTo>
                    <a:cubicBezTo>
                      <a:pt x="339" y="0"/>
                      <a:pt x="262" y="27"/>
                      <a:pt x="201" y="89"/>
                    </a:cubicBezTo>
                    <a:cubicBezTo>
                      <a:pt x="1" y="289"/>
                      <a:pt x="134" y="656"/>
                      <a:pt x="434" y="656"/>
                    </a:cubicBezTo>
                    <a:cubicBezTo>
                      <a:pt x="601" y="656"/>
                      <a:pt x="768" y="489"/>
                      <a:pt x="768" y="322"/>
                    </a:cubicBezTo>
                    <a:cubicBezTo>
                      <a:pt x="768" y="137"/>
                      <a:pt x="592" y="0"/>
                      <a:pt x="417" y="0"/>
                    </a:cubicBezTo>
                    <a:close/>
                  </a:path>
                </a:pathLst>
              </a:custGeom>
              <a:grp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79;p70"/>
              <p:cNvSpPr/>
              <p:nvPr/>
            </p:nvSpPr>
            <p:spPr>
              <a:xfrm>
                <a:off x="7334619" y="2778618"/>
                <a:ext cx="18983" cy="17124"/>
              </a:xfrm>
              <a:custGeom>
                <a:avLst/>
                <a:gdLst/>
                <a:ahLst/>
                <a:cxnLst/>
                <a:rect l="l" t="t" r="r" b="b"/>
                <a:pathLst>
                  <a:path w="735" h="663" extrusionOk="0">
                    <a:moveTo>
                      <a:pt x="423" y="0"/>
                    </a:moveTo>
                    <a:cubicBezTo>
                      <a:pt x="346" y="0"/>
                      <a:pt x="266" y="30"/>
                      <a:pt x="201" y="95"/>
                    </a:cubicBezTo>
                    <a:cubicBezTo>
                      <a:pt x="1" y="295"/>
                      <a:pt x="134" y="662"/>
                      <a:pt x="434" y="662"/>
                    </a:cubicBezTo>
                    <a:cubicBezTo>
                      <a:pt x="601" y="662"/>
                      <a:pt x="735" y="496"/>
                      <a:pt x="735" y="329"/>
                    </a:cubicBezTo>
                    <a:cubicBezTo>
                      <a:pt x="735" y="127"/>
                      <a:pt x="583" y="0"/>
                      <a:pt x="423" y="0"/>
                    </a:cubicBezTo>
                    <a:close/>
                  </a:path>
                </a:pathLst>
              </a:custGeom>
              <a:grp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80;p70"/>
              <p:cNvSpPr/>
              <p:nvPr/>
            </p:nvSpPr>
            <p:spPr>
              <a:xfrm>
                <a:off x="7567250" y="3006057"/>
                <a:ext cx="18957" cy="16271"/>
              </a:xfrm>
              <a:custGeom>
                <a:avLst/>
                <a:gdLst/>
                <a:ahLst/>
                <a:cxnLst/>
                <a:rect l="l" t="t" r="r" b="b"/>
                <a:pathLst>
                  <a:path w="734" h="630" extrusionOk="0">
                    <a:moveTo>
                      <a:pt x="423" y="0"/>
                    </a:moveTo>
                    <a:cubicBezTo>
                      <a:pt x="345" y="0"/>
                      <a:pt x="266" y="30"/>
                      <a:pt x="200" y="96"/>
                    </a:cubicBezTo>
                    <a:cubicBezTo>
                      <a:pt x="0" y="296"/>
                      <a:pt x="134" y="629"/>
                      <a:pt x="434" y="629"/>
                    </a:cubicBezTo>
                    <a:cubicBezTo>
                      <a:pt x="601" y="629"/>
                      <a:pt x="734" y="496"/>
                      <a:pt x="734" y="329"/>
                    </a:cubicBezTo>
                    <a:cubicBezTo>
                      <a:pt x="734" y="127"/>
                      <a:pt x="583" y="0"/>
                      <a:pt x="423" y="0"/>
                    </a:cubicBezTo>
                    <a:close/>
                  </a:path>
                </a:pathLst>
              </a:custGeom>
              <a:grp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81;p70"/>
              <p:cNvSpPr/>
              <p:nvPr/>
            </p:nvSpPr>
            <p:spPr>
              <a:xfrm>
                <a:off x="7852414" y="2734530"/>
                <a:ext cx="16400" cy="17279"/>
              </a:xfrm>
              <a:custGeom>
                <a:avLst/>
                <a:gdLst/>
                <a:ahLst/>
                <a:cxnLst/>
                <a:rect l="l" t="t" r="r" b="b"/>
                <a:pathLst>
                  <a:path w="635" h="669" extrusionOk="0">
                    <a:moveTo>
                      <a:pt x="334" y="1"/>
                    </a:moveTo>
                    <a:cubicBezTo>
                      <a:pt x="134" y="1"/>
                      <a:pt x="0" y="168"/>
                      <a:pt x="0" y="334"/>
                    </a:cubicBezTo>
                    <a:cubicBezTo>
                      <a:pt x="0" y="501"/>
                      <a:pt x="134" y="668"/>
                      <a:pt x="334" y="668"/>
                    </a:cubicBezTo>
                    <a:cubicBezTo>
                      <a:pt x="501" y="668"/>
                      <a:pt x="634" y="501"/>
                      <a:pt x="634" y="334"/>
                    </a:cubicBezTo>
                    <a:cubicBezTo>
                      <a:pt x="634" y="168"/>
                      <a:pt x="501" y="1"/>
                      <a:pt x="334" y="1"/>
                    </a:cubicBezTo>
                    <a:close/>
                  </a:path>
                </a:pathLst>
              </a:custGeom>
              <a:grp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82;p70"/>
              <p:cNvSpPr/>
              <p:nvPr/>
            </p:nvSpPr>
            <p:spPr>
              <a:xfrm>
                <a:off x="7423363" y="2808759"/>
                <a:ext cx="18983" cy="16271"/>
              </a:xfrm>
              <a:custGeom>
                <a:avLst/>
                <a:gdLst/>
                <a:ahLst/>
                <a:cxnLst/>
                <a:rect l="l" t="t" r="r" b="b"/>
                <a:pathLst>
                  <a:path w="735" h="630" extrusionOk="0">
                    <a:moveTo>
                      <a:pt x="423" y="1"/>
                    </a:moveTo>
                    <a:cubicBezTo>
                      <a:pt x="346" y="1"/>
                      <a:pt x="266" y="30"/>
                      <a:pt x="201" y="96"/>
                    </a:cubicBezTo>
                    <a:cubicBezTo>
                      <a:pt x="0" y="296"/>
                      <a:pt x="134" y="629"/>
                      <a:pt x="434" y="629"/>
                    </a:cubicBezTo>
                    <a:cubicBezTo>
                      <a:pt x="601" y="629"/>
                      <a:pt x="734" y="496"/>
                      <a:pt x="734" y="329"/>
                    </a:cubicBezTo>
                    <a:cubicBezTo>
                      <a:pt x="734" y="127"/>
                      <a:pt x="583" y="1"/>
                      <a:pt x="423" y="1"/>
                    </a:cubicBezTo>
                    <a:close/>
                  </a:path>
                </a:pathLst>
              </a:custGeom>
              <a:grp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83;p70"/>
              <p:cNvSpPr/>
              <p:nvPr/>
            </p:nvSpPr>
            <p:spPr>
              <a:xfrm>
                <a:off x="7551727" y="2717303"/>
                <a:ext cx="16400" cy="14902"/>
              </a:xfrm>
              <a:custGeom>
                <a:avLst/>
                <a:gdLst/>
                <a:ahLst/>
                <a:cxnLst/>
                <a:rect l="l" t="t" r="r" b="b"/>
                <a:pathLst>
                  <a:path w="635" h="577" extrusionOk="0">
                    <a:moveTo>
                      <a:pt x="318" y="1"/>
                    </a:moveTo>
                    <a:cubicBezTo>
                      <a:pt x="167" y="1"/>
                      <a:pt x="17" y="101"/>
                      <a:pt x="1" y="301"/>
                    </a:cubicBezTo>
                    <a:cubicBezTo>
                      <a:pt x="17" y="484"/>
                      <a:pt x="167" y="576"/>
                      <a:pt x="318" y="576"/>
                    </a:cubicBezTo>
                    <a:cubicBezTo>
                      <a:pt x="468" y="576"/>
                      <a:pt x="618" y="484"/>
                      <a:pt x="634" y="301"/>
                    </a:cubicBezTo>
                    <a:cubicBezTo>
                      <a:pt x="618" y="101"/>
                      <a:pt x="468" y="1"/>
                      <a:pt x="318" y="1"/>
                    </a:cubicBezTo>
                    <a:close/>
                  </a:path>
                </a:pathLst>
              </a:custGeom>
              <a:grp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84;p70"/>
              <p:cNvSpPr/>
              <p:nvPr/>
            </p:nvSpPr>
            <p:spPr>
              <a:xfrm>
                <a:off x="7850683" y="3038032"/>
                <a:ext cx="16400" cy="16814"/>
              </a:xfrm>
              <a:custGeom>
                <a:avLst/>
                <a:gdLst/>
                <a:ahLst/>
                <a:cxnLst/>
                <a:rect l="l" t="t" r="r" b="b"/>
                <a:pathLst>
                  <a:path w="635" h="651" extrusionOk="0">
                    <a:moveTo>
                      <a:pt x="317" y="0"/>
                    </a:moveTo>
                    <a:cubicBezTo>
                      <a:pt x="159" y="0"/>
                      <a:pt x="1" y="108"/>
                      <a:pt x="1" y="325"/>
                    </a:cubicBezTo>
                    <a:cubicBezTo>
                      <a:pt x="1" y="542"/>
                      <a:pt x="159" y="650"/>
                      <a:pt x="317" y="650"/>
                    </a:cubicBezTo>
                    <a:cubicBezTo>
                      <a:pt x="476" y="650"/>
                      <a:pt x="634" y="542"/>
                      <a:pt x="634" y="325"/>
                    </a:cubicBezTo>
                    <a:cubicBezTo>
                      <a:pt x="634" y="108"/>
                      <a:pt x="476" y="0"/>
                      <a:pt x="317" y="0"/>
                    </a:cubicBezTo>
                    <a:close/>
                  </a:path>
                </a:pathLst>
              </a:custGeom>
              <a:grp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85;p70"/>
              <p:cNvSpPr/>
              <p:nvPr/>
            </p:nvSpPr>
            <p:spPr>
              <a:xfrm>
                <a:off x="7936845" y="2670787"/>
                <a:ext cx="485919" cy="446299"/>
              </a:xfrm>
              <a:custGeom>
                <a:avLst/>
                <a:gdLst/>
                <a:ahLst/>
                <a:cxnLst/>
                <a:rect l="l" t="t" r="r" b="b"/>
                <a:pathLst>
                  <a:path w="18814" h="17280" fill="none" extrusionOk="0">
                    <a:moveTo>
                      <a:pt x="16179" y="4671"/>
                    </a:moveTo>
                    <a:cubicBezTo>
                      <a:pt x="18814" y="10942"/>
                      <a:pt x="12476" y="17280"/>
                      <a:pt x="6205" y="14644"/>
                    </a:cubicBezTo>
                    <a:cubicBezTo>
                      <a:pt x="4370" y="13877"/>
                      <a:pt x="2902" y="12409"/>
                      <a:pt x="2135" y="10575"/>
                    </a:cubicBezTo>
                    <a:cubicBezTo>
                      <a:pt x="0" y="5571"/>
                      <a:pt x="3703" y="0"/>
                      <a:pt x="9140" y="0"/>
                    </a:cubicBezTo>
                  </a:path>
                </a:pathLst>
              </a:custGeom>
              <a:grp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86;p70"/>
              <p:cNvSpPr/>
              <p:nvPr/>
            </p:nvSpPr>
            <p:spPr>
              <a:xfrm>
                <a:off x="7994570" y="2718181"/>
                <a:ext cx="284335" cy="329972"/>
              </a:xfrm>
              <a:custGeom>
                <a:avLst/>
                <a:gdLst/>
                <a:ahLst/>
                <a:cxnLst/>
                <a:rect l="l" t="t" r="r" b="b"/>
                <a:pathLst>
                  <a:path w="11009" h="12776" fill="none" extrusionOk="0">
                    <a:moveTo>
                      <a:pt x="11008" y="9874"/>
                    </a:moveTo>
                    <a:cubicBezTo>
                      <a:pt x="8106" y="12776"/>
                      <a:pt x="3169" y="11809"/>
                      <a:pt x="1568" y="8006"/>
                    </a:cubicBezTo>
                    <a:cubicBezTo>
                      <a:pt x="0" y="4203"/>
                      <a:pt x="2802" y="0"/>
                      <a:pt x="6905" y="0"/>
                    </a:cubicBezTo>
                  </a:path>
                </a:pathLst>
              </a:custGeom>
              <a:grp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687;p70"/>
            <p:cNvSpPr/>
            <p:nvPr/>
          </p:nvSpPr>
          <p:spPr>
            <a:xfrm>
              <a:off x="6429925" y="2074500"/>
              <a:ext cx="194400" cy="194400"/>
            </a:xfrm>
            <a:prstGeom prst="ellipse">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88;p70"/>
            <p:cNvSpPr/>
            <p:nvPr/>
          </p:nvSpPr>
          <p:spPr>
            <a:xfrm>
              <a:off x="5178700" y="3340113"/>
              <a:ext cx="80100" cy="80100"/>
            </a:xfrm>
            <a:prstGeom prst="ellipse">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89;p70"/>
            <p:cNvSpPr/>
            <p:nvPr/>
          </p:nvSpPr>
          <p:spPr>
            <a:xfrm>
              <a:off x="5450550" y="4183550"/>
              <a:ext cx="42300" cy="42300"/>
            </a:xfrm>
            <a:prstGeom prst="ellipse">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90;p70"/>
            <p:cNvSpPr/>
            <p:nvPr/>
          </p:nvSpPr>
          <p:spPr>
            <a:xfrm>
              <a:off x="8207950" y="3282975"/>
              <a:ext cx="194400" cy="1944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91;p70"/>
            <p:cNvSpPr/>
            <p:nvPr/>
          </p:nvSpPr>
          <p:spPr>
            <a:xfrm>
              <a:off x="5764875" y="2032200"/>
              <a:ext cx="42300" cy="42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92;p70"/>
            <p:cNvSpPr/>
            <p:nvPr/>
          </p:nvSpPr>
          <p:spPr>
            <a:xfrm>
              <a:off x="6782100" y="1900588"/>
              <a:ext cx="80100" cy="801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93;p70"/>
            <p:cNvSpPr/>
            <p:nvPr/>
          </p:nvSpPr>
          <p:spPr>
            <a:xfrm>
              <a:off x="6334675" y="4225850"/>
              <a:ext cx="194400" cy="194400"/>
            </a:xfrm>
            <a:prstGeom prst="ellipse">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94;p70"/>
            <p:cNvSpPr/>
            <p:nvPr/>
          </p:nvSpPr>
          <p:spPr>
            <a:xfrm>
              <a:off x="5231988" y="3759213"/>
              <a:ext cx="80100" cy="801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95;p70"/>
            <p:cNvSpPr/>
            <p:nvPr/>
          </p:nvSpPr>
          <p:spPr>
            <a:xfrm>
              <a:off x="7858100" y="2122804"/>
              <a:ext cx="97800" cy="97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96;p70"/>
            <p:cNvSpPr/>
            <p:nvPr/>
          </p:nvSpPr>
          <p:spPr>
            <a:xfrm>
              <a:off x="7676975" y="1900588"/>
              <a:ext cx="80100" cy="80100"/>
            </a:xfrm>
            <a:prstGeom prst="ellipse">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66590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4294967295"/>
          </p:nvPr>
        </p:nvSpPr>
        <p:spPr>
          <a:xfrm>
            <a:off x="619125" y="339725"/>
            <a:ext cx="11572875" cy="723900"/>
          </a:xfrm>
          <a:prstGeom prst="rect">
            <a:avLst/>
          </a:prstGeom>
        </p:spPr>
        <p:txBody>
          <a:bodyPr/>
          <a:lstStyle/>
          <a:p>
            <a:pPr marL="0" indent="0">
              <a:buNone/>
            </a:pPr>
            <a:r>
              <a:rPr lang="en-US" sz="4000" dirty="0" smtClean="0">
                <a:solidFill>
                  <a:schemeClr val="bg1"/>
                </a:solidFill>
              </a:rPr>
              <a:t>METHODOLOGY</a:t>
            </a:r>
            <a:endParaRPr lang="en-US" sz="4000" dirty="0">
              <a:solidFill>
                <a:schemeClr val="bg1"/>
              </a:solidFill>
            </a:endParaRPr>
          </a:p>
        </p:txBody>
      </p:sp>
      <p:grpSp>
        <p:nvGrpSpPr>
          <p:cNvPr id="4" name="Group 3">
            <a:extLst>
              <a:ext uri="{FF2B5EF4-FFF2-40B4-BE49-F238E27FC236}">
                <a16:creationId xmlns="" xmlns:a16="http://schemas.microsoft.com/office/drawing/2014/main" id="{132B1D8B-8BAB-4322-BA5F-CE53E3CD4EE6}"/>
              </a:ext>
            </a:extLst>
          </p:cNvPr>
          <p:cNvGrpSpPr/>
          <p:nvPr/>
        </p:nvGrpSpPr>
        <p:grpSpPr>
          <a:xfrm>
            <a:off x="940526" y="1218352"/>
            <a:ext cx="2409896" cy="4945971"/>
            <a:chOff x="5146455" y="374253"/>
            <a:chExt cx="2742212" cy="5628002"/>
          </a:xfrm>
        </p:grpSpPr>
        <p:sp>
          <p:nvSpPr>
            <p:cNvPr id="23" name="Graphic 2">
              <a:extLst>
                <a:ext uri="{FF2B5EF4-FFF2-40B4-BE49-F238E27FC236}">
                  <a16:creationId xmlns="" xmlns:a16="http://schemas.microsoft.com/office/drawing/2014/main" id="{42386F13-53FF-4F75-8FBB-13620FAF1C53}"/>
                </a:ext>
              </a:extLst>
            </p:cNvPr>
            <p:cNvSpPr/>
            <p:nvPr/>
          </p:nvSpPr>
          <p:spPr>
            <a:xfrm>
              <a:off x="5146455" y="1233884"/>
              <a:ext cx="2742212" cy="4768371"/>
            </a:xfrm>
            <a:custGeom>
              <a:avLst/>
              <a:gdLst>
                <a:gd name="connsiteX0" fmla="*/ 2742178 w 2742212"/>
                <a:gd name="connsiteY0" fmla="*/ 1123379 h 4768371"/>
                <a:gd name="connsiteX1" fmla="*/ 2615305 w 2742212"/>
                <a:gd name="connsiteY1" fmla="*/ 1004411 h 4768371"/>
                <a:gd name="connsiteX2" fmla="*/ 2332698 w 2742212"/>
                <a:gd name="connsiteY2" fmla="*/ 1027081 h 4768371"/>
                <a:gd name="connsiteX3" fmla="*/ 2332698 w 2742212"/>
                <a:gd name="connsiteY3" fmla="*/ 64008 h 4768371"/>
                <a:gd name="connsiteX4" fmla="*/ 2268690 w 2742212"/>
                <a:gd name="connsiteY4" fmla="*/ 0 h 4768371"/>
                <a:gd name="connsiteX5" fmla="*/ 470085 w 2742212"/>
                <a:gd name="connsiteY5" fmla="*/ 0 h 4768371"/>
                <a:gd name="connsiteX6" fmla="*/ 406077 w 2742212"/>
                <a:gd name="connsiteY6" fmla="*/ 64008 h 4768371"/>
                <a:gd name="connsiteX7" fmla="*/ 406077 w 2742212"/>
                <a:gd name="connsiteY7" fmla="*/ 1189482 h 4768371"/>
                <a:gd name="connsiteX8" fmla="*/ 112897 w 2742212"/>
                <a:gd name="connsiteY8" fmla="*/ 1214247 h 4768371"/>
                <a:gd name="connsiteX9" fmla="*/ 26 w 2742212"/>
                <a:gd name="connsiteY9" fmla="*/ 1344835 h 4768371"/>
                <a:gd name="connsiteX10" fmla="*/ 26 w 2742212"/>
                <a:gd name="connsiteY10" fmla="*/ 4635723 h 4768371"/>
                <a:gd name="connsiteX11" fmla="*/ 40983 w 2742212"/>
                <a:gd name="connsiteY11" fmla="*/ 4703255 h 4768371"/>
                <a:gd name="connsiteX12" fmla="*/ 107373 w 2742212"/>
                <a:gd name="connsiteY12" fmla="*/ 4727639 h 4768371"/>
                <a:gd name="connsiteX13" fmla="*/ 427413 w 2742212"/>
                <a:gd name="connsiteY13" fmla="*/ 4765834 h 4768371"/>
                <a:gd name="connsiteX14" fmla="*/ 1519835 w 2742212"/>
                <a:gd name="connsiteY14" fmla="*/ 4719924 h 4768371"/>
                <a:gd name="connsiteX15" fmla="*/ 2349177 w 2742212"/>
                <a:gd name="connsiteY15" fmla="*/ 4594194 h 4768371"/>
                <a:gd name="connsiteX16" fmla="*/ 2658453 w 2742212"/>
                <a:gd name="connsiteY16" fmla="*/ 4492467 h 4768371"/>
                <a:gd name="connsiteX17" fmla="*/ 2723986 w 2742212"/>
                <a:gd name="connsiteY17" fmla="*/ 4382834 h 4768371"/>
                <a:gd name="connsiteX18" fmla="*/ 2742178 w 2742212"/>
                <a:gd name="connsiteY18" fmla="*/ 1123379 h 476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42212" h="4768371">
                  <a:moveTo>
                    <a:pt x="2742178" y="1123379"/>
                  </a:moveTo>
                  <a:cubicBezTo>
                    <a:pt x="2739892" y="1054513"/>
                    <a:pt x="2683790" y="1002316"/>
                    <a:pt x="2615305" y="1004411"/>
                  </a:cubicBezTo>
                  <a:cubicBezTo>
                    <a:pt x="2604732" y="1004697"/>
                    <a:pt x="2497481" y="1013460"/>
                    <a:pt x="2332698" y="1027081"/>
                  </a:cubicBezTo>
                  <a:lnTo>
                    <a:pt x="2332698" y="64008"/>
                  </a:lnTo>
                  <a:cubicBezTo>
                    <a:pt x="2332698" y="28670"/>
                    <a:pt x="2304028" y="0"/>
                    <a:pt x="2268690" y="0"/>
                  </a:cubicBezTo>
                  <a:lnTo>
                    <a:pt x="470085" y="0"/>
                  </a:lnTo>
                  <a:cubicBezTo>
                    <a:pt x="434747" y="0"/>
                    <a:pt x="406077" y="28670"/>
                    <a:pt x="406077" y="64008"/>
                  </a:cubicBezTo>
                  <a:lnTo>
                    <a:pt x="406077" y="1189482"/>
                  </a:lnTo>
                  <a:cubicBezTo>
                    <a:pt x="234817" y="1203960"/>
                    <a:pt x="122898" y="1213390"/>
                    <a:pt x="112897" y="1214247"/>
                  </a:cubicBezTo>
                  <a:cubicBezTo>
                    <a:pt x="47460" y="1219200"/>
                    <a:pt x="121" y="1280065"/>
                    <a:pt x="26" y="1344835"/>
                  </a:cubicBezTo>
                  <a:cubicBezTo>
                    <a:pt x="-165" y="2446115"/>
                    <a:pt x="788" y="3534442"/>
                    <a:pt x="26" y="4635723"/>
                  </a:cubicBezTo>
                  <a:cubicBezTo>
                    <a:pt x="26" y="4669251"/>
                    <a:pt x="12123" y="4690587"/>
                    <a:pt x="40983" y="4703255"/>
                  </a:cubicBezTo>
                  <a:cubicBezTo>
                    <a:pt x="62510" y="4712685"/>
                    <a:pt x="84608" y="4721828"/>
                    <a:pt x="107373" y="4727639"/>
                  </a:cubicBezTo>
                  <a:cubicBezTo>
                    <a:pt x="212338" y="4754404"/>
                    <a:pt x="319780" y="4762976"/>
                    <a:pt x="427413" y="4765834"/>
                  </a:cubicBezTo>
                  <a:cubicBezTo>
                    <a:pt x="792601" y="4775359"/>
                    <a:pt x="1156551" y="4757642"/>
                    <a:pt x="1519835" y="4719924"/>
                  </a:cubicBezTo>
                  <a:cubicBezTo>
                    <a:pt x="1798441" y="4691063"/>
                    <a:pt x="2075714" y="4655535"/>
                    <a:pt x="2349177" y="4594194"/>
                  </a:cubicBezTo>
                  <a:cubicBezTo>
                    <a:pt x="2455380" y="4570381"/>
                    <a:pt x="2561108" y="4543901"/>
                    <a:pt x="2658453" y="4492467"/>
                  </a:cubicBezTo>
                  <a:cubicBezTo>
                    <a:pt x="2702745" y="4469130"/>
                    <a:pt x="2727700" y="4437507"/>
                    <a:pt x="2723986" y="4382834"/>
                  </a:cubicBezTo>
                  <a:cubicBezTo>
                    <a:pt x="2719604" y="4318159"/>
                    <a:pt x="2743226" y="1156621"/>
                    <a:pt x="2742178" y="1123379"/>
                  </a:cubicBezTo>
                  <a:close/>
                </a:path>
              </a:pathLst>
            </a:custGeom>
            <a:solidFill>
              <a:srgbClr val="111A43"/>
            </a:solidFill>
            <a:ln w="9525" cap="flat">
              <a:noFill/>
              <a:prstDash val="solid"/>
              <a:miter/>
            </a:ln>
          </p:spPr>
          <p:txBody>
            <a:bodyPr rtlCol="0" anchor="ctr"/>
            <a:lstStyle/>
            <a:p>
              <a:endParaRPr lang="en-US"/>
            </a:p>
          </p:txBody>
        </p:sp>
        <p:sp>
          <p:nvSpPr>
            <p:cNvPr id="24" name="Graphic 2">
              <a:extLst>
                <a:ext uri="{FF2B5EF4-FFF2-40B4-BE49-F238E27FC236}">
                  <a16:creationId xmlns="" xmlns:a16="http://schemas.microsoft.com/office/drawing/2014/main" id="{08989AC5-CB30-4B15-8877-F2B4B67CA119}"/>
                </a:ext>
              </a:extLst>
            </p:cNvPr>
            <p:cNvSpPr/>
            <p:nvPr/>
          </p:nvSpPr>
          <p:spPr>
            <a:xfrm>
              <a:off x="5404663" y="1886061"/>
              <a:ext cx="2216754" cy="3911422"/>
            </a:xfrm>
            <a:custGeom>
              <a:avLst/>
              <a:gdLst>
                <a:gd name="connsiteX0" fmla="*/ 2117162 w 2216754"/>
                <a:gd name="connsiteY0" fmla="*/ 0 h 3911422"/>
                <a:gd name="connsiteX1" fmla="*/ 2216222 w 2216754"/>
                <a:gd name="connsiteY1" fmla="*/ 85439 h 3911422"/>
                <a:gd name="connsiteX2" fmla="*/ 2215746 w 2216754"/>
                <a:gd name="connsiteY2" fmla="*/ 3531775 h 3911422"/>
                <a:gd name="connsiteX3" fmla="*/ 2060488 w 2216754"/>
                <a:gd name="connsiteY3" fmla="*/ 3762280 h 3911422"/>
                <a:gd name="connsiteX4" fmla="*/ 1560902 w 2216754"/>
                <a:gd name="connsiteY4" fmla="*/ 3855625 h 3911422"/>
                <a:gd name="connsiteX5" fmla="*/ 850147 w 2216754"/>
                <a:gd name="connsiteY5" fmla="*/ 3907346 h 3911422"/>
                <a:gd name="connsiteX6" fmla="*/ 237784 w 2216754"/>
                <a:gd name="connsiteY6" fmla="*/ 3894106 h 3911422"/>
                <a:gd name="connsiteX7" fmla="*/ 74621 w 2216754"/>
                <a:gd name="connsiteY7" fmla="*/ 3862673 h 3911422"/>
                <a:gd name="connsiteX8" fmla="*/ 612 w 2216754"/>
                <a:gd name="connsiteY8" fmla="*/ 3765614 h 3911422"/>
                <a:gd name="connsiteX9" fmla="*/ 612 w 2216754"/>
                <a:gd name="connsiteY9" fmla="*/ 242602 h 3911422"/>
                <a:gd name="connsiteX10" fmla="*/ 95576 w 2216754"/>
                <a:gd name="connsiteY10" fmla="*/ 141446 h 3911422"/>
                <a:gd name="connsiteX11" fmla="*/ 2117162 w 2216754"/>
                <a:gd name="connsiteY11" fmla="*/ 0 h 3911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6754" h="3911422">
                  <a:moveTo>
                    <a:pt x="2117162" y="0"/>
                  </a:moveTo>
                  <a:cubicBezTo>
                    <a:pt x="2170883" y="1524"/>
                    <a:pt x="2216794" y="21146"/>
                    <a:pt x="2216222" y="85439"/>
                  </a:cubicBezTo>
                  <a:cubicBezTo>
                    <a:pt x="2217365" y="178975"/>
                    <a:pt x="2216413" y="3347847"/>
                    <a:pt x="2215746" y="3531775"/>
                  </a:cubicBezTo>
                  <a:cubicBezTo>
                    <a:pt x="2219270" y="3700177"/>
                    <a:pt x="2205554" y="3717703"/>
                    <a:pt x="2060488" y="3762280"/>
                  </a:cubicBezTo>
                  <a:cubicBezTo>
                    <a:pt x="1897516" y="3812381"/>
                    <a:pt x="1729590" y="3836480"/>
                    <a:pt x="1560902" y="3855625"/>
                  </a:cubicBezTo>
                  <a:cubicBezTo>
                    <a:pt x="1324682" y="3882390"/>
                    <a:pt x="1087700" y="3896582"/>
                    <a:pt x="850147" y="3907346"/>
                  </a:cubicBezTo>
                  <a:cubicBezTo>
                    <a:pt x="645073" y="3916585"/>
                    <a:pt x="441715" y="3909251"/>
                    <a:pt x="237784" y="3894106"/>
                  </a:cubicBezTo>
                  <a:cubicBezTo>
                    <a:pt x="182349" y="3890010"/>
                    <a:pt x="127580" y="3880009"/>
                    <a:pt x="74621" y="3862673"/>
                  </a:cubicBezTo>
                  <a:cubicBezTo>
                    <a:pt x="20329" y="3844957"/>
                    <a:pt x="3469" y="3822001"/>
                    <a:pt x="612" y="3765614"/>
                  </a:cubicBezTo>
                  <a:cubicBezTo>
                    <a:pt x="-341" y="3746564"/>
                    <a:pt x="-55" y="324898"/>
                    <a:pt x="612" y="242602"/>
                  </a:cubicBezTo>
                  <a:cubicBezTo>
                    <a:pt x="40" y="166402"/>
                    <a:pt x="42808" y="149257"/>
                    <a:pt x="95576" y="141446"/>
                  </a:cubicBezTo>
                  <a:cubicBezTo>
                    <a:pt x="196255" y="133445"/>
                    <a:pt x="1971430" y="9716"/>
                    <a:pt x="2117162" y="0"/>
                  </a:cubicBezTo>
                  <a:close/>
                </a:path>
              </a:pathLst>
            </a:custGeom>
            <a:solidFill>
              <a:srgbClr val="818181"/>
            </a:solidFill>
            <a:ln w="9525" cap="flat">
              <a:noFill/>
              <a:prstDash val="solid"/>
              <a:miter/>
            </a:ln>
          </p:spPr>
          <p:txBody>
            <a:bodyPr rtlCol="0" anchor="ctr"/>
            <a:lstStyle/>
            <a:p>
              <a:endParaRPr lang="en-US"/>
            </a:p>
          </p:txBody>
        </p:sp>
        <p:sp>
          <p:nvSpPr>
            <p:cNvPr id="25" name="Graphic 2">
              <a:extLst>
                <a:ext uri="{FF2B5EF4-FFF2-40B4-BE49-F238E27FC236}">
                  <a16:creationId xmlns="" xmlns:a16="http://schemas.microsoft.com/office/drawing/2014/main" id="{0C995B95-96DE-4B78-8362-B43525850F21}"/>
                </a:ext>
              </a:extLst>
            </p:cNvPr>
            <p:cNvSpPr/>
            <p:nvPr/>
          </p:nvSpPr>
          <p:spPr>
            <a:xfrm>
              <a:off x="5641876" y="2248201"/>
              <a:ext cx="1751552" cy="1105090"/>
            </a:xfrm>
            <a:custGeom>
              <a:avLst/>
              <a:gdLst>
                <a:gd name="connsiteX0" fmla="*/ 1692974 w 1751552"/>
                <a:gd name="connsiteY0" fmla="*/ 1105091 h 1105090"/>
                <a:gd name="connsiteX1" fmla="*/ 58674 w 1751552"/>
                <a:gd name="connsiteY1" fmla="*/ 1105091 h 1105090"/>
                <a:gd name="connsiteX2" fmla="*/ 0 w 1751552"/>
                <a:gd name="connsiteY2" fmla="*/ 1046417 h 1105090"/>
                <a:gd name="connsiteX3" fmla="*/ 0 w 1751552"/>
                <a:gd name="connsiteY3" fmla="*/ 58674 h 1105090"/>
                <a:gd name="connsiteX4" fmla="*/ 58674 w 1751552"/>
                <a:gd name="connsiteY4" fmla="*/ 0 h 1105090"/>
                <a:gd name="connsiteX5" fmla="*/ 1692878 w 1751552"/>
                <a:gd name="connsiteY5" fmla="*/ 0 h 1105090"/>
                <a:gd name="connsiteX6" fmla="*/ 1751552 w 1751552"/>
                <a:gd name="connsiteY6" fmla="*/ 58674 h 1105090"/>
                <a:gd name="connsiteX7" fmla="*/ 1751552 w 1751552"/>
                <a:gd name="connsiteY7" fmla="*/ 1046417 h 1105090"/>
                <a:gd name="connsiteX8" fmla="*/ 1692974 w 1751552"/>
                <a:gd name="connsiteY8" fmla="*/ 1105091 h 1105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2" h="1105090">
                  <a:moveTo>
                    <a:pt x="1692974" y="1105091"/>
                  </a:moveTo>
                  <a:lnTo>
                    <a:pt x="58674" y="1105091"/>
                  </a:lnTo>
                  <a:cubicBezTo>
                    <a:pt x="26384" y="1105091"/>
                    <a:pt x="0" y="1078706"/>
                    <a:pt x="0" y="1046417"/>
                  </a:cubicBezTo>
                  <a:lnTo>
                    <a:pt x="0" y="58674"/>
                  </a:lnTo>
                  <a:cubicBezTo>
                    <a:pt x="0" y="26384"/>
                    <a:pt x="26384" y="0"/>
                    <a:pt x="58674" y="0"/>
                  </a:cubicBezTo>
                  <a:lnTo>
                    <a:pt x="1692878" y="0"/>
                  </a:lnTo>
                  <a:cubicBezTo>
                    <a:pt x="1725168" y="0"/>
                    <a:pt x="1751552" y="26384"/>
                    <a:pt x="1751552" y="58674"/>
                  </a:cubicBezTo>
                  <a:lnTo>
                    <a:pt x="1751552" y="1046417"/>
                  </a:lnTo>
                  <a:cubicBezTo>
                    <a:pt x="1751648" y="1078706"/>
                    <a:pt x="1725168" y="1105091"/>
                    <a:pt x="1692974" y="1105091"/>
                  </a:cubicBezTo>
                  <a:close/>
                </a:path>
              </a:pathLst>
            </a:custGeom>
            <a:solidFill>
              <a:srgbClr val="E6E6E6"/>
            </a:solidFill>
            <a:ln w="9525"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AEAD39B5-57D8-48FA-BB4A-5E071F81C302}"/>
                </a:ext>
              </a:extLst>
            </p:cNvPr>
            <p:cNvSpPr/>
            <p:nvPr/>
          </p:nvSpPr>
          <p:spPr>
            <a:xfrm>
              <a:off x="5645146" y="3751394"/>
              <a:ext cx="1741279" cy="1099231"/>
            </a:xfrm>
            <a:custGeom>
              <a:avLst/>
              <a:gdLst>
                <a:gd name="connsiteX0" fmla="*/ 677672 w 1741279"/>
                <a:gd name="connsiteY0" fmla="*/ 829193 h 1099231"/>
                <a:gd name="connsiteX1" fmla="*/ 1067340 w 1741279"/>
                <a:gd name="connsiteY1" fmla="*/ 829193 h 1099231"/>
                <a:gd name="connsiteX2" fmla="*/ 1120299 w 1741279"/>
                <a:gd name="connsiteY2" fmla="*/ 880152 h 1099231"/>
                <a:gd name="connsiteX3" fmla="*/ 1120394 w 1741279"/>
                <a:gd name="connsiteY3" fmla="*/ 1046459 h 1099231"/>
                <a:gd name="connsiteX4" fmla="*/ 1068769 w 1741279"/>
                <a:gd name="connsiteY4" fmla="*/ 1098561 h 1099231"/>
                <a:gd name="connsiteX5" fmla="*/ 679006 w 1741279"/>
                <a:gd name="connsiteY5" fmla="*/ 1098846 h 1099231"/>
                <a:gd name="connsiteX6" fmla="*/ 624332 w 1741279"/>
                <a:gd name="connsiteY6" fmla="*/ 1045697 h 1099231"/>
                <a:gd name="connsiteX7" fmla="*/ 624427 w 1741279"/>
                <a:gd name="connsiteY7" fmla="*/ 884153 h 1099231"/>
                <a:gd name="connsiteX8" fmla="*/ 677672 w 1741279"/>
                <a:gd name="connsiteY8" fmla="*/ 829193 h 1099231"/>
                <a:gd name="connsiteX9" fmla="*/ 54451 w 1741279"/>
                <a:gd name="connsiteY9" fmla="*/ 829099 h 1099231"/>
                <a:gd name="connsiteX10" fmla="*/ 444881 w 1741279"/>
                <a:gd name="connsiteY10" fmla="*/ 829099 h 1099231"/>
                <a:gd name="connsiteX11" fmla="*/ 498602 w 1741279"/>
                <a:gd name="connsiteY11" fmla="*/ 879486 h 1099231"/>
                <a:gd name="connsiteX12" fmla="*/ 498793 w 1741279"/>
                <a:gd name="connsiteY12" fmla="*/ 1046174 h 1099231"/>
                <a:gd name="connsiteX13" fmla="*/ 442405 w 1741279"/>
                <a:gd name="connsiteY13" fmla="*/ 1098942 h 1099231"/>
                <a:gd name="connsiteX14" fmla="*/ 61500 w 1741279"/>
                <a:gd name="connsiteY14" fmla="*/ 1099133 h 1099231"/>
                <a:gd name="connsiteX15" fmla="*/ 64 w 1741279"/>
                <a:gd name="connsiteY15" fmla="*/ 1036553 h 1099231"/>
                <a:gd name="connsiteX16" fmla="*/ 349 w 1741279"/>
                <a:gd name="connsiteY16" fmla="*/ 884153 h 1099231"/>
                <a:gd name="connsiteX17" fmla="*/ 54451 w 1741279"/>
                <a:gd name="connsiteY17" fmla="*/ 829099 h 1099231"/>
                <a:gd name="connsiteX18" fmla="*/ 1693418 w 1741279"/>
                <a:gd name="connsiteY18" fmla="*/ 829004 h 1099231"/>
                <a:gd name="connsiteX19" fmla="*/ 1741138 w 1741279"/>
                <a:gd name="connsiteY19" fmla="*/ 876629 h 1099231"/>
                <a:gd name="connsiteX20" fmla="*/ 1741138 w 1741279"/>
                <a:gd name="connsiteY20" fmla="*/ 1052460 h 1099231"/>
                <a:gd name="connsiteX21" fmla="*/ 1692275 w 1741279"/>
                <a:gd name="connsiteY21" fmla="*/ 1098942 h 1099231"/>
                <a:gd name="connsiteX22" fmla="*/ 1293082 w 1741279"/>
                <a:gd name="connsiteY22" fmla="*/ 1098942 h 1099231"/>
                <a:gd name="connsiteX23" fmla="*/ 1244981 w 1741279"/>
                <a:gd name="connsiteY23" fmla="*/ 1051412 h 1099231"/>
                <a:gd name="connsiteX24" fmla="*/ 1244981 w 1741279"/>
                <a:gd name="connsiteY24" fmla="*/ 875581 h 1099231"/>
                <a:gd name="connsiteX25" fmla="*/ 1294130 w 1741279"/>
                <a:gd name="connsiteY25" fmla="*/ 829099 h 1099231"/>
                <a:gd name="connsiteX26" fmla="*/ 1693418 w 1741279"/>
                <a:gd name="connsiteY26" fmla="*/ 829004 h 1099231"/>
                <a:gd name="connsiteX27" fmla="*/ 979642 w 1741279"/>
                <a:gd name="connsiteY27" fmla="*/ 413088 h 1099231"/>
                <a:gd name="connsiteX28" fmla="*/ 1054672 w 1741279"/>
                <a:gd name="connsiteY28" fmla="*/ 413237 h 1099231"/>
                <a:gd name="connsiteX29" fmla="*/ 1120204 w 1741279"/>
                <a:gd name="connsiteY29" fmla="*/ 476864 h 1099231"/>
                <a:gd name="connsiteX30" fmla="*/ 1120394 w 1741279"/>
                <a:gd name="connsiteY30" fmla="*/ 629073 h 1099231"/>
                <a:gd name="connsiteX31" fmla="*/ 1067054 w 1741279"/>
                <a:gd name="connsiteY31" fmla="*/ 685652 h 1099231"/>
                <a:gd name="connsiteX32" fmla="*/ 676910 w 1741279"/>
                <a:gd name="connsiteY32" fmla="*/ 685747 h 1099231"/>
                <a:gd name="connsiteX33" fmla="*/ 624332 w 1741279"/>
                <a:gd name="connsiteY33" fmla="*/ 634407 h 1099231"/>
                <a:gd name="connsiteX34" fmla="*/ 624142 w 1741279"/>
                <a:gd name="connsiteY34" fmla="*/ 467910 h 1099231"/>
                <a:gd name="connsiteX35" fmla="*/ 678720 w 1741279"/>
                <a:gd name="connsiteY35" fmla="*/ 413141 h 1099231"/>
                <a:gd name="connsiteX36" fmla="*/ 979642 w 1741279"/>
                <a:gd name="connsiteY36" fmla="*/ 413088 h 1099231"/>
                <a:gd name="connsiteX37" fmla="*/ 55118 w 1741279"/>
                <a:gd name="connsiteY37" fmla="*/ 413046 h 1099231"/>
                <a:gd name="connsiteX38" fmla="*/ 444690 w 1741279"/>
                <a:gd name="connsiteY38" fmla="*/ 413046 h 1099231"/>
                <a:gd name="connsiteX39" fmla="*/ 498506 w 1741279"/>
                <a:gd name="connsiteY39" fmla="*/ 464481 h 1099231"/>
                <a:gd name="connsiteX40" fmla="*/ 498602 w 1741279"/>
                <a:gd name="connsiteY40" fmla="*/ 635455 h 1099231"/>
                <a:gd name="connsiteX41" fmla="*/ 444023 w 1741279"/>
                <a:gd name="connsiteY41" fmla="*/ 685747 h 1099231"/>
                <a:gd name="connsiteX42" fmla="*/ 63976 w 1741279"/>
                <a:gd name="connsiteY42" fmla="*/ 686128 h 1099231"/>
                <a:gd name="connsiteX43" fmla="*/ 63 w 1741279"/>
                <a:gd name="connsiteY43" fmla="*/ 625263 h 1099231"/>
                <a:gd name="connsiteX44" fmla="*/ 254 w 1741279"/>
                <a:gd name="connsiteY44" fmla="*/ 468482 h 1099231"/>
                <a:gd name="connsiteX45" fmla="*/ 55118 w 1741279"/>
                <a:gd name="connsiteY45" fmla="*/ 413046 h 1099231"/>
                <a:gd name="connsiteX46" fmla="*/ 1293083 w 1741279"/>
                <a:gd name="connsiteY46" fmla="*/ 412951 h 1099231"/>
                <a:gd name="connsiteX47" fmla="*/ 1692752 w 1741279"/>
                <a:gd name="connsiteY47" fmla="*/ 412951 h 1099231"/>
                <a:gd name="connsiteX48" fmla="*/ 1741043 w 1741279"/>
                <a:gd name="connsiteY48" fmla="*/ 461147 h 1099231"/>
                <a:gd name="connsiteX49" fmla="*/ 1740758 w 1741279"/>
                <a:gd name="connsiteY49" fmla="*/ 641932 h 1099231"/>
                <a:gd name="connsiteX50" fmla="*/ 1697990 w 1741279"/>
                <a:gd name="connsiteY50" fmla="*/ 685556 h 1099231"/>
                <a:gd name="connsiteX51" fmla="*/ 1288796 w 1741279"/>
                <a:gd name="connsiteY51" fmla="*/ 685556 h 1099231"/>
                <a:gd name="connsiteX52" fmla="*/ 1245267 w 1741279"/>
                <a:gd name="connsiteY52" fmla="*/ 642408 h 1099231"/>
                <a:gd name="connsiteX53" fmla="*/ 1245172 w 1741279"/>
                <a:gd name="connsiteY53" fmla="*/ 456861 h 1099231"/>
                <a:gd name="connsiteX54" fmla="*/ 1293083 w 1741279"/>
                <a:gd name="connsiteY54" fmla="*/ 412951 h 1099231"/>
                <a:gd name="connsiteX55" fmla="*/ 1289844 w 1741279"/>
                <a:gd name="connsiteY55" fmla="*/ 233 h 1099231"/>
                <a:gd name="connsiteX56" fmla="*/ 1698562 w 1741279"/>
                <a:gd name="connsiteY56" fmla="*/ 328 h 1099231"/>
                <a:gd name="connsiteX57" fmla="*/ 1741043 w 1741279"/>
                <a:gd name="connsiteY57" fmla="*/ 43191 h 1099231"/>
                <a:gd name="connsiteX58" fmla="*/ 1741234 w 1741279"/>
                <a:gd name="connsiteY58" fmla="*/ 223785 h 1099231"/>
                <a:gd name="connsiteX59" fmla="*/ 1691990 w 1741279"/>
                <a:gd name="connsiteY59" fmla="*/ 269791 h 1099231"/>
                <a:gd name="connsiteX60" fmla="*/ 1292797 w 1741279"/>
                <a:gd name="connsiteY60" fmla="*/ 269791 h 1099231"/>
                <a:gd name="connsiteX61" fmla="*/ 1244981 w 1741279"/>
                <a:gd name="connsiteY61" fmla="*/ 221975 h 1099231"/>
                <a:gd name="connsiteX62" fmla="*/ 1245077 w 1741279"/>
                <a:gd name="connsiteY62" fmla="*/ 46144 h 1099231"/>
                <a:gd name="connsiteX63" fmla="*/ 1289844 w 1741279"/>
                <a:gd name="connsiteY63" fmla="*/ 233 h 1099231"/>
                <a:gd name="connsiteX64" fmla="*/ 674148 w 1741279"/>
                <a:gd name="connsiteY64" fmla="*/ 233 h 1099231"/>
                <a:gd name="connsiteX65" fmla="*/ 1068483 w 1741279"/>
                <a:gd name="connsiteY65" fmla="*/ 328 h 1099231"/>
                <a:gd name="connsiteX66" fmla="*/ 1120299 w 1741279"/>
                <a:gd name="connsiteY66" fmla="*/ 52240 h 1099231"/>
                <a:gd name="connsiteX67" fmla="*/ 1120204 w 1741279"/>
                <a:gd name="connsiteY67" fmla="*/ 218451 h 1099231"/>
                <a:gd name="connsiteX68" fmla="*/ 1067435 w 1741279"/>
                <a:gd name="connsiteY68" fmla="*/ 269505 h 1099231"/>
                <a:gd name="connsiteX69" fmla="*/ 677958 w 1741279"/>
                <a:gd name="connsiteY69" fmla="*/ 269505 h 1099231"/>
                <a:gd name="connsiteX70" fmla="*/ 624428 w 1741279"/>
                <a:gd name="connsiteY70" fmla="*/ 219689 h 1099231"/>
                <a:gd name="connsiteX71" fmla="*/ 624523 w 1741279"/>
                <a:gd name="connsiteY71" fmla="*/ 48715 h 1099231"/>
                <a:gd name="connsiteX72" fmla="*/ 674148 w 1741279"/>
                <a:gd name="connsiteY72" fmla="*/ 233 h 1099231"/>
                <a:gd name="connsiteX73" fmla="*/ 56546 w 1741279"/>
                <a:gd name="connsiteY73" fmla="*/ 42 h 1099231"/>
                <a:gd name="connsiteX74" fmla="*/ 442118 w 1741279"/>
                <a:gd name="connsiteY74" fmla="*/ 42 h 1099231"/>
                <a:gd name="connsiteX75" fmla="*/ 498792 w 1741279"/>
                <a:gd name="connsiteY75" fmla="*/ 52430 h 1099231"/>
                <a:gd name="connsiteX76" fmla="*/ 498697 w 1741279"/>
                <a:gd name="connsiteY76" fmla="*/ 219022 h 1099231"/>
                <a:gd name="connsiteX77" fmla="*/ 445166 w 1741279"/>
                <a:gd name="connsiteY77" fmla="*/ 269695 h 1099231"/>
                <a:gd name="connsiteX78" fmla="*/ 54737 w 1741279"/>
                <a:gd name="connsiteY78" fmla="*/ 269790 h 1099231"/>
                <a:gd name="connsiteX79" fmla="*/ 349 w 1741279"/>
                <a:gd name="connsiteY79" fmla="*/ 215021 h 1099231"/>
                <a:gd name="connsiteX80" fmla="*/ 444 w 1741279"/>
                <a:gd name="connsiteY80" fmla="*/ 53096 h 1099231"/>
                <a:gd name="connsiteX81" fmla="*/ 56546 w 1741279"/>
                <a:gd name="connsiteY81" fmla="*/ 42 h 109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741279" h="1099231">
                  <a:moveTo>
                    <a:pt x="677672" y="829193"/>
                  </a:moveTo>
                  <a:cubicBezTo>
                    <a:pt x="807593" y="830146"/>
                    <a:pt x="937419" y="829956"/>
                    <a:pt x="1067340" y="829193"/>
                  </a:cubicBezTo>
                  <a:cubicBezTo>
                    <a:pt x="1103249" y="829003"/>
                    <a:pt x="1120299" y="844815"/>
                    <a:pt x="1120299" y="880152"/>
                  </a:cubicBezTo>
                  <a:cubicBezTo>
                    <a:pt x="1120299" y="935588"/>
                    <a:pt x="1120108" y="991023"/>
                    <a:pt x="1120394" y="1046459"/>
                  </a:cubicBezTo>
                  <a:cubicBezTo>
                    <a:pt x="1120585" y="1081511"/>
                    <a:pt x="1105059" y="1099037"/>
                    <a:pt x="1068769" y="1098561"/>
                  </a:cubicBezTo>
                  <a:cubicBezTo>
                    <a:pt x="1002094" y="1097894"/>
                    <a:pt x="742347" y="1097608"/>
                    <a:pt x="679006" y="1098846"/>
                  </a:cubicBezTo>
                  <a:cubicBezTo>
                    <a:pt x="641287" y="1099513"/>
                    <a:pt x="623284" y="1084845"/>
                    <a:pt x="624332" y="1045697"/>
                  </a:cubicBezTo>
                  <a:cubicBezTo>
                    <a:pt x="625666" y="991881"/>
                    <a:pt x="625475" y="937969"/>
                    <a:pt x="624427" y="884153"/>
                  </a:cubicBezTo>
                  <a:cubicBezTo>
                    <a:pt x="623665" y="846720"/>
                    <a:pt x="638524" y="828908"/>
                    <a:pt x="677672" y="829193"/>
                  </a:cubicBezTo>
                  <a:close/>
                  <a:moveTo>
                    <a:pt x="54451" y="829099"/>
                  </a:moveTo>
                  <a:cubicBezTo>
                    <a:pt x="184563" y="830146"/>
                    <a:pt x="314770" y="830146"/>
                    <a:pt x="444881" y="829099"/>
                  </a:cubicBezTo>
                  <a:cubicBezTo>
                    <a:pt x="480981" y="828813"/>
                    <a:pt x="498412" y="844243"/>
                    <a:pt x="498602" y="879486"/>
                  </a:cubicBezTo>
                  <a:cubicBezTo>
                    <a:pt x="498983" y="935017"/>
                    <a:pt x="498602" y="990547"/>
                    <a:pt x="498793" y="1046174"/>
                  </a:cubicBezTo>
                  <a:cubicBezTo>
                    <a:pt x="498983" y="1084274"/>
                    <a:pt x="480314" y="1099799"/>
                    <a:pt x="442405" y="1098942"/>
                  </a:cubicBezTo>
                  <a:cubicBezTo>
                    <a:pt x="378968" y="1097418"/>
                    <a:pt x="124936" y="1096751"/>
                    <a:pt x="61500" y="1099133"/>
                  </a:cubicBezTo>
                  <a:cubicBezTo>
                    <a:pt x="15208" y="1100847"/>
                    <a:pt x="-1175" y="1080083"/>
                    <a:pt x="64" y="1036553"/>
                  </a:cubicBezTo>
                  <a:cubicBezTo>
                    <a:pt x="1492" y="985785"/>
                    <a:pt x="635" y="935017"/>
                    <a:pt x="349" y="884153"/>
                  </a:cubicBezTo>
                  <a:cubicBezTo>
                    <a:pt x="159" y="847482"/>
                    <a:pt x="15018" y="828718"/>
                    <a:pt x="54451" y="829099"/>
                  </a:cubicBezTo>
                  <a:close/>
                  <a:moveTo>
                    <a:pt x="1693418" y="829004"/>
                  </a:moveTo>
                  <a:cubicBezTo>
                    <a:pt x="1727994" y="828718"/>
                    <a:pt x="1742090" y="841672"/>
                    <a:pt x="1741138" y="876629"/>
                  </a:cubicBezTo>
                  <a:cubicBezTo>
                    <a:pt x="1739519" y="935207"/>
                    <a:pt x="1739423" y="993881"/>
                    <a:pt x="1741138" y="1052460"/>
                  </a:cubicBezTo>
                  <a:cubicBezTo>
                    <a:pt x="1742186" y="1088655"/>
                    <a:pt x="1725707" y="1099514"/>
                    <a:pt x="1692275" y="1098942"/>
                  </a:cubicBezTo>
                  <a:cubicBezTo>
                    <a:pt x="1625790" y="1097704"/>
                    <a:pt x="1359566" y="1097609"/>
                    <a:pt x="1293082" y="1098942"/>
                  </a:cubicBezTo>
                  <a:cubicBezTo>
                    <a:pt x="1258982" y="1099609"/>
                    <a:pt x="1244028" y="1086655"/>
                    <a:pt x="1244981" y="1051412"/>
                  </a:cubicBezTo>
                  <a:cubicBezTo>
                    <a:pt x="1246600" y="992834"/>
                    <a:pt x="1246505" y="934160"/>
                    <a:pt x="1244981" y="875581"/>
                  </a:cubicBezTo>
                  <a:cubicBezTo>
                    <a:pt x="1244028" y="839672"/>
                    <a:pt x="1260792" y="828908"/>
                    <a:pt x="1294130" y="829099"/>
                  </a:cubicBezTo>
                  <a:cubicBezTo>
                    <a:pt x="1427194" y="830052"/>
                    <a:pt x="1560258" y="830147"/>
                    <a:pt x="1693418" y="829004"/>
                  </a:cubicBezTo>
                  <a:close/>
                  <a:moveTo>
                    <a:pt x="979642" y="413088"/>
                  </a:moveTo>
                  <a:cubicBezTo>
                    <a:pt x="1012631" y="413100"/>
                    <a:pt x="1039599" y="413142"/>
                    <a:pt x="1054672" y="413237"/>
                  </a:cubicBezTo>
                  <a:cubicBezTo>
                    <a:pt x="1107345" y="413618"/>
                    <a:pt x="1119727" y="425714"/>
                    <a:pt x="1120204" y="476864"/>
                  </a:cubicBezTo>
                  <a:cubicBezTo>
                    <a:pt x="1120680" y="527632"/>
                    <a:pt x="1119727" y="578400"/>
                    <a:pt x="1120394" y="629073"/>
                  </a:cubicBezTo>
                  <a:cubicBezTo>
                    <a:pt x="1120870" y="665840"/>
                    <a:pt x="1105630" y="685652"/>
                    <a:pt x="1067054" y="685652"/>
                  </a:cubicBezTo>
                  <a:cubicBezTo>
                    <a:pt x="937038" y="685366"/>
                    <a:pt x="806927" y="685366"/>
                    <a:pt x="676910" y="685747"/>
                  </a:cubicBezTo>
                  <a:cubicBezTo>
                    <a:pt x="641858" y="685842"/>
                    <a:pt x="623856" y="670888"/>
                    <a:pt x="624332" y="634407"/>
                  </a:cubicBezTo>
                  <a:cubicBezTo>
                    <a:pt x="625094" y="578876"/>
                    <a:pt x="625380" y="523346"/>
                    <a:pt x="624142" y="467910"/>
                  </a:cubicBezTo>
                  <a:cubicBezTo>
                    <a:pt x="623284" y="429143"/>
                    <a:pt x="641668" y="413046"/>
                    <a:pt x="678720" y="413141"/>
                  </a:cubicBezTo>
                  <a:cubicBezTo>
                    <a:pt x="727512" y="413284"/>
                    <a:pt x="880674" y="413052"/>
                    <a:pt x="979642" y="413088"/>
                  </a:cubicBezTo>
                  <a:close/>
                  <a:moveTo>
                    <a:pt x="55118" y="413046"/>
                  </a:moveTo>
                  <a:cubicBezTo>
                    <a:pt x="184943" y="413237"/>
                    <a:pt x="314769" y="413332"/>
                    <a:pt x="444690" y="413046"/>
                  </a:cubicBezTo>
                  <a:cubicBezTo>
                    <a:pt x="479742" y="412951"/>
                    <a:pt x="498221" y="429524"/>
                    <a:pt x="498506" y="464481"/>
                  </a:cubicBezTo>
                  <a:cubicBezTo>
                    <a:pt x="498983" y="521441"/>
                    <a:pt x="499078" y="578496"/>
                    <a:pt x="498602" y="635455"/>
                  </a:cubicBezTo>
                  <a:cubicBezTo>
                    <a:pt x="498221" y="670793"/>
                    <a:pt x="478790" y="686128"/>
                    <a:pt x="444023" y="685747"/>
                  </a:cubicBezTo>
                  <a:cubicBezTo>
                    <a:pt x="379063" y="685175"/>
                    <a:pt x="125698" y="684318"/>
                    <a:pt x="63976" y="686128"/>
                  </a:cubicBezTo>
                  <a:cubicBezTo>
                    <a:pt x="20161" y="687366"/>
                    <a:pt x="-985" y="670507"/>
                    <a:pt x="63" y="625263"/>
                  </a:cubicBezTo>
                  <a:cubicBezTo>
                    <a:pt x="1397" y="573066"/>
                    <a:pt x="635" y="520774"/>
                    <a:pt x="254" y="468482"/>
                  </a:cubicBezTo>
                  <a:cubicBezTo>
                    <a:pt x="-32" y="431239"/>
                    <a:pt x="17684" y="412951"/>
                    <a:pt x="55118" y="413046"/>
                  </a:cubicBezTo>
                  <a:close/>
                  <a:moveTo>
                    <a:pt x="1293083" y="412951"/>
                  </a:moveTo>
                  <a:cubicBezTo>
                    <a:pt x="1361282" y="413522"/>
                    <a:pt x="1627791" y="413713"/>
                    <a:pt x="1692752" y="412951"/>
                  </a:cubicBezTo>
                  <a:cubicBezTo>
                    <a:pt x="1726375" y="412570"/>
                    <a:pt x="1741996" y="426000"/>
                    <a:pt x="1741043" y="461147"/>
                  </a:cubicBezTo>
                  <a:cubicBezTo>
                    <a:pt x="1739519" y="521345"/>
                    <a:pt x="1740186" y="581639"/>
                    <a:pt x="1740758" y="641932"/>
                  </a:cubicBezTo>
                  <a:cubicBezTo>
                    <a:pt x="1741043" y="671745"/>
                    <a:pt x="1727708" y="685652"/>
                    <a:pt x="1697990" y="685556"/>
                  </a:cubicBezTo>
                  <a:cubicBezTo>
                    <a:pt x="1561592" y="685366"/>
                    <a:pt x="1425194" y="685366"/>
                    <a:pt x="1288796" y="685556"/>
                  </a:cubicBezTo>
                  <a:cubicBezTo>
                    <a:pt x="1259364" y="685652"/>
                    <a:pt x="1244981" y="672507"/>
                    <a:pt x="1245267" y="642408"/>
                  </a:cubicBezTo>
                  <a:cubicBezTo>
                    <a:pt x="1245743" y="580591"/>
                    <a:pt x="1245934" y="518678"/>
                    <a:pt x="1245172" y="456861"/>
                  </a:cubicBezTo>
                  <a:cubicBezTo>
                    <a:pt x="1244791" y="423333"/>
                    <a:pt x="1262793" y="412665"/>
                    <a:pt x="1293083" y="412951"/>
                  </a:cubicBezTo>
                  <a:close/>
                  <a:moveTo>
                    <a:pt x="1289844" y="233"/>
                  </a:moveTo>
                  <a:cubicBezTo>
                    <a:pt x="1426052" y="900"/>
                    <a:pt x="1562354" y="805"/>
                    <a:pt x="1698562" y="328"/>
                  </a:cubicBezTo>
                  <a:cubicBezTo>
                    <a:pt x="1728756" y="233"/>
                    <a:pt x="1741520" y="12997"/>
                    <a:pt x="1741043" y="43191"/>
                  </a:cubicBezTo>
                  <a:cubicBezTo>
                    <a:pt x="1740091" y="103389"/>
                    <a:pt x="1739519" y="163587"/>
                    <a:pt x="1741234" y="223785"/>
                  </a:cubicBezTo>
                  <a:cubicBezTo>
                    <a:pt x="1742282" y="260170"/>
                    <a:pt x="1725137" y="270457"/>
                    <a:pt x="1691990" y="269791"/>
                  </a:cubicBezTo>
                  <a:cubicBezTo>
                    <a:pt x="1625410" y="268457"/>
                    <a:pt x="1359281" y="268457"/>
                    <a:pt x="1292797" y="269791"/>
                  </a:cubicBezTo>
                  <a:cubicBezTo>
                    <a:pt x="1258412" y="270457"/>
                    <a:pt x="1244029" y="256932"/>
                    <a:pt x="1244981" y="221975"/>
                  </a:cubicBezTo>
                  <a:cubicBezTo>
                    <a:pt x="1246600" y="163396"/>
                    <a:pt x="1246315" y="104722"/>
                    <a:pt x="1245077" y="46144"/>
                  </a:cubicBezTo>
                  <a:cubicBezTo>
                    <a:pt x="1244410" y="13854"/>
                    <a:pt x="1257459" y="43"/>
                    <a:pt x="1289844" y="233"/>
                  </a:cubicBezTo>
                  <a:close/>
                  <a:moveTo>
                    <a:pt x="674148" y="233"/>
                  </a:moveTo>
                  <a:cubicBezTo>
                    <a:pt x="739204" y="995"/>
                    <a:pt x="1001999" y="1090"/>
                    <a:pt x="1068483" y="328"/>
                  </a:cubicBezTo>
                  <a:cubicBezTo>
                    <a:pt x="1104488" y="-53"/>
                    <a:pt x="1120680" y="16711"/>
                    <a:pt x="1120299" y="52240"/>
                  </a:cubicBezTo>
                  <a:cubicBezTo>
                    <a:pt x="1119823" y="107675"/>
                    <a:pt x="1119918" y="163110"/>
                    <a:pt x="1120204" y="218451"/>
                  </a:cubicBezTo>
                  <a:cubicBezTo>
                    <a:pt x="1120394" y="254169"/>
                    <a:pt x="1102964" y="269695"/>
                    <a:pt x="1067435" y="269505"/>
                  </a:cubicBezTo>
                  <a:cubicBezTo>
                    <a:pt x="937609" y="268933"/>
                    <a:pt x="807784" y="268933"/>
                    <a:pt x="677958" y="269505"/>
                  </a:cubicBezTo>
                  <a:cubicBezTo>
                    <a:pt x="643192" y="269695"/>
                    <a:pt x="624047" y="256646"/>
                    <a:pt x="624428" y="219689"/>
                  </a:cubicBezTo>
                  <a:cubicBezTo>
                    <a:pt x="624999" y="162730"/>
                    <a:pt x="624713" y="105675"/>
                    <a:pt x="624523" y="48715"/>
                  </a:cubicBezTo>
                  <a:cubicBezTo>
                    <a:pt x="624428" y="15187"/>
                    <a:pt x="640525" y="-148"/>
                    <a:pt x="674148" y="233"/>
                  </a:cubicBezTo>
                  <a:close/>
                  <a:moveTo>
                    <a:pt x="56546" y="42"/>
                  </a:moveTo>
                  <a:cubicBezTo>
                    <a:pt x="121507" y="1566"/>
                    <a:pt x="378682" y="1661"/>
                    <a:pt x="442118" y="42"/>
                  </a:cubicBezTo>
                  <a:cubicBezTo>
                    <a:pt x="480028" y="-910"/>
                    <a:pt x="498887" y="14234"/>
                    <a:pt x="498792" y="52430"/>
                  </a:cubicBezTo>
                  <a:cubicBezTo>
                    <a:pt x="498697" y="107961"/>
                    <a:pt x="498887" y="163491"/>
                    <a:pt x="498697" y="219022"/>
                  </a:cubicBezTo>
                  <a:cubicBezTo>
                    <a:pt x="498602" y="254455"/>
                    <a:pt x="480980" y="269886"/>
                    <a:pt x="445166" y="269695"/>
                  </a:cubicBezTo>
                  <a:cubicBezTo>
                    <a:pt x="315055" y="268838"/>
                    <a:pt x="184848" y="268742"/>
                    <a:pt x="54737" y="269790"/>
                  </a:cubicBezTo>
                  <a:cubicBezTo>
                    <a:pt x="15589" y="270076"/>
                    <a:pt x="63" y="251978"/>
                    <a:pt x="349" y="215021"/>
                  </a:cubicBezTo>
                  <a:cubicBezTo>
                    <a:pt x="730" y="161110"/>
                    <a:pt x="635" y="107103"/>
                    <a:pt x="444" y="53096"/>
                  </a:cubicBezTo>
                  <a:cubicBezTo>
                    <a:pt x="349" y="15282"/>
                    <a:pt x="18256" y="-910"/>
                    <a:pt x="56546" y="42"/>
                  </a:cubicBezTo>
                  <a:close/>
                </a:path>
              </a:pathLst>
            </a:custGeom>
            <a:solidFill>
              <a:srgbClr val="E6E6E6"/>
            </a:solidFill>
            <a:ln w="9525" cap="flat">
              <a:noFill/>
              <a:prstDash val="solid"/>
              <a:miter/>
            </a:ln>
          </p:spPr>
          <p:txBody>
            <a:bodyPr rtlCol="0" anchor="ctr"/>
            <a:lstStyle/>
            <a:p>
              <a:endParaRPr lang="en-US"/>
            </a:p>
          </p:txBody>
        </p:sp>
        <p:sp>
          <p:nvSpPr>
            <p:cNvPr id="27" name="Graphic 2">
              <a:extLst>
                <a:ext uri="{FF2B5EF4-FFF2-40B4-BE49-F238E27FC236}">
                  <a16:creationId xmlns="" xmlns:a16="http://schemas.microsoft.com/office/drawing/2014/main" id="{F9A2F424-48E7-4925-A3EA-70E2C0E8CAC8}"/>
                </a:ext>
              </a:extLst>
            </p:cNvPr>
            <p:cNvSpPr/>
            <p:nvPr/>
          </p:nvSpPr>
          <p:spPr>
            <a:xfrm>
              <a:off x="6890696" y="5096402"/>
              <a:ext cx="495215" cy="274321"/>
            </a:xfrm>
            <a:custGeom>
              <a:avLst/>
              <a:gdLst>
                <a:gd name="connsiteX0" fmla="*/ 135163 w 495215"/>
                <a:gd name="connsiteY0" fmla="*/ 273904 h 274321"/>
                <a:gd name="connsiteX1" fmla="*/ 3 w 495215"/>
                <a:gd name="connsiteY1" fmla="*/ 138935 h 274321"/>
                <a:gd name="connsiteX2" fmla="*/ 136592 w 495215"/>
                <a:gd name="connsiteY2" fmla="*/ 536 h 274321"/>
                <a:gd name="connsiteX3" fmla="*/ 360048 w 495215"/>
                <a:gd name="connsiteY3" fmla="*/ 536 h 274321"/>
                <a:gd name="connsiteX4" fmla="*/ 495208 w 495215"/>
                <a:gd name="connsiteY4" fmla="*/ 140268 h 274321"/>
                <a:gd name="connsiteX5" fmla="*/ 358714 w 495215"/>
                <a:gd name="connsiteY5" fmla="*/ 273809 h 274321"/>
                <a:gd name="connsiteX6" fmla="*/ 135163 w 495215"/>
                <a:gd name="connsiteY6" fmla="*/ 273904 h 274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215" h="274321">
                  <a:moveTo>
                    <a:pt x="135163" y="273904"/>
                  </a:moveTo>
                  <a:cubicBezTo>
                    <a:pt x="58201" y="272666"/>
                    <a:pt x="479" y="214754"/>
                    <a:pt x="3" y="138935"/>
                  </a:cubicBezTo>
                  <a:cubicBezTo>
                    <a:pt x="-473" y="60544"/>
                    <a:pt x="57439" y="1298"/>
                    <a:pt x="136592" y="536"/>
                  </a:cubicBezTo>
                  <a:cubicBezTo>
                    <a:pt x="211077" y="-130"/>
                    <a:pt x="285563" y="-226"/>
                    <a:pt x="360048" y="536"/>
                  </a:cubicBezTo>
                  <a:cubicBezTo>
                    <a:pt x="439010" y="1394"/>
                    <a:pt x="495970" y="60925"/>
                    <a:pt x="495208" y="140268"/>
                  </a:cubicBezTo>
                  <a:cubicBezTo>
                    <a:pt x="494446" y="216563"/>
                    <a:pt x="437201" y="272856"/>
                    <a:pt x="358714" y="273809"/>
                  </a:cubicBezTo>
                  <a:cubicBezTo>
                    <a:pt x="320614" y="274476"/>
                    <a:pt x="171643" y="274476"/>
                    <a:pt x="135163" y="273904"/>
                  </a:cubicBezTo>
                  <a:close/>
                </a:path>
              </a:pathLst>
            </a:custGeom>
            <a:solidFill>
              <a:srgbClr val="69BD46"/>
            </a:solidFill>
            <a:ln w="9525" cap="flat">
              <a:noFill/>
              <a:prstDash val="solid"/>
              <a:miter/>
            </a:ln>
          </p:spPr>
          <p:txBody>
            <a:bodyPr rtlCol="0" anchor="ctr"/>
            <a:lstStyle/>
            <a:p>
              <a:endParaRPr lang="en-US"/>
            </a:p>
          </p:txBody>
        </p:sp>
        <p:sp>
          <p:nvSpPr>
            <p:cNvPr id="28" name="Graphic 2">
              <a:extLst>
                <a:ext uri="{FF2B5EF4-FFF2-40B4-BE49-F238E27FC236}">
                  <a16:creationId xmlns="" xmlns:a16="http://schemas.microsoft.com/office/drawing/2014/main" id="{74C4E0A9-E06B-47CE-B3EA-C161FD28230A}"/>
                </a:ext>
              </a:extLst>
            </p:cNvPr>
            <p:cNvSpPr/>
            <p:nvPr/>
          </p:nvSpPr>
          <p:spPr>
            <a:xfrm>
              <a:off x="6269077" y="5096151"/>
              <a:ext cx="496463" cy="275142"/>
            </a:xfrm>
            <a:custGeom>
              <a:avLst/>
              <a:gdLst>
                <a:gd name="connsiteX0" fmla="*/ 360255 w 496463"/>
                <a:gd name="connsiteY0" fmla="*/ 1073 h 275142"/>
                <a:gd name="connsiteX1" fmla="*/ 496463 w 496463"/>
                <a:gd name="connsiteY1" fmla="*/ 137280 h 275142"/>
                <a:gd name="connsiteX2" fmla="*/ 361017 w 496463"/>
                <a:gd name="connsiteY2" fmla="*/ 273869 h 275142"/>
                <a:gd name="connsiteX3" fmla="*/ 132989 w 496463"/>
                <a:gd name="connsiteY3" fmla="*/ 273773 h 275142"/>
                <a:gd name="connsiteX4" fmla="*/ 20 w 496463"/>
                <a:gd name="connsiteY4" fmla="*/ 140328 h 275142"/>
                <a:gd name="connsiteX5" fmla="*/ 132227 w 496463"/>
                <a:gd name="connsiteY5" fmla="*/ 1073 h 275142"/>
                <a:gd name="connsiteX6" fmla="*/ 360255 w 496463"/>
                <a:gd name="connsiteY6" fmla="*/ 1073 h 27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463" h="275142">
                  <a:moveTo>
                    <a:pt x="360255" y="1073"/>
                  </a:moveTo>
                  <a:cubicBezTo>
                    <a:pt x="437408" y="3740"/>
                    <a:pt x="496272" y="63366"/>
                    <a:pt x="496463" y="137280"/>
                  </a:cubicBezTo>
                  <a:cubicBezTo>
                    <a:pt x="496653" y="211480"/>
                    <a:pt x="437789" y="272250"/>
                    <a:pt x="361017" y="273869"/>
                  </a:cubicBezTo>
                  <a:cubicBezTo>
                    <a:pt x="285008" y="275488"/>
                    <a:pt x="208998" y="275678"/>
                    <a:pt x="132989" y="273773"/>
                  </a:cubicBezTo>
                  <a:cubicBezTo>
                    <a:pt x="57741" y="271869"/>
                    <a:pt x="1163" y="213480"/>
                    <a:pt x="20" y="140328"/>
                  </a:cubicBezTo>
                  <a:cubicBezTo>
                    <a:pt x="-1218" y="64985"/>
                    <a:pt x="55551" y="4407"/>
                    <a:pt x="132227" y="1073"/>
                  </a:cubicBezTo>
                  <a:cubicBezTo>
                    <a:pt x="170136" y="-451"/>
                    <a:pt x="322346" y="-261"/>
                    <a:pt x="360255" y="1073"/>
                  </a:cubicBezTo>
                  <a:close/>
                </a:path>
              </a:pathLst>
            </a:custGeom>
            <a:solidFill>
              <a:srgbClr val="F6EB17"/>
            </a:solidFill>
            <a:ln w="9525" cap="flat">
              <a:noFill/>
              <a:prstDash val="solid"/>
              <a:miter/>
            </a:ln>
          </p:spPr>
          <p:txBody>
            <a:bodyPr rtlCol="0" anchor="ctr"/>
            <a:lstStyle/>
            <a:p>
              <a:endParaRPr lang="en-US"/>
            </a:p>
          </p:txBody>
        </p:sp>
        <p:sp>
          <p:nvSpPr>
            <p:cNvPr id="29" name="Graphic 2">
              <a:extLst>
                <a:ext uri="{FF2B5EF4-FFF2-40B4-BE49-F238E27FC236}">
                  <a16:creationId xmlns="" xmlns:a16="http://schemas.microsoft.com/office/drawing/2014/main" id="{BAB58B10-6721-4D06-A943-4D35E0D6A132}"/>
                </a:ext>
              </a:extLst>
            </p:cNvPr>
            <p:cNvSpPr/>
            <p:nvPr/>
          </p:nvSpPr>
          <p:spPr>
            <a:xfrm>
              <a:off x="5645208" y="5095270"/>
              <a:ext cx="498688" cy="276404"/>
            </a:xfrm>
            <a:custGeom>
              <a:avLst/>
              <a:gdLst>
                <a:gd name="connsiteX0" fmla="*/ 136304 w 498688"/>
                <a:gd name="connsiteY0" fmla="*/ 275131 h 276404"/>
                <a:gd name="connsiteX1" fmla="*/ 1 w 498688"/>
                <a:gd name="connsiteY1" fmla="*/ 138161 h 276404"/>
                <a:gd name="connsiteX2" fmla="*/ 132589 w 498688"/>
                <a:gd name="connsiteY2" fmla="*/ 2334 h 276404"/>
                <a:gd name="connsiteX3" fmla="*/ 365094 w 498688"/>
                <a:gd name="connsiteY3" fmla="*/ 2239 h 276404"/>
                <a:gd name="connsiteX4" fmla="*/ 498635 w 498688"/>
                <a:gd name="connsiteY4" fmla="*/ 141495 h 276404"/>
                <a:gd name="connsiteX5" fmla="*/ 364142 w 498688"/>
                <a:gd name="connsiteY5" fmla="*/ 275035 h 276404"/>
                <a:gd name="connsiteX6" fmla="*/ 136304 w 498688"/>
                <a:gd name="connsiteY6" fmla="*/ 275131 h 27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8688" h="276404">
                  <a:moveTo>
                    <a:pt x="136304" y="275131"/>
                  </a:moveTo>
                  <a:cubicBezTo>
                    <a:pt x="60199" y="271701"/>
                    <a:pt x="-285" y="210075"/>
                    <a:pt x="1" y="138161"/>
                  </a:cubicBezTo>
                  <a:cubicBezTo>
                    <a:pt x="287" y="68628"/>
                    <a:pt x="59056" y="5382"/>
                    <a:pt x="132589" y="2334"/>
                  </a:cubicBezTo>
                  <a:cubicBezTo>
                    <a:pt x="209932" y="-904"/>
                    <a:pt x="287656" y="-619"/>
                    <a:pt x="365094" y="2239"/>
                  </a:cubicBezTo>
                  <a:cubicBezTo>
                    <a:pt x="441199" y="5001"/>
                    <a:pt x="500730" y="69676"/>
                    <a:pt x="498635" y="141495"/>
                  </a:cubicBezTo>
                  <a:cubicBezTo>
                    <a:pt x="496635" y="212456"/>
                    <a:pt x="438246" y="271416"/>
                    <a:pt x="364142" y="275035"/>
                  </a:cubicBezTo>
                  <a:cubicBezTo>
                    <a:pt x="324613" y="276940"/>
                    <a:pt x="172594" y="276750"/>
                    <a:pt x="136304" y="275131"/>
                  </a:cubicBezTo>
                  <a:close/>
                </a:path>
              </a:pathLst>
            </a:custGeom>
            <a:solidFill>
              <a:srgbClr val="F26722"/>
            </a:solidFill>
            <a:ln w="9525" cap="flat">
              <a:no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F611E352-5F16-4AB8-82A6-3CC9E0EA16C1}"/>
                </a:ext>
              </a:extLst>
            </p:cNvPr>
            <p:cNvSpPr/>
            <p:nvPr/>
          </p:nvSpPr>
          <p:spPr>
            <a:xfrm>
              <a:off x="5646081" y="3438135"/>
              <a:ext cx="1738971" cy="117266"/>
            </a:xfrm>
            <a:custGeom>
              <a:avLst/>
              <a:gdLst>
                <a:gd name="connsiteX0" fmla="*/ 1312721 w 1738971"/>
                <a:gd name="connsiteY0" fmla="*/ 215 h 117266"/>
                <a:gd name="connsiteX1" fmla="*/ 1673433 w 1738971"/>
                <a:gd name="connsiteY1" fmla="*/ 310 h 117266"/>
                <a:gd name="connsiteX2" fmla="*/ 1738965 w 1738971"/>
                <a:gd name="connsiteY2" fmla="*/ 57936 h 117266"/>
                <a:gd name="connsiteX3" fmla="*/ 1674481 w 1738971"/>
                <a:gd name="connsiteY3" fmla="*/ 116610 h 117266"/>
                <a:gd name="connsiteX4" fmla="*/ 1309006 w 1738971"/>
                <a:gd name="connsiteY4" fmla="*/ 116515 h 117266"/>
                <a:gd name="connsiteX5" fmla="*/ 1245379 w 1738971"/>
                <a:gd name="connsiteY5" fmla="*/ 56793 h 117266"/>
                <a:gd name="connsiteX6" fmla="*/ 1312721 w 1738971"/>
                <a:gd name="connsiteY6" fmla="*/ 215 h 117266"/>
                <a:gd name="connsiteX7" fmla="*/ 695501 w 1738971"/>
                <a:gd name="connsiteY7" fmla="*/ 119 h 117266"/>
                <a:gd name="connsiteX8" fmla="*/ 1046783 w 1738971"/>
                <a:gd name="connsiteY8" fmla="*/ 501 h 117266"/>
                <a:gd name="connsiteX9" fmla="*/ 1119078 w 1738971"/>
                <a:gd name="connsiteY9" fmla="*/ 57651 h 117266"/>
                <a:gd name="connsiteX10" fmla="*/ 1048783 w 1738971"/>
                <a:gd name="connsiteY10" fmla="*/ 116706 h 117266"/>
                <a:gd name="connsiteX11" fmla="*/ 692739 w 1738971"/>
                <a:gd name="connsiteY11" fmla="*/ 116610 h 117266"/>
                <a:gd name="connsiteX12" fmla="*/ 624064 w 1738971"/>
                <a:gd name="connsiteY12" fmla="*/ 57269 h 117266"/>
                <a:gd name="connsiteX13" fmla="*/ 695501 w 1738971"/>
                <a:gd name="connsiteY13" fmla="*/ 119 h 117266"/>
                <a:gd name="connsiteX14" fmla="*/ 249874 w 1738971"/>
                <a:gd name="connsiteY14" fmla="*/ 0 h 117266"/>
                <a:gd name="connsiteX15" fmla="*/ 427468 w 1738971"/>
                <a:gd name="connsiteY15" fmla="*/ 500 h 117266"/>
                <a:gd name="connsiteX16" fmla="*/ 497191 w 1738971"/>
                <a:gd name="connsiteY16" fmla="*/ 60508 h 117266"/>
                <a:gd name="connsiteX17" fmla="*/ 428611 w 1738971"/>
                <a:gd name="connsiteY17" fmla="*/ 116991 h 117266"/>
                <a:gd name="connsiteX18" fmla="*/ 67423 w 1738971"/>
                <a:gd name="connsiteY18" fmla="*/ 116896 h 117266"/>
                <a:gd name="connsiteX19" fmla="*/ 177 w 1738971"/>
                <a:gd name="connsiteY19" fmla="*/ 59174 h 117266"/>
                <a:gd name="connsiteX20" fmla="*/ 71138 w 1738971"/>
                <a:gd name="connsiteY20" fmla="*/ 500 h 117266"/>
                <a:gd name="connsiteX21" fmla="*/ 249874 w 1738971"/>
                <a:gd name="connsiteY21" fmla="*/ 0 h 11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38971" h="117266">
                  <a:moveTo>
                    <a:pt x="1312721" y="215"/>
                  </a:moveTo>
                  <a:cubicBezTo>
                    <a:pt x="1374443" y="596"/>
                    <a:pt x="1614949" y="405"/>
                    <a:pt x="1673433" y="310"/>
                  </a:cubicBezTo>
                  <a:cubicBezTo>
                    <a:pt x="1712390" y="215"/>
                    <a:pt x="1738489" y="16407"/>
                    <a:pt x="1738965" y="57936"/>
                  </a:cubicBezTo>
                  <a:cubicBezTo>
                    <a:pt x="1739441" y="99751"/>
                    <a:pt x="1713057" y="116515"/>
                    <a:pt x="1674481" y="116610"/>
                  </a:cubicBezTo>
                  <a:cubicBezTo>
                    <a:pt x="1552656" y="116991"/>
                    <a:pt x="1430831" y="116991"/>
                    <a:pt x="1309006" y="116515"/>
                  </a:cubicBezTo>
                  <a:cubicBezTo>
                    <a:pt x="1269954" y="116420"/>
                    <a:pt x="1243855" y="97656"/>
                    <a:pt x="1245379" y="56793"/>
                  </a:cubicBezTo>
                  <a:cubicBezTo>
                    <a:pt x="1246808" y="16312"/>
                    <a:pt x="1273764" y="-71"/>
                    <a:pt x="1312721" y="215"/>
                  </a:cubicBezTo>
                  <a:close/>
                  <a:moveTo>
                    <a:pt x="695501" y="119"/>
                  </a:moveTo>
                  <a:cubicBezTo>
                    <a:pt x="812563" y="882"/>
                    <a:pt x="929626" y="119"/>
                    <a:pt x="1046783" y="501"/>
                  </a:cubicBezTo>
                  <a:cubicBezTo>
                    <a:pt x="1092217" y="691"/>
                    <a:pt x="1118411" y="22027"/>
                    <a:pt x="1119078" y="57651"/>
                  </a:cubicBezTo>
                  <a:cubicBezTo>
                    <a:pt x="1119745" y="93465"/>
                    <a:pt x="1094027" y="116039"/>
                    <a:pt x="1048783" y="116706"/>
                  </a:cubicBezTo>
                  <a:cubicBezTo>
                    <a:pt x="988585" y="117468"/>
                    <a:pt x="751222" y="117468"/>
                    <a:pt x="692739" y="116610"/>
                  </a:cubicBezTo>
                  <a:cubicBezTo>
                    <a:pt x="646352" y="115943"/>
                    <a:pt x="621682" y="94703"/>
                    <a:pt x="624064" y="57269"/>
                  </a:cubicBezTo>
                  <a:cubicBezTo>
                    <a:pt x="626921" y="13264"/>
                    <a:pt x="655020" y="-166"/>
                    <a:pt x="695501" y="119"/>
                  </a:cubicBezTo>
                  <a:close/>
                  <a:moveTo>
                    <a:pt x="249874" y="0"/>
                  </a:moveTo>
                  <a:cubicBezTo>
                    <a:pt x="324122" y="0"/>
                    <a:pt x="398178" y="166"/>
                    <a:pt x="427468" y="500"/>
                  </a:cubicBezTo>
                  <a:cubicBezTo>
                    <a:pt x="470045" y="976"/>
                    <a:pt x="500811" y="26599"/>
                    <a:pt x="497191" y="60508"/>
                  </a:cubicBezTo>
                  <a:cubicBezTo>
                    <a:pt x="492905" y="100036"/>
                    <a:pt x="468045" y="117181"/>
                    <a:pt x="428611" y="116991"/>
                  </a:cubicBezTo>
                  <a:cubicBezTo>
                    <a:pt x="308215" y="116419"/>
                    <a:pt x="187819" y="116515"/>
                    <a:pt x="67423" y="116896"/>
                  </a:cubicBezTo>
                  <a:cubicBezTo>
                    <a:pt x="27799" y="116991"/>
                    <a:pt x="3320" y="98703"/>
                    <a:pt x="177" y="59174"/>
                  </a:cubicBezTo>
                  <a:cubicBezTo>
                    <a:pt x="-2586" y="24503"/>
                    <a:pt x="27132" y="881"/>
                    <a:pt x="71138" y="500"/>
                  </a:cubicBezTo>
                  <a:cubicBezTo>
                    <a:pt x="101189" y="166"/>
                    <a:pt x="175627" y="0"/>
                    <a:pt x="249874" y="0"/>
                  </a:cubicBezTo>
                  <a:close/>
                </a:path>
              </a:pathLst>
            </a:custGeom>
            <a:solidFill>
              <a:srgbClr val="FFCD08"/>
            </a:solid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2D1B85C4-4904-4136-B46D-CC29E898F4DF}"/>
                </a:ext>
              </a:extLst>
            </p:cNvPr>
            <p:cNvSpPr/>
            <p:nvPr/>
          </p:nvSpPr>
          <p:spPr>
            <a:xfrm>
              <a:off x="6159894" y="2458773"/>
              <a:ext cx="711755" cy="712972"/>
            </a:xfrm>
            <a:custGeom>
              <a:avLst/>
              <a:gdLst>
                <a:gd name="connsiteX0" fmla="*/ 580214 w 711755"/>
                <a:gd name="connsiteY0" fmla="*/ 162617 h 712972"/>
                <a:gd name="connsiteX1" fmla="*/ 346185 w 711755"/>
                <a:gd name="connsiteY1" fmla="*/ 450653 h 712972"/>
                <a:gd name="connsiteX2" fmla="*/ 293893 w 711755"/>
                <a:gd name="connsiteY2" fmla="*/ 457987 h 712972"/>
                <a:gd name="connsiteX3" fmla="*/ 159400 w 711755"/>
                <a:gd name="connsiteY3" fmla="*/ 371786 h 712972"/>
                <a:gd name="connsiteX4" fmla="*/ 154828 w 711755"/>
                <a:gd name="connsiteY4" fmla="*/ 376739 h 712972"/>
                <a:gd name="connsiteX5" fmla="*/ 305704 w 711755"/>
                <a:gd name="connsiteY5" fmla="*/ 565715 h 712972"/>
                <a:gd name="connsiteX6" fmla="*/ 352091 w 711755"/>
                <a:gd name="connsiteY6" fmla="*/ 563715 h 712972"/>
                <a:gd name="connsiteX7" fmla="*/ 538305 w 711755"/>
                <a:gd name="connsiteY7" fmla="*/ 245008 h 712972"/>
                <a:gd name="connsiteX8" fmla="*/ 580214 w 711755"/>
                <a:gd name="connsiteY8" fmla="*/ 162617 h 712972"/>
                <a:gd name="connsiteX9" fmla="*/ 356949 w 711755"/>
                <a:gd name="connsiteY9" fmla="*/ 26 h 712972"/>
                <a:gd name="connsiteX10" fmla="*/ 711755 w 711755"/>
                <a:gd name="connsiteY10" fmla="*/ 356451 h 712972"/>
                <a:gd name="connsiteX11" fmla="*/ 357139 w 711755"/>
                <a:gd name="connsiteY11" fmla="*/ 712972 h 712972"/>
                <a:gd name="connsiteX12" fmla="*/ 47 w 711755"/>
                <a:gd name="connsiteY12" fmla="*/ 357309 h 712972"/>
                <a:gd name="connsiteX13" fmla="*/ 356949 w 711755"/>
                <a:gd name="connsiteY13" fmla="*/ 26 h 71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1755" h="712972">
                  <a:moveTo>
                    <a:pt x="580214" y="162617"/>
                  </a:moveTo>
                  <a:cubicBezTo>
                    <a:pt x="497252" y="264154"/>
                    <a:pt x="420290" y="356260"/>
                    <a:pt x="346185" y="450653"/>
                  </a:cubicBezTo>
                  <a:cubicBezTo>
                    <a:pt x="327707" y="474084"/>
                    <a:pt x="316563" y="473894"/>
                    <a:pt x="293893" y="457987"/>
                  </a:cubicBezTo>
                  <a:cubicBezTo>
                    <a:pt x="250364" y="427317"/>
                    <a:pt x="204358" y="400266"/>
                    <a:pt x="159400" y="371786"/>
                  </a:cubicBezTo>
                  <a:cubicBezTo>
                    <a:pt x="157876" y="373310"/>
                    <a:pt x="156352" y="374929"/>
                    <a:pt x="154828" y="376739"/>
                  </a:cubicBezTo>
                  <a:cubicBezTo>
                    <a:pt x="205310" y="439604"/>
                    <a:pt x="256650" y="501802"/>
                    <a:pt x="305704" y="565715"/>
                  </a:cubicBezTo>
                  <a:cubicBezTo>
                    <a:pt x="324754" y="590575"/>
                    <a:pt x="333136" y="597528"/>
                    <a:pt x="352091" y="563715"/>
                  </a:cubicBezTo>
                  <a:cubicBezTo>
                    <a:pt x="412193" y="456368"/>
                    <a:pt x="476487" y="351403"/>
                    <a:pt x="538305" y="245008"/>
                  </a:cubicBezTo>
                  <a:cubicBezTo>
                    <a:pt x="551925" y="221672"/>
                    <a:pt x="570880" y="200622"/>
                    <a:pt x="580214" y="162617"/>
                  </a:cubicBezTo>
                  <a:close/>
                  <a:moveTo>
                    <a:pt x="356949" y="26"/>
                  </a:moveTo>
                  <a:cubicBezTo>
                    <a:pt x="553068" y="-2355"/>
                    <a:pt x="711755" y="159284"/>
                    <a:pt x="711755" y="356451"/>
                  </a:cubicBezTo>
                  <a:cubicBezTo>
                    <a:pt x="711755" y="554381"/>
                    <a:pt x="554021" y="712877"/>
                    <a:pt x="357139" y="712972"/>
                  </a:cubicBezTo>
                  <a:cubicBezTo>
                    <a:pt x="161686" y="712972"/>
                    <a:pt x="-3192" y="552000"/>
                    <a:pt x="47" y="357309"/>
                  </a:cubicBezTo>
                  <a:cubicBezTo>
                    <a:pt x="3381" y="156903"/>
                    <a:pt x="148923" y="2502"/>
                    <a:pt x="356949" y="26"/>
                  </a:cubicBezTo>
                  <a:close/>
                </a:path>
              </a:pathLst>
            </a:custGeom>
            <a:solidFill>
              <a:schemeClr val="accent3"/>
            </a:solidFill>
            <a:ln w="9525" cap="flat">
              <a:noFill/>
              <a:prstDash val="solid"/>
              <a:miter/>
            </a:ln>
          </p:spPr>
          <p:txBody>
            <a:bodyPr rtlCol="0" anchor="ctr"/>
            <a:lstStyle/>
            <a:p>
              <a:endParaRPr lang="en-US"/>
            </a:p>
          </p:txBody>
        </p:sp>
        <p:grpSp>
          <p:nvGrpSpPr>
            <p:cNvPr id="32" name="Group 31">
              <a:extLst>
                <a:ext uri="{FF2B5EF4-FFF2-40B4-BE49-F238E27FC236}">
                  <a16:creationId xmlns="" xmlns:a16="http://schemas.microsoft.com/office/drawing/2014/main" id="{895B8C60-2A7D-4D58-B2A8-B6852F223408}"/>
                </a:ext>
              </a:extLst>
            </p:cNvPr>
            <p:cNvGrpSpPr/>
            <p:nvPr/>
          </p:nvGrpSpPr>
          <p:grpSpPr>
            <a:xfrm>
              <a:off x="5782294" y="374253"/>
              <a:ext cx="1450887" cy="1470731"/>
              <a:chOff x="5782294" y="374253"/>
              <a:chExt cx="1450887" cy="1470731"/>
            </a:xfrm>
          </p:grpSpPr>
          <p:sp>
            <p:nvSpPr>
              <p:cNvPr id="33" name="Graphic 2">
                <a:extLst>
                  <a:ext uri="{FF2B5EF4-FFF2-40B4-BE49-F238E27FC236}">
                    <a16:creationId xmlns="" xmlns:a16="http://schemas.microsoft.com/office/drawing/2014/main" id="{7B662F5F-CE7A-493F-AB95-0748018001D4}"/>
                  </a:ext>
                </a:extLst>
              </p:cNvPr>
              <p:cNvSpPr/>
              <p:nvPr/>
            </p:nvSpPr>
            <p:spPr>
              <a:xfrm>
                <a:off x="5782294" y="374253"/>
                <a:ext cx="1450887" cy="1470731"/>
              </a:xfrm>
              <a:custGeom>
                <a:avLst/>
                <a:gdLst>
                  <a:gd name="connsiteX0" fmla="*/ 1450067 w 1450887"/>
                  <a:gd name="connsiteY0" fmla="*/ 13811 h 1470731"/>
                  <a:gd name="connsiteX1" fmla="*/ 1418920 w 1450887"/>
                  <a:gd name="connsiteY1" fmla="*/ 41053 h 1470731"/>
                  <a:gd name="connsiteX2" fmla="*/ 1324718 w 1450887"/>
                  <a:gd name="connsiteY2" fmla="*/ 36671 h 1470731"/>
                  <a:gd name="connsiteX3" fmla="*/ 1263281 w 1450887"/>
                  <a:gd name="connsiteY3" fmla="*/ 34481 h 1470731"/>
                  <a:gd name="connsiteX4" fmla="*/ 1242040 w 1450887"/>
                  <a:gd name="connsiteY4" fmla="*/ 53340 h 1470731"/>
                  <a:gd name="connsiteX5" fmla="*/ 1167746 w 1450887"/>
                  <a:gd name="connsiteY5" fmla="*/ 52483 h 1470731"/>
                  <a:gd name="connsiteX6" fmla="*/ 1075067 w 1450887"/>
                  <a:gd name="connsiteY6" fmla="*/ 54673 h 1470731"/>
                  <a:gd name="connsiteX7" fmla="*/ 1006678 w 1450887"/>
                  <a:gd name="connsiteY7" fmla="*/ 60865 h 1470731"/>
                  <a:gd name="connsiteX8" fmla="*/ 879043 w 1450887"/>
                  <a:gd name="connsiteY8" fmla="*/ 62294 h 1470731"/>
                  <a:gd name="connsiteX9" fmla="*/ 821988 w 1450887"/>
                  <a:gd name="connsiteY9" fmla="*/ 61341 h 1470731"/>
                  <a:gd name="connsiteX10" fmla="*/ 706354 w 1450887"/>
                  <a:gd name="connsiteY10" fmla="*/ 62484 h 1470731"/>
                  <a:gd name="connsiteX11" fmla="*/ 653872 w 1450887"/>
                  <a:gd name="connsiteY11" fmla="*/ 62579 h 1470731"/>
                  <a:gd name="connsiteX12" fmla="*/ 632155 w 1450887"/>
                  <a:gd name="connsiteY12" fmla="*/ 45339 h 1470731"/>
                  <a:gd name="connsiteX13" fmla="*/ 632155 w 1450887"/>
                  <a:gd name="connsiteY13" fmla="*/ 45339 h 1470731"/>
                  <a:gd name="connsiteX14" fmla="*/ 568147 w 1450887"/>
                  <a:gd name="connsiteY14" fmla="*/ 33338 h 1470731"/>
                  <a:gd name="connsiteX15" fmla="*/ 442512 w 1450887"/>
                  <a:gd name="connsiteY15" fmla="*/ 31623 h 1470731"/>
                  <a:gd name="connsiteX16" fmla="*/ 439083 w 1450887"/>
                  <a:gd name="connsiteY16" fmla="*/ 28385 h 1470731"/>
                  <a:gd name="connsiteX17" fmla="*/ 385457 w 1450887"/>
                  <a:gd name="connsiteY17" fmla="*/ 27337 h 1470731"/>
                  <a:gd name="connsiteX18" fmla="*/ 245440 w 1450887"/>
                  <a:gd name="connsiteY18" fmla="*/ 31337 h 1470731"/>
                  <a:gd name="connsiteX19" fmla="*/ 226961 w 1450887"/>
                  <a:gd name="connsiteY19" fmla="*/ 16478 h 1470731"/>
                  <a:gd name="connsiteX20" fmla="*/ 197529 w 1450887"/>
                  <a:gd name="connsiteY20" fmla="*/ 15526 h 1470731"/>
                  <a:gd name="connsiteX21" fmla="*/ 2266 w 1450887"/>
                  <a:gd name="connsiteY21" fmla="*/ 0 h 1470731"/>
                  <a:gd name="connsiteX22" fmla="*/ 5981 w 1450887"/>
                  <a:gd name="connsiteY22" fmla="*/ 1404366 h 1470731"/>
                  <a:gd name="connsiteX23" fmla="*/ 38461 w 1450887"/>
                  <a:gd name="connsiteY23" fmla="*/ 1470374 h 1470731"/>
                  <a:gd name="connsiteX24" fmla="*/ 1360341 w 1450887"/>
                  <a:gd name="connsiteY24" fmla="*/ 1388364 h 1470731"/>
                  <a:gd name="connsiteX25" fmla="*/ 1450257 w 1450887"/>
                  <a:gd name="connsiteY25" fmla="*/ 1296162 h 1470731"/>
                  <a:gd name="connsiteX26" fmla="*/ 1450067 w 1450887"/>
                  <a:gd name="connsiteY26" fmla="*/ 13811 h 147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50887" h="1470731">
                    <a:moveTo>
                      <a:pt x="1450067" y="13811"/>
                    </a:moveTo>
                    <a:cubicBezTo>
                      <a:pt x="1439780" y="22765"/>
                      <a:pt x="1429207" y="31814"/>
                      <a:pt x="1418920" y="41053"/>
                    </a:cubicBezTo>
                    <a:cubicBezTo>
                      <a:pt x="1369485" y="85439"/>
                      <a:pt x="1367866" y="86868"/>
                      <a:pt x="1324718" y="36671"/>
                    </a:cubicBezTo>
                    <a:cubicBezTo>
                      <a:pt x="1302048" y="10287"/>
                      <a:pt x="1285379" y="4572"/>
                      <a:pt x="1263281" y="34481"/>
                    </a:cubicBezTo>
                    <a:cubicBezTo>
                      <a:pt x="1257757" y="41910"/>
                      <a:pt x="1247755" y="46006"/>
                      <a:pt x="1242040" y="53340"/>
                    </a:cubicBezTo>
                    <a:cubicBezTo>
                      <a:pt x="1216418" y="86011"/>
                      <a:pt x="1195749" y="83915"/>
                      <a:pt x="1167746" y="52483"/>
                    </a:cubicBezTo>
                    <a:cubicBezTo>
                      <a:pt x="1124311" y="3810"/>
                      <a:pt x="1120787" y="4667"/>
                      <a:pt x="1075067" y="54673"/>
                    </a:cubicBezTo>
                    <a:cubicBezTo>
                      <a:pt x="1051922" y="80010"/>
                      <a:pt x="1035824" y="86392"/>
                      <a:pt x="1006678" y="60865"/>
                    </a:cubicBezTo>
                    <a:cubicBezTo>
                      <a:pt x="943622" y="5620"/>
                      <a:pt x="940860" y="5906"/>
                      <a:pt x="879043" y="62294"/>
                    </a:cubicBezTo>
                    <a:cubicBezTo>
                      <a:pt x="855992" y="83249"/>
                      <a:pt x="843514" y="83058"/>
                      <a:pt x="821988" y="61341"/>
                    </a:cubicBezTo>
                    <a:cubicBezTo>
                      <a:pt x="766362" y="5334"/>
                      <a:pt x="764362" y="5429"/>
                      <a:pt x="706354" y="62484"/>
                    </a:cubicBezTo>
                    <a:cubicBezTo>
                      <a:pt x="686257" y="82296"/>
                      <a:pt x="672064" y="87249"/>
                      <a:pt x="653872" y="62579"/>
                    </a:cubicBezTo>
                    <a:cubicBezTo>
                      <a:pt x="648538" y="55436"/>
                      <a:pt x="639489" y="50959"/>
                      <a:pt x="632155" y="45339"/>
                    </a:cubicBezTo>
                    <a:cubicBezTo>
                      <a:pt x="632155" y="45339"/>
                      <a:pt x="632155" y="45339"/>
                      <a:pt x="632155" y="45339"/>
                    </a:cubicBezTo>
                    <a:cubicBezTo>
                      <a:pt x="616248" y="11906"/>
                      <a:pt x="601198" y="2858"/>
                      <a:pt x="568147" y="33338"/>
                    </a:cubicBezTo>
                    <a:cubicBezTo>
                      <a:pt x="506329" y="90392"/>
                      <a:pt x="504043" y="87916"/>
                      <a:pt x="442512" y="31623"/>
                    </a:cubicBezTo>
                    <a:cubicBezTo>
                      <a:pt x="441369" y="30575"/>
                      <a:pt x="440035" y="29623"/>
                      <a:pt x="439083" y="28385"/>
                    </a:cubicBezTo>
                    <a:cubicBezTo>
                      <a:pt x="421557" y="5715"/>
                      <a:pt x="407269" y="8382"/>
                      <a:pt x="385457" y="27337"/>
                    </a:cubicBezTo>
                    <a:cubicBezTo>
                      <a:pt x="318496" y="85725"/>
                      <a:pt x="317353" y="84487"/>
                      <a:pt x="245440" y="31337"/>
                    </a:cubicBezTo>
                    <a:cubicBezTo>
                      <a:pt x="239058" y="26670"/>
                      <a:pt x="232962" y="21622"/>
                      <a:pt x="226961" y="16478"/>
                    </a:cubicBezTo>
                    <a:cubicBezTo>
                      <a:pt x="217341" y="8287"/>
                      <a:pt x="207149" y="5620"/>
                      <a:pt x="197529" y="15526"/>
                    </a:cubicBezTo>
                    <a:cubicBezTo>
                      <a:pt x="131616" y="82487"/>
                      <a:pt x="66655" y="93536"/>
                      <a:pt x="2266" y="0"/>
                    </a:cubicBezTo>
                    <a:cubicBezTo>
                      <a:pt x="2266" y="144590"/>
                      <a:pt x="-4782" y="1211771"/>
                      <a:pt x="5981" y="1404366"/>
                    </a:cubicBezTo>
                    <a:cubicBezTo>
                      <a:pt x="9886" y="1473422"/>
                      <a:pt x="4648" y="1471613"/>
                      <a:pt x="38461" y="1470374"/>
                    </a:cubicBezTo>
                    <a:cubicBezTo>
                      <a:pt x="101041" y="1468946"/>
                      <a:pt x="1191463" y="1400461"/>
                      <a:pt x="1360341" y="1388364"/>
                    </a:cubicBezTo>
                    <a:cubicBezTo>
                      <a:pt x="1459972" y="1381220"/>
                      <a:pt x="1451305" y="1392841"/>
                      <a:pt x="1450257" y="1296162"/>
                    </a:cubicBezTo>
                    <a:cubicBezTo>
                      <a:pt x="1448923" y="1172528"/>
                      <a:pt x="1450067" y="299657"/>
                      <a:pt x="1450067" y="13811"/>
                    </a:cubicBezTo>
                    <a:close/>
                  </a:path>
                </a:pathLst>
              </a:custGeom>
              <a:solidFill>
                <a:srgbClr val="E5E4E4"/>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4CA18867-3081-48EA-AC32-769A59541DAB}"/>
                  </a:ext>
                </a:extLst>
              </p:cNvPr>
              <p:cNvSpPr/>
              <p:nvPr/>
            </p:nvSpPr>
            <p:spPr>
              <a:xfrm>
                <a:off x="5913882" y="600471"/>
                <a:ext cx="1152648" cy="1123283"/>
              </a:xfrm>
              <a:custGeom>
                <a:avLst/>
                <a:gdLst>
                  <a:gd name="connsiteX0" fmla="*/ 491802 w 1152648"/>
                  <a:gd name="connsiteY0" fmla="*/ 1095661 h 1123283"/>
                  <a:gd name="connsiteX1" fmla="*/ 935572 w 1152648"/>
                  <a:gd name="connsiteY1" fmla="*/ 1095661 h 1123283"/>
                  <a:gd name="connsiteX2" fmla="*/ 949383 w 1152648"/>
                  <a:gd name="connsiteY2" fmla="*/ 1109472 h 1123283"/>
                  <a:gd name="connsiteX3" fmla="*/ 935572 w 1152648"/>
                  <a:gd name="connsiteY3" fmla="*/ 1123283 h 1123283"/>
                  <a:gd name="connsiteX4" fmla="*/ 491802 w 1152648"/>
                  <a:gd name="connsiteY4" fmla="*/ 1123283 h 1123283"/>
                  <a:gd name="connsiteX5" fmla="*/ 477991 w 1152648"/>
                  <a:gd name="connsiteY5" fmla="*/ 1109472 h 1123283"/>
                  <a:gd name="connsiteX6" fmla="*/ 491802 w 1152648"/>
                  <a:gd name="connsiteY6" fmla="*/ 1095661 h 1123283"/>
                  <a:gd name="connsiteX7" fmla="*/ 15171 w 1152648"/>
                  <a:gd name="connsiteY7" fmla="*/ 1095661 h 1123283"/>
                  <a:gd name="connsiteX8" fmla="*/ 422937 w 1152648"/>
                  <a:gd name="connsiteY8" fmla="*/ 1095661 h 1123283"/>
                  <a:gd name="connsiteX9" fmla="*/ 436748 w 1152648"/>
                  <a:gd name="connsiteY9" fmla="*/ 1109472 h 1123283"/>
                  <a:gd name="connsiteX10" fmla="*/ 422937 w 1152648"/>
                  <a:gd name="connsiteY10" fmla="*/ 1123283 h 1123283"/>
                  <a:gd name="connsiteX11" fmla="*/ 15171 w 1152648"/>
                  <a:gd name="connsiteY11" fmla="*/ 1123283 h 1123283"/>
                  <a:gd name="connsiteX12" fmla="*/ 1360 w 1152648"/>
                  <a:gd name="connsiteY12" fmla="*/ 1109472 h 1123283"/>
                  <a:gd name="connsiteX13" fmla="*/ 15171 w 1152648"/>
                  <a:gd name="connsiteY13" fmla="*/ 1095661 h 1123283"/>
                  <a:gd name="connsiteX14" fmla="*/ 491802 w 1152648"/>
                  <a:gd name="connsiteY14" fmla="*/ 1016889 h 1123283"/>
                  <a:gd name="connsiteX15" fmla="*/ 935572 w 1152648"/>
                  <a:gd name="connsiteY15" fmla="*/ 1016889 h 1123283"/>
                  <a:gd name="connsiteX16" fmla="*/ 949383 w 1152648"/>
                  <a:gd name="connsiteY16" fmla="*/ 1030700 h 1123283"/>
                  <a:gd name="connsiteX17" fmla="*/ 935572 w 1152648"/>
                  <a:gd name="connsiteY17" fmla="*/ 1044512 h 1123283"/>
                  <a:gd name="connsiteX18" fmla="*/ 491802 w 1152648"/>
                  <a:gd name="connsiteY18" fmla="*/ 1044512 h 1123283"/>
                  <a:gd name="connsiteX19" fmla="*/ 477991 w 1152648"/>
                  <a:gd name="connsiteY19" fmla="*/ 1030700 h 1123283"/>
                  <a:gd name="connsiteX20" fmla="*/ 491802 w 1152648"/>
                  <a:gd name="connsiteY20" fmla="*/ 1016889 h 1123283"/>
                  <a:gd name="connsiteX21" fmla="*/ 15171 w 1152648"/>
                  <a:gd name="connsiteY21" fmla="*/ 1016889 h 1123283"/>
                  <a:gd name="connsiteX22" fmla="*/ 422937 w 1152648"/>
                  <a:gd name="connsiteY22" fmla="*/ 1016889 h 1123283"/>
                  <a:gd name="connsiteX23" fmla="*/ 436748 w 1152648"/>
                  <a:gd name="connsiteY23" fmla="*/ 1030700 h 1123283"/>
                  <a:gd name="connsiteX24" fmla="*/ 422937 w 1152648"/>
                  <a:gd name="connsiteY24" fmla="*/ 1044512 h 1123283"/>
                  <a:gd name="connsiteX25" fmla="*/ 15171 w 1152648"/>
                  <a:gd name="connsiteY25" fmla="*/ 1044512 h 1123283"/>
                  <a:gd name="connsiteX26" fmla="*/ 1360 w 1152648"/>
                  <a:gd name="connsiteY26" fmla="*/ 1030700 h 1123283"/>
                  <a:gd name="connsiteX27" fmla="*/ 15171 w 1152648"/>
                  <a:gd name="connsiteY27" fmla="*/ 1016889 h 1123283"/>
                  <a:gd name="connsiteX28" fmla="*/ 491802 w 1152648"/>
                  <a:gd name="connsiteY28" fmla="*/ 938022 h 1123283"/>
                  <a:gd name="connsiteX29" fmla="*/ 935572 w 1152648"/>
                  <a:gd name="connsiteY29" fmla="*/ 938022 h 1123283"/>
                  <a:gd name="connsiteX30" fmla="*/ 949383 w 1152648"/>
                  <a:gd name="connsiteY30" fmla="*/ 951833 h 1123283"/>
                  <a:gd name="connsiteX31" fmla="*/ 935572 w 1152648"/>
                  <a:gd name="connsiteY31" fmla="*/ 965644 h 1123283"/>
                  <a:gd name="connsiteX32" fmla="*/ 491802 w 1152648"/>
                  <a:gd name="connsiteY32" fmla="*/ 965644 h 1123283"/>
                  <a:gd name="connsiteX33" fmla="*/ 477991 w 1152648"/>
                  <a:gd name="connsiteY33" fmla="*/ 951833 h 1123283"/>
                  <a:gd name="connsiteX34" fmla="*/ 491802 w 1152648"/>
                  <a:gd name="connsiteY34" fmla="*/ 938022 h 1123283"/>
                  <a:gd name="connsiteX35" fmla="*/ 491802 w 1152648"/>
                  <a:gd name="connsiteY35" fmla="*/ 859250 h 1123283"/>
                  <a:gd name="connsiteX36" fmla="*/ 935572 w 1152648"/>
                  <a:gd name="connsiteY36" fmla="*/ 859250 h 1123283"/>
                  <a:gd name="connsiteX37" fmla="*/ 949383 w 1152648"/>
                  <a:gd name="connsiteY37" fmla="*/ 873061 h 1123283"/>
                  <a:gd name="connsiteX38" fmla="*/ 935572 w 1152648"/>
                  <a:gd name="connsiteY38" fmla="*/ 886873 h 1123283"/>
                  <a:gd name="connsiteX39" fmla="*/ 491802 w 1152648"/>
                  <a:gd name="connsiteY39" fmla="*/ 886873 h 1123283"/>
                  <a:gd name="connsiteX40" fmla="*/ 477991 w 1152648"/>
                  <a:gd name="connsiteY40" fmla="*/ 873061 h 1123283"/>
                  <a:gd name="connsiteX41" fmla="*/ 491802 w 1152648"/>
                  <a:gd name="connsiteY41" fmla="*/ 859250 h 1123283"/>
                  <a:gd name="connsiteX42" fmla="*/ 15171 w 1152648"/>
                  <a:gd name="connsiteY42" fmla="*/ 859250 h 1123283"/>
                  <a:gd name="connsiteX43" fmla="*/ 422937 w 1152648"/>
                  <a:gd name="connsiteY43" fmla="*/ 859250 h 1123283"/>
                  <a:gd name="connsiteX44" fmla="*/ 436748 w 1152648"/>
                  <a:gd name="connsiteY44" fmla="*/ 873061 h 1123283"/>
                  <a:gd name="connsiteX45" fmla="*/ 422937 w 1152648"/>
                  <a:gd name="connsiteY45" fmla="*/ 886873 h 1123283"/>
                  <a:gd name="connsiteX46" fmla="*/ 15171 w 1152648"/>
                  <a:gd name="connsiteY46" fmla="*/ 886873 h 1123283"/>
                  <a:gd name="connsiteX47" fmla="*/ 1360 w 1152648"/>
                  <a:gd name="connsiteY47" fmla="*/ 873061 h 1123283"/>
                  <a:gd name="connsiteX48" fmla="*/ 15171 w 1152648"/>
                  <a:gd name="connsiteY48" fmla="*/ 859250 h 1123283"/>
                  <a:gd name="connsiteX49" fmla="*/ 491802 w 1152648"/>
                  <a:gd name="connsiteY49" fmla="*/ 780479 h 1123283"/>
                  <a:gd name="connsiteX50" fmla="*/ 935572 w 1152648"/>
                  <a:gd name="connsiteY50" fmla="*/ 780479 h 1123283"/>
                  <a:gd name="connsiteX51" fmla="*/ 949383 w 1152648"/>
                  <a:gd name="connsiteY51" fmla="*/ 794290 h 1123283"/>
                  <a:gd name="connsiteX52" fmla="*/ 935572 w 1152648"/>
                  <a:gd name="connsiteY52" fmla="*/ 808101 h 1123283"/>
                  <a:gd name="connsiteX53" fmla="*/ 491802 w 1152648"/>
                  <a:gd name="connsiteY53" fmla="*/ 808101 h 1123283"/>
                  <a:gd name="connsiteX54" fmla="*/ 477991 w 1152648"/>
                  <a:gd name="connsiteY54" fmla="*/ 794290 h 1123283"/>
                  <a:gd name="connsiteX55" fmla="*/ 491802 w 1152648"/>
                  <a:gd name="connsiteY55" fmla="*/ 780479 h 1123283"/>
                  <a:gd name="connsiteX56" fmla="*/ 15171 w 1152648"/>
                  <a:gd name="connsiteY56" fmla="*/ 780479 h 1123283"/>
                  <a:gd name="connsiteX57" fmla="*/ 422937 w 1152648"/>
                  <a:gd name="connsiteY57" fmla="*/ 780479 h 1123283"/>
                  <a:gd name="connsiteX58" fmla="*/ 436748 w 1152648"/>
                  <a:gd name="connsiteY58" fmla="*/ 794290 h 1123283"/>
                  <a:gd name="connsiteX59" fmla="*/ 422937 w 1152648"/>
                  <a:gd name="connsiteY59" fmla="*/ 808101 h 1123283"/>
                  <a:gd name="connsiteX60" fmla="*/ 15171 w 1152648"/>
                  <a:gd name="connsiteY60" fmla="*/ 808101 h 1123283"/>
                  <a:gd name="connsiteX61" fmla="*/ 1360 w 1152648"/>
                  <a:gd name="connsiteY61" fmla="*/ 794290 h 1123283"/>
                  <a:gd name="connsiteX62" fmla="*/ 15171 w 1152648"/>
                  <a:gd name="connsiteY62" fmla="*/ 780479 h 1123283"/>
                  <a:gd name="connsiteX63" fmla="*/ 15171 w 1152648"/>
                  <a:gd name="connsiteY63" fmla="*/ 698754 h 1123283"/>
                  <a:gd name="connsiteX64" fmla="*/ 626105 w 1152648"/>
                  <a:gd name="connsiteY64" fmla="*/ 698754 h 1123283"/>
                  <a:gd name="connsiteX65" fmla="*/ 639916 w 1152648"/>
                  <a:gd name="connsiteY65" fmla="*/ 712565 h 1123283"/>
                  <a:gd name="connsiteX66" fmla="*/ 626105 w 1152648"/>
                  <a:gd name="connsiteY66" fmla="*/ 726377 h 1123283"/>
                  <a:gd name="connsiteX67" fmla="*/ 15171 w 1152648"/>
                  <a:gd name="connsiteY67" fmla="*/ 726377 h 1123283"/>
                  <a:gd name="connsiteX68" fmla="*/ 1360 w 1152648"/>
                  <a:gd name="connsiteY68" fmla="*/ 712565 h 1123283"/>
                  <a:gd name="connsiteX69" fmla="*/ 15171 w 1152648"/>
                  <a:gd name="connsiteY69" fmla="*/ 698754 h 1123283"/>
                  <a:gd name="connsiteX70" fmla="*/ 491802 w 1152648"/>
                  <a:gd name="connsiteY70" fmla="*/ 619982 h 1123283"/>
                  <a:gd name="connsiteX71" fmla="*/ 935572 w 1152648"/>
                  <a:gd name="connsiteY71" fmla="*/ 619982 h 1123283"/>
                  <a:gd name="connsiteX72" fmla="*/ 949383 w 1152648"/>
                  <a:gd name="connsiteY72" fmla="*/ 633793 h 1123283"/>
                  <a:gd name="connsiteX73" fmla="*/ 935572 w 1152648"/>
                  <a:gd name="connsiteY73" fmla="*/ 647605 h 1123283"/>
                  <a:gd name="connsiteX74" fmla="*/ 491802 w 1152648"/>
                  <a:gd name="connsiteY74" fmla="*/ 647605 h 1123283"/>
                  <a:gd name="connsiteX75" fmla="*/ 477991 w 1152648"/>
                  <a:gd name="connsiteY75" fmla="*/ 633793 h 1123283"/>
                  <a:gd name="connsiteX76" fmla="*/ 491802 w 1152648"/>
                  <a:gd name="connsiteY76" fmla="*/ 619982 h 1123283"/>
                  <a:gd name="connsiteX77" fmla="*/ 15171 w 1152648"/>
                  <a:gd name="connsiteY77" fmla="*/ 619982 h 1123283"/>
                  <a:gd name="connsiteX78" fmla="*/ 422937 w 1152648"/>
                  <a:gd name="connsiteY78" fmla="*/ 619982 h 1123283"/>
                  <a:gd name="connsiteX79" fmla="*/ 436748 w 1152648"/>
                  <a:gd name="connsiteY79" fmla="*/ 633793 h 1123283"/>
                  <a:gd name="connsiteX80" fmla="*/ 422937 w 1152648"/>
                  <a:gd name="connsiteY80" fmla="*/ 647605 h 1123283"/>
                  <a:gd name="connsiteX81" fmla="*/ 15171 w 1152648"/>
                  <a:gd name="connsiteY81" fmla="*/ 647605 h 1123283"/>
                  <a:gd name="connsiteX82" fmla="*/ 1360 w 1152648"/>
                  <a:gd name="connsiteY82" fmla="*/ 633793 h 1123283"/>
                  <a:gd name="connsiteX83" fmla="*/ 15171 w 1152648"/>
                  <a:gd name="connsiteY83" fmla="*/ 619982 h 1123283"/>
                  <a:gd name="connsiteX84" fmla="*/ 491802 w 1152648"/>
                  <a:gd name="connsiteY84" fmla="*/ 541115 h 1123283"/>
                  <a:gd name="connsiteX85" fmla="*/ 935572 w 1152648"/>
                  <a:gd name="connsiteY85" fmla="*/ 541115 h 1123283"/>
                  <a:gd name="connsiteX86" fmla="*/ 949383 w 1152648"/>
                  <a:gd name="connsiteY86" fmla="*/ 554926 h 1123283"/>
                  <a:gd name="connsiteX87" fmla="*/ 935572 w 1152648"/>
                  <a:gd name="connsiteY87" fmla="*/ 568738 h 1123283"/>
                  <a:gd name="connsiteX88" fmla="*/ 491802 w 1152648"/>
                  <a:gd name="connsiteY88" fmla="*/ 568738 h 1123283"/>
                  <a:gd name="connsiteX89" fmla="*/ 477991 w 1152648"/>
                  <a:gd name="connsiteY89" fmla="*/ 554926 h 1123283"/>
                  <a:gd name="connsiteX90" fmla="*/ 491802 w 1152648"/>
                  <a:gd name="connsiteY90" fmla="*/ 541115 h 1123283"/>
                  <a:gd name="connsiteX91" fmla="*/ 15171 w 1152648"/>
                  <a:gd name="connsiteY91" fmla="*/ 541115 h 1123283"/>
                  <a:gd name="connsiteX92" fmla="*/ 422937 w 1152648"/>
                  <a:gd name="connsiteY92" fmla="*/ 541115 h 1123283"/>
                  <a:gd name="connsiteX93" fmla="*/ 436748 w 1152648"/>
                  <a:gd name="connsiteY93" fmla="*/ 554926 h 1123283"/>
                  <a:gd name="connsiteX94" fmla="*/ 422937 w 1152648"/>
                  <a:gd name="connsiteY94" fmla="*/ 568738 h 1123283"/>
                  <a:gd name="connsiteX95" fmla="*/ 15171 w 1152648"/>
                  <a:gd name="connsiteY95" fmla="*/ 568738 h 1123283"/>
                  <a:gd name="connsiteX96" fmla="*/ 1360 w 1152648"/>
                  <a:gd name="connsiteY96" fmla="*/ 554926 h 1123283"/>
                  <a:gd name="connsiteX97" fmla="*/ 15171 w 1152648"/>
                  <a:gd name="connsiteY97" fmla="*/ 541115 h 1123283"/>
                  <a:gd name="connsiteX98" fmla="*/ 491802 w 1152648"/>
                  <a:gd name="connsiteY98" fmla="*/ 462344 h 1123283"/>
                  <a:gd name="connsiteX99" fmla="*/ 935572 w 1152648"/>
                  <a:gd name="connsiteY99" fmla="*/ 462344 h 1123283"/>
                  <a:gd name="connsiteX100" fmla="*/ 949383 w 1152648"/>
                  <a:gd name="connsiteY100" fmla="*/ 476155 h 1123283"/>
                  <a:gd name="connsiteX101" fmla="*/ 935572 w 1152648"/>
                  <a:gd name="connsiteY101" fmla="*/ 489967 h 1123283"/>
                  <a:gd name="connsiteX102" fmla="*/ 491802 w 1152648"/>
                  <a:gd name="connsiteY102" fmla="*/ 489967 h 1123283"/>
                  <a:gd name="connsiteX103" fmla="*/ 477991 w 1152648"/>
                  <a:gd name="connsiteY103" fmla="*/ 476155 h 1123283"/>
                  <a:gd name="connsiteX104" fmla="*/ 491802 w 1152648"/>
                  <a:gd name="connsiteY104" fmla="*/ 462344 h 1123283"/>
                  <a:gd name="connsiteX105" fmla="*/ 15171 w 1152648"/>
                  <a:gd name="connsiteY105" fmla="*/ 462344 h 1123283"/>
                  <a:gd name="connsiteX106" fmla="*/ 422937 w 1152648"/>
                  <a:gd name="connsiteY106" fmla="*/ 462344 h 1123283"/>
                  <a:gd name="connsiteX107" fmla="*/ 436748 w 1152648"/>
                  <a:gd name="connsiteY107" fmla="*/ 476155 h 1123283"/>
                  <a:gd name="connsiteX108" fmla="*/ 422937 w 1152648"/>
                  <a:gd name="connsiteY108" fmla="*/ 489967 h 1123283"/>
                  <a:gd name="connsiteX109" fmla="*/ 15171 w 1152648"/>
                  <a:gd name="connsiteY109" fmla="*/ 489967 h 1123283"/>
                  <a:gd name="connsiteX110" fmla="*/ 1360 w 1152648"/>
                  <a:gd name="connsiteY110" fmla="*/ 476155 h 1123283"/>
                  <a:gd name="connsiteX111" fmla="*/ 15171 w 1152648"/>
                  <a:gd name="connsiteY111" fmla="*/ 462344 h 1123283"/>
                  <a:gd name="connsiteX112" fmla="*/ 491802 w 1152648"/>
                  <a:gd name="connsiteY112" fmla="*/ 383477 h 1123283"/>
                  <a:gd name="connsiteX113" fmla="*/ 935572 w 1152648"/>
                  <a:gd name="connsiteY113" fmla="*/ 383477 h 1123283"/>
                  <a:gd name="connsiteX114" fmla="*/ 949383 w 1152648"/>
                  <a:gd name="connsiteY114" fmla="*/ 397288 h 1123283"/>
                  <a:gd name="connsiteX115" fmla="*/ 935572 w 1152648"/>
                  <a:gd name="connsiteY115" fmla="*/ 411100 h 1123283"/>
                  <a:gd name="connsiteX116" fmla="*/ 491802 w 1152648"/>
                  <a:gd name="connsiteY116" fmla="*/ 411100 h 1123283"/>
                  <a:gd name="connsiteX117" fmla="*/ 477991 w 1152648"/>
                  <a:gd name="connsiteY117" fmla="*/ 397288 h 1123283"/>
                  <a:gd name="connsiteX118" fmla="*/ 491802 w 1152648"/>
                  <a:gd name="connsiteY118" fmla="*/ 383477 h 1123283"/>
                  <a:gd name="connsiteX119" fmla="*/ 15171 w 1152648"/>
                  <a:gd name="connsiteY119" fmla="*/ 383477 h 1123283"/>
                  <a:gd name="connsiteX120" fmla="*/ 422937 w 1152648"/>
                  <a:gd name="connsiteY120" fmla="*/ 383477 h 1123283"/>
                  <a:gd name="connsiteX121" fmla="*/ 436748 w 1152648"/>
                  <a:gd name="connsiteY121" fmla="*/ 397288 h 1123283"/>
                  <a:gd name="connsiteX122" fmla="*/ 422937 w 1152648"/>
                  <a:gd name="connsiteY122" fmla="*/ 411100 h 1123283"/>
                  <a:gd name="connsiteX123" fmla="*/ 15171 w 1152648"/>
                  <a:gd name="connsiteY123" fmla="*/ 411100 h 1123283"/>
                  <a:gd name="connsiteX124" fmla="*/ 1360 w 1152648"/>
                  <a:gd name="connsiteY124" fmla="*/ 397288 h 1123283"/>
                  <a:gd name="connsiteX125" fmla="*/ 15171 w 1152648"/>
                  <a:gd name="connsiteY125" fmla="*/ 383477 h 1123283"/>
                  <a:gd name="connsiteX126" fmla="*/ 491802 w 1152648"/>
                  <a:gd name="connsiteY126" fmla="*/ 304705 h 1123283"/>
                  <a:gd name="connsiteX127" fmla="*/ 935572 w 1152648"/>
                  <a:gd name="connsiteY127" fmla="*/ 304705 h 1123283"/>
                  <a:gd name="connsiteX128" fmla="*/ 949383 w 1152648"/>
                  <a:gd name="connsiteY128" fmla="*/ 318516 h 1123283"/>
                  <a:gd name="connsiteX129" fmla="*/ 935572 w 1152648"/>
                  <a:gd name="connsiteY129" fmla="*/ 332327 h 1123283"/>
                  <a:gd name="connsiteX130" fmla="*/ 491802 w 1152648"/>
                  <a:gd name="connsiteY130" fmla="*/ 332327 h 1123283"/>
                  <a:gd name="connsiteX131" fmla="*/ 477991 w 1152648"/>
                  <a:gd name="connsiteY131" fmla="*/ 318516 h 1123283"/>
                  <a:gd name="connsiteX132" fmla="*/ 491802 w 1152648"/>
                  <a:gd name="connsiteY132" fmla="*/ 304705 h 1123283"/>
                  <a:gd name="connsiteX133" fmla="*/ 218959 w 1152648"/>
                  <a:gd name="connsiteY133" fmla="*/ 294632 h 1123283"/>
                  <a:gd name="connsiteX134" fmla="*/ 410554 w 1152648"/>
                  <a:gd name="connsiteY134" fmla="*/ 303657 h 1123283"/>
                  <a:gd name="connsiteX135" fmla="*/ 437224 w 1152648"/>
                  <a:gd name="connsiteY135" fmla="*/ 315564 h 1123283"/>
                  <a:gd name="connsiteX136" fmla="*/ 409030 w 1152648"/>
                  <a:gd name="connsiteY136" fmla="*/ 333090 h 1123283"/>
                  <a:gd name="connsiteX137" fmla="*/ 218816 w 1152648"/>
                  <a:gd name="connsiteY137" fmla="*/ 333280 h 1123283"/>
                  <a:gd name="connsiteX138" fmla="*/ 28506 w 1152648"/>
                  <a:gd name="connsiteY138" fmla="*/ 333185 h 1123283"/>
                  <a:gd name="connsiteX139" fmla="*/ 27 w 1152648"/>
                  <a:gd name="connsiteY139" fmla="*/ 314897 h 1123283"/>
                  <a:gd name="connsiteX140" fmla="*/ 27078 w 1152648"/>
                  <a:gd name="connsiteY140" fmla="*/ 295466 h 1123283"/>
                  <a:gd name="connsiteX141" fmla="*/ 218959 w 1152648"/>
                  <a:gd name="connsiteY141" fmla="*/ 294632 h 1123283"/>
                  <a:gd name="connsiteX142" fmla="*/ 14981 w 1152648"/>
                  <a:gd name="connsiteY142" fmla="*/ 115253 h 1123283"/>
                  <a:gd name="connsiteX143" fmla="*/ 1138836 w 1152648"/>
                  <a:gd name="connsiteY143" fmla="*/ 115253 h 1123283"/>
                  <a:gd name="connsiteX144" fmla="*/ 1152647 w 1152648"/>
                  <a:gd name="connsiteY144" fmla="*/ 129064 h 1123283"/>
                  <a:gd name="connsiteX145" fmla="*/ 1138836 w 1152648"/>
                  <a:gd name="connsiteY145" fmla="*/ 142876 h 1123283"/>
                  <a:gd name="connsiteX146" fmla="*/ 14981 w 1152648"/>
                  <a:gd name="connsiteY146" fmla="*/ 142876 h 1123283"/>
                  <a:gd name="connsiteX147" fmla="*/ 1170 w 1152648"/>
                  <a:gd name="connsiteY147" fmla="*/ 129064 h 1123283"/>
                  <a:gd name="connsiteX148" fmla="*/ 14981 w 1152648"/>
                  <a:gd name="connsiteY148" fmla="*/ 115253 h 1123283"/>
                  <a:gd name="connsiteX149" fmla="*/ 260154 w 1152648"/>
                  <a:gd name="connsiteY149" fmla="*/ 0 h 1123283"/>
                  <a:gd name="connsiteX150" fmla="*/ 916808 w 1152648"/>
                  <a:gd name="connsiteY150" fmla="*/ 0 h 1123283"/>
                  <a:gd name="connsiteX151" fmla="*/ 954908 w 1152648"/>
                  <a:gd name="connsiteY151" fmla="*/ 38100 h 1123283"/>
                  <a:gd name="connsiteX152" fmla="*/ 916808 w 1152648"/>
                  <a:gd name="connsiteY152" fmla="*/ 76200 h 1123283"/>
                  <a:gd name="connsiteX153" fmla="*/ 260154 w 1152648"/>
                  <a:gd name="connsiteY153" fmla="*/ 76200 h 1123283"/>
                  <a:gd name="connsiteX154" fmla="*/ 222054 w 1152648"/>
                  <a:gd name="connsiteY154" fmla="*/ 38100 h 1123283"/>
                  <a:gd name="connsiteX155" fmla="*/ 260154 w 1152648"/>
                  <a:gd name="connsiteY155" fmla="*/ 0 h 112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152648" h="1123283">
                    <a:moveTo>
                      <a:pt x="491802" y="1095661"/>
                    </a:moveTo>
                    <a:lnTo>
                      <a:pt x="935572" y="1095661"/>
                    </a:lnTo>
                    <a:cubicBezTo>
                      <a:pt x="943192" y="1095661"/>
                      <a:pt x="949383" y="1101852"/>
                      <a:pt x="949383" y="1109472"/>
                    </a:cubicBezTo>
                    <a:cubicBezTo>
                      <a:pt x="949383" y="1117092"/>
                      <a:pt x="943192" y="1123283"/>
                      <a:pt x="935572" y="1123283"/>
                    </a:cubicBezTo>
                    <a:lnTo>
                      <a:pt x="491802" y="1123283"/>
                    </a:lnTo>
                    <a:cubicBezTo>
                      <a:pt x="484182" y="1123283"/>
                      <a:pt x="477991" y="1117092"/>
                      <a:pt x="477991" y="1109472"/>
                    </a:cubicBezTo>
                    <a:cubicBezTo>
                      <a:pt x="477991" y="1101852"/>
                      <a:pt x="484182" y="1095661"/>
                      <a:pt x="491802" y="1095661"/>
                    </a:cubicBezTo>
                    <a:close/>
                    <a:moveTo>
                      <a:pt x="15171" y="1095661"/>
                    </a:moveTo>
                    <a:lnTo>
                      <a:pt x="422937" y="1095661"/>
                    </a:lnTo>
                    <a:cubicBezTo>
                      <a:pt x="430556" y="1095661"/>
                      <a:pt x="436748" y="1101852"/>
                      <a:pt x="436748" y="1109472"/>
                    </a:cubicBezTo>
                    <a:cubicBezTo>
                      <a:pt x="436748" y="1117092"/>
                      <a:pt x="430556" y="1123283"/>
                      <a:pt x="422937" y="1123283"/>
                    </a:cubicBezTo>
                    <a:lnTo>
                      <a:pt x="15171" y="1123283"/>
                    </a:lnTo>
                    <a:cubicBezTo>
                      <a:pt x="7551" y="1123283"/>
                      <a:pt x="1360" y="1117092"/>
                      <a:pt x="1360" y="1109472"/>
                    </a:cubicBezTo>
                    <a:cubicBezTo>
                      <a:pt x="1360" y="1101852"/>
                      <a:pt x="7551" y="1095661"/>
                      <a:pt x="15171" y="1095661"/>
                    </a:cubicBezTo>
                    <a:close/>
                    <a:moveTo>
                      <a:pt x="491802" y="1016889"/>
                    </a:moveTo>
                    <a:lnTo>
                      <a:pt x="935572" y="1016889"/>
                    </a:lnTo>
                    <a:cubicBezTo>
                      <a:pt x="943192" y="1016889"/>
                      <a:pt x="949383" y="1023080"/>
                      <a:pt x="949383" y="1030700"/>
                    </a:cubicBezTo>
                    <a:cubicBezTo>
                      <a:pt x="949383" y="1038320"/>
                      <a:pt x="943192" y="1044512"/>
                      <a:pt x="935572" y="1044512"/>
                    </a:cubicBezTo>
                    <a:lnTo>
                      <a:pt x="491802" y="1044512"/>
                    </a:lnTo>
                    <a:cubicBezTo>
                      <a:pt x="484182" y="1044512"/>
                      <a:pt x="477991" y="1038320"/>
                      <a:pt x="477991" y="1030700"/>
                    </a:cubicBezTo>
                    <a:cubicBezTo>
                      <a:pt x="477991" y="1023080"/>
                      <a:pt x="484182" y="1016889"/>
                      <a:pt x="491802" y="1016889"/>
                    </a:cubicBezTo>
                    <a:close/>
                    <a:moveTo>
                      <a:pt x="15171" y="1016889"/>
                    </a:moveTo>
                    <a:lnTo>
                      <a:pt x="422937" y="1016889"/>
                    </a:lnTo>
                    <a:cubicBezTo>
                      <a:pt x="430556" y="1016889"/>
                      <a:pt x="436748" y="1023080"/>
                      <a:pt x="436748" y="1030700"/>
                    </a:cubicBezTo>
                    <a:cubicBezTo>
                      <a:pt x="436748" y="1038320"/>
                      <a:pt x="430556" y="1044512"/>
                      <a:pt x="422937" y="1044512"/>
                    </a:cubicBezTo>
                    <a:lnTo>
                      <a:pt x="15171" y="1044512"/>
                    </a:lnTo>
                    <a:cubicBezTo>
                      <a:pt x="7551" y="1044512"/>
                      <a:pt x="1360" y="1038320"/>
                      <a:pt x="1360" y="1030700"/>
                    </a:cubicBezTo>
                    <a:cubicBezTo>
                      <a:pt x="1360" y="1023080"/>
                      <a:pt x="7551" y="1016889"/>
                      <a:pt x="15171" y="1016889"/>
                    </a:cubicBezTo>
                    <a:close/>
                    <a:moveTo>
                      <a:pt x="491802" y="938022"/>
                    </a:moveTo>
                    <a:lnTo>
                      <a:pt x="935572" y="938022"/>
                    </a:lnTo>
                    <a:cubicBezTo>
                      <a:pt x="943192" y="938022"/>
                      <a:pt x="949383" y="944213"/>
                      <a:pt x="949383" y="951833"/>
                    </a:cubicBezTo>
                    <a:cubicBezTo>
                      <a:pt x="949383" y="959453"/>
                      <a:pt x="943192" y="965644"/>
                      <a:pt x="935572" y="965644"/>
                    </a:cubicBezTo>
                    <a:lnTo>
                      <a:pt x="491802" y="965644"/>
                    </a:lnTo>
                    <a:cubicBezTo>
                      <a:pt x="484182" y="965644"/>
                      <a:pt x="477991" y="959453"/>
                      <a:pt x="477991" y="951833"/>
                    </a:cubicBezTo>
                    <a:cubicBezTo>
                      <a:pt x="477991" y="944213"/>
                      <a:pt x="484182" y="938022"/>
                      <a:pt x="491802" y="938022"/>
                    </a:cubicBezTo>
                    <a:close/>
                    <a:moveTo>
                      <a:pt x="491802" y="859250"/>
                    </a:moveTo>
                    <a:lnTo>
                      <a:pt x="935572" y="859250"/>
                    </a:lnTo>
                    <a:cubicBezTo>
                      <a:pt x="943192" y="859250"/>
                      <a:pt x="949383" y="865441"/>
                      <a:pt x="949383" y="873061"/>
                    </a:cubicBezTo>
                    <a:cubicBezTo>
                      <a:pt x="949383" y="880681"/>
                      <a:pt x="943192" y="886873"/>
                      <a:pt x="935572" y="886873"/>
                    </a:cubicBezTo>
                    <a:lnTo>
                      <a:pt x="491802" y="886873"/>
                    </a:lnTo>
                    <a:cubicBezTo>
                      <a:pt x="484182" y="886873"/>
                      <a:pt x="477991" y="880681"/>
                      <a:pt x="477991" y="873061"/>
                    </a:cubicBezTo>
                    <a:cubicBezTo>
                      <a:pt x="477991" y="865441"/>
                      <a:pt x="484182" y="859250"/>
                      <a:pt x="491802" y="859250"/>
                    </a:cubicBezTo>
                    <a:close/>
                    <a:moveTo>
                      <a:pt x="15171" y="859250"/>
                    </a:moveTo>
                    <a:lnTo>
                      <a:pt x="422937" y="859250"/>
                    </a:lnTo>
                    <a:cubicBezTo>
                      <a:pt x="430556" y="859250"/>
                      <a:pt x="436748" y="865441"/>
                      <a:pt x="436748" y="873061"/>
                    </a:cubicBezTo>
                    <a:cubicBezTo>
                      <a:pt x="436748" y="880681"/>
                      <a:pt x="430556" y="886873"/>
                      <a:pt x="422937" y="886873"/>
                    </a:cubicBezTo>
                    <a:lnTo>
                      <a:pt x="15171" y="886873"/>
                    </a:lnTo>
                    <a:cubicBezTo>
                      <a:pt x="7551" y="886873"/>
                      <a:pt x="1360" y="880681"/>
                      <a:pt x="1360" y="873061"/>
                    </a:cubicBezTo>
                    <a:cubicBezTo>
                      <a:pt x="1360" y="865441"/>
                      <a:pt x="7551" y="859250"/>
                      <a:pt x="15171" y="859250"/>
                    </a:cubicBezTo>
                    <a:close/>
                    <a:moveTo>
                      <a:pt x="491802" y="780479"/>
                    </a:moveTo>
                    <a:lnTo>
                      <a:pt x="935572" y="780479"/>
                    </a:lnTo>
                    <a:cubicBezTo>
                      <a:pt x="943192" y="780479"/>
                      <a:pt x="949383" y="786670"/>
                      <a:pt x="949383" y="794290"/>
                    </a:cubicBezTo>
                    <a:cubicBezTo>
                      <a:pt x="949383" y="801815"/>
                      <a:pt x="943192" y="808101"/>
                      <a:pt x="935572" y="808101"/>
                    </a:cubicBezTo>
                    <a:lnTo>
                      <a:pt x="491802" y="808101"/>
                    </a:lnTo>
                    <a:cubicBezTo>
                      <a:pt x="484182" y="808101"/>
                      <a:pt x="477991" y="801910"/>
                      <a:pt x="477991" y="794290"/>
                    </a:cubicBezTo>
                    <a:cubicBezTo>
                      <a:pt x="477991" y="786670"/>
                      <a:pt x="484182" y="780479"/>
                      <a:pt x="491802" y="780479"/>
                    </a:cubicBezTo>
                    <a:close/>
                    <a:moveTo>
                      <a:pt x="15171" y="780479"/>
                    </a:moveTo>
                    <a:lnTo>
                      <a:pt x="422937" y="780479"/>
                    </a:lnTo>
                    <a:cubicBezTo>
                      <a:pt x="430556" y="780479"/>
                      <a:pt x="436748" y="786670"/>
                      <a:pt x="436748" y="794290"/>
                    </a:cubicBezTo>
                    <a:cubicBezTo>
                      <a:pt x="436748" y="801815"/>
                      <a:pt x="430556" y="808101"/>
                      <a:pt x="422937" y="808101"/>
                    </a:cubicBezTo>
                    <a:lnTo>
                      <a:pt x="15171" y="808101"/>
                    </a:lnTo>
                    <a:cubicBezTo>
                      <a:pt x="7551" y="808101"/>
                      <a:pt x="1360" y="801910"/>
                      <a:pt x="1360" y="794290"/>
                    </a:cubicBezTo>
                    <a:cubicBezTo>
                      <a:pt x="1360" y="786670"/>
                      <a:pt x="7551" y="780479"/>
                      <a:pt x="15171" y="780479"/>
                    </a:cubicBezTo>
                    <a:close/>
                    <a:moveTo>
                      <a:pt x="15171" y="698754"/>
                    </a:moveTo>
                    <a:lnTo>
                      <a:pt x="626105" y="698754"/>
                    </a:lnTo>
                    <a:cubicBezTo>
                      <a:pt x="633725" y="698754"/>
                      <a:pt x="639916" y="704945"/>
                      <a:pt x="639916" y="712565"/>
                    </a:cubicBezTo>
                    <a:cubicBezTo>
                      <a:pt x="640011" y="720185"/>
                      <a:pt x="633725" y="726377"/>
                      <a:pt x="626105" y="726377"/>
                    </a:cubicBezTo>
                    <a:lnTo>
                      <a:pt x="15171" y="726377"/>
                    </a:lnTo>
                    <a:cubicBezTo>
                      <a:pt x="7551" y="726377"/>
                      <a:pt x="1360" y="720185"/>
                      <a:pt x="1360" y="712565"/>
                    </a:cubicBezTo>
                    <a:cubicBezTo>
                      <a:pt x="1360" y="704945"/>
                      <a:pt x="7551" y="698754"/>
                      <a:pt x="15171" y="698754"/>
                    </a:cubicBezTo>
                    <a:close/>
                    <a:moveTo>
                      <a:pt x="491802" y="619982"/>
                    </a:moveTo>
                    <a:lnTo>
                      <a:pt x="935572" y="619982"/>
                    </a:lnTo>
                    <a:cubicBezTo>
                      <a:pt x="943192" y="619982"/>
                      <a:pt x="949383" y="626173"/>
                      <a:pt x="949383" y="633793"/>
                    </a:cubicBezTo>
                    <a:cubicBezTo>
                      <a:pt x="949383" y="641318"/>
                      <a:pt x="943192" y="647605"/>
                      <a:pt x="935572" y="647605"/>
                    </a:cubicBezTo>
                    <a:lnTo>
                      <a:pt x="491802" y="647605"/>
                    </a:lnTo>
                    <a:cubicBezTo>
                      <a:pt x="484182" y="647605"/>
                      <a:pt x="477991" y="641413"/>
                      <a:pt x="477991" y="633793"/>
                    </a:cubicBezTo>
                    <a:cubicBezTo>
                      <a:pt x="477991" y="626173"/>
                      <a:pt x="484182" y="619982"/>
                      <a:pt x="491802" y="619982"/>
                    </a:cubicBezTo>
                    <a:close/>
                    <a:moveTo>
                      <a:pt x="15171" y="619982"/>
                    </a:moveTo>
                    <a:lnTo>
                      <a:pt x="422937" y="619982"/>
                    </a:lnTo>
                    <a:cubicBezTo>
                      <a:pt x="430556" y="619982"/>
                      <a:pt x="436748" y="626173"/>
                      <a:pt x="436748" y="633793"/>
                    </a:cubicBezTo>
                    <a:cubicBezTo>
                      <a:pt x="436748" y="641318"/>
                      <a:pt x="430556" y="647605"/>
                      <a:pt x="422937" y="647605"/>
                    </a:cubicBezTo>
                    <a:lnTo>
                      <a:pt x="15171" y="647605"/>
                    </a:lnTo>
                    <a:cubicBezTo>
                      <a:pt x="7551" y="647605"/>
                      <a:pt x="1360" y="641413"/>
                      <a:pt x="1360" y="633793"/>
                    </a:cubicBezTo>
                    <a:cubicBezTo>
                      <a:pt x="1360" y="626173"/>
                      <a:pt x="7551" y="619982"/>
                      <a:pt x="15171" y="619982"/>
                    </a:cubicBezTo>
                    <a:close/>
                    <a:moveTo>
                      <a:pt x="491802" y="541115"/>
                    </a:moveTo>
                    <a:lnTo>
                      <a:pt x="935572" y="541115"/>
                    </a:lnTo>
                    <a:cubicBezTo>
                      <a:pt x="943192" y="541115"/>
                      <a:pt x="949383" y="547306"/>
                      <a:pt x="949383" y="554926"/>
                    </a:cubicBezTo>
                    <a:cubicBezTo>
                      <a:pt x="949383" y="562546"/>
                      <a:pt x="943192" y="568738"/>
                      <a:pt x="935572" y="568738"/>
                    </a:cubicBezTo>
                    <a:lnTo>
                      <a:pt x="491802" y="568738"/>
                    </a:lnTo>
                    <a:cubicBezTo>
                      <a:pt x="484182" y="568738"/>
                      <a:pt x="477991" y="562546"/>
                      <a:pt x="477991" y="554926"/>
                    </a:cubicBezTo>
                    <a:cubicBezTo>
                      <a:pt x="477991" y="547306"/>
                      <a:pt x="484182" y="541115"/>
                      <a:pt x="491802" y="541115"/>
                    </a:cubicBezTo>
                    <a:close/>
                    <a:moveTo>
                      <a:pt x="15171" y="541115"/>
                    </a:moveTo>
                    <a:lnTo>
                      <a:pt x="422937" y="541115"/>
                    </a:lnTo>
                    <a:cubicBezTo>
                      <a:pt x="430556" y="541115"/>
                      <a:pt x="436748" y="547306"/>
                      <a:pt x="436748" y="554926"/>
                    </a:cubicBezTo>
                    <a:cubicBezTo>
                      <a:pt x="436748" y="562546"/>
                      <a:pt x="430556" y="568738"/>
                      <a:pt x="422937" y="568738"/>
                    </a:cubicBezTo>
                    <a:lnTo>
                      <a:pt x="15171" y="568738"/>
                    </a:lnTo>
                    <a:cubicBezTo>
                      <a:pt x="7551" y="568738"/>
                      <a:pt x="1360" y="562546"/>
                      <a:pt x="1360" y="554926"/>
                    </a:cubicBezTo>
                    <a:cubicBezTo>
                      <a:pt x="1360" y="547306"/>
                      <a:pt x="7551" y="541115"/>
                      <a:pt x="15171" y="541115"/>
                    </a:cubicBezTo>
                    <a:close/>
                    <a:moveTo>
                      <a:pt x="491802" y="462344"/>
                    </a:moveTo>
                    <a:lnTo>
                      <a:pt x="935572" y="462344"/>
                    </a:lnTo>
                    <a:cubicBezTo>
                      <a:pt x="943192" y="462344"/>
                      <a:pt x="949383" y="468535"/>
                      <a:pt x="949383" y="476155"/>
                    </a:cubicBezTo>
                    <a:cubicBezTo>
                      <a:pt x="949383" y="483775"/>
                      <a:pt x="943192" y="489967"/>
                      <a:pt x="935572" y="489967"/>
                    </a:cubicBezTo>
                    <a:lnTo>
                      <a:pt x="491802" y="489967"/>
                    </a:lnTo>
                    <a:cubicBezTo>
                      <a:pt x="484182" y="489967"/>
                      <a:pt x="477991" y="483775"/>
                      <a:pt x="477991" y="476155"/>
                    </a:cubicBezTo>
                    <a:cubicBezTo>
                      <a:pt x="477991" y="468535"/>
                      <a:pt x="484182" y="462344"/>
                      <a:pt x="491802" y="462344"/>
                    </a:cubicBezTo>
                    <a:close/>
                    <a:moveTo>
                      <a:pt x="15171" y="462344"/>
                    </a:moveTo>
                    <a:lnTo>
                      <a:pt x="422937" y="462344"/>
                    </a:lnTo>
                    <a:cubicBezTo>
                      <a:pt x="430556" y="462344"/>
                      <a:pt x="436748" y="468535"/>
                      <a:pt x="436748" y="476155"/>
                    </a:cubicBezTo>
                    <a:cubicBezTo>
                      <a:pt x="436748" y="483775"/>
                      <a:pt x="430556" y="489967"/>
                      <a:pt x="422937" y="489967"/>
                    </a:cubicBezTo>
                    <a:lnTo>
                      <a:pt x="15171" y="489967"/>
                    </a:lnTo>
                    <a:cubicBezTo>
                      <a:pt x="7551" y="489967"/>
                      <a:pt x="1360" y="483775"/>
                      <a:pt x="1360" y="476155"/>
                    </a:cubicBezTo>
                    <a:cubicBezTo>
                      <a:pt x="1360" y="468535"/>
                      <a:pt x="7551" y="462344"/>
                      <a:pt x="15171" y="462344"/>
                    </a:cubicBezTo>
                    <a:close/>
                    <a:moveTo>
                      <a:pt x="491802" y="383477"/>
                    </a:moveTo>
                    <a:lnTo>
                      <a:pt x="935572" y="383477"/>
                    </a:lnTo>
                    <a:cubicBezTo>
                      <a:pt x="943192" y="383477"/>
                      <a:pt x="949383" y="389668"/>
                      <a:pt x="949383" y="397288"/>
                    </a:cubicBezTo>
                    <a:cubicBezTo>
                      <a:pt x="949383" y="404908"/>
                      <a:pt x="943192" y="411100"/>
                      <a:pt x="935572" y="411100"/>
                    </a:cubicBezTo>
                    <a:lnTo>
                      <a:pt x="491802" y="411100"/>
                    </a:lnTo>
                    <a:cubicBezTo>
                      <a:pt x="484182" y="411100"/>
                      <a:pt x="477991" y="404908"/>
                      <a:pt x="477991" y="397288"/>
                    </a:cubicBezTo>
                    <a:cubicBezTo>
                      <a:pt x="477991" y="389668"/>
                      <a:pt x="484182" y="383477"/>
                      <a:pt x="491802" y="383477"/>
                    </a:cubicBezTo>
                    <a:close/>
                    <a:moveTo>
                      <a:pt x="15171" y="383477"/>
                    </a:moveTo>
                    <a:lnTo>
                      <a:pt x="422937" y="383477"/>
                    </a:lnTo>
                    <a:cubicBezTo>
                      <a:pt x="430556" y="383477"/>
                      <a:pt x="436748" y="389668"/>
                      <a:pt x="436748" y="397288"/>
                    </a:cubicBezTo>
                    <a:cubicBezTo>
                      <a:pt x="436748" y="404908"/>
                      <a:pt x="430556" y="411100"/>
                      <a:pt x="422937" y="411100"/>
                    </a:cubicBezTo>
                    <a:lnTo>
                      <a:pt x="15171" y="411100"/>
                    </a:lnTo>
                    <a:cubicBezTo>
                      <a:pt x="7551" y="411100"/>
                      <a:pt x="1360" y="404908"/>
                      <a:pt x="1360" y="397288"/>
                    </a:cubicBezTo>
                    <a:cubicBezTo>
                      <a:pt x="1360" y="389668"/>
                      <a:pt x="7551" y="383477"/>
                      <a:pt x="15171" y="383477"/>
                    </a:cubicBezTo>
                    <a:close/>
                    <a:moveTo>
                      <a:pt x="491802" y="304705"/>
                    </a:moveTo>
                    <a:lnTo>
                      <a:pt x="935572" y="304705"/>
                    </a:lnTo>
                    <a:cubicBezTo>
                      <a:pt x="943192" y="304705"/>
                      <a:pt x="949383" y="310896"/>
                      <a:pt x="949383" y="318516"/>
                    </a:cubicBezTo>
                    <a:cubicBezTo>
                      <a:pt x="949383" y="326136"/>
                      <a:pt x="943192" y="332327"/>
                      <a:pt x="935572" y="332327"/>
                    </a:cubicBezTo>
                    <a:lnTo>
                      <a:pt x="491802" y="332327"/>
                    </a:lnTo>
                    <a:cubicBezTo>
                      <a:pt x="484182" y="332327"/>
                      <a:pt x="477991" y="326136"/>
                      <a:pt x="477991" y="318516"/>
                    </a:cubicBezTo>
                    <a:cubicBezTo>
                      <a:pt x="477991" y="310896"/>
                      <a:pt x="484182" y="304705"/>
                      <a:pt x="491802" y="304705"/>
                    </a:cubicBezTo>
                    <a:close/>
                    <a:moveTo>
                      <a:pt x="218959" y="294632"/>
                    </a:moveTo>
                    <a:cubicBezTo>
                      <a:pt x="282895" y="294823"/>
                      <a:pt x="346784" y="296656"/>
                      <a:pt x="410554" y="303657"/>
                    </a:cubicBezTo>
                    <a:cubicBezTo>
                      <a:pt x="420460" y="304705"/>
                      <a:pt x="436653" y="299943"/>
                      <a:pt x="437224" y="315564"/>
                    </a:cubicBezTo>
                    <a:cubicBezTo>
                      <a:pt x="437796" y="332613"/>
                      <a:pt x="421508" y="332994"/>
                      <a:pt x="409030" y="333090"/>
                    </a:cubicBezTo>
                    <a:cubicBezTo>
                      <a:pt x="345689" y="333375"/>
                      <a:pt x="282252" y="333185"/>
                      <a:pt x="218816" y="333280"/>
                    </a:cubicBezTo>
                    <a:cubicBezTo>
                      <a:pt x="155379" y="333375"/>
                      <a:pt x="91943" y="333566"/>
                      <a:pt x="28506" y="333185"/>
                    </a:cubicBezTo>
                    <a:cubicBezTo>
                      <a:pt x="15648" y="333090"/>
                      <a:pt x="789" y="331375"/>
                      <a:pt x="27" y="314897"/>
                    </a:cubicBezTo>
                    <a:cubicBezTo>
                      <a:pt x="-735" y="297942"/>
                      <a:pt x="14409" y="295370"/>
                      <a:pt x="27078" y="295466"/>
                    </a:cubicBezTo>
                    <a:cubicBezTo>
                      <a:pt x="91038" y="295894"/>
                      <a:pt x="155022" y="294442"/>
                      <a:pt x="218959" y="294632"/>
                    </a:cubicBezTo>
                    <a:close/>
                    <a:moveTo>
                      <a:pt x="14981" y="115253"/>
                    </a:moveTo>
                    <a:lnTo>
                      <a:pt x="1138836" y="115253"/>
                    </a:lnTo>
                    <a:cubicBezTo>
                      <a:pt x="1146456" y="115253"/>
                      <a:pt x="1152647" y="121444"/>
                      <a:pt x="1152647" y="129064"/>
                    </a:cubicBezTo>
                    <a:cubicBezTo>
                      <a:pt x="1152743" y="136684"/>
                      <a:pt x="1146456" y="142876"/>
                      <a:pt x="1138836" y="142876"/>
                    </a:cubicBezTo>
                    <a:lnTo>
                      <a:pt x="14981" y="142876"/>
                    </a:lnTo>
                    <a:cubicBezTo>
                      <a:pt x="7361" y="142876"/>
                      <a:pt x="1170" y="136684"/>
                      <a:pt x="1170" y="129064"/>
                    </a:cubicBezTo>
                    <a:cubicBezTo>
                      <a:pt x="1170" y="121444"/>
                      <a:pt x="7361" y="115253"/>
                      <a:pt x="14981" y="115253"/>
                    </a:cubicBezTo>
                    <a:close/>
                    <a:moveTo>
                      <a:pt x="260154" y="0"/>
                    </a:moveTo>
                    <a:lnTo>
                      <a:pt x="916808" y="0"/>
                    </a:lnTo>
                    <a:cubicBezTo>
                      <a:pt x="937858" y="0"/>
                      <a:pt x="954908" y="17050"/>
                      <a:pt x="954908" y="38100"/>
                    </a:cubicBezTo>
                    <a:cubicBezTo>
                      <a:pt x="954908" y="59150"/>
                      <a:pt x="937858" y="76200"/>
                      <a:pt x="916808" y="76200"/>
                    </a:cubicBezTo>
                    <a:lnTo>
                      <a:pt x="260154" y="76200"/>
                    </a:lnTo>
                    <a:cubicBezTo>
                      <a:pt x="239104" y="76200"/>
                      <a:pt x="222054" y="59150"/>
                      <a:pt x="222054" y="38100"/>
                    </a:cubicBezTo>
                    <a:cubicBezTo>
                      <a:pt x="222054" y="17050"/>
                      <a:pt x="239104" y="0"/>
                      <a:pt x="260154" y="0"/>
                    </a:cubicBezTo>
                    <a:close/>
                  </a:path>
                </a:pathLst>
              </a:custGeom>
              <a:solidFill>
                <a:srgbClr val="CDCDCC"/>
              </a:solidFill>
              <a:ln w="9525" cap="flat">
                <a:noFill/>
                <a:prstDash val="solid"/>
                <a:miter/>
              </a:ln>
            </p:spPr>
            <p:txBody>
              <a:bodyPr rtlCol="0" anchor="ctr"/>
              <a:lstStyle/>
              <a:p>
                <a:endParaRPr lang="en-US"/>
              </a:p>
            </p:txBody>
          </p:sp>
        </p:grpSp>
      </p:grpSp>
      <p:grpSp>
        <p:nvGrpSpPr>
          <p:cNvPr id="36" name="Group 35">
            <a:extLst>
              <a:ext uri="{FF2B5EF4-FFF2-40B4-BE49-F238E27FC236}">
                <a16:creationId xmlns="" xmlns:a16="http://schemas.microsoft.com/office/drawing/2014/main" id="{F5EC8B9F-7EED-447E-965E-3F773E92DA75}"/>
              </a:ext>
            </a:extLst>
          </p:cNvPr>
          <p:cNvGrpSpPr/>
          <p:nvPr/>
        </p:nvGrpSpPr>
        <p:grpSpPr>
          <a:xfrm>
            <a:off x="2456652" y="3314366"/>
            <a:ext cx="2607393" cy="1621113"/>
            <a:chOff x="3927385" y="3563515"/>
            <a:chExt cx="2607393" cy="1621113"/>
          </a:xfrm>
        </p:grpSpPr>
        <p:sp>
          <p:nvSpPr>
            <p:cNvPr id="35" name="Rectangle: Rounded Corners 34">
              <a:extLst>
                <a:ext uri="{FF2B5EF4-FFF2-40B4-BE49-F238E27FC236}">
                  <a16:creationId xmlns="" xmlns:a16="http://schemas.microsoft.com/office/drawing/2014/main" id="{5F802034-D11F-4678-9441-EFD6FB242477}"/>
                </a:ext>
              </a:extLst>
            </p:cNvPr>
            <p:cNvSpPr/>
            <p:nvPr/>
          </p:nvSpPr>
          <p:spPr>
            <a:xfrm>
              <a:off x="3927385" y="3563515"/>
              <a:ext cx="2607393" cy="1621113"/>
            </a:xfrm>
            <a:prstGeom prst="roundRect">
              <a:avLst>
                <a:gd name="adj" fmla="val 3466"/>
              </a:avLst>
            </a:prstGeom>
            <a:gradFill>
              <a:gsLst>
                <a:gs pos="0">
                  <a:schemeClr val="accent2"/>
                </a:gs>
                <a:gs pos="100000">
                  <a:schemeClr val="accent1"/>
                </a:gs>
              </a:gsLst>
              <a:lin ang="19200000" scaled="0"/>
            </a:gradFill>
            <a:ln w="9525" cap="flat">
              <a:noFill/>
              <a:prstDash val="solid"/>
              <a:miter/>
            </a:ln>
          </p:spPr>
          <p:txBody>
            <a:bodyPr rtlCol="0" anchor="ctr"/>
            <a:lstStyle/>
            <a:p>
              <a:endParaRPr lang="en-US">
                <a:solidFill>
                  <a:schemeClr val="tx1"/>
                </a:solidFill>
              </a:endParaRPr>
            </a:p>
          </p:txBody>
        </p:sp>
        <p:sp>
          <p:nvSpPr>
            <p:cNvPr id="7" name="Freeform: Shape 6">
              <a:extLst>
                <a:ext uri="{FF2B5EF4-FFF2-40B4-BE49-F238E27FC236}">
                  <a16:creationId xmlns="" xmlns:a16="http://schemas.microsoft.com/office/drawing/2014/main" id="{D3C24114-0405-44D2-99B5-F530248A57AF}"/>
                </a:ext>
              </a:extLst>
            </p:cNvPr>
            <p:cNvSpPr/>
            <p:nvPr/>
          </p:nvSpPr>
          <p:spPr>
            <a:xfrm rot="5400000">
              <a:off x="4334128" y="3823603"/>
              <a:ext cx="215002" cy="80925"/>
            </a:xfrm>
            <a:custGeom>
              <a:avLst/>
              <a:gdLst>
                <a:gd name="connsiteX0" fmla="*/ 122325 w 244650"/>
                <a:gd name="connsiteY0" fmla="*/ 0 h 92084"/>
                <a:gd name="connsiteX1" fmla="*/ 199456 w 244650"/>
                <a:gd name="connsiteY1" fmla="*/ 15572 h 92084"/>
                <a:gd name="connsiteX2" fmla="*/ 244650 w 244650"/>
                <a:gd name="connsiteY2" fmla="*/ 46042 h 92084"/>
                <a:gd name="connsiteX3" fmla="*/ 199456 w 244650"/>
                <a:gd name="connsiteY3" fmla="*/ 76512 h 92084"/>
                <a:gd name="connsiteX4" fmla="*/ 122325 w 244650"/>
                <a:gd name="connsiteY4" fmla="*/ 92084 h 92084"/>
                <a:gd name="connsiteX5" fmla="*/ 45194 w 244650"/>
                <a:gd name="connsiteY5" fmla="*/ 76512 h 92084"/>
                <a:gd name="connsiteX6" fmla="*/ 0 w 244650"/>
                <a:gd name="connsiteY6" fmla="*/ 46042 h 92084"/>
                <a:gd name="connsiteX7" fmla="*/ 45194 w 244650"/>
                <a:gd name="connsiteY7" fmla="*/ 15572 h 92084"/>
                <a:gd name="connsiteX8" fmla="*/ 122325 w 244650"/>
                <a:gd name="connsiteY8" fmla="*/ 0 h 9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650" h="92084">
                  <a:moveTo>
                    <a:pt x="122325" y="0"/>
                  </a:moveTo>
                  <a:cubicBezTo>
                    <a:pt x="149685" y="0"/>
                    <a:pt x="175750" y="5545"/>
                    <a:pt x="199456" y="15572"/>
                  </a:cubicBezTo>
                  <a:lnTo>
                    <a:pt x="244650" y="46042"/>
                  </a:lnTo>
                  <a:lnTo>
                    <a:pt x="199456" y="76512"/>
                  </a:lnTo>
                  <a:cubicBezTo>
                    <a:pt x="175750" y="86539"/>
                    <a:pt x="149685" y="92084"/>
                    <a:pt x="122325" y="92084"/>
                  </a:cubicBezTo>
                  <a:cubicBezTo>
                    <a:pt x="94965" y="92084"/>
                    <a:pt x="68901" y="86539"/>
                    <a:pt x="45194" y="76512"/>
                  </a:cubicBezTo>
                  <a:lnTo>
                    <a:pt x="0" y="46042"/>
                  </a:lnTo>
                  <a:lnTo>
                    <a:pt x="45194" y="15572"/>
                  </a:lnTo>
                  <a:cubicBezTo>
                    <a:pt x="68901" y="5545"/>
                    <a:pt x="94965" y="0"/>
                    <a:pt x="122325"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 xmlns:a16="http://schemas.microsoft.com/office/drawing/2014/main" id="{1A9BA2A7-6E83-4105-8F34-FD2B0B1A3340}"/>
                </a:ext>
              </a:extLst>
            </p:cNvPr>
            <p:cNvSpPr/>
            <p:nvPr/>
          </p:nvSpPr>
          <p:spPr>
            <a:xfrm rot="5400000">
              <a:off x="4421398" y="3710154"/>
              <a:ext cx="348285" cy="307822"/>
            </a:xfrm>
            <a:custGeom>
              <a:avLst/>
              <a:gdLst>
                <a:gd name="connsiteX0" fmla="*/ 198156 w 396312"/>
                <a:gd name="connsiteY0" fmla="*/ 0 h 350270"/>
                <a:gd name="connsiteX1" fmla="*/ 396312 w 396312"/>
                <a:gd name="connsiteY1" fmla="*/ 198156 h 350270"/>
                <a:gd name="connsiteX2" fmla="*/ 338274 w 396312"/>
                <a:gd name="connsiteY2" fmla="*/ 338274 h 350270"/>
                <a:gd name="connsiteX3" fmla="*/ 320481 w 396312"/>
                <a:gd name="connsiteY3" fmla="*/ 350270 h 350270"/>
                <a:gd name="connsiteX4" fmla="*/ 275287 w 396312"/>
                <a:gd name="connsiteY4" fmla="*/ 319800 h 350270"/>
                <a:gd name="connsiteX5" fmla="*/ 198156 w 396312"/>
                <a:gd name="connsiteY5" fmla="*/ 304228 h 350270"/>
                <a:gd name="connsiteX6" fmla="*/ 121025 w 396312"/>
                <a:gd name="connsiteY6" fmla="*/ 319800 h 350270"/>
                <a:gd name="connsiteX7" fmla="*/ 75831 w 396312"/>
                <a:gd name="connsiteY7" fmla="*/ 350270 h 350270"/>
                <a:gd name="connsiteX8" fmla="*/ 58038 w 396312"/>
                <a:gd name="connsiteY8" fmla="*/ 338274 h 350270"/>
                <a:gd name="connsiteX9" fmla="*/ 0 w 396312"/>
                <a:gd name="connsiteY9" fmla="*/ 198156 h 350270"/>
                <a:gd name="connsiteX10" fmla="*/ 198156 w 396312"/>
                <a:gd name="connsiteY10" fmla="*/ 0 h 35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6312" h="350270">
                  <a:moveTo>
                    <a:pt x="198156" y="0"/>
                  </a:moveTo>
                  <a:cubicBezTo>
                    <a:pt x="307595" y="0"/>
                    <a:pt x="396312" y="88717"/>
                    <a:pt x="396312" y="198156"/>
                  </a:cubicBezTo>
                  <a:cubicBezTo>
                    <a:pt x="396312" y="252875"/>
                    <a:pt x="374133" y="302414"/>
                    <a:pt x="338274" y="338274"/>
                  </a:cubicBezTo>
                  <a:lnTo>
                    <a:pt x="320481" y="350270"/>
                  </a:lnTo>
                  <a:lnTo>
                    <a:pt x="275287" y="319800"/>
                  </a:lnTo>
                  <a:cubicBezTo>
                    <a:pt x="251581" y="309773"/>
                    <a:pt x="225516" y="304228"/>
                    <a:pt x="198156" y="304228"/>
                  </a:cubicBezTo>
                  <a:cubicBezTo>
                    <a:pt x="170796" y="304228"/>
                    <a:pt x="144732" y="309773"/>
                    <a:pt x="121025" y="319800"/>
                  </a:cubicBezTo>
                  <a:lnTo>
                    <a:pt x="75831" y="350270"/>
                  </a:lnTo>
                  <a:lnTo>
                    <a:pt x="58038" y="338274"/>
                  </a:lnTo>
                  <a:cubicBezTo>
                    <a:pt x="22179" y="302414"/>
                    <a:pt x="0" y="252875"/>
                    <a:pt x="0" y="198156"/>
                  </a:cubicBezTo>
                  <a:cubicBezTo>
                    <a:pt x="0" y="88717"/>
                    <a:pt x="88717" y="0"/>
                    <a:pt x="19815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 xmlns:a16="http://schemas.microsoft.com/office/drawing/2014/main" id="{3EA80D87-4A60-43B4-B1B9-DC3F077B9D3E}"/>
                </a:ext>
              </a:extLst>
            </p:cNvPr>
            <p:cNvSpPr/>
            <p:nvPr/>
          </p:nvSpPr>
          <p:spPr>
            <a:xfrm rot="5400000">
              <a:off x="4113576" y="3710154"/>
              <a:ext cx="348285" cy="307822"/>
            </a:xfrm>
            <a:custGeom>
              <a:avLst/>
              <a:gdLst>
                <a:gd name="connsiteX0" fmla="*/ 75831 w 396312"/>
                <a:gd name="connsiteY0" fmla="*/ 0 h 350270"/>
                <a:gd name="connsiteX1" fmla="*/ 121025 w 396312"/>
                <a:gd name="connsiteY1" fmla="*/ 30470 h 350270"/>
                <a:gd name="connsiteX2" fmla="*/ 198156 w 396312"/>
                <a:gd name="connsiteY2" fmla="*/ 46042 h 350270"/>
                <a:gd name="connsiteX3" fmla="*/ 275287 w 396312"/>
                <a:gd name="connsiteY3" fmla="*/ 30470 h 350270"/>
                <a:gd name="connsiteX4" fmla="*/ 320481 w 396312"/>
                <a:gd name="connsiteY4" fmla="*/ 0 h 350270"/>
                <a:gd name="connsiteX5" fmla="*/ 338274 w 396312"/>
                <a:gd name="connsiteY5" fmla="*/ 11996 h 350270"/>
                <a:gd name="connsiteX6" fmla="*/ 396312 w 396312"/>
                <a:gd name="connsiteY6" fmla="*/ 152114 h 350270"/>
                <a:gd name="connsiteX7" fmla="*/ 198156 w 396312"/>
                <a:gd name="connsiteY7" fmla="*/ 350270 h 350270"/>
                <a:gd name="connsiteX8" fmla="*/ 0 w 396312"/>
                <a:gd name="connsiteY8" fmla="*/ 152114 h 350270"/>
                <a:gd name="connsiteX9" fmla="*/ 58038 w 396312"/>
                <a:gd name="connsiteY9" fmla="*/ 11996 h 350270"/>
                <a:gd name="connsiteX10" fmla="*/ 75831 w 396312"/>
                <a:gd name="connsiteY10" fmla="*/ 0 h 35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6312" h="350270">
                  <a:moveTo>
                    <a:pt x="75831" y="0"/>
                  </a:moveTo>
                  <a:lnTo>
                    <a:pt x="121025" y="30470"/>
                  </a:lnTo>
                  <a:cubicBezTo>
                    <a:pt x="144732" y="40497"/>
                    <a:pt x="170796" y="46042"/>
                    <a:pt x="198156" y="46042"/>
                  </a:cubicBezTo>
                  <a:cubicBezTo>
                    <a:pt x="225516" y="46042"/>
                    <a:pt x="251581" y="40497"/>
                    <a:pt x="275287" y="30470"/>
                  </a:cubicBezTo>
                  <a:lnTo>
                    <a:pt x="320481" y="0"/>
                  </a:lnTo>
                  <a:lnTo>
                    <a:pt x="338274" y="11996"/>
                  </a:lnTo>
                  <a:cubicBezTo>
                    <a:pt x="374133" y="47856"/>
                    <a:pt x="396312" y="97395"/>
                    <a:pt x="396312" y="152114"/>
                  </a:cubicBezTo>
                  <a:cubicBezTo>
                    <a:pt x="396312" y="261553"/>
                    <a:pt x="307595" y="350270"/>
                    <a:pt x="198156" y="350270"/>
                  </a:cubicBezTo>
                  <a:cubicBezTo>
                    <a:pt x="88717" y="350270"/>
                    <a:pt x="0" y="261553"/>
                    <a:pt x="0" y="152114"/>
                  </a:cubicBezTo>
                  <a:cubicBezTo>
                    <a:pt x="0" y="97395"/>
                    <a:pt x="22179" y="47856"/>
                    <a:pt x="58038" y="11996"/>
                  </a:cubicBezTo>
                  <a:lnTo>
                    <a:pt x="7583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Graphic 2">
              <a:extLst>
                <a:ext uri="{FF2B5EF4-FFF2-40B4-BE49-F238E27FC236}">
                  <a16:creationId xmlns="" xmlns:a16="http://schemas.microsoft.com/office/drawing/2014/main" id="{4D54CD99-E396-434A-A1E0-E84E22AE522E}"/>
                </a:ext>
              </a:extLst>
            </p:cNvPr>
            <p:cNvSpPr/>
            <p:nvPr/>
          </p:nvSpPr>
          <p:spPr>
            <a:xfrm rot="5400000">
              <a:off x="4273591" y="4085722"/>
              <a:ext cx="388233" cy="609722"/>
            </a:xfrm>
            <a:custGeom>
              <a:avLst/>
              <a:gdLst>
                <a:gd name="connsiteX0" fmla="*/ 413575 w 441769"/>
                <a:gd name="connsiteY0" fmla="*/ 693801 h 693800"/>
                <a:gd name="connsiteX1" fmla="*/ 28194 w 441769"/>
                <a:gd name="connsiteY1" fmla="*/ 693801 h 693800"/>
                <a:gd name="connsiteX2" fmla="*/ 0 w 441769"/>
                <a:gd name="connsiteY2" fmla="*/ 665607 h 693800"/>
                <a:gd name="connsiteX3" fmla="*/ 0 w 441769"/>
                <a:gd name="connsiteY3" fmla="*/ 28194 h 693800"/>
                <a:gd name="connsiteX4" fmla="*/ 28194 w 441769"/>
                <a:gd name="connsiteY4" fmla="*/ 0 h 693800"/>
                <a:gd name="connsiteX5" fmla="*/ 413575 w 441769"/>
                <a:gd name="connsiteY5" fmla="*/ 0 h 693800"/>
                <a:gd name="connsiteX6" fmla="*/ 441770 w 441769"/>
                <a:gd name="connsiteY6" fmla="*/ 28194 h 693800"/>
                <a:gd name="connsiteX7" fmla="*/ 441770 w 441769"/>
                <a:gd name="connsiteY7" fmla="*/ 665607 h 693800"/>
                <a:gd name="connsiteX8" fmla="*/ 413575 w 441769"/>
                <a:gd name="connsiteY8" fmla="*/ 693801 h 6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769" h="693800">
                  <a:moveTo>
                    <a:pt x="413575" y="693801"/>
                  </a:moveTo>
                  <a:lnTo>
                    <a:pt x="28194" y="693801"/>
                  </a:lnTo>
                  <a:cubicBezTo>
                    <a:pt x="12668" y="693801"/>
                    <a:pt x="0" y="681228"/>
                    <a:pt x="0" y="665607"/>
                  </a:cubicBezTo>
                  <a:lnTo>
                    <a:pt x="0" y="28194"/>
                  </a:lnTo>
                  <a:cubicBezTo>
                    <a:pt x="0" y="12668"/>
                    <a:pt x="12573" y="0"/>
                    <a:pt x="28194" y="0"/>
                  </a:cubicBezTo>
                  <a:lnTo>
                    <a:pt x="413575" y="0"/>
                  </a:lnTo>
                  <a:cubicBezTo>
                    <a:pt x="429101" y="0"/>
                    <a:pt x="441770" y="12573"/>
                    <a:pt x="441770" y="28194"/>
                  </a:cubicBezTo>
                  <a:lnTo>
                    <a:pt x="441770" y="665607"/>
                  </a:lnTo>
                  <a:cubicBezTo>
                    <a:pt x="441770" y="681133"/>
                    <a:pt x="429101" y="693801"/>
                    <a:pt x="413575" y="693801"/>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1" name="Graphic 2">
              <a:extLst>
                <a:ext uri="{FF2B5EF4-FFF2-40B4-BE49-F238E27FC236}">
                  <a16:creationId xmlns="" xmlns:a16="http://schemas.microsoft.com/office/drawing/2014/main" id="{7704E99C-9DE8-4D94-A2C7-B2AF7378A687}"/>
                </a:ext>
              </a:extLst>
            </p:cNvPr>
            <p:cNvSpPr/>
            <p:nvPr/>
          </p:nvSpPr>
          <p:spPr>
            <a:xfrm rot="5400000">
              <a:off x="4293270" y="4085722"/>
              <a:ext cx="388233" cy="609722"/>
            </a:xfrm>
            <a:custGeom>
              <a:avLst/>
              <a:gdLst>
                <a:gd name="connsiteX0" fmla="*/ 413575 w 441769"/>
                <a:gd name="connsiteY0" fmla="*/ 693801 h 693800"/>
                <a:gd name="connsiteX1" fmla="*/ 28194 w 441769"/>
                <a:gd name="connsiteY1" fmla="*/ 693801 h 693800"/>
                <a:gd name="connsiteX2" fmla="*/ 0 w 441769"/>
                <a:gd name="connsiteY2" fmla="*/ 665607 h 693800"/>
                <a:gd name="connsiteX3" fmla="*/ 0 w 441769"/>
                <a:gd name="connsiteY3" fmla="*/ 28194 h 693800"/>
                <a:gd name="connsiteX4" fmla="*/ 28194 w 441769"/>
                <a:gd name="connsiteY4" fmla="*/ 0 h 693800"/>
                <a:gd name="connsiteX5" fmla="*/ 413575 w 441769"/>
                <a:gd name="connsiteY5" fmla="*/ 0 h 693800"/>
                <a:gd name="connsiteX6" fmla="*/ 441770 w 441769"/>
                <a:gd name="connsiteY6" fmla="*/ 28194 h 693800"/>
                <a:gd name="connsiteX7" fmla="*/ 441770 w 441769"/>
                <a:gd name="connsiteY7" fmla="*/ 665607 h 693800"/>
                <a:gd name="connsiteX8" fmla="*/ 413575 w 441769"/>
                <a:gd name="connsiteY8" fmla="*/ 693801 h 6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769" h="693800">
                  <a:moveTo>
                    <a:pt x="413575" y="693801"/>
                  </a:moveTo>
                  <a:lnTo>
                    <a:pt x="28194" y="693801"/>
                  </a:lnTo>
                  <a:cubicBezTo>
                    <a:pt x="12668" y="693801"/>
                    <a:pt x="0" y="681228"/>
                    <a:pt x="0" y="665607"/>
                  </a:cubicBezTo>
                  <a:lnTo>
                    <a:pt x="0" y="28194"/>
                  </a:lnTo>
                  <a:cubicBezTo>
                    <a:pt x="0" y="12668"/>
                    <a:pt x="12573" y="0"/>
                    <a:pt x="28194" y="0"/>
                  </a:cubicBezTo>
                  <a:lnTo>
                    <a:pt x="413575" y="0"/>
                  </a:lnTo>
                  <a:cubicBezTo>
                    <a:pt x="429101" y="0"/>
                    <a:pt x="441770" y="12573"/>
                    <a:pt x="441770" y="28194"/>
                  </a:cubicBezTo>
                  <a:lnTo>
                    <a:pt x="441770" y="665607"/>
                  </a:lnTo>
                  <a:cubicBezTo>
                    <a:pt x="441770" y="681228"/>
                    <a:pt x="429101" y="693801"/>
                    <a:pt x="413575" y="693801"/>
                  </a:cubicBezTo>
                  <a:close/>
                </a:path>
              </a:pathLst>
            </a:custGeom>
            <a:solidFill>
              <a:srgbClr val="DAA128"/>
            </a:solidFill>
            <a:ln w="9525" cap="flat">
              <a:noFill/>
              <a:prstDash val="solid"/>
              <a:miter/>
            </a:ln>
          </p:spPr>
          <p:txBody>
            <a:bodyPr rtlCol="0" anchor="ctr"/>
            <a:lstStyle/>
            <a:p>
              <a:endParaRPr lang="en-US"/>
            </a:p>
          </p:txBody>
        </p:sp>
        <p:grpSp>
          <p:nvGrpSpPr>
            <p:cNvPr id="12" name="Graphic 2">
              <a:extLst>
                <a:ext uri="{FF2B5EF4-FFF2-40B4-BE49-F238E27FC236}">
                  <a16:creationId xmlns="" xmlns:a16="http://schemas.microsoft.com/office/drawing/2014/main" id="{7A597E8E-A01A-41C8-96F2-DDC561377B3F}"/>
                </a:ext>
              </a:extLst>
            </p:cNvPr>
            <p:cNvGrpSpPr/>
            <p:nvPr/>
          </p:nvGrpSpPr>
          <p:grpSpPr>
            <a:xfrm rot="5400000">
              <a:off x="4319804" y="4117698"/>
              <a:ext cx="335080" cy="545686"/>
              <a:chOff x="8224103" y="4462192"/>
              <a:chExt cx="381286" cy="620934"/>
            </a:xfrm>
            <a:solidFill>
              <a:srgbClr val="CB6628"/>
            </a:solidFill>
          </p:grpSpPr>
          <p:sp>
            <p:nvSpPr>
              <p:cNvPr id="17" name="Freeform: Shape 16">
                <a:extLst>
                  <a:ext uri="{FF2B5EF4-FFF2-40B4-BE49-F238E27FC236}">
                    <a16:creationId xmlns="" xmlns:a16="http://schemas.microsoft.com/office/drawing/2014/main" id="{B4F41032-46AA-4E5D-B170-49D9175CA8DD}"/>
                  </a:ext>
                </a:extLst>
              </p:cNvPr>
              <p:cNvSpPr/>
              <p:nvPr/>
            </p:nvSpPr>
            <p:spPr>
              <a:xfrm>
                <a:off x="8224103" y="4462287"/>
                <a:ext cx="117633" cy="342709"/>
              </a:xfrm>
              <a:custGeom>
                <a:avLst/>
                <a:gdLst>
                  <a:gd name="connsiteX0" fmla="*/ 29337 w 117633"/>
                  <a:gd name="connsiteY0" fmla="*/ 342710 h 342709"/>
                  <a:gd name="connsiteX1" fmla="*/ 88297 w 117633"/>
                  <a:gd name="connsiteY1" fmla="*/ 342710 h 342709"/>
                  <a:gd name="connsiteX2" fmla="*/ 117634 w 117633"/>
                  <a:gd name="connsiteY2" fmla="*/ 313372 h 342709"/>
                  <a:gd name="connsiteX3" fmla="*/ 117634 w 117633"/>
                  <a:gd name="connsiteY3" fmla="*/ 29337 h 342709"/>
                  <a:gd name="connsiteX4" fmla="*/ 88297 w 117633"/>
                  <a:gd name="connsiteY4" fmla="*/ 0 h 342709"/>
                  <a:gd name="connsiteX5" fmla="*/ 29337 w 117633"/>
                  <a:gd name="connsiteY5" fmla="*/ 0 h 342709"/>
                  <a:gd name="connsiteX6" fmla="*/ 0 w 117633"/>
                  <a:gd name="connsiteY6" fmla="*/ 29337 h 342709"/>
                  <a:gd name="connsiteX7" fmla="*/ 0 w 117633"/>
                  <a:gd name="connsiteY7" fmla="*/ 313372 h 342709"/>
                  <a:gd name="connsiteX8" fmla="*/ 29337 w 117633"/>
                  <a:gd name="connsiteY8" fmla="*/ 342710 h 34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33" h="342709">
                    <a:moveTo>
                      <a:pt x="29337" y="342710"/>
                    </a:moveTo>
                    <a:lnTo>
                      <a:pt x="88297" y="342710"/>
                    </a:lnTo>
                    <a:cubicBezTo>
                      <a:pt x="104489" y="342710"/>
                      <a:pt x="117634" y="329565"/>
                      <a:pt x="117634" y="313372"/>
                    </a:cubicBezTo>
                    <a:lnTo>
                      <a:pt x="117634" y="29337"/>
                    </a:lnTo>
                    <a:cubicBezTo>
                      <a:pt x="117634" y="13145"/>
                      <a:pt x="104489" y="0"/>
                      <a:pt x="88297" y="0"/>
                    </a:cubicBezTo>
                    <a:lnTo>
                      <a:pt x="29337" y="0"/>
                    </a:lnTo>
                    <a:cubicBezTo>
                      <a:pt x="13145" y="0"/>
                      <a:pt x="0" y="13145"/>
                      <a:pt x="0" y="29337"/>
                    </a:cubicBezTo>
                    <a:lnTo>
                      <a:pt x="0" y="313372"/>
                    </a:lnTo>
                    <a:cubicBezTo>
                      <a:pt x="0" y="329565"/>
                      <a:pt x="13145" y="342710"/>
                      <a:pt x="29337" y="342710"/>
                    </a:cubicBezTo>
                    <a:close/>
                  </a:path>
                </a:pathLst>
              </a:custGeom>
              <a:solidFill>
                <a:srgbClr val="CB6628"/>
              </a:solidFill>
              <a:ln w="9525" cap="flat">
                <a:noFill/>
                <a:prstDash val="solid"/>
                <a:miter/>
              </a:ln>
            </p:spPr>
            <p:txBody>
              <a:bodyPr rtlCol="0" anchor="ctr"/>
              <a:lstStyle/>
              <a:p>
                <a:endParaRPr lang="en-US"/>
              </a:p>
            </p:txBody>
          </p:sp>
          <p:sp>
            <p:nvSpPr>
              <p:cNvPr id="18" name="Freeform: Shape 17">
                <a:extLst>
                  <a:ext uri="{FF2B5EF4-FFF2-40B4-BE49-F238E27FC236}">
                    <a16:creationId xmlns="" xmlns:a16="http://schemas.microsoft.com/office/drawing/2014/main" id="{EA22DF8E-9A04-4F9E-8229-2EDCC73C5897}"/>
                  </a:ext>
                </a:extLst>
              </p:cNvPr>
              <p:cNvSpPr/>
              <p:nvPr/>
            </p:nvSpPr>
            <p:spPr>
              <a:xfrm>
                <a:off x="8487089" y="4462192"/>
                <a:ext cx="117633" cy="362426"/>
              </a:xfrm>
              <a:custGeom>
                <a:avLst/>
                <a:gdLst>
                  <a:gd name="connsiteX0" fmla="*/ 29337 w 117633"/>
                  <a:gd name="connsiteY0" fmla="*/ 362426 h 362426"/>
                  <a:gd name="connsiteX1" fmla="*/ 88297 w 117633"/>
                  <a:gd name="connsiteY1" fmla="*/ 362426 h 362426"/>
                  <a:gd name="connsiteX2" fmla="*/ 117634 w 117633"/>
                  <a:gd name="connsiteY2" fmla="*/ 333089 h 362426"/>
                  <a:gd name="connsiteX3" fmla="*/ 117634 w 117633"/>
                  <a:gd name="connsiteY3" fmla="*/ 29337 h 362426"/>
                  <a:gd name="connsiteX4" fmla="*/ 88297 w 117633"/>
                  <a:gd name="connsiteY4" fmla="*/ 0 h 362426"/>
                  <a:gd name="connsiteX5" fmla="*/ 29337 w 117633"/>
                  <a:gd name="connsiteY5" fmla="*/ 0 h 362426"/>
                  <a:gd name="connsiteX6" fmla="*/ 0 w 117633"/>
                  <a:gd name="connsiteY6" fmla="*/ 29337 h 362426"/>
                  <a:gd name="connsiteX7" fmla="*/ 0 w 117633"/>
                  <a:gd name="connsiteY7" fmla="*/ 333089 h 362426"/>
                  <a:gd name="connsiteX8" fmla="*/ 29337 w 117633"/>
                  <a:gd name="connsiteY8" fmla="*/ 362426 h 362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33" h="362426">
                    <a:moveTo>
                      <a:pt x="29337" y="362426"/>
                    </a:moveTo>
                    <a:lnTo>
                      <a:pt x="88297" y="362426"/>
                    </a:lnTo>
                    <a:cubicBezTo>
                      <a:pt x="104489" y="362426"/>
                      <a:pt x="117634" y="349282"/>
                      <a:pt x="117634" y="333089"/>
                    </a:cubicBezTo>
                    <a:lnTo>
                      <a:pt x="117634" y="29337"/>
                    </a:lnTo>
                    <a:cubicBezTo>
                      <a:pt x="117634" y="13145"/>
                      <a:pt x="104489" y="0"/>
                      <a:pt x="88297" y="0"/>
                    </a:cubicBezTo>
                    <a:lnTo>
                      <a:pt x="29337" y="0"/>
                    </a:lnTo>
                    <a:cubicBezTo>
                      <a:pt x="13145" y="0"/>
                      <a:pt x="0" y="13145"/>
                      <a:pt x="0" y="29337"/>
                    </a:cubicBezTo>
                    <a:lnTo>
                      <a:pt x="0" y="333089"/>
                    </a:lnTo>
                    <a:cubicBezTo>
                      <a:pt x="0" y="349282"/>
                      <a:pt x="13145" y="362426"/>
                      <a:pt x="29337" y="362426"/>
                    </a:cubicBezTo>
                    <a:close/>
                  </a:path>
                </a:pathLst>
              </a:custGeom>
              <a:solidFill>
                <a:srgbClr val="CB6628"/>
              </a:solidFill>
              <a:ln w="9525"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4FF62DFC-8CB3-4614-AA5E-8577E894D622}"/>
                  </a:ext>
                </a:extLst>
              </p:cNvPr>
              <p:cNvSpPr/>
              <p:nvPr/>
            </p:nvSpPr>
            <p:spPr>
              <a:xfrm>
                <a:off x="8356406" y="4462192"/>
                <a:ext cx="117633" cy="230981"/>
              </a:xfrm>
              <a:custGeom>
                <a:avLst/>
                <a:gdLst>
                  <a:gd name="connsiteX0" fmla="*/ 29337 w 117633"/>
                  <a:gd name="connsiteY0" fmla="*/ 230981 h 230981"/>
                  <a:gd name="connsiteX1" fmla="*/ 88297 w 117633"/>
                  <a:gd name="connsiteY1" fmla="*/ 230981 h 230981"/>
                  <a:gd name="connsiteX2" fmla="*/ 117634 w 117633"/>
                  <a:gd name="connsiteY2" fmla="*/ 201644 h 230981"/>
                  <a:gd name="connsiteX3" fmla="*/ 117634 w 117633"/>
                  <a:gd name="connsiteY3" fmla="*/ 29337 h 230981"/>
                  <a:gd name="connsiteX4" fmla="*/ 88297 w 117633"/>
                  <a:gd name="connsiteY4" fmla="*/ 0 h 230981"/>
                  <a:gd name="connsiteX5" fmla="*/ 29337 w 117633"/>
                  <a:gd name="connsiteY5" fmla="*/ 0 h 230981"/>
                  <a:gd name="connsiteX6" fmla="*/ 0 w 117633"/>
                  <a:gd name="connsiteY6" fmla="*/ 29337 h 230981"/>
                  <a:gd name="connsiteX7" fmla="*/ 0 w 117633"/>
                  <a:gd name="connsiteY7" fmla="*/ 201644 h 230981"/>
                  <a:gd name="connsiteX8" fmla="*/ 29337 w 117633"/>
                  <a:gd name="connsiteY8" fmla="*/ 230981 h 230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33" h="230981">
                    <a:moveTo>
                      <a:pt x="29337" y="230981"/>
                    </a:moveTo>
                    <a:lnTo>
                      <a:pt x="88297" y="230981"/>
                    </a:lnTo>
                    <a:cubicBezTo>
                      <a:pt x="104489" y="230981"/>
                      <a:pt x="117634" y="217837"/>
                      <a:pt x="117634" y="201644"/>
                    </a:cubicBezTo>
                    <a:lnTo>
                      <a:pt x="117634" y="29337"/>
                    </a:lnTo>
                    <a:cubicBezTo>
                      <a:pt x="117634" y="13145"/>
                      <a:pt x="104489" y="0"/>
                      <a:pt x="88297" y="0"/>
                    </a:cubicBezTo>
                    <a:lnTo>
                      <a:pt x="29337" y="0"/>
                    </a:lnTo>
                    <a:cubicBezTo>
                      <a:pt x="13145" y="0"/>
                      <a:pt x="0" y="13145"/>
                      <a:pt x="0" y="29337"/>
                    </a:cubicBezTo>
                    <a:lnTo>
                      <a:pt x="0" y="201644"/>
                    </a:lnTo>
                    <a:cubicBezTo>
                      <a:pt x="0" y="217837"/>
                      <a:pt x="13145" y="230981"/>
                      <a:pt x="29337" y="230981"/>
                    </a:cubicBezTo>
                    <a:close/>
                  </a:path>
                </a:pathLst>
              </a:custGeom>
              <a:solidFill>
                <a:srgbClr val="CB6628"/>
              </a:solidFill>
              <a:ln w="952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CC03B1A0-3193-4D66-B570-D96CB43E5E64}"/>
                  </a:ext>
                </a:extLst>
              </p:cNvPr>
              <p:cNvSpPr/>
              <p:nvPr/>
            </p:nvSpPr>
            <p:spPr>
              <a:xfrm>
                <a:off x="8224770" y="4836048"/>
                <a:ext cx="117634" cy="247078"/>
              </a:xfrm>
              <a:custGeom>
                <a:avLst/>
                <a:gdLst>
                  <a:gd name="connsiteX0" fmla="*/ 88297 w 117634"/>
                  <a:gd name="connsiteY0" fmla="*/ 0 h 247078"/>
                  <a:gd name="connsiteX1" fmla="*/ 29337 w 117634"/>
                  <a:gd name="connsiteY1" fmla="*/ 0 h 247078"/>
                  <a:gd name="connsiteX2" fmla="*/ 0 w 117634"/>
                  <a:gd name="connsiteY2" fmla="*/ 29337 h 247078"/>
                  <a:gd name="connsiteX3" fmla="*/ 0 w 117634"/>
                  <a:gd name="connsiteY3" fmla="*/ 217742 h 247078"/>
                  <a:gd name="connsiteX4" fmla="*/ 29337 w 117634"/>
                  <a:gd name="connsiteY4" fmla="*/ 247079 h 247078"/>
                  <a:gd name="connsiteX5" fmla="*/ 88297 w 117634"/>
                  <a:gd name="connsiteY5" fmla="*/ 247079 h 247078"/>
                  <a:gd name="connsiteX6" fmla="*/ 117634 w 117634"/>
                  <a:gd name="connsiteY6" fmla="*/ 217742 h 247078"/>
                  <a:gd name="connsiteX7" fmla="*/ 117634 w 117634"/>
                  <a:gd name="connsiteY7" fmla="*/ 29337 h 247078"/>
                  <a:gd name="connsiteX8" fmla="*/ 88297 w 117634"/>
                  <a:gd name="connsiteY8" fmla="*/ 0 h 24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34" h="247078">
                    <a:moveTo>
                      <a:pt x="88297" y="0"/>
                    </a:moveTo>
                    <a:lnTo>
                      <a:pt x="29337" y="0"/>
                    </a:lnTo>
                    <a:cubicBezTo>
                      <a:pt x="13145" y="0"/>
                      <a:pt x="0" y="13145"/>
                      <a:pt x="0" y="29337"/>
                    </a:cubicBezTo>
                    <a:lnTo>
                      <a:pt x="0" y="217742"/>
                    </a:lnTo>
                    <a:cubicBezTo>
                      <a:pt x="0" y="233934"/>
                      <a:pt x="13145" y="247079"/>
                      <a:pt x="29337" y="247079"/>
                    </a:cubicBezTo>
                    <a:lnTo>
                      <a:pt x="88297" y="247079"/>
                    </a:lnTo>
                    <a:cubicBezTo>
                      <a:pt x="104489" y="247079"/>
                      <a:pt x="117634" y="233934"/>
                      <a:pt x="117634" y="217742"/>
                    </a:cubicBezTo>
                    <a:lnTo>
                      <a:pt x="117634" y="29337"/>
                    </a:lnTo>
                    <a:cubicBezTo>
                      <a:pt x="117729" y="13145"/>
                      <a:pt x="104585" y="0"/>
                      <a:pt x="88297" y="0"/>
                    </a:cubicBezTo>
                    <a:close/>
                  </a:path>
                </a:pathLst>
              </a:custGeom>
              <a:solidFill>
                <a:srgbClr val="CB6628"/>
              </a:solidFill>
              <a:ln w="9525"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6687AAAB-AAE2-4241-B8CC-D35F134064EA}"/>
                  </a:ext>
                </a:extLst>
              </p:cNvPr>
              <p:cNvSpPr/>
              <p:nvPr/>
            </p:nvSpPr>
            <p:spPr>
              <a:xfrm>
                <a:off x="8487755" y="4836048"/>
                <a:ext cx="117634" cy="247078"/>
              </a:xfrm>
              <a:custGeom>
                <a:avLst/>
                <a:gdLst>
                  <a:gd name="connsiteX0" fmla="*/ 88297 w 117634"/>
                  <a:gd name="connsiteY0" fmla="*/ 0 h 247078"/>
                  <a:gd name="connsiteX1" fmla="*/ 29337 w 117634"/>
                  <a:gd name="connsiteY1" fmla="*/ 0 h 247078"/>
                  <a:gd name="connsiteX2" fmla="*/ 0 w 117634"/>
                  <a:gd name="connsiteY2" fmla="*/ 29337 h 247078"/>
                  <a:gd name="connsiteX3" fmla="*/ 0 w 117634"/>
                  <a:gd name="connsiteY3" fmla="*/ 217742 h 247078"/>
                  <a:gd name="connsiteX4" fmla="*/ 29337 w 117634"/>
                  <a:gd name="connsiteY4" fmla="*/ 247079 h 247078"/>
                  <a:gd name="connsiteX5" fmla="*/ 88297 w 117634"/>
                  <a:gd name="connsiteY5" fmla="*/ 247079 h 247078"/>
                  <a:gd name="connsiteX6" fmla="*/ 117634 w 117634"/>
                  <a:gd name="connsiteY6" fmla="*/ 217742 h 247078"/>
                  <a:gd name="connsiteX7" fmla="*/ 117634 w 117634"/>
                  <a:gd name="connsiteY7" fmla="*/ 29337 h 247078"/>
                  <a:gd name="connsiteX8" fmla="*/ 88297 w 117634"/>
                  <a:gd name="connsiteY8" fmla="*/ 0 h 24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34" h="247078">
                    <a:moveTo>
                      <a:pt x="88297" y="0"/>
                    </a:moveTo>
                    <a:lnTo>
                      <a:pt x="29337" y="0"/>
                    </a:lnTo>
                    <a:cubicBezTo>
                      <a:pt x="13145" y="0"/>
                      <a:pt x="0" y="13145"/>
                      <a:pt x="0" y="29337"/>
                    </a:cubicBezTo>
                    <a:lnTo>
                      <a:pt x="0" y="217742"/>
                    </a:lnTo>
                    <a:cubicBezTo>
                      <a:pt x="0" y="233934"/>
                      <a:pt x="13145" y="247079"/>
                      <a:pt x="29337" y="247079"/>
                    </a:cubicBezTo>
                    <a:lnTo>
                      <a:pt x="88297" y="247079"/>
                    </a:lnTo>
                    <a:cubicBezTo>
                      <a:pt x="104489" y="247079"/>
                      <a:pt x="117634" y="233934"/>
                      <a:pt x="117634" y="217742"/>
                    </a:cubicBezTo>
                    <a:lnTo>
                      <a:pt x="117634" y="29337"/>
                    </a:lnTo>
                    <a:cubicBezTo>
                      <a:pt x="117729" y="13145"/>
                      <a:pt x="104584" y="0"/>
                      <a:pt x="88297" y="0"/>
                    </a:cubicBezTo>
                    <a:close/>
                  </a:path>
                </a:pathLst>
              </a:custGeom>
              <a:solidFill>
                <a:srgbClr val="CB6628"/>
              </a:solidFill>
              <a:ln w="9525" cap="flat">
                <a:noFill/>
                <a:prstDash val="solid"/>
                <a:miter/>
              </a:ln>
            </p:spPr>
            <p:txBody>
              <a:bodyPr rtlCol="0" anchor="ctr"/>
              <a:lstStyle/>
              <a:p>
                <a:endParaRPr lang="en-US"/>
              </a:p>
            </p:txBody>
          </p:sp>
          <p:sp>
            <p:nvSpPr>
              <p:cNvPr id="22" name="Freeform: Shape 21">
                <a:extLst>
                  <a:ext uri="{FF2B5EF4-FFF2-40B4-BE49-F238E27FC236}">
                    <a16:creationId xmlns="" xmlns:a16="http://schemas.microsoft.com/office/drawing/2014/main" id="{75406422-42D6-452C-B635-445F9474F20A}"/>
                  </a:ext>
                </a:extLst>
              </p:cNvPr>
              <p:cNvSpPr/>
              <p:nvPr/>
            </p:nvSpPr>
            <p:spPr>
              <a:xfrm>
                <a:off x="8357072" y="4710413"/>
                <a:ext cx="117633" cy="372713"/>
              </a:xfrm>
              <a:custGeom>
                <a:avLst/>
                <a:gdLst>
                  <a:gd name="connsiteX0" fmla="*/ 88297 w 117633"/>
                  <a:gd name="connsiteY0" fmla="*/ 0 h 372713"/>
                  <a:gd name="connsiteX1" fmla="*/ 29337 w 117633"/>
                  <a:gd name="connsiteY1" fmla="*/ 0 h 372713"/>
                  <a:gd name="connsiteX2" fmla="*/ 0 w 117633"/>
                  <a:gd name="connsiteY2" fmla="*/ 29337 h 372713"/>
                  <a:gd name="connsiteX3" fmla="*/ 0 w 117633"/>
                  <a:gd name="connsiteY3" fmla="*/ 343376 h 372713"/>
                  <a:gd name="connsiteX4" fmla="*/ 29337 w 117633"/>
                  <a:gd name="connsiteY4" fmla="*/ 372713 h 372713"/>
                  <a:gd name="connsiteX5" fmla="*/ 88297 w 117633"/>
                  <a:gd name="connsiteY5" fmla="*/ 372713 h 372713"/>
                  <a:gd name="connsiteX6" fmla="*/ 117634 w 117633"/>
                  <a:gd name="connsiteY6" fmla="*/ 343376 h 372713"/>
                  <a:gd name="connsiteX7" fmla="*/ 117634 w 117633"/>
                  <a:gd name="connsiteY7" fmla="*/ 29337 h 372713"/>
                  <a:gd name="connsiteX8" fmla="*/ 88297 w 117633"/>
                  <a:gd name="connsiteY8" fmla="*/ 0 h 372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33" h="372713">
                    <a:moveTo>
                      <a:pt x="88297" y="0"/>
                    </a:moveTo>
                    <a:lnTo>
                      <a:pt x="29337" y="0"/>
                    </a:lnTo>
                    <a:cubicBezTo>
                      <a:pt x="13145" y="0"/>
                      <a:pt x="0" y="13145"/>
                      <a:pt x="0" y="29337"/>
                    </a:cubicBezTo>
                    <a:lnTo>
                      <a:pt x="0" y="343376"/>
                    </a:lnTo>
                    <a:cubicBezTo>
                      <a:pt x="0" y="359569"/>
                      <a:pt x="13145" y="372713"/>
                      <a:pt x="29337" y="372713"/>
                    </a:cubicBezTo>
                    <a:lnTo>
                      <a:pt x="88297" y="372713"/>
                    </a:lnTo>
                    <a:cubicBezTo>
                      <a:pt x="104489" y="372713"/>
                      <a:pt x="117634" y="359569"/>
                      <a:pt x="117634" y="343376"/>
                    </a:cubicBezTo>
                    <a:lnTo>
                      <a:pt x="117634" y="29337"/>
                    </a:lnTo>
                    <a:cubicBezTo>
                      <a:pt x="117634" y="13145"/>
                      <a:pt x="104489" y="0"/>
                      <a:pt x="88297" y="0"/>
                    </a:cubicBezTo>
                    <a:close/>
                  </a:path>
                </a:pathLst>
              </a:custGeom>
              <a:solidFill>
                <a:srgbClr val="CB6628"/>
              </a:solidFill>
              <a:ln w="9525" cap="flat">
                <a:noFill/>
                <a:prstDash val="solid"/>
                <a:miter/>
              </a:ln>
            </p:spPr>
            <p:txBody>
              <a:bodyPr rtlCol="0" anchor="ctr"/>
              <a:lstStyle/>
              <a:p>
                <a:endParaRPr lang="en-US"/>
              </a:p>
            </p:txBody>
          </p:sp>
        </p:grpSp>
        <p:sp>
          <p:nvSpPr>
            <p:cNvPr id="13" name="Freeform: Shape 12">
              <a:extLst>
                <a:ext uri="{FF2B5EF4-FFF2-40B4-BE49-F238E27FC236}">
                  <a16:creationId xmlns="" xmlns:a16="http://schemas.microsoft.com/office/drawing/2014/main" id="{4D0D3953-A566-4FE7-B3FB-062AF0AF4222}"/>
                </a:ext>
              </a:extLst>
            </p:cNvPr>
            <p:cNvSpPr/>
            <p:nvPr/>
          </p:nvSpPr>
          <p:spPr>
            <a:xfrm>
              <a:off x="5441381" y="3768836"/>
              <a:ext cx="856083" cy="179399"/>
            </a:xfrm>
            <a:custGeom>
              <a:avLst/>
              <a:gdLst/>
              <a:ahLst/>
              <a:cxnLst/>
              <a:rect l="l" t="t" r="r" b="b"/>
              <a:pathLst>
                <a:path w="1834455" h="384423">
                  <a:moveTo>
                    <a:pt x="1168821" y="203373"/>
                  </a:moveTo>
                  <a:cubicBezTo>
                    <a:pt x="1137716" y="207029"/>
                    <a:pt x="1122164" y="217480"/>
                    <a:pt x="1122164" y="234725"/>
                  </a:cubicBezTo>
                  <a:cubicBezTo>
                    <a:pt x="1122164" y="245227"/>
                    <a:pt x="1127969" y="250478"/>
                    <a:pt x="1139580" y="250478"/>
                  </a:cubicBezTo>
                  <a:cubicBezTo>
                    <a:pt x="1147842" y="250478"/>
                    <a:pt x="1154781" y="248097"/>
                    <a:pt x="1160397" y="243336"/>
                  </a:cubicBezTo>
                  <a:cubicBezTo>
                    <a:pt x="1166013" y="238574"/>
                    <a:pt x="1168821" y="227355"/>
                    <a:pt x="1168821" y="209677"/>
                  </a:cubicBezTo>
                  <a:close/>
                  <a:moveTo>
                    <a:pt x="826963" y="186854"/>
                  </a:moveTo>
                  <a:lnTo>
                    <a:pt x="826963" y="232172"/>
                  </a:lnTo>
                  <a:lnTo>
                    <a:pt x="866909" y="232172"/>
                  </a:lnTo>
                  <a:cubicBezTo>
                    <a:pt x="876690" y="232172"/>
                    <a:pt x="883751" y="229879"/>
                    <a:pt x="888093" y="225293"/>
                  </a:cubicBezTo>
                  <a:cubicBezTo>
                    <a:pt x="892434" y="220707"/>
                    <a:pt x="894605" y="215592"/>
                    <a:pt x="894605" y="209949"/>
                  </a:cubicBezTo>
                  <a:cubicBezTo>
                    <a:pt x="894605" y="204298"/>
                    <a:pt x="892477" y="199036"/>
                    <a:pt x="888220" y="194163"/>
                  </a:cubicBezTo>
                  <a:cubicBezTo>
                    <a:pt x="883963" y="189290"/>
                    <a:pt x="875838" y="186854"/>
                    <a:pt x="863843" y="186854"/>
                  </a:cubicBezTo>
                  <a:close/>
                  <a:moveTo>
                    <a:pt x="362843" y="76125"/>
                  </a:moveTo>
                  <a:lnTo>
                    <a:pt x="464191" y="76125"/>
                  </a:lnTo>
                  <a:lnTo>
                    <a:pt x="497771" y="194834"/>
                  </a:lnTo>
                  <a:lnTo>
                    <a:pt x="532890" y="76125"/>
                  </a:lnTo>
                  <a:lnTo>
                    <a:pt x="604614" y="76125"/>
                  </a:lnTo>
                  <a:lnTo>
                    <a:pt x="515456" y="326209"/>
                  </a:lnTo>
                  <a:cubicBezTo>
                    <a:pt x="509524" y="343192"/>
                    <a:pt x="499896" y="357140"/>
                    <a:pt x="486571" y="368053"/>
                  </a:cubicBezTo>
                  <a:cubicBezTo>
                    <a:pt x="473246" y="378966"/>
                    <a:pt x="452934" y="384423"/>
                    <a:pt x="425633" y="384423"/>
                  </a:cubicBezTo>
                  <a:cubicBezTo>
                    <a:pt x="419166" y="384423"/>
                    <a:pt x="403073" y="383672"/>
                    <a:pt x="377353" y="382170"/>
                  </a:cubicBezTo>
                  <a:lnTo>
                    <a:pt x="377353" y="311423"/>
                  </a:lnTo>
                  <a:cubicBezTo>
                    <a:pt x="391850" y="313209"/>
                    <a:pt x="403834" y="314102"/>
                    <a:pt x="413306" y="314102"/>
                  </a:cubicBezTo>
                  <a:cubicBezTo>
                    <a:pt x="435404" y="314102"/>
                    <a:pt x="446454" y="310083"/>
                    <a:pt x="446454" y="302047"/>
                  </a:cubicBezTo>
                  <a:cubicBezTo>
                    <a:pt x="446454" y="299033"/>
                    <a:pt x="445306" y="294556"/>
                    <a:pt x="443011" y="288617"/>
                  </a:cubicBezTo>
                  <a:close/>
                  <a:moveTo>
                    <a:pt x="826963" y="73000"/>
                  </a:moveTo>
                  <a:lnTo>
                    <a:pt x="826963" y="114523"/>
                  </a:lnTo>
                  <a:lnTo>
                    <a:pt x="864788" y="114523"/>
                  </a:lnTo>
                  <a:cubicBezTo>
                    <a:pt x="874032" y="114523"/>
                    <a:pt x="880457" y="112298"/>
                    <a:pt x="884062" y="107847"/>
                  </a:cubicBezTo>
                  <a:cubicBezTo>
                    <a:pt x="887668" y="103396"/>
                    <a:pt x="889471" y="98628"/>
                    <a:pt x="889471" y="93542"/>
                  </a:cubicBezTo>
                  <a:cubicBezTo>
                    <a:pt x="889471" y="79847"/>
                    <a:pt x="880732" y="73000"/>
                    <a:pt x="863254" y="73000"/>
                  </a:cubicBezTo>
                  <a:close/>
                  <a:moveTo>
                    <a:pt x="1460984" y="71437"/>
                  </a:moveTo>
                  <a:cubicBezTo>
                    <a:pt x="1477948" y="71437"/>
                    <a:pt x="1492426" y="74769"/>
                    <a:pt x="1504420" y="81431"/>
                  </a:cubicBezTo>
                  <a:cubicBezTo>
                    <a:pt x="1516413" y="88093"/>
                    <a:pt x="1524996" y="96714"/>
                    <a:pt x="1530169" y="107294"/>
                  </a:cubicBezTo>
                  <a:cubicBezTo>
                    <a:pt x="1535342" y="117873"/>
                    <a:pt x="1537929" y="135653"/>
                    <a:pt x="1537929" y="160633"/>
                  </a:cubicBezTo>
                  <a:lnTo>
                    <a:pt x="1537929" y="307628"/>
                  </a:lnTo>
                  <a:lnTo>
                    <a:pt x="1441488" y="307628"/>
                  </a:lnTo>
                  <a:lnTo>
                    <a:pt x="1441488" y="163096"/>
                  </a:lnTo>
                  <a:cubicBezTo>
                    <a:pt x="1441488" y="152931"/>
                    <a:pt x="1440145" y="146648"/>
                    <a:pt x="1437458" y="144246"/>
                  </a:cubicBezTo>
                  <a:cubicBezTo>
                    <a:pt x="1434770" y="141844"/>
                    <a:pt x="1431299" y="140642"/>
                    <a:pt x="1427044" y="140642"/>
                  </a:cubicBezTo>
                  <a:cubicBezTo>
                    <a:pt x="1414191" y="140642"/>
                    <a:pt x="1407765" y="150243"/>
                    <a:pt x="1407765" y="169444"/>
                  </a:cubicBezTo>
                  <a:lnTo>
                    <a:pt x="1407765" y="307628"/>
                  </a:lnTo>
                  <a:lnTo>
                    <a:pt x="1311324" y="307628"/>
                  </a:lnTo>
                  <a:lnTo>
                    <a:pt x="1311324" y="76125"/>
                  </a:lnTo>
                  <a:lnTo>
                    <a:pt x="1401514" y="76125"/>
                  </a:lnTo>
                  <a:lnTo>
                    <a:pt x="1401514" y="107644"/>
                  </a:lnTo>
                  <a:cubicBezTo>
                    <a:pt x="1408490" y="83506"/>
                    <a:pt x="1428313" y="71437"/>
                    <a:pt x="1460984" y="71437"/>
                  </a:cubicBezTo>
                  <a:close/>
                  <a:moveTo>
                    <a:pt x="1149873" y="71437"/>
                  </a:moveTo>
                  <a:cubicBezTo>
                    <a:pt x="1168130" y="71437"/>
                    <a:pt x="1185074" y="73295"/>
                    <a:pt x="1200705" y="77011"/>
                  </a:cubicBezTo>
                  <a:cubicBezTo>
                    <a:pt x="1216335" y="80727"/>
                    <a:pt x="1228841" y="86647"/>
                    <a:pt x="1238222" y="94771"/>
                  </a:cubicBezTo>
                  <a:cubicBezTo>
                    <a:pt x="1247602" y="102895"/>
                    <a:pt x="1253896" y="111490"/>
                    <a:pt x="1257103" y="120556"/>
                  </a:cubicBezTo>
                  <a:cubicBezTo>
                    <a:pt x="1260310" y="129622"/>
                    <a:pt x="1261913" y="146411"/>
                    <a:pt x="1261913" y="170923"/>
                  </a:cubicBezTo>
                  <a:lnTo>
                    <a:pt x="1261913" y="259812"/>
                  </a:lnTo>
                  <a:cubicBezTo>
                    <a:pt x="1261913" y="276374"/>
                    <a:pt x="1264146" y="292312"/>
                    <a:pt x="1268610" y="307628"/>
                  </a:cubicBezTo>
                  <a:lnTo>
                    <a:pt x="1177252" y="307628"/>
                  </a:lnTo>
                  <a:cubicBezTo>
                    <a:pt x="1174608" y="295649"/>
                    <a:pt x="1173286" y="285334"/>
                    <a:pt x="1173286" y="276681"/>
                  </a:cubicBezTo>
                  <a:cubicBezTo>
                    <a:pt x="1162217" y="300437"/>
                    <a:pt x="1139833" y="312316"/>
                    <a:pt x="1106135" y="312316"/>
                  </a:cubicBezTo>
                  <a:cubicBezTo>
                    <a:pt x="1078574" y="312316"/>
                    <a:pt x="1057835" y="305164"/>
                    <a:pt x="1043919" y="290860"/>
                  </a:cubicBezTo>
                  <a:cubicBezTo>
                    <a:pt x="1030002" y="276556"/>
                    <a:pt x="1023044" y="260101"/>
                    <a:pt x="1023044" y="241496"/>
                  </a:cubicBezTo>
                  <a:cubicBezTo>
                    <a:pt x="1023044" y="216458"/>
                    <a:pt x="1034230" y="196337"/>
                    <a:pt x="1056603" y="181133"/>
                  </a:cubicBezTo>
                  <a:cubicBezTo>
                    <a:pt x="1078976" y="165929"/>
                    <a:pt x="1116382" y="156920"/>
                    <a:pt x="1168821" y="154107"/>
                  </a:cubicBezTo>
                  <a:lnTo>
                    <a:pt x="1168821" y="153221"/>
                  </a:lnTo>
                  <a:cubicBezTo>
                    <a:pt x="1168821" y="144942"/>
                    <a:pt x="1167088" y="139548"/>
                    <a:pt x="1163622" y="137039"/>
                  </a:cubicBezTo>
                  <a:cubicBezTo>
                    <a:pt x="1160156" y="134530"/>
                    <a:pt x="1154610" y="133275"/>
                    <a:pt x="1146985" y="133275"/>
                  </a:cubicBezTo>
                  <a:cubicBezTo>
                    <a:pt x="1129535" y="133275"/>
                    <a:pt x="1119622" y="141387"/>
                    <a:pt x="1117245" y="157609"/>
                  </a:cubicBezTo>
                  <a:lnTo>
                    <a:pt x="1029071" y="149760"/>
                  </a:lnTo>
                  <a:cubicBezTo>
                    <a:pt x="1041068" y="97545"/>
                    <a:pt x="1081336" y="71437"/>
                    <a:pt x="1149873" y="71437"/>
                  </a:cubicBezTo>
                  <a:close/>
                  <a:moveTo>
                    <a:pt x="1587549" y="0"/>
                  </a:moveTo>
                  <a:lnTo>
                    <a:pt x="1678632" y="0"/>
                  </a:lnTo>
                  <a:lnTo>
                    <a:pt x="1678632" y="124883"/>
                  </a:lnTo>
                  <a:cubicBezTo>
                    <a:pt x="1678632" y="125762"/>
                    <a:pt x="1678409" y="137677"/>
                    <a:pt x="1677962" y="160630"/>
                  </a:cubicBezTo>
                  <a:cubicBezTo>
                    <a:pt x="1677527" y="154611"/>
                    <a:pt x="1679811" y="150072"/>
                    <a:pt x="1684813" y="147012"/>
                  </a:cubicBezTo>
                  <a:lnTo>
                    <a:pt x="1743100" y="76125"/>
                  </a:lnTo>
                  <a:lnTo>
                    <a:pt x="1826865" y="76125"/>
                  </a:lnTo>
                  <a:lnTo>
                    <a:pt x="1759460" y="157595"/>
                  </a:lnTo>
                  <a:lnTo>
                    <a:pt x="1834455" y="307628"/>
                  </a:lnTo>
                  <a:lnTo>
                    <a:pt x="1736630" y="307628"/>
                  </a:lnTo>
                  <a:lnTo>
                    <a:pt x="1696634" y="218830"/>
                  </a:lnTo>
                  <a:lnTo>
                    <a:pt x="1678632" y="243456"/>
                  </a:lnTo>
                  <a:lnTo>
                    <a:pt x="1678632" y="307628"/>
                  </a:lnTo>
                  <a:lnTo>
                    <a:pt x="1587549" y="307628"/>
                  </a:lnTo>
                  <a:close/>
                  <a:moveTo>
                    <a:pt x="733424" y="0"/>
                  </a:moveTo>
                  <a:lnTo>
                    <a:pt x="889523" y="0"/>
                  </a:lnTo>
                  <a:cubicBezTo>
                    <a:pt x="922440" y="0"/>
                    <a:pt x="946547" y="8426"/>
                    <a:pt x="961846" y="25279"/>
                  </a:cubicBezTo>
                  <a:cubicBezTo>
                    <a:pt x="977146" y="42131"/>
                    <a:pt x="984795" y="61316"/>
                    <a:pt x="984795" y="82833"/>
                  </a:cubicBezTo>
                  <a:cubicBezTo>
                    <a:pt x="984795" y="98600"/>
                    <a:pt x="980301" y="112924"/>
                    <a:pt x="971313" y="125807"/>
                  </a:cubicBezTo>
                  <a:cubicBezTo>
                    <a:pt x="962326" y="138690"/>
                    <a:pt x="950092" y="146028"/>
                    <a:pt x="934614" y="147821"/>
                  </a:cubicBezTo>
                  <a:cubicBezTo>
                    <a:pt x="973277" y="155011"/>
                    <a:pt x="992608" y="178281"/>
                    <a:pt x="992608" y="217630"/>
                  </a:cubicBezTo>
                  <a:cubicBezTo>
                    <a:pt x="992608" y="240782"/>
                    <a:pt x="985401" y="261569"/>
                    <a:pt x="970987" y="279993"/>
                  </a:cubicBezTo>
                  <a:cubicBezTo>
                    <a:pt x="956573" y="298416"/>
                    <a:pt x="926270" y="307628"/>
                    <a:pt x="880077" y="307628"/>
                  </a:cubicBezTo>
                  <a:lnTo>
                    <a:pt x="733424" y="307628"/>
                  </a:lnTo>
                  <a:close/>
                  <a:moveTo>
                    <a:pt x="0" y="0"/>
                  </a:moveTo>
                  <a:lnTo>
                    <a:pt x="127537" y="0"/>
                  </a:lnTo>
                  <a:lnTo>
                    <a:pt x="167288" y="158648"/>
                  </a:lnTo>
                  <a:lnTo>
                    <a:pt x="205236" y="0"/>
                  </a:lnTo>
                  <a:lnTo>
                    <a:pt x="333747" y="0"/>
                  </a:lnTo>
                  <a:lnTo>
                    <a:pt x="333747" y="307628"/>
                  </a:lnTo>
                  <a:lnTo>
                    <a:pt x="239538" y="307628"/>
                  </a:lnTo>
                  <a:lnTo>
                    <a:pt x="239538" y="94055"/>
                  </a:lnTo>
                  <a:lnTo>
                    <a:pt x="192169" y="307628"/>
                  </a:lnTo>
                  <a:lnTo>
                    <a:pt x="126878" y="307628"/>
                  </a:lnTo>
                  <a:lnTo>
                    <a:pt x="77911" y="94055"/>
                  </a:lnTo>
                  <a:lnTo>
                    <a:pt x="77911" y="307628"/>
                  </a:lnTo>
                  <a:lnTo>
                    <a:pt x="0" y="3076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 xmlns:a16="http://schemas.microsoft.com/office/drawing/2014/main" id="{5C9E33AB-F732-4409-BBF3-166CCB1993AA}"/>
                </a:ext>
              </a:extLst>
            </p:cNvPr>
            <p:cNvSpPr/>
            <p:nvPr/>
          </p:nvSpPr>
          <p:spPr>
            <a:xfrm>
              <a:off x="4162847" y="4709073"/>
              <a:ext cx="2041789" cy="154460"/>
            </a:xfrm>
            <a:custGeom>
              <a:avLst/>
              <a:gdLst/>
              <a:ahLst/>
              <a:cxnLst/>
              <a:rect l="l" t="t" r="r" b="b"/>
              <a:pathLst>
                <a:path w="4420641" h="334417">
                  <a:moveTo>
                    <a:pt x="2911748" y="178817"/>
                  </a:moveTo>
                  <a:cubicBezTo>
                    <a:pt x="2896418" y="178817"/>
                    <a:pt x="2884996" y="184100"/>
                    <a:pt x="2877480" y="194667"/>
                  </a:cubicBezTo>
                  <a:cubicBezTo>
                    <a:pt x="2869964" y="205234"/>
                    <a:pt x="2866206" y="216694"/>
                    <a:pt x="2866206" y="229047"/>
                  </a:cubicBezTo>
                  <a:cubicBezTo>
                    <a:pt x="2866206" y="246311"/>
                    <a:pt x="2870634" y="259780"/>
                    <a:pt x="2879489" y="269453"/>
                  </a:cubicBezTo>
                  <a:cubicBezTo>
                    <a:pt x="2888345" y="279127"/>
                    <a:pt x="2899395" y="283964"/>
                    <a:pt x="2912641" y="283964"/>
                  </a:cubicBezTo>
                  <a:cubicBezTo>
                    <a:pt x="2925589" y="283964"/>
                    <a:pt x="2936304" y="279313"/>
                    <a:pt x="2944788" y="270011"/>
                  </a:cubicBezTo>
                  <a:cubicBezTo>
                    <a:pt x="2953271" y="260710"/>
                    <a:pt x="2957512" y="247278"/>
                    <a:pt x="2957512" y="229716"/>
                  </a:cubicBezTo>
                  <a:cubicBezTo>
                    <a:pt x="2957512" y="214387"/>
                    <a:pt x="2953196" y="202071"/>
                    <a:pt x="2944564" y="192770"/>
                  </a:cubicBezTo>
                  <a:cubicBezTo>
                    <a:pt x="2935932" y="183468"/>
                    <a:pt x="2924993" y="178817"/>
                    <a:pt x="2911748" y="178817"/>
                  </a:cubicBezTo>
                  <a:close/>
                  <a:moveTo>
                    <a:pt x="368573" y="178817"/>
                  </a:moveTo>
                  <a:cubicBezTo>
                    <a:pt x="353244" y="178817"/>
                    <a:pt x="341821" y="184100"/>
                    <a:pt x="334305" y="194667"/>
                  </a:cubicBezTo>
                  <a:cubicBezTo>
                    <a:pt x="326789" y="205234"/>
                    <a:pt x="323031" y="216694"/>
                    <a:pt x="323031" y="229047"/>
                  </a:cubicBezTo>
                  <a:cubicBezTo>
                    <a:pt x="323031" y="246311"/>
                    <a:pt x="327459" y="259780"/>
                    <a:pt x="336314" y="269453"/>
                  </a:cubicBezTo>
                  <a:cubicBezTo>
                    <a:pt x="345170" y="279127"/>
                    <a:pt x="356220" y="283964"/>
                    <a:pt x="369466" y="283964"/>
                  </a:cubicBezTo>
                  <a:cubicBezTo>
                    <a:pt x="382414" y="283964"/>
                    <a:pt x="393129" y="279313"/>
                    <a:pt x="401613" y="270011"/>
                  </a:cubicBezTo>
                  <a:cubicBezTo>
                    <a:pt x="410096" y="260710"/>
                    <a:pt x="414337" y="247278"/>
                    <a:pt x="414337" y="229716"/>
                  </a:cubicBezTo>
                  <a:cubicBezTo>
                    <a:pt x="414337" y="214387"/>
                    <a:pt x="410021" y="202071"/>
                    <a:pt x="401389" y="192770"/>
                  </a:cubicBezTo>
                  <a:cubicBezTo>
                    <a:pt x="392757" y="183468"/>
                    <a:pt x="381819" y="178817"/>
                    <a:pt x="368573" y="178817"/>
                  </a:cubicBezTo>
                  <a:close/>
                  <a:moveTo>
                    <a:pt x="3547318" y="162297"/>
                  </a:moveTo>
                  <a:cubicBezTo>
                    <a:pt x="3535263" y="162297"/>
                    <a:pt x="3525068" y="167022"/>
                    <a:pt x="3516734" y="176473"/>
                  </a:cubicBezTo>
                  <a:cubicBezTo>
                    <a:pt x="3508400" y="185924"/>
                    <a:pt x="3504233" y="199876"/>
                    <a:pt x="3504233" y="218331"/>
                  </a:cubicBezTo>
                  <a:cubicBezTo>
                    <a:pt x="3504233" y="238720"/>
                    <a:pt x="3508921" y="254459"/>
                    <a:pt x="3518297" y="265547"/>
                  </a:cubicBezTo>
                  <a:cubicBezTo>
                    <a:pt x="3527673" y="276634"/>
                    <a:pt x="3538389" y="282178"/>
                    <a:pt x="3550444" y="282178"/>
                  </a:cubicBezTo>
                  <a:cubicBezTo>
                    <a:pt x="3562052" y="282178"/>
                    <a:pt x="3571726" y="277639"/>
                    <a:pt x="3579465" y="268560"/>
                  </a:cubicBezTo>
                  <a:cubicBezTo>
                    <a:pt x="3587204" y="259482"/>
                    <a:pt x="3591074" y="244599"/>
                    <a:pt x="3591074" y="223912"/>
                  </a:cubicBezTo>
                  <a:cubicBezTo>
                    <a:pt x="3591074" y="202630"/>
                    <a:pt x="3586907" y="187040"/>
                    <a:pt x="3578572" y="177143"/>
                  </a:cubicBezTo>
                  <a:cubicBezTo>
                    <a:pt x="3570238" y="167246"/>
                    <a:pt x="3559820" y="162297"/>
                    <a:pt x="3547318" y="162297"/>
                  </a:cubicBezTo>
                  <a:close/>
                  <a:moveTo>
                    <a:pt x="889843" y="162297"/>
                  </a:moveTo>
                  <a:cubicBezTo>
                    <a:pt x="877788" y="162297"/>
                    <a:pt x="867594" y="167022"/>
                    <a:pt x="859259" y="176473"/>
                  </a:cubicBezTo>
                  <a:cubicBezTo>
                    <a:pt x="850925" y="185924"/>
                    <a:pt x="846758" y="199876"/>
                    <a:pt x="846758" y="218331"/>
                  </a:cubicBezTo>
                  <a:cubicBezTo>
                    <a:pt x="846758" y="238720"/>
                    <a:pt x="851446" y="254459"/>
                    <a:pt x="860822" y="265547"/>
                  </a:cubicBezTo>
                  <a:cubicBezTo>
                    <a:pt x="870198" y="276634"/>
                    <a:pt x="880914" y="282178"/>
                    <a:pt x="892969" y="282178"/>
                  </a:cubicBezTo>
                  <a:cubicBezTo>
                    <a:pt x="904577" y="282178"/>
                    <a:pt x="914251" y="277639"/>
                    <a:pt x="921990" y="268560"/>
                  </a:cubicBezTo>
                  <a:cubicBezTo>
                    <a:pt x="929729" y="259482"/>
                    <a:pt x="933599" y="244599"/>
                    <a:pt x="933599" y="223912"/>
                  </a:cubicBezTo>
                  <a:cubicBezTo>
                    <a:pt x="933599" y="202630"/>
                    <a:pt x="929432" y="187040"/>
                    <a:pt x="921097" y="177143"/>
                  </a:cubicBezTo>
                  <a:cubicBezTo>
                    <a:pt x="912763" y="167246"/>
                    <a:pt x="902345" y="162297"/>
                    <a:pt x="889843" y="162297"/>
                  </a:cubicBezTo>
                  <a:close/>
                  <a:moveTo>
                    <a:pt x="4071267" y="95771"/>
                  </a:moveTo>
                  <a:lnTo>
                    <a:pt x="3996035" y="207615"/>
                  </a:lnTo>
                  <a:lnTo>
                    <a:pt x="4071267" y="207615"/>
                  </a:lnTo>
                  <a:close/>
                  <a:moveTo>
                    <a:pt x="1528093" y="95771"/>
                  </a:moveTo>
                  <a:lnTo>
                    <a:pt x="1452860" y="207615"/>
                  </a:lnTo>
                  <a:lnTo>
                    <a:pt x="1528093" y="207615"/>
                  </a:lnTo>
                  <a:close/>
                  <a:moveTo>
                    <a:pt x="2645197" y="52015"/>
                  </a:moveTo>
                  <a:cubicBezTo>
                    <a:pt x="2633588" y="52015"/>
                    <a:pt x="2623951" y="56592"/>
                    <a:pt x="2616287" y="65745"/>
                  </a:cubicBezTo>
                  <a:cubicBezTo>
                    <a:pt x="2608622" y="74898"/>
                    <a:pt x="2604790" y="89892"/>
                    <a:pt x="2604790" y="110728"/>
                  </a:cubicBezTo>
                  <a:cubicBezTo>
                    <a:pt x="2604790" y="131862"/>
                    <a:pt x="2608957" y="147377"/>
                    <a:pt x="2617291" y="157274"/>
                  </a:cubicBezTo>
                  <a:cubicBezTo>
                    <a:pt x="2625626" y="167171"/>
                    <a:pt x="2636044" y="172120"/>
                    <a:pt x="2648545" y="172120"/>
                  </a:cubicBezTo>
                  <a:cubicBezTo>
                    <a:pt x="2660600" y="172120"/>
                    <a:pt x="2670758" y="167357"/>
                    <a:pt x="2679018" y="157832"/>
                  </a:cubicBezTo>
                  <a:cubicBezTo>
                    <a:pt x="2687278" y="148307"/>
                    <a:pt x="2691408" y="134317"/>
                    <a:pt x="2691408" y="115863"/>
                  </a:cubicBezTo>
                  <a:cubicBezTo>
                    <a:pt x="2691408" y="95622"/>
                    <a:pt x="2686757" y="79921"/>
                    <a:pt x="2677455" y="68759"/>
                  </a:cubicBezTo>
                  <a:cubicBezTo>
                    <a:pt x="2668153" y="57597"/>
                    <a:pt x="2657401" y="52015"/>
                    <a:pt x="2645197" y="52015"/>
                  </a:cubicBezTo>
                  <a:close/>
                  <a:moveTo>
                    <a:pt x="102022" y="52015"/>
                  </a:moveTo>
                  <a:cubicBezTo>
                    <a:pt x="90413" y="52015"/>
                    <a:pt x="80776" y="56592"/>
                    <a:pt x="73112" y="65745"/>
                  </a:cubicBezTo>
                  <a:cubicBezTo>
                    <a:pt x="65447" y="74898"/>
                    <a:pt x="61615" y="89892"/>
                    <a:pt x="61615" y="110728"/>
                  </a:cubicBezTo>
                  <a:cubicBezTo>
                    <a:pt x="61615" y="131862"/>
                    <a:pt x="65782" y="147377"/>
                    <a:pt x="74116" y="157274"/>
                  </a:cubicBezTo>
                  <a:cubicBezTo>
                    <a:pt x="82451" y="167171"/>
                    <a:pt x="92869" y="172120"/>
                    <a:pt x="105370" y="172120"/>
                  </a:cubicBezTo>
                  <a:cubicBezTo>
                    <a:pt x="117425" y="172120"/>
                    <a:pt x="127583" y="167357"/>
                    <a:pt x="135843" y="157832"/>
                  </a:cubicBezTo>
                  <a:cubicBezTo>
                    <a:pt x="144103" y="148307"/>
                    <a:pt x="148233" y="134317"/>
                    <a:pt x="148233" y="115863"/>
                  </a:cubicBezTo>
                  <a:cubicBezTo>
                    <a:pt x="148233" y="95622"/>
                    <a:pt x="143582" y="79921"/>
                    <a:pt x="134280" y="68759"/>
                  </a:cubicBezTo>
                  <a:cubicBezTo>
                    <a:pt x="124978" y="57597"/>
                    <a:pt x="114226" y="52015"/>
                    <a:pt x="102022" y="52015"/>
                  </a:cubicBezTo>
                  <a:close/>
                  <a:moveTo>
                    <a:pt x="2911525" y="49783"/>
                  </a:moveTo>
                  <a:cubicBezTo>
                    <a:pt x="2899469" y="49783"/>
                    <a:pt x="2889870" y="53355"/>
                    <a:pt x="2882726" y="60499"/>
                  </a:cubicBezTo>
                  <a:cubicBezTo>
                    <a:pt x="2875583" y="67642"/>
                    <a:pt x="2872011" y="77093"/>
                    <a:pt x="2872011" y="88850"/>
                  </a:cubicBezTo>
                  <a:cubicBezTo>
                    <a:pt x="2872011" y="101352"/>
                    <a:pt x="2875545" y="111100"/>
                    <a:pt x="2882615" y="118095"/>
                  </a:cubicBezTo>
                  <a:cubicBezTo>
                    <a:pt x="2889684" y="125090"/>
                    <a:pt x="2899097" y="128588"/>
                    <a:pt x="2910855" y="128588"/>
                  </a:cubicBezTo>
                  <a:cubicBezTo>
                    <a:pt x="2922761" y="128588"/>
                    <a:pt x="2932286" y="125053"/>
                    <a:pt x="2939430" y="117984"/>
                  </a:cubicBezTo>
                  <a:cubicBezTo>
                    <a:pt x="2946574" y="110914"/>
                    <a:pt x="2950145" y="101129"/>
                    <a:pt x="2950145" y="88627"/>
                  </a:cubicBezTo>
                  <a:cubicBezTo>
                    <a:pt x="2950145" y="76870"/>
                    <a:pt x="2946611" y="67456"/>
                    <a:pt x="2939541" y="60387"/>
                  </a:cubicBezTo>
                  <a:cubicBezTo>
                    <a:pt x="2932472" y="53318"/>
                    <a:pt x="2923133" y="49783"/>
                    <a:pt x="2911525" y="49783"/>
                  </a:cubicBezTo>
                  <a:close/>
                  <a:moveTo>
                    <a:pt x="368350" y="49783"/>
                  </a:moveTo>
                  <a:cubicBezTo>
                    <a:pt x="356294" y="49783"/>
                    <a:pt x="346695" y="53355"/>
                    <a:pt x="339551" y="60499"/>
                  </a:cubicBezTo>
                  <a:cubicBezTo>
                    <a:pt x="332408" y="67642"/>
                    <a:pt x="328836" y="77093"/>
                    <a:pt x="328836" y="88850"/>
                  </a:cubicBezTo>
                  <a:cubicBezTo>
                    <a:pt x="328836" y="101352"/>
                    <a:pt x="332370" y="111100"/>
                    <a:pt x="339440" y="118095"/>
                  </a:cubicBezTo>
                  <a:cubicBezTo>
                    <a:pt x="346509" y="125090"/>
                    <a:pt x="355922" y="128588"/>
                    <a:pt x="367680" y="128588"/>
                  </a:cubicBezTo>
                  <a:cubicBezTo>
                    <a:pt x="379586" y="128588"/>
                    <a:pt x="389111" y="125053"/>
                    <a:pt x="396255" y="117984"/>
                  </a:cubicBezTo>
                  <a:cubicBezTo>
                    <a:pt x="403399" y="110914"/>
                    <a:pt x="406971" y="101129"/>
                    <a:pt x="406971" y="88627"/>
                  </a:cubicBezTo>
                  <a:cubicBezTo>
                    <a:pt x="406971" y="76870"/>
                    <a:pt x="403436" y="67456"/>
                    <a:pt x="396366" y="60387"/>
                  </a:cubicBezTo>
                  <a:cubicBezTo>
                    <a:pt x="389297" y="53318"/>
                    <a:pt x="379958" y="49783"/>
                    <a:pt x="368350" y="49783"/>
                  </a:cubicBezTo>
                  <a:close/>
                  <a:moveTo>
                    <a:pt x="3731716" y="5804"/>
                  </a:moveTo>
                  <a:lnTo>
                    <a:pt x="3897585" y="5804"/>
                  </a:lnTo>
                  <a:lnTo>
                    <a:pt x="3897585" y="64517"/>
                  </a:lnTo>
                  <a:lnTo>
                    <a:pt x="3779267" y="64517"/>
                  </a:lnTo>
                  <a:lnTo>
                    <a:pt x="3769444" y="120104"/>
                  </a:lnTo>
                  <a:cubicBezTo>
                    <a:pt x="3783434" y="113109"/>
                    <a:pt x="3797722" y="109612"/>
                    <a:pt x="3812307" y="109612"/>
                  </a:cubicBezTo>
                  <a:cubicBezTo>
                    <a:pt x="3840138" y="109612"/>
                    <a:pt x="3863727" y="119732"/>
                    <a:pt x="3883075" y="139973"/>
                  </a:cubicBezTo>
                  <a:cubicBezTo>
                    <a:pt x="3902422" y="160214"/>
                    <a:pt x="3912096" y="186482"/>
                    <a:pt x="3912096" y="218777"/>
                  </a:cubicBezTo>
                  <a:cubicBezTo>
                    <a:pt x="3912096" y="245715"/>
                    <a:pt x="3904283" y="269751"/>
                    <a:pt x="3888655" y="290885"/>
                  </a:cubicBezTo>
                  <a:cubicBezTo>
                    <a:pt x="3867373" y="319757"/>
                    <a:pt x="3837831" y="334194"/>
                    <a:pt x="3800028" y="334194"/>
                  </a:cubicBezTo>
                  <a:cubicBezTo>
                    <a:pt x="3769816" y="334194"/>
                    <a:pt x="3745185" y="326082"/>
                    <a:pt x="3726135" y="309860"/>
                  </a:cubicBezTo>
                  <a:cubicBezTo>
                    <a:pt x="3707085" y="293638"/>
                    <a:pt x="3695700" y="271835"/>
                    <a:pt x="3691979" y="244450"/>
                  </a:cubicBezTo>
                  <a:lnTo>
                    <a:pt x="3754487" y="237976"/>
                  </a:lnTo>
                  <a:cubicBezTo>
                    <a:pt x="3756273" y="252115"/>
                    <a:pt x="3761556" y="263314"/>
                    <a:pt x="3770337" y="271574"/>
                  </a:cubicBezTo>
                  <a:cubicBezTo>
                    <a:pt x="3779118" y="279834"/>
                    <a:pt x="3789238" y="283964"/>
                    <a:pt x="3800698" y="283964"/>
                  </a:cubicBezTo>
                  <a:cubicBezTo>
                    <a:pt x="3813795" y="283964"/>
                    <a:pt x="3824883" y="278643"/>
                    <a:pt x="3833961" y="268002"/>
                  </a:cubicBezTo>
                  <a:cubicBezTo>
                    <a:pt x="3843040" y="257361"/>
                    <a:pt x="3847579" y="241325"/>
                    <a:pt x="3847579" y="219894"/>
                  </a:cubicBezTo>
                  <a:cubicBezTo>
                    <a:pt x="3847579" y="199802"/>
                    <a:pt x="3843077" y="184733"/>
                    <a:pt x="3834073" y="174687"/>
                  </a:cubicBezTo>
                  <a:cubicBezTo>
                    <a:pt x="3825069" y="164641"/>
                    <a:pt x="3813349" y="159618"/>
                    <a:pt x="3798912" y="159618"/>
                  </a:cubicBezTo>
                  <a:cubicBezTo>
                    <a:pt x="3780904" y="159618"/>
                    <a:pt x="3764756" y="167581"/>
                    <a:pt x="3750469" y="183505"/>
                  </a:cubicBezTo>
                  <a:lnTo>
                    <a:pt x="3699569" y="176138"/>
                  </a:lnTo>
                  <a:close/>
                  <a:moveTo>
                    <a:pt x="3062436" y="5804"/>
                  </a:moveTo>
                  <a:lnTo>
                    <a:pt x="3276972" y="5804"/>
                  </a:lnTo>
                  <a:lnTo>
                    <a:pt x="3276972" y="51346"/>
                  </a:lnTo>
                  <a:cubicBezTo>
                    <a:pt x="3259261" y="68759"/>
                    <a:pt x="3241253" y="93762"/>
                    <a:pt x="3222947" y="126355"/>
                  </a:cubicBezTo>
                  <a:cubicBezTo>
                    <a:pt x="3204642" y="158948"/>
                    <a:pt x="3190689" y="193588"/>
                    <a:pt x="3181089" y="230274"/>
                  </a:cubicBezTo>
                  <a:cubicBezTo>
                    <a:pt x="3171490" y="266960"/>
                    <a:pt x="3166765" y="299740"/>
                    <a:pt x="3166914" y="328613"/>
                  </a:cubicBezTo>
                  <a:lnTo>
                    <a:pt x="3106415" y="328613"/>
                  </a:lnTo>
                  <a:cubicBezTo>
                    <a:pt x="3107457" y="283369"/>
                    <a:pt x="3116796" y="237232"/>
                    <a:pt x="3134432" y="190202"/>
                  </a:cubicBezTo>
                  <a:cubicBezTo>
                    <a:pt x="3152068" y="143173"/>
                    <a:pt x="3175620" y="101129"/>
                    <a:pt x="3205088" y="64071"/>
                  </a:cubicBezTo>
                  <a:lnTo>
                    <a:pt x="3062436" y="64071"/>
                  </a:lnTo>
                  <a:close/>
                  <a:moveTo>
                    <a:pt x="1188541" y="5804"/>
                  </a:moveTo>
                  <a:lnTo>
                    <a:pt x="1354410" y="5804"/>
                  </a:lnTo>
                  <a:lnTo>
                    <a:pt x="1354410" y="64517"/>
                  </a:lnTo>
                  <a:lnTo>
                    <a:pt x="1236092" y="64517"/>
                  </a:lnTo>
                  <a:lnTo>
                    <a:pt x="1226269" y="120104"/>
                  </a:lnTo>
                  <a:cubicBezTo>
                    <a:pt x="1240259" y="113109"/>
                    <a:pt x="1254547" y="109612"/>
                    <a:pt x="1269132" y="109612"/>
                  </a:cubicBezTo>
                  <a:cubicBezTo>
                    <a:pt x="1296963" y="109612"/>
                    <a:pt x="1320552" y="119732"/>
                    <a:pt x="1339900" y="139973"/>
                  </a:cubicBezTo>
                  <a:cubicBezTo>
                    <a:pt x="1359247" y="160214"/>
                    <a:pt x="1368921" y="186482"/>
                    <a:pt x="1368921" y="218777"/>
                  </a:cubicBezTo>
                  <a:cubicBezTo>
                    <a:pt x="1368921" y="245715"/>
                    <a:pt x="1361108" y="269751"/>
                    <a:pt x="1345481" y="290885"/>
                  </a:cubicBezTo>
                  <a:cubicBezTo>
                    <a:pt x="1324198" y="319757"/>
                    <a:pt x="1294656" y="334194"/>
                    <a:pt x="1256854" y="334194"/>
                  </a:cubicBezTo>
                  <a:cubicBezTo>
                    <a:pt x="1226641" y="334194"/>
                    <a:pt x="1202010" y="326082"/>
                    <a:pt x="1182960" y="309860"/>
                  </a:cubicBezTo>
                  <a:cubicBezTo>
                    <a:pt x="1163910" y="293638"/>
                    <a:pt x="1152525" y="271835"/>
                    <a:pt x="1148804" y="244450"/>
                  </a:cubicBezTo>
                  <a:lnTo>
                    <a:pt x="1211312" y="237976"/>
                  </a:lnTo>
                  <a:cubicBezTo>
                    <a:pt x="1213098" y="252115"/>
                    <a:pt x="1218381" y="263314"/>
                    <a:pt x="1227162" y="271574"/>
                  </a:cubicBezTo>
                  <a:cubicBezTo>
                    <a:pt x="1235943" y="279834"/>
                    <a:pt x="1246063" y="283964"/>
                    <a:pt x="1257523" y="283964"/>
                  </a:cubicBezTo>
                  <a:cubicBezTo>
                    <a:pt x="1270620" y="283964"/>
                    <a:pt x="1281708" y="278643"/>
                    <a:pt x="1290786" y="268002"/>
                  </a:cubicBezTo>
                  <a:cubicBezTo>
                    <a:pt x="1299865" y="257361"/>
                    <a:pt x="1304404" y="241325"/>
                    <a:pt x="1304404" y="219894"/>
                  </a:cubicBezTo>
                  <a:cubicBezTo>
                    <a:pt x="1304404" y="199802"/>
                    <a:pt x="1299902" y="184733"/>
                    <a:pt x="1290898" y="174687"/>
                  </a:cubicBezTo>
                  <a:cubicBezTo>
                    <a:pt x="1281894" y="164641"/>
                    <a:pt x="1270174" y="159618"/>
                    <a:pt x="1255737" y="159618"/>
                  </a:cubicBezTo>
                  <a:cubicBezTo>
                    <a:pt x="1237729" y="159618"/>
                    <a:pt x="1221581" y="167581"/>
                    <a:pt x="1207294" y="183505"/>
                  </a:cubicBezTo>
                  <a:lnTo>
                    <a:pt x="1156395" y="176138"/>
                  </a:lnTo>
                  <a:close/>
                  <a:moveTo>
                    <a:pt x="519261" y="5804"/>
                  </a:moveTo>
                  <a:lnTo>
                    <a:pt x="733797" y="5804"/>
                  </a:lnTo>
                  <a:lnTo>
                    <a:pt x="733797" y="51346"/>
                  </a:lnTo>
                  <a:cubicBezTo>
                    <a:pt x="716086" y="68759"/>
                    <a:pt x="698078" y="93762"/>
                    <a:pt x="679772" y="126355"/>
                  </a:cubicBezTo>
                  <a:cubicBezTo>
                    <a:pt x="661467" y="158948"/>
                    <a:pt x="647514" y="193588"/>
                    <a:pt x="637914" y="230274"/>
                  </a:cubicBezTo>
                  <a:cubicBezTo>
                    <a:pt x="628315" y="266960"/>
                    <a:pt x="623590" y="299740"/>
                    <a:pt x="623739" y="328613"/>
                  </a:cubicBezTo>
                  <a:lnTo>
                    <a:pt x="563240" y="328613"/>
                  </a:lnTo>
                  <a:cubicBezTo>
                    <a:pt x="564282" y="283369"/>
                    <a:pt x="573621" y="237232"/>
                    <a:pt x="591257" y="190202"/>
                  </a:cubicBezTo>
                  <a:cubicBezTo>
                    <a:pt x="608893" y="143173"/>
                    <a:pt x="632445" y="101129"/>
                    <a:pt x="661913" y="64071"/>
                  </a:cubicBezTo>
                  <a:lnTo>
                    <a:pt x="519261" y="64071"/>
                  </a:lnTo>
                  <a:close/>
                  <a:moveTo>
                    <a:pt x="4308797" y="0"/>
                  </a:moveTo>
                  <a:cubicBezTo>
                    <a:pt x="4339605" y="0"/>
                    <a:pt x="4364310" y="9823"/>
                    <a:pt x="4382913" y="29468"/>
                  </a:cubicBezTo>
                  <a:cubicBezTo>
                    <a:pt x="4398243" y="45541"/>
                    <a:pt x="4405907" y="63698"/>
                    <a:pt x="4405907" y="83939"/>
                  </a:cubicBezTo>
                  <a:cubicBezTo>
                    <a:pt x="4405907" y="112663"/>
                    <a:pt x="4390206" y="135582"/>
                    <a:pt x="4358803" y="152698"/>
                  </a:cubicBezTo>
                  <a:cubicBezTo>
                    <a:pt x="4377556" y="156716"/>
                    <a:pt x="4392551" y="165720"/>
                    <a:pt x="4403787" y="179710"/>
                  </a:cubicBezTo>
                  <a:cubicBezTo>
                    <a:pt x="4415023" y="193700"/>
                    <a:pt x="4420641" y="210592"/>
                    <a:pt x="4420641" y="230386"/>
                  </a:cubicBezTo>
                  <a:cubicBezTo>
                    <a:pt x="4420641" y="259110"/>
                    <a:pt x="4410149" y="283592"/>
                    <a:pt x="4389165" y="303833"/>
                  </a:cubicBezTo>
                  <a:cubicBezTo>
                    <a:pt x="4368179" y="324073"/>
                    <a:pt x="4342061" y="334194"/>
                    <a:pt x="4310807" y="334194"/>
                  </a:cubicBezTo>
                  <a:cubicBezTo>
                    <a:pt x="4281189" y="334194"/>
                    <a:pt x="4256633" y="325673"/>
                    <a:pt x="4237137" y="308632"/>
                  </a:cubicBezTo>
                  <a:cubicBezTo>
                    <a:pt x="4217640" y="291592"/>
                    <a:pt x="4206329" y="269305"/>
                    <a:pt x="4203203" y="241771"/>
                  </a:cubicBezTo>
                  <a:lnTo>
                    <a:pt x="4263925" y="234404"/>
                  </a:lnTo>
                  <a:cubicBezTo>
                    <a:pt x="4265861" y="249882"/>
                    <a:pt x="4271069" y="261714"/>
                    <a:pt x="4279553" y="269900"/>
                  </a:cubicBezTo>
                  <a:cubicBezTo>
                    <a:pt x="4288035" y="278085"/>
                    <a:pt x="4298305" y="282178"/>
                    <a:pt x="4310360" y="282178"/>
                  </a:cubicBezTo>
                  <a:cubicBezTo>
                    <a:pt x="4323308" y="282178"/>
                    <a:pt x="4334209" y="277267"/>
                    <a:pt x="4343065" y="267444"/>
                  </a:cubicBezTo>
                  <a:cubicBezTo>
                    <a:pt x="4351920" y="257622"/>
                    <a:pt x="4356348" y="244376"/>
                    <a:pt x="4356348" y="227707"/>
                  </a:cubicBezTo>
                  <a:cubicBezTo>
                    <a:pt x="4356348" y="211931"/>
                    <a:pt x="4352106" y="199430"/>
                    <a:pt x="4343623" y="190202"/>
                  </a:cubicBezTo>
                  <a:cubicBezTo>
                    <a:pt x="4335140" y="180975"/>
                    <a:pt x="4324797" y="176361"/>
                    <a:pt x="4312593" y="176361"/>
                  </a:cubicBezTo>
                  <a:cubicBezTo>
                    <a:pt x="4304555" y="176361"/>
                    <a:pt x="4294956" y="177924"/>
                    <a:pt x="4283794" y="181049"/>
                  </a:cubicBezTo>
                  <a:lnTo>
                    <a:pt x="4290715" y="129927"/>
                  </a:lnTo>
                  <a:cubicBezTo>
                    <a:pt x="4307681" y="130373"/>
                    <a:pt x="4320629" y="126690"/>
                    <a:pt x="4329559" y="118877"/>
                  </a:cubicBezTo>
                  <a:cubicBezTo>
                    <a:pt x="4338489" y="111063"/>
                    <a:pt x="4342953" y="100682"/>
                    <a:pt x="4342953" y="87734"/>
                  </a:cubicBezTo>
                  <a:cubicBezTo>
                    <a:pt x="4342953" y="76721"/>
                    <a:pt x="4339679" y="67940"/>
                    <a:pt x="4333131" y="61392"/>
                  </a:cubicBezTo>
                  <a:cubicBezTo>
                    <a:pt x="4326582" y="54843"/>
                    <a:pt x="4317876" y="51569"/>
                    <a:pt x="4307011" y="51569"/>
                  </a:cubicBezTo>
                  <a:cubicBezTo>
                    <a:pt x="4296295" y="51569"/>
                    <a:pt x="4287143" y="55290"/>
                    <a:pt x="4279553" y="62731"/>
                  </a:cubicBezTo>
                  <a:cubicBezTo>
                    <a:pt x="4271963" y="70172"/>
                    <a:pt x="4267349" y="81037"/>
                    <a:pt x="4265711" y="95324"/>
                  </a:cubicBezTo>
                  <a:lnTo>
                    <a:pt x="4207892" y="85502"/>
                  </a:lnTo>
                  <a:cubicBezTo>
                    <a:pt x="4211910" y="65708"/>
                    <a:pt x="4217975" y="49895"/>
                    <a:pt x="4226086" y="38063"/>
                  </a:cubicBezTo>
                  <a:cubicBezTo>
                    <a:pt x="4234197" y="26231"/>
                    <a:pt x="4245508" y="16929"/>
                    <a:pt x="4260019" y="10158"/>
                  </a:cubicBezTo>
                  <a:cubicBezTo>
                    <a:pt x="4274529" y="3386"/>
                    <a:pt x="4290789" y="0"/>
                    <a:pt x="4308797" y="0"/>
                  </a:cubicBezTo>
                  <a:close/>
                  <a:moveTo>
                    <a:pt x="4079304" y="0"/>
                  </a:moveTo>
                  <a:lnTo>
                    <a:pt x="4131989" y="0"/>
                  </a:lnTo>
                  <a:lnTo>
                    <a:pt x="4131989" y="207615"/>
                  </a:lnTo>
                  <a:lnTo>
                    <a:pt x="4172619" y="207615"/>
                  </a:lnTo>
                  <a:lnTo>
                    <a:pt x="4172619" y="262756"/>
                  </a:lnTo>
                  <a:lnTo>
                    <a:pt x="4131989" y="262756"/>
                  </a:lnTo>
                  <a:lnTo>
                    <a:pt x="4131989" y="328613"/>
                  </a:lnTo>
                  <a:lnTo>
                    <a:pt x="4071267" y="328613"/>
                  </a:lnTo>
                  <a:lnTo>
                    <a:pt x="4071267" y="262756"/>
                  </a:lnTo>
                  <a:lnTo>
                    <a:pt x="3937322" y="262756"/>
                  </a:lnTo>
                  <a:lnTo>
                    <a:pt x="3937322" y="207839"/>
                  </a:lnTo>
                  <a:close/>
                  <a:moveTo>
                    <a:pt x="3553569" y="0"/>
                  </a:moveTo>
                  <a:cubicBezTo>
                    <a:pt x="3578423" y="0"/>
                    <a:pt x="3598999" y="6958"/>
                    <a:pt x="3615296" y="20873"/>
                  </a:cubicBezTo>
                  <a:cubicBezTo>
                    <a:pt x="3631592" y="34789"/>
                    <a:pt x="3641973" y="54992"/>
                    <a:pt x="3646438" y="81483"/>
                  </a:cubicBezTo>
                  <a:lnTo>
                    <a:pt x="3585716" y="88181"/>
                  </a:lnTo>
                  <a:cubicBezTo>
                    <a:pt x="3584228" y="75679"/>
                    <a:pt x="3580358" y="66452"/>
                    <a:pt x="3574107" y="60499"/>
                  </a:cubicBezTo>
                  <a:cubicBezTo>
                    <a:pt x="3567857" y="54546"/>
                    <a:pt x="3559745" y="51569"/>
                    <a:pt x="3549774" y="51569"/>
                  </a:cubicBezTo>
                  <a:cubicBezTo>
                    <a:pt x="3536528" y="51569"/>
                    <a:pt x="3525329" y="57522"/>
                    <a:pt x="3516176" y="69428"/>
                  </a:cubicBezTo>
                  <a:cubicBezTo>
                    <a:pt x="3507023" y="81335"/>
                    <a:pt x="3501256" y="106114"/>
                    <a:pt x="3498875" y="143768"/>
                  </a:cubicBezTo>
                  <a:cubicBezTo>
                    <a:pt x="3514502" y="125313"/>
                    <a:pt x="3533924" y="116086"/>
                    <a:pt x="3557141" y="116086"/>
                  </a:cubicBezTo>
                  <a:cubicBezTo>
                    <a:pt x="3583335" y="116086"/>
                    <a:pt x="3605771" y="126057"/>
                    <a:pt x="3624448" y="146000"/>
                  </a:cubicBezTo>
                  <a:cubicBezTo>
                    <a:pt x="3643126" y="165943"/>
                    <a:pt x="3652465" y="191691"/>
                    <a:pt x="3652465" y="223242"/>
                  </a:cubicBezTo>
                  <a:cubicBezTo>
                    <a:pt x="3652465" y="256729"/>
                    <a:pt x="3642643" y="283592"/>
                    <a:pt x="3622997" y="303833"/>
                  </a:cubicBezTo>
                  <a:cubicBezTo>
                    <a:pt x="3603352" y="324073"/>
                    <a:pt x="3578126" y="334194"/>
                    <a:pt x="3547318" y="334194"/>
                  </a:cubicBezTo>
                  <a:cubicBezTo>
                    <a:pt x="3514278" y="334194"/>
                    <a:pt x="3487117" y="321357"/>
                    <a:pt x="3465835" y="295684"/>
                  </a:cubicBezTo>
                  <a:cubicBezTo>
                    <a:pt x="3444552" y="270011"/>
                    <a:pt x="3433911" y="227930"/>
                    <a:pt x="3433911" y="169441"/>
                  </a:cubicBezTo>
                  <a:cubicBezTo>
                    <a:pt x="3433911" y="109463"/>
                    <a:pt x="3444999" y="66229"/>
                    <a:pt x="3467174" y="39737"/>
                  </a:cubicBezTo>
                  <a:cubicBezTo>
                    <a:pt x="3489350" y="13246"/>
                    <a:pt x="3518148" y="0"/>
                    <a:pt x="3553569" y="0"/>
                  </a:cubicBezTo>
                  <a:close/>
                  <a:moveTo>
                    <a:pt x="2910855" y="0"/>
                  </a:moveTo>
                  <a:cubicBezTo>
                    <a:pt x="2941960" y="0"/>
                    <a:pt x="2966107" y="7962"/>
                    <a:pt x="2983297" y="23887"/>
                  </a:cubicBezTo>
                  <a:cubicBezTo>
                    <a:pt x="3000487" y="39812"/>
                    <a:pt x="3009081" y="59978"/>
                    <a:pt x="3009081" y="84386"/>
                  </a:cubicBezTo>
                  <a:cubicBezTo>
                    <a:pt x="3009081" y="99566"/>
                    <a:pt x="3005137" y="113072"/>
                    <a:pt x="2997250" y="124904"/>
                  </a:cubicBezTo>
                  <a:cubicBezTo>
                    <a:pt x="2989362" y="136736"/>
                    <a:pt x="2978274" y="145777"/>
                    <a:pt x="2963986" y="152028"/>
                  </a:cubicBezTo>
                  <a:cubicBezTo>
                    <a:pt x="2982143" y="159321"/>
                    <a:pt x="2995947" y="169962"/>
                    <a:pt x="3005398" y="183952"/>
                  </a:cubicBezTo>
                  <a:cubicBezTo>
                    <a:pt x="3014848" y="197941"/>
                    <a:pt x="3019574" y="214089"/>
                    <a:pt x="3019574" y="232395"/>
                  </a:cubicBezTo>
                  <a:cubicBezTo>
                    <a:pt x="3019574" y="262607"/>
                    <a:pt x="3009937" y="287164"/>
                    <a:pt x="2990664" y="306065"/>
                  </a:cubicBezTo>
                  <a:cubicBezTo>
                    <a:pt x="2971391" y="324966"/>
                    <a:pt x="2945755" y="334417"/>
                    <a:pt x="2913757" y="334417"/>
                  </a:cubicBezTo>
                  <a:cubicBezTo>
                    <a:pt x="2883991" y="334417"/>
                    <a:pt x="2859211" y="326603"/>
                    <a:pt x="2839417" y="310976"/>
                  </a:cubicBezTo>
                  <a:cubicBezTo>
                    <a:pt x="2816051" y="292522"/>
                    <a:pt x="2804368" y="267221"/>
                    <a:pt x="2804368" y="235074"/>
                  </a:cubicBezTo>
                  <a:cubicBezTo>
                    <a:pt x="2804368" y="217364"/>
                    <a:pt x="2808759" y="201104"/>
                    <a:pt x="2817540" y="186296"/>
                  </a:cubicBezTo>
                  <a:cubicBezTo>
                    <a:pt x="2826320" y="171487"/>
                    <a:pt x="2840161" y="160065"/>
                    <a:pt x="2859063" y="152028"/>
                  </a:cubicBezTo>
                  <a:cubicBezTo>
                    <a:pt x="2842840" y="145182"/>
                    <a:pt x="2831046" y="135768"/>
                    <a:pt x="2823679" y="123788"/>
                  </a:cubicBezTo>
                  <a:cubicBezTo>
                    <a:pt x="2816312" y="111807"/>
                    <a:pt x="2812628" y="98673"/>
                    <a:pt x="2812628" y="84386"/>
                  </a:cubicBezTo>
                  <a:cubicBezTo>
                    <a:pt x="2812628" y="59978"/>
                    <a:pt x="2821149" y="39812"/>
                    <a:pt x="2838189" y="23887"/>
                  </a:cubicBezTo>
                  <a:cubicBezTo>
                    <a:pt x="2855230" y="7962"/>
                    <a:pt x="2879452" y="0"/>
                    <a:pt x="2910855" y="0"/>
                  </a:cubicBezTo>
                  <a:close/>
                  <a:moveTo>
                    <a:pt x="2648099" y="0"/>
                  </a:moveTo>
                  <a:cubicBezTo>
                    <a:pt x="2681287" y="0"/>
                    <a:pt x="2708523" y="12836"/>
                    <a:pt x="2729805" y="38509"/>
                  </a:cubicBezTo>
                  <a:cubicBezTo>
                    <a:pt x="2751088" y="64182"/>
                    <a:pt x="2761729" y="106412"/>
                    <a:pt x="2761729" y="165199"/>
                  </a:cubicBezTo>
                  <a:cubicBezTo>
                    <a:pt x="2761729" y="225028"/>
                    <a:pt x="2750641" y="268188"/>
                    <a:pt x="2728466" y="294680"/>
                  </a:cubicBezTo>
                  <a:cubicBezTo>
                    <a:pt x="2706291" y="321171"/>
                    <a:pt x="2677418" y="334417"/>
                    <a:pt x="2641848" y="334417"/>
                  </a:cubicBezTo>
                  <a:cubicBezTo>
                    <a:pt x="2616250" y="334417"/>
                    <a:pt x="2595562" y="327608"/>
                    <a:pt x="2579787" y="313990"/>
                  </a:cubicBezTo>
                  <a:cubicBezTo>
                    <a:pt x="2564011" y="300372"/>
                    <a:pt x="2553891" y="280020"/>
                    <a:pt x="2549426" y="252933"/>
                  </a:cubicBezTo>
                  <a:lnTo>
                    <a:pt x="2610148" y="246236"/>
                  </a:lnTo>
                  <a:cubicBezTo>
                    <a:pt x="2611636" y="258589"/>
                    <a:pt x="2615505" y="267742"/>
                    <a:pt x="2621756" y="273695"/>
                  </a:cubicBezTo>
                  <a:cubicBezTo>
                    <a:pt x="2628007" y="279648"/>
                    <a:pt x="2636267" y="282625"/>
                    <a:pt x="2646536" y="282625"/>
                  </a:cubicBezTo>
                  <a:cubicBezTo>
                    <a:pt x="2659484" y="282625"/>
                    <a:pt x="2670497" y="276672"/>
                    <a:pt x="2679576" y="264765"/>
                  </a:cubicBezTo>
                  <a:cubicBezTo>
                    <a:pt x="2688654" y="252859"/>
                    <a:pt x="2694459" y="228154"/>
                    <a:pt x="2696989" y="190649"/>
                  </a:cubicBezTo>
                  <a:cubicBezTo>
                    <a:pt x="2681213" y="208955"/>
                    <a:pt x="2661493" y="218108"/>
                    <a:pt x="2637830" y="218108"/>
                  </a:cubicBezTo>
                  <a:cubicBezTo>
                    <a:pt x="2612082" y="218108"/>
                    <a:pt x="2589870" y="208173"/>
                    <a:pt x="2571192" y="188305"/>
                  </a:cubicBezTo>
                  <a:cubicBezTo>
                    <a:pt x="2552514" y="168436"/>
                    <a:pt x="2543175" y="142577"/>
                    <a:pt x="2543175" y="110728"/>
                  </a:cubicBezTo>
                  <a:cubicBezTo>
                    <a:pt x="2543175" y="77539"/>
                    <a:pt x="2553035" y="50788"/>
                    <a:pt x="2572755" y="30473"/>
                  </a:cubicBezTo>
                  <a:cubicBezTo>
                    <a:pt x="2592474" y="10158"/>
                    <a:pt x="2617589" y="0"/>
                    <a:pt x="2648099" y="0"/>
                  </a:cubicBezTo>
                  <a:close/>
                  <a:moveTo>
                    <a:pt x="2400523" y="0"/>
                  </a:moveTo>
                  <a:lnTo>
                    <a:pt x="2451422" y="0"/>
                  </a:lnTo>
                  <a:lnTo>
                    <a:pt x="2451422" y="328613"/>
                  </a:lnTo>
                  <a:lnTo>
                    <a:pt x="2388691" y="328613"/>
                  </a:lnTo>
                  <a:lnTo>
                    <a:pt x="2388691" y="92199"/>
                  </a:lnTo>
                  <a:cubicBezTo>
                    <a:pt x="2365772" y="113630"/>
                    <a:pt x="2338759" y="129481"/>
                    <a:pt x="2307654" y="139750"/>
                  </a:cubicBezTo>
                  <a:lnTo>
                    <a:pt x="2307654" y="82823"/>
                  </a:lnTo>
                  <a:cubicBezTo>
                    <a:pt x="2324026" y="77465"/>
                    <a:pt x="2341810" y="67308"/>
                    <a:pt x="2361009" y="52350"/>
                  </a:cubicBezTo>
                  <a:cubicBezTo>
                    <a:pt x="2380208" y="37393"/>
                    <a:pt x="2393379" y="19943"/>
                    <a:pt x="2400523" y="0"/>
                  </a:cubicBezTo>
                  <a:close/>
                  <a:moveTo>
                    <a:pt x="2027485" y="0"/>
                  </a:moveTo>
                  <a:cubicBezTo>
                    <a:pt x="2059781" y="0"/>
                    <a:pt x="2085156" y="8706"/>
                    <a:pt x="2103611" y="26119"/>
                  </a:cubicBezTo>
                  <a:cubicBezTo>
                    <a:pt x="2122066" y="43532"/>
                    <a:pt x="2131293" y="65187"/>
                    <a:pt x="2131293" y="91083"/>
                  </a:cubicBezTo>
                  <a:cubicBezTo>
                    <a:pt x="2131293" y="105817"/>
                    <a:pt x="2128651" y="119844"/>
                    <a:pt x="2123368" y="133164"/>
                  </a:cubicBezTo>
                  <a:cubicBezTo>
                    <a:pt x="2118085" y="146484"/>
                    <a:pt x="2109713" y="160437"/>
                    <a:pt x="2098253" y="175022"/>
                  </a:cubicBezTo>
                  <a:cubicBezTo>
                    <a:pt x="2090663" y="184696"/>
                    <a:pt x="2076971" y="198611"/>
                    <a:pt x="2057177" y="216768"/>
                  </a:cubicBezTo>
                  <a:cubicBezTo>
                    <a:pt x="2037383" y="234925"/>
                    <a:pt x="2024844" y="246980"/>
                    <a:pt x="2019560" y="252933"/>
                  </a:cubicBezTo>
                  <a:cubicBezTo>
                    <a:pt x="2014277" y="258887"/>
                    <a:pt x="2009998" y="264691"/>
                    <a:pt x="2006724" y="270346"/>
                  </a:cubicBezTo>
                  <a:lnTo>
                    <a:pt x="2131293" y="270346"/>
                  </a:lnTo>
                  <a:lnTo>
                    <a:pt x="2131293" y="328613"/>
                  </a:lnTo>
                  <a:lnTo>
                    <a:pt x="1911400" y="328613"/>
                  </a:lnTo>
                  <a:cubicBezTo>
                    <a:pt x="1913781" y="306586"/>
                    <a:pt x="1920925" y="285713"/>
                    <a:pt x="1932831" y="265993"/>
                  </a:cubicBezTo>
                  <a:cubicBezTo>
                    <a:pt x="1944737" y="246273"/>
                    <a:pt x="1968252" y="220117"/>
                    <a:pt x="2003375" y="187523"/>
                  </a:cubicBezTo>
                  <a:cubicBezTo>
                    <a:pt x="2031653" y="161181"/>
                    <a:pt x="2048991" y="143322"/>
                    <a:pt x="2055391" y="133945"/>
                  </a:cubicBezTo>
                  <a:cubicBezTo>
                    <a:pt x="2064023" y="120997"/>
                    <a:pt x="2068339" y="108198"/>
                    <a:pt x="2068339" y="95548"/>
                  </a:cubicBezTo>
                  <a:cubicBezTo>
                    <a:pt x="2068339" y="81558"/>
                    <a:pt x="2064581" y="70805"/>
                    <a:pt x="2057065" y="63289"/>
                  </a:cubicBezTo>
                  <a:cubicBezTo>
                    <a:pt x="2049549" y="55773"/>
                    <a:pt x="2039168" y="52015"/>
                    <a:pt x="2025923" y="52015"/>
                  </a:cubicBezTo>
                  <a:cubicBezTo>
                    <a:pt x="2012826" y="52015"/>
                    <a:pt x="2002408" y="55959"/>
                    <a:pt x="1994669" y="63847"/>
                  </a:cubicBezTo>
                  <a:cubicBezTo>
                    <a:pt x="1986930" y="71735"/>
                    <a:pt x="1982465" y="84832"/>
                    <a:pt x="1981274" y="103138"/>
                  </a:cubicBezTo>
                  <a:lnTo>
                    <a:pt x="1918767" y="96887"/>
                  </a:lnTo>
                  <a:cubicBezTo>
                    <a:pt x="1922487" y="62359"/>
                    <a:pt x="1934170" y="37579"/>
                    <a:pt x="1953816" y="22547"/>
                  </a:cubicBezTo>
                  <a:cubicBezTo>
                    <a:pt x="1973461" y="7516"/>
                    <a:pt x="1998018" y="0"/>
                    <a:pt x="2027485" y="0"/>
                  </a:cubicBezTo>
                  <a:close/>
                  <a:moveTo>
                    <a:pt x="1765622" y="0"/>
                  </a:moveTo>
                  <a:cubicBezTo>
                    <a:pt x="1796430" y="0"/>
                    <a:pt x="1821135" y="9823"/>
                    <a:pt x="1839739" y="29468"/>
                  </a:cubicBezTo>
                  <a:cubicBezTo>
                    <a:pt x="1855068" y="45541"/>
                    <a:pt x="1862733" y="63698"/>
                    <a:pt x="1862733" y="83939"/>
                  </a:cubicBezTo>
                  <a:cubicBezTo>
                    <a:pt x="1862733" y="112663"/>
                    <a:pt x="1847031" y="135582"/>
                    <a:pt x="1815629" y="152698"/>
                  </a:cubicBezTo>
                  <a:cubicBezTo>
                    <a:pt x="1834381" y="156716"/>
                    <a:pt x="1849375" y="165720"/>
                    <a:pt x="1860612" y="179710"/>
                  </a:cubicBezTo>
                  <a:cubicBezTo>
                    <a:pt x="1871849" y="193700"/>
                    <a:pt x="1877467" y="210592"/>
                    <a:pt x="1877467" y="230386"/>
                  </a:cubicBezTo>
                  <a:cubicBezTo>
                    <a:pt x="1877467" y="259110"/>
                    <a:pt x="1866974" y="283592"/>
                    <a:pt x="1845990" y="303833"/>
                  </a:cubicBezTo>
                  <a:cubicBezTo>
                    <a:pt x="1825005" y="324073"/>
                    <a:pt x="1798886" y="334194"/>
                    <a:pt x="1767632" y="334194"/>
                  </a:cubicBezTo>
                  <a:cubicBezTo>
                    <a:pt x="1738015" y="334194"/>
                    <a:pt x="1713458" y="325673"/>
                    <a:pt x="1693962" y="308632"/>
                  </a:cubicBezTo>
                  <a:cubicBezTo>
                    <a:pt x="1674465" y="291592"/>
                    <a:pt x="1663154" y="269305"/>
                    <a:pt x="1660029" y="241771"/>
                  </a:cubicBezTo>
                  <a:lnTo>
                    <a:pt x="1720751" y="234404"/>
                  </a:lnTo>
                  <a:cubicBezTo>
                    <a:pt x="1722686" y="249882"/>
                    <a:pt x="1727895" y="261714"/>
                    <a:pt x="1736378" y="269900"/>
                  </a:cubicBezTo>
                  <a:cubicBezTo>
                    <a:pt x="1744861" y="278085"/>
                    <a:pt x="1755130" y="282178"/>
                    <a:pt x="1767185" y="282178"/>
                  </a:cubicBezTo>
                  <a:cubicBezTo>
                    <a:pt x="1780133" y="282178"/>
                    <a:pt x="1791035" y="277267"/>
                    <a:pt x="1799890" y="267444"/>
                  </a:cubicBezTo>
                  <a:cubicBezTo>
                    <a:pt x="1808745" y="257622"/>
                    <a:pt x="1813173" y="244376"/>
                    <a:pt x="1813173" y="227707"/>
                  </a:cubicBezTo>
                  <a:cubicBezTo>
                    <a:pt x="1813173" y="211931"/>
                    <a:pt x="1808931" y="199430"/>
                    <a:pt x="1800448" y="190202"/>
                  </a:cubicBezTo>
                  <a:cubicBezTo>
                    <a:pt x="1791965" y="180975"/>
                    <a:pt x="1781621" y="176361"/>
                    <a:pt x="1769418" y="176361"/>
                  </a:cubicBezTo>
                  <a:cubicBezTo>
                    <a:pt x="1761381" y="176361"/>
                    <a:pt x="1751781" y="177924"/>
                    <a:pt x="1740619" y="181049"/>
                  </a:cubicBezTo>
                  <a:lnTo>
                    <a:pt x="1747540" y="129927"/>
                  </a:lnTo>
                  <a:cubicBezTo>
                    <a:pt x="1764506" y="130373"/>
                    <a:pt x="1777454" y="126690"/>
                    <a:pt x="1786384" y="118877"/>
                  </a:cubicBezTo>
                  <a:cubicBezTo>
                    <a:pt x="1795314" y="111063"/>
                    <a:pt x="1799779" y="100682"/>
                    <a:pt x="1799779" y="87734"/>
                  </a:cubicBezTo>
                  <a:cubicBezTo>
                    <a:pt x="1799779" y="76721"/>
                    <a:pt x="1796504" y="67940"/>
                    <a:pt x="1789956" y="61392"/>
                  </a:cubicBezTo>
                  <a:cubicBezTo>
                    <a:pt x="1783407" y="54843"/>
                    <a:pt x="1774701" y="51569"/>
                    <a:pt x="1763837" y="51569"/>
                  </a:cubicBezTo>
                  <a:cubicBezTo>
                    <a:pt x="1753121" y="51569"/>
                    <a:pt x="1743968" y="55290"/>
                    <a:pt x="1736378" y="62731"/>
                  </a:cubicBezTo>
                  <a:cubicBezTo>
                    <a:pt x="1728787" y="70172"/>
                    <a:pt x="1724174" y="81037"/>
                    <a:pt x="1722537" y="95324"/>
                  </a:cubicBezTo>
                  <a:lnTo>
                    <a:pt x="1664717" y="85502"/>
                  </a:lnTo>
                  <a:cubicBezTo>
                    <a:pt x="1668735" y="65708"/>
                    <a:pt x="1674800" y="49895"/>
                    <a:pt x="1682911" y="38063"/>
                  </a:cubicBezTo>
                  <a:cubicBezTo>
                    <a:pt x="1691022" y="26231"/>
                    <a:pt x="1702333" y="16929"/>
                    <a:pt x="1716844" y="10158"/>
                  </a:cubicBezTo>
                  <a:cubicBezTo>
                    <a:pt x="1731355" y="3386"/>
                    <a:pt x="1747614" y="0"/>
                    <a:pt x="1765622" y="0"/>
                  </a:cubicBezTo>
                  <a:close/>
                  <a:moveTo>
                    <a:pt x="1536129" y="0"/>
                  </a:moveTo>
                  <a:lnTo>
                    <a:pt x="1588815" y="0"/>
                  </a:lnTo>
                  <a:lnTo>
                    <a:pt x="1588815" y="207615"/>
                  </a:lnTo>
                  <a:lnTo>
                    <a:pt x="1629445" y="207615"/>
                  </a:lnTo>
                  <a:lnTo>
                    <a:pt x="1629445" y="262756"/>
                  </a:lnTo>
                  <a:lnTo>
                    <a:pt x="1588815" y="262756"/>
                  </a:lnTo>
                  <a:lnTo>
                    <a:pt x="1588815" y="328613"/>
                  </a:lnTo>
                  <a:lnTo>
                    <a:pt x="1528093" y="328613"/>
                  </a:lnTo>
                  <a:lnTo>
                    <a:pt x="1528093" y="262756"/>
                  </a:lnTo>
                  <a:lnTo>
                    <a:pt x="1394147" y="262756"/>
                  </a:lnTo>
                  <a:lnTo>
                    <a:pt x="1394147" y="207839"/>
                  </a:lnTo>
                  <a:close/>
                  <a:moveTo>
                    <a:pt x="896094" y="0"/>
                  </a:moveTo>
                  <a:cubicBezTo>
                    <a:pt x="920948" y="0"/>
                    <a:pt x="941524" y="6958"/>
                    <a:pt x="957821" y="20873"/>
                  </a:cubicBezTo>
                  <a:cubicBezTo>
                    <a:pt x="974117" y="34789"/>
                    <a:pt x="984498" y="54992"/>
                    <a:pt x="988963" y="81483"/>
                  </a:cubicBezTo>
                  <a:lnTo>
                    <a:pt x="928241" y="88181"/>
                  </a:lnTo>
                  <a:cubicBezTo>
                    <a:pt x="926753" y="75679"/>
                    <a:pt x="922883" y="66452"/>
                    <a:pt x="916632" y="60499"/>
                  </a:cubicBezTo>
                  <a:cubicBezTo>
                    <a:pt x="910382" y="54546"/>
                    <a:pt x="902270" y="51569"/>
                    <a:pt x="892299" y="51569"/>
                  </a:cubicBezTo>
                  <a:cubicBezTo>
                    <a:pt x="879053" y="51569"/>
                    <a:pt x="867854" y="57522"/>
                    <a:pt x="858701" y="69428"/>
                  </a:cubicBezTo>
                  <a:cubicBezTo>
                    <a:pt x="849548" y="81335"/>
                    <a:pt x="843781" y="106114"/>
                    <a:pt x="841400" y="143768"/>
                  </a:cubicBezTo>
                  <a:cubicBezTo>
                    <a:pt x="857027" y="125313"/>
                    <a:pt x="876449" y="116086"/>
                    <a:pt x="899666" y="116086"/>
                  </a:cubicBezTo>
                  <a:cubicBezTo>
                    <a:pt x="925860" y="116086"/>
                    <a:pt x="948296" y="126057"/>
                    <a:pt x="966973" y="146000"/>
                  </a:cubicBezTo>
                  <a:cubicBezTo>
                    <a:pt x="985651" y="165943"/>
                    <a:pt x="994990" y="191691"/>
                    <a:pt x="994990" y="223242"/>
                  </a:cubicBezTo>
                  <a:cubicBezTo>
                    <a:pt x="994990" y="256729"/>
                    <a:pt x="985168" y="283592"/>
                    <a:pt x="965522" y="303833"/>
                  </a:cubicBezTo>
                  <a:cubicBezTo>
                    <a:pt x="945877" y="324073"/>
                    <a:pt x="920651" y="334194"/>
                    <a:pt x="889843" y="334194"/>
                  </a:cubicBezTo>
                  <a:cubicBezTo>
                    <a:pt x="856803" y="334194"/>
                    <a:pt x="829642" y="321357"/>
                    <a:pt x="808360" y="295684"/>
                  </a:cubicBezTo>
                  <a:cubicBezTo>
                    <a:pt x="787077" y="270011"/>
                    <a:pt x="776436" y="227930"/>
                    <a:pt x="776436" y="169441"/>
                  </a:cubicBezTo>
                  <a:cubicBezTo>
                    <a:pt x="776436" y="109463"/>
                    <a:pt x="787524" y="66229"/>
                    <a:pt x="809699" y="39737"/>
                  </a:cubicBezTo>
                  <a:cubicBezTo>
                    <a:pt x="831875" y="13246"/>
                    <a:pt x="860673" y="0"/>
                    <a:pt x="896094" y="0"/>
                  </a:cubicBezTo>
                  <a:close/>
                  <a:moveTo>
                    <a:pt x="367680" y="0"/>
                  </a:moveTo>
                  <a:cubicBezTo>
                    <a:pt x="398785" y="0"/>
                    <a:pt x="422932" y="7962"/>
                    <a:pt x="440122" y="23887"/>
                  </a:cubicBezTo>
                  <a:cubicBezTo>
                    <a:pt x="457312" y="39812"/>
                    <a:pt x="465906" y="59978"/>
                    <a:pt x="465906" y="84386"/>
                  </a:cubicBezTo>
                  <a:cubicBezTo>
                    <a:pt x="465906" y="99566"/>
                    <a:pt x="461962" y="113072"/>
                    <a:pt x="454075" y="124904"/>
                  </a:cubicBezTo>
                  <a:cubicBezTo>
                    <a:pt x="446187" y="136736"/>
                    <a:pt x="435099" y="145777"/>
                    <a:pt x="420811" y="152028"/>
                  </a:cubicBezTo>
                  <a:cubicBezTo>
                    <a:pt x="438969" y="159321"/>
                    <a:pt x="452772" y="169962"/>
                    <a:pt x="462223" y="183952"/>
                  </a:cubicBezTo>
                  <a:cubicBezTo>
                    <a:pt x="471674" y="197941"/>
                    <a:pt x="476399" y="214089"/>
                    <a:pt x="476399" y="232395"/>
                  </a:cubicBezTo>
                  <a:cubicBezTo>
                    <a:pt x="476399" y="262607"/>
                    <a:pt x="466762" y="287164"/>
                    <a:pt x="447489" y="306065"/>
                  </a:cubicBezTo>
                  <a:cubicBezTo>
                    <a:pt x="428216" y="324966"/>
                    <a:pt x="402580" y="334417"/>
                    <a:pt x="370582" y="334417"/>
                  </a:cubicBezTo>
                  <a:cubicBezTo>
                    <a:pt x="340816" y="334417"/>
                    <a:pt x="316037" y="326603"/>
                    <a:pt x="296242" y="310976"/>
                  </a:cubicBezTo>
                  <a:cubicBezTo>
                    <a:pt x="272876" y="292522"/>
                    <a:pt x="261193" y="267221"/>
                    <a:pt x="261193" y="235074"/>
                  </a:cubicBezTo>
                  <a:cubicBezTo>
                    <a:pt x="261193" y="217364"/>
                    <a:pt x="265584" y="201104"/>
                    <a:pt x="274365" y="186296"/>
                  </a:cubicBezTo>
                  <a:cubicBezTo>
                    <a:pt x="283146" y="171487"/>
                    <a:pt x="296986" y="160065"/>
                    <a:pt x="315888" y="152028"/>
                  </a:cubicBezTo>
                  <a:cubicBezTo>
                    <a:pt x="299665" y="145182"/>
                    <a:pt x="287871" y="135768"/>
                    <a:pt x="280504" y="123788"/>
                  </a:cubicBezTo>
                  <a:cubicBezTo>
                    <a:pt x="273137" y="111807"/>
                    <a:pt x="269453" y="98673"/>
                    <a:pt x="269453" y="84386"/>
                  </a:cubicBezTo>
                  <a:cubicBezTo>
                    <a:pt x="269453" y="59978"/>
                    <a:pt x="277974" y="39812"/>
                    <a:pt x="295015" y="23887"/>
                  </a:cubicBezTo>
                  <a:cubicBezTo>
                    <a:pt x="312055" y="7962"/>
                    <a:pt x="336277" y="0"/>
                    <a:pt x="367680" y="0"/>
                  </a:cubicBezTo>
                  <a:close/>
                  <a:moveTo>
                    <a:pt x="104924" y="0"/>
                  </a:moveTo>
                  <a:cubicBezTo>
                    <a:pt x="138113" y="0"/>
                    <a:pt x="165348" y="12836"/>
                    <a:pt x="186630" y="38509"/>
                  </a:cubicBezTo>
                  <a:cubicBezTo>
                    <a:pt x="207913" y="64182"/>
                    <a:pt x="218554" y="106412"/>
                    <a:pt x="218554" y="165199"/>
                  </a:cubicBezTo>
                  <a:cubicBezTo>
                    <a:pt x="218554" y="225028"/>
                    <a:pt x="207466" y="268188"/>
                    <a:pt x="185291" y="294680"/>
                  </a:cubicBezTo>
                  <a:cubicBezTo>
                    <a:pt x="163116" y="321171"/>
                    <a:pt x="134243" y="334417"/>
                    <a:pt x="98673" y="334417"/>
                  </a:cubicBezTo>
                  <a:cubicBezTo>
                    <a:pt x="73075" y="334417"/>
                    <a:pt x="52388" y="327608"/>
                    <a:pt x="36612" y="313990"/>
                  </a:cubicBezTo>
                  <a:cubicBezTo>
                    <a:pt x="20836" y="300372"/>
                    <a:pt x="10716" y="280020"/>
                    <a:pt x="6251" y="252933"/>
                  </a:cubicBezTo>
                  <a:lnTo>
                    <a:pt x="66973" y="246236"/>
                  </a:lnTo>
                  <a:cubicBezTo>
                    <a:pt x="68461" y="258589"/>
                    <a:pt x="72330" y="267742"/>
                    <a:pt x="78581" y="273695"/>
                  </a:cubicBezTo>
                  <a:cubicBezTo>
                    <a:pt x="84832" y="279648"/>
                    <a:pt x="93092" y="282625"/>
                    <a:pt x="103361" y="282625"/>
                  </a:cubicBezTo>
                  <a:cubicBezTo>
                    <a:pt x="116309" y="282625"/>
                    <a:pt x="127322" y="276672"/>
                    <a:pt x="136401" y="264765"/>
                  </a:cubicBezTo>
                  <a:cubicBezTo>
                    <a:pt x="145479" y="252859"/>
                    <a:pt x="151284" y="228154"/>
                    <a:pt x="153814" y="190649"/>
                  </a:cubicBezTo>
                  <a:cubicBezTo>
                    <a:pt x="138038" y="208955"/>
                    <a:pt x="118318" y="218108"/>
                    <a:pt x="94655" y="218108"/>
                  </a:cubicBezTo>
                  <a:cubicBezTo>
                    <a:pt x="68907" y="218108"/>
                    <a:pt x="46695" y="208173"/>
                    <a:pt x="28017" y="188305"/>
                  </a:cubicBezTo>
                  <a:cubicBezTo>
                    <a:pt x="9339" y="168436"/>
                    <a:pt x="0" y="142577"/>
                    <a:pt x="0" y="110728"/>
                  </a:cubicBezTo>
                  <a:cubicBezTo>
                    <a:pt x="0" y="77539"/>
                    <a:pt x="9860" y="50788"/>
                    <a:pt x="29580" y="30473"/>
                  </a:cubicBezTo>
                  <a:cubicBezTo>
                    <a:pt x="49299" y="10158"/>
                    <a:pt x="74414" y="0"/>
                    <a:pt x="1049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 xmlns:a16="http://schemas.microsoft.com/office/drawing/2014/main" id="{2BC372BA-1197-40DA-9C71-1A46B042FA04}"/>
                </a:ext>
              </a:extLst>
            </p:cNvPr>
            <p:cNvSpPr/>
            <p:nvPr/>
          </p:nvSpPr>
          <p:spPr>
            <a:xfrm>
              <a:off x="5134859" y="4438504"/>
              <a:ext cx="878627" cy="107907"/>
            </a:xfrm>
            <a:custGeom>
              <a:avLst/>
              <a:gdLst/>
              <a:ahLst/>
              <a:cxnLst/>
              <a:rect l="l" t="t" r="r" b="b"/>
              <a:pathLst>
                <a:path w="2755702" h="338436">
                  <a:moveTo>
                    <a:pt x="2649438" y="56257"/>
                  </a:moveTo>
                  <a:cubicBezTo>
                    <a:pt x="2641848" y="56257"/>
                    <a:pt x="2635076" y="58676"/>
                    <a:pt x="2629123" y="63513"/>
                  </a:cubicBezTo>
                  <a:cubicBezTo>
                    <a:pt x="2623170" y="68350"/>
                    <a:pt x="2618556" y="77019"/>
                    <a:pt x="2615282" y="89521"/>
                  </a:cubicBezTo>
                  <a:cubicBezTo>
                    <a:pt x="2610966" y="105743"/>
                    <a:pt x="2608808" y="133053"/>
                    <a:pt x="2608808" y="171450"/>
                  </a:cubicBezTo>
                  <a:cubicBezTo>
                    <a:pt x="2608808" y="209848"/>
                    <a:pt x="2610743" y="236228"/>
                    <a:pt x="2614613" y="250590"/>
                  </a:cubicBezTo>
                  <a:cubicBezTo>
                    <a:pt x="2618482" y="264952"/>
                    <a:pt x="2623356" y="274514"/>
                    <a:pt x="2629235" y="279276"/>
                  </a:cubicBezTo>
                  <a:cubicBezTo>
                    <a:pt x="2635114" y="284039"/>
                    <a:pt x="2641848" y="286420"/>
                    <a:pt x="2649438" y="286420"/>
                  </a:cubicBezTo>
                  <a:cubicBezTo>
                    <a:pt x="2657029" y="286420"/>
                    <a:pt x="2663800" y="284002"/>
                    <a:pt x="2669753" y="279165"/>
                  </a:cubicBezTo>
                  <a:cubicBezTo>
                    <a:pt x="2675706" y="274328"/>
                    <a:pt x="2680320" y="265659"/>
                    <a:pt x="2683594" y="253157"/>
                  </a:cubicBezTo>
                  <a:cubicBezTo>
                    <a:pt x="2687910" y="237084"/>
                    <a:pt x="2690068" y="209848"/>
                    <a:pt x="2690068" y="171450"/>
                  </a:cubicBezTo>
                  <a:cubicBezTo>
                    <a:pt x="2690068" y="133053"/>
                    <a:pt x="2688134" y="106673"/>
                    <a:pt x="2684264" y="92311"/>
                  </a:cubicBezTo>
                  <a:cubicBezTo>
                    <a:pt x="2680395" y="77949"/>
                    <a:pt x="2675520" y="68350"/>
                    <a:pt x="2669642" y="63513"/>
                  </a:cubicBezTo>
                  <a:cubicBezTo>
                    <a:pt x="2663763" y="58676"/>
                    <a:pt x="2657029" y="56257"/>
                    <a:pt x="2649438" y="56257"/>
                  </a:cubicBezTo>
                  <a:close/>
                  <a:moveTo>
                    <a:pt x="1754088" y="56257"/>
                  </a:moveTo>
                  <a:cubicBezTo>
                    <a:pt x="1746498" y="56257"/>
                    <a:pt x="1739726" y="58676"/>
                    <a:pt x="1733773" y="63513"/>
                  </a:cubicBezTo>
                  <a:cubicBezTo>
                    <a:pt x="1727820" y="68350"/>
                    <a:pt x="1723207" y="77019"/>
                    <a:pt x="1719932" y="89521"/>
                  </a:cubicBezTo>
                  <a:cubicBezTo>
                    <a:pt x="1715616" y="105743"/>
                    <a:pt x="1713458" y="133053"/>
                    <a:pt x="1713458" y="171450"/>
                  </a:cubicBezTo>
                  <a:cubicBezTo>
                    <a:pt x="1713458" y="209848"/>
                    <a:pt x="1715393" y="236228"/>
                    <a:pt x="1719263" y="250590"/>
                  </a:cubicBezTo>
                  <a:cubicBezTo>
                    <a:pt x="1723132" y="264952"/>
                    <a:pt x="1728006" y="274514"/>
                    <a:pt x="1733885" y="279276"/>
                  </a:cubicBezTo>
                  <a:cubicBezTo>
                    <a:pt x="1739764" y="284039"/>
                    <a:pt x="1746498" y="286420"/>
                    <a:pt x="1754088" y="286420"/>
                  </a:cubicBezTo>
                  <a:cubicBezTo>
                    <a:pt x="1761679" y="286420"/>
                    <a:pt x="1768450" y="284002"/>
                    <a:pt x="1774403" y="279165"/>
                  </a:cubicBezTo>
                  <a:cubicBezTo>
                    <a:pt x="1780357" y="274328"/>
                    <a:pt x="1784970" y="265659"/>
                    <a:pt x="1788244" y="253157"/>
                  </a:cubicBezTo>
                  <a:cubicBezTo>
                    <a:pt x="1792560" y="237084"/>
                    <a:pt x="1794718" y="209848"/>
                    <a:pt x="1794718" y="171450"/>
                  </a:cubicBezTo>
                  <a:cubicBezTo>
                    <a:pt x="1794718" y="133053"/>
                    <a:pt x="1792784" y="106673"/>
                    <a:pt x="1788914" y="92311"/>
                  </a:cubicBezTo>
                  <a:cubicBezTo>
                    <a:pt x="1785045" y="77949"/>
                    <a:pt x="1780170" y="68350"/>
                    <a:pt x="1774292" y="63513"/>
                  </a:cubicBezTo>
                  <a:cubicBezTo>
                    <a:pt x="1768413" y="58676"/>
                    <a:pt x="1761679" y="56257"/>
                    <a:pt x="1754088" y="56257"/>
                  </a:cubicBezTo>
                  <a:close/>
                  <a:moveTo>
                    <a:pt x="106263" y="56257"/>
                  </a:moveTo>
                  <a:cubicBezTo>
                    <a:pt x="98673" y="56257"/>
                    <a:pt x="91901" y="58676"/>
                    <a:pt x="85948" y="63513"/>
                  </a:cubicBezTo>
                  <a:cubicBezTo>
                    <a:pt x="79995" y="68350"/>
                    <a:pt x="75382" y="77019"/>
                    <a:pt x="72107" y="89521"/>
                  </a:cubicBezTo>
                  <a:cubicBezTo>
                    <a:pt x="67791" y="105743"/>
                    <a:pt x="65633" y="133053"/>
                    <a:pt x="65633" y="171450"/>
                  </a:cubicBezTo>
                  <a:cubicBezTo>
                    <a:pt x="65633" y="209848"/>
                    <a:pt x="67568" y="236228"/>
                    <a:pt x="71438" y="250590"/>
                  </a:cubicBezTo>
                  <a:cubicBezTo>
                    <a:pt x="75307" y="264952"/>
                    <a:pt x="80181" y="274514"/>
                    <a:pt x="86060" y="279276"/>
                  </a:cubicBezTo>
                  <a:cubicBezTo>
                    <a:pt x="91939" y="284039"/>
                    <a:pt x="98673" y="286420"/>
                    <a:pt x="106263" y="286420"/>
                  </a:cubicBezTo>
                  <a:cubicBezTo>
                    <a:pt x="113854" y="286420"/>
                    <a:pt x="120625" y="284002"/>
                    <a:pt x="126578" y="279165"/>
                  </a:cubicBezTo>
                  <a:cubicBezTo>
                    <a:pt x="132532" y="274328"/>
                    <a:pt x="137145" y="265659"/>
                    <a:pt x="140419" y="253157"/>
                  </a:cubicBezTo>
                  <a:cubicBezTo>
                    <a:pt x="144735" y="237084"/>
                    <a:pt x="146893" y="209848"/>
                    <a:pt x="146893" y="171450"/>
                  </a:cubicBezTo>
                  <a:cubicBezTo>
                    <a:pt x="146893" y="133053"/>
                    <a:pt x="144959" y="106673"/>
                    <a:pt x="141089" y="92311"/>
                  </a:cubicBezTo>
                  <a:cubicBezTo>
                    <a:pt x="137220" y="77949"/>
                    <a:pt x="132346" y="68350"/>
                    <a:pt x="126467" y="63513"/>
                  </a:cubicBezTo>
                  <a:cubicBezTo>
                    <a:pt x="120588" y="58676"/>
                    <a:pt x="113854" y="56257"/>
                    <a:pt x="106263" y="56257"/>
                  </a:cubicBezTo>
                  <a:close/>
                  <a:moveTo>
                    <a:pt x="2326853" y="10046"/>
                  </a:moveTo>
                  <a:lnTo>
                    <a:pt x="2492722" y="10046"/>
                  </a:lnTo>
                  <a:lnTo>
                    <a:pt x="2492722" y="68759"/>
                  </a:lnTo>
                  <a:lnTo>
                    <a:pt x="2374404" y="68759"/>
                  </a:lnTo>
                  <a:lnTo>
                    <a:pt x="2364581" y="124346"/>
                  </a:lnTo>
                  <a:cubicBezTo>
                    <a:pt x="2378571" y="117351"/>
                    <a:pt x="2392859" y="113854"/>
                    <a:pt x="2407444" y="113854"/>
                  </a:cubicBezTo>
                  <a:cubicBezTo>
                    <a:pt x="2435275" y="113854"/>
                    <a:pt x="2458864" y="123974"/>
                    <a:pt x="2478212" y="144215"/>
                  </a:cubicBezTo>
                  <a:cubicBezTo>
                    <a:pt x="2497559" y="164456"/>
                    <a:pt x="2507233" y="190724"/>
                    <a:pt x="2507233" y="223019"/>
                  </a:cubicBezTo>
                  <a:cubicBezTo>
                    <a:pt x="2507233" y="249957"/>
                    <a:pt x="2499420" y="273993"/>
                    <a:pt x="2483793" y="295127"/>
                  </a:cubicBezTo>
                  <a:cubicBezTo>
                    <a:pt x="2462510" y="323999"/>
                    <a:pt x="2432968" y="338436"/>
                    <a:pt x="2395165" y="338436"/>
                  </a:cubicBezTo>
                  <a:cubicBezTo>
                    <a:pt x="2364953" y="338436"/>
                    <a:pt x="2340322" y="330324"/>
                    <a:pt x="2321272" y="314102"/>
                  </a:cubicBezTo>
                  <a:cubicBezTo>
                    <a:pt x="2302222" y="297880"/>
                    <a:pt x="2290837" y="276077"/>
                    <a:pt x="2287116" y="248692"/>
                  </a:cubicBezTo>
                  <a:lnTo>
                    <a:pt x="2349624" y="242218"/>
                  </a:lnTo>
                  <a:cubicBezTo>
                    <a:pt x="2351410" y="256357"/>
                    <a:pt x="2356693" y="267556"/>
                    <a:pt x="2365474" y="275816"/>
                  </a:cubicBezTo>
                  <a:cubicBezTo>
                    <a:pt x="2374255" y="284076"/>
                    <a:pt x="2384375" y="288206"/>
                    <a:pt x="2395835" y="288206"/>
                  </a:cubicBezTo>
                  <a:cubicBezTo>
                    <a:pt x="2408932" y="288206"/>
                    <a:pt x="2420020" y="282886"/>
                    <a:pt x="2429098" y="272244"/>
                  </a:cubicBezTo>
                  <a:cubicBezTo>
                    <a:pt x="2438177" y="261603"/>
                    <a:pt x="2442716" y="245567"/>
                    <a:pt x="2442716" y="224136"/>
                  </a:cubicBezTo>
                  <a:cubicBezTo>
                    <a:pt x="2442716" y="204044"/>
                    <a:pt x="2438214" y="188975"/>
                    <a:pt x="2429210" y="178929"/>
                  </a:cubicBezTo>
                  <a:cubicBezTo>
                    <a:pt x="2420206" y="168883"/>
                    <a:pt x="2408486" y="163860"/>
                    <a:pt x="2394049" y="163860"/>
                  </a:cubicBezTo>
                  <a:cubicBezTo>
                    <a:pt x="2376041" y="163860"/>
                    <a:pt x="2359893" y="171823"/>
                    <a:pt x="2345606" y="187747"/>
                  </a:cubicBezTo>
                  <a:lnTo>
                    <a:pt x="2294706" y="180380"/>
                  </a:lnTo>
                  <a:close/>
                  <a:moveTo>
                    <a:pt x="936203" y="10046"/>
                  </a:moveTo>
                  <a:lnTo>
                    <a:pt x="1102072" y="10046"/>
                  </a:lnTo>
                  <a:lnTo>
                    <a:pt x="1102072" y="68759"/>
                  </a:lnTo>
                  <a:lnTo>
                    <a:pt x="983754" y="68759"/>
                  </a:lnTo>
                  <a:lnTo>
                    <a:pt x="973931" y="124346"/>
                  </a:lnTo>
                  <a:cubicBezTo>
                    <a:pt x="987921" y="117351"/>
                    <a:pt x="1002209" y="113854"/>
                    <a:pt x="1016794" y="113854"/>
                  </a:cubicBezTo>
                  <a:cubicBezTo>
                    <a:pt x="1044625" y="113854"/>
                    <a:pt x="1068214" y="123974"/>
                    <a:pt x="1087562" y="144215"/>
                  </a:cubicBezTo>
                  <a:cubicBezTo>
                    <a:pt x="1106909" y="164456"/>
                    <a:pt x="1116583" y="190724"/>
                    <a:pt x="1116583" y="223019"/>
                  </a:cubicBezTo>
                  <a:cubicBezTo>
                    <a:pt x="1116583" y="249957"/>
                    <a:pt x="1108770" y="273993"/>
                    <a:pt x="1093143" y="295127"/>
                  </a:cubicBezTo>
                  <a:cubicBezTo>
                    <a:pt x="1071860" y="323999"/>
                    <a:pt x="1042318" y="338436"/>
                    <a:pt x="1004516" y="338436"/>
                  </a:cubicBezTo>
                  <a:cubicBezTo>
                    <a:pt x="974303" y="338436"/>
                    <a:pt x="949672" y="330324"/>
                    <a:pt x="930622" y="314102"/>
                  </a:cubicBezTo>
                  <a:cubicBezTo>
                    <a:pt x="911572" y="297880"/>
                    <a:pt x="900187" y="276077"/>
                    <a:pt x="896466" y="248692"/>
                  </a:cubicBezTo>
                  <a:lnTo>
                    <a:pt x="958974" y="242218"/>
                  </a:lnTo>
                  <a:cubicBezTo>
                    <a:pt x="960760" y="256357"/>
                    <a:pt x="966043" y="267556"/>
                    <a:pt x="974824" y="275816"/>
                  </a:cubicBezTo>
                  <a:cubicBezTo>
                    <a:pt x="983605" y="284076"/>
                    <a:pt x="993725" y="288206"/>
                    <a:pt x="1005185" y="288206"/>
                  </a:cubicBezTo>
                  <a:cubicBezTo>
                    <a:pt x="1018282" y="288206"/>
                    <a:pt x="1029370" y="282886"/>
                    <a:pt x="1038448" y="272244"/>
                  </a:cubicBezTo>
                  <a:cubicBezTo>
                    <a:pt x="1047527" y="261603"/>
                    <a:pt x="1052066" y="245567"/>
                    <a:pt x="1052066" y="224136"/>
                  </a:cubicBezTo>
                  <a:cubicBezTo>
                    <a:pt x="1052066" y="204044"/>
                    <a:pt x="1047564" y="188975"/>
                    <a:pt x="1038560" y="178929"/>
                  </a:cubicBezTo>
                  <a:cubicBezTo>
                    <a:pt x="1029556" y="168883"/>
                    <a:pt x="1017836" y="163860"/>
                    <a:pt x="1003399" y="163860"/>
                  </a:cubicBezTo>
                  <a:cubicBezTo>
                    <a:pt x="985391" y="163860"/>
                    <a:pt x="969243" y="171823"/>
                    <a:pt x="954956" y="187747"/>
                  </a:cubicBezTo>
                  <a:lnTo>
                    <a:pt x="904057" y="180380"/>
                  </a:lnTo>
                  <a:close/>
                  <a:moveTo>
                    <a:pt x="2649438" y="4242"/>
                  </a:moveTo>
                  <a:cubicBezTo>
                    <a:pt x="2681139" y="4242"/>
                    <a:pt x="2705919" y="15553"/>
                    <a:pt x="2723778" y="38175"/>
                  </a:cubicBezTo>
                  <a:cubicBezTo>
                    <a:pt x="2745060" y="64964"/>
                    <a:pt x="2755702" y="109389"/>
                    <a:pt x="2755702" y="171450"/>
                  </a:cubicBezTo>
                  <a:cubicBezTo>
                    <a:pt x="2755702" y="233363"/>
                    <a:pt x="2744986" y="277863"/>
                    <a:pt x="2723555" y="304949"/>
                  </a:cubicBezTo>
                  <a:cubicBezTo>
                    <a:pt x="2705844" y="327274"/>
                    <a:pt x="2681139" y="338436"/>
                    <a:pt x="2649438" y="338436"/>
                  </a:cubicBezTo>
                  <a:cubicBezTo>
                    <a:pt x="2617589" y="338436"/>
                    <a:pt x="2591916" y="326195"/>
                    <a:pt x="2572420" y="301712"/>
                  </a:cubicBezTo>
                  <a:cubicBezTo>
                    <a:pt x="2552923" y="277230"/>
                    <a:pt x="2543175" y="233586"/>
                    <a:pt x="2543175" y="170781"/>
                  </a:cubicBezTo>
                  <a:cubicBezTo>
                    <a:pt x="2543175" y="109166"/>
                    <a:pt x="2553891" y="64815"/>
                    <a:pt x="2575322" y="37728"/>
                  </a:cubicBezTo>
                  <a:cubicBezTo>
                    <a:pt x="2593032" y="15404"/>
                    <a:pt x="2617738" y="4242"/>
                    <a:pt x="2649438" y="4242"/>
                  </a:cubicBezTo>
                  <a:close/>
                  <a:moveTo>
                    <a:pt x="2014835" y="4242"/>
                  </a:moveTo>
                  <a:lnTo>
                    <a:pt x="2065734" y="4242"/>
                  </a:lnTo>
                  <a:lnTo>
                    <a:pt x="2065734" y="332855"/>
                  </a:lnTo>
                  <a:lnTo>
                    <a:pt x="2003003" y="332855"/>
                  </a:lnTo>
                  <a:lnTo>
                    <a:pt x="2003003" y="96441"/>
                  </a:lnTo>
                  <a:cubicBezTo>
                    <a:pt x="1980084" y="117872"/>
                    <a:pt x="1953072" y="133723"/>
                    <a:pt x="1921966" y="143992"/>
                  </a:cubicBezTo>
                  <a:lnTo>
                    <a:pt x="1921966" y="87065"/>
                  </a:lnTo>
                  <a:cubicBezTo>
                    <a:pt x="1938338" y="81707"/>
                    <a:pt x="1956123" y="71550"/>
                    <a:pt x="1975321" y="56592"/>
                  </a:cubicBezTo>
                  <a:cubicBezTo>
                    <a:pt x="1994520" y="41635"/>
                    <a:pt x="2007691" y="24185"/>
                    <a:pt x="2014835" y="4242"/>
                  </a:cubicBezTo>
                  <a:close/>
                  <a:moveTo>
                    <a:pt x="1754088" y="4242"/>
                  </a:moveTo>
                  <a:cubicBezTo>
                    <a:pt x="1785789" y="4242"/>
                    <a:pt x="1810569" y="15553"/>
                    <a:pt x="1828428" y="38175"/>
                  </a:cubicBezTo>
                  <a:cubicBezTo>
                    <a:pt x="1849710" y="64964"/>
                    <a:pt x="1860352" y="109389"/>
                    <a:pt x="1860352" y="171450"/>
                  </a:cubicBezTo>
                  <a:cubicBezTo>
                    <a:pt x="1860352" y="233363"/>
                    <a:pt x="1849636" y="277863"/>
                    <a:pt x="1828205" y="304949"/>
                  </a:cubicBezTo>
                  <a:cubicBezTo>
                    <a:pt x="1810494" y="327274"/>
                    <a:pt x="1785789" y="338436"/>
                    <a:pt x="1754088" y="338436"/>
                  </a:cubicBezTo>
                  <a:cubicBezTo>
                    <a:pt x="1722239" y="338436"/>
                    <a:pt x="1696566" y="326195"/>
                    <a:pt x="1677070" y="301712"/>
                  </a:cubicBezTo>
                  <a:cubicBezTo>
                    <a:pt x="1657573" y="277230"/>
                    <a:pt x="1647825" y="233586"/>
                    <a:pt x="1647825" y="170781"/>
                  </a:cubicBezTo>
                  <a:cubicBezTo>
                    <a:pt x="1647825" y="109166"/>
                    <a:pt x="1658541" y="64815"/>
                    <a:pt x="1679972" y="37728"/>
                  </a:cubicBezTo>
                  <a:cubicBezTo>
                    <a:pt x="1697682" y="15404"/>
                    <a:pt x="1722388" y="4242"/>
                    <a:pt x="1754088" y="4242"/>
                  </a:cubicBezTo>
                  <a:close/>
                  <a:moveTo>
                    <a:pt x="746448" y="4242"/>
                  </a:moveTo>
                  <a:cubicBezTo>
                    <a:pt x="778743" y="4242"/>
                    <a:pt x="804118" y="12949"/>
                    <a:pt x="822573" y="30361"/>
                  </a:cubicBezTo>
                  <a:cubicBezTo>
                    <a:pt x="841028" y="47774"/>
                    <a:pt x="850255" y="69429"/>
                    <a:pt x="850255" y="95325"/>
                  </a:cubicBezTo>
                  <a:cubicBezTo>
                    <a:pt x="850255" y="110059"/>
                    <a:pt x="847613" y="124086"/>
                    <a:pt x="842330" y="137406"/>
                  </a:cubicBezTo>
                  <a:cubicBezTo>
                    <a:pt x="837047" y="150726"/>
                    <a:pt x="828675" y="164679"/>
                    <a:pt x="817215" y="179264"/>
                  </a:cubicBezTo>
                  <a:cubicBezTo>
                    <a:pt x="809625" y="188938"/>
                    <a:pt x="795933" y="202853"/>
                    <a:pt x="776139" y="221010"/>
                  </a:cubicBezTo>
                  <a:cubicBezTo>
                    <a:pt x="756345" y="239167"/>
                    <a:pt x="743806" y="251222"/>
                    <a:pt x="738522" y="257175"/>
                  </a:cubicBezTo>
                  <a:cubicBezTo>
                    <a:pt x="733239" y="263129"/>
                    <a:pt x="728960" y="268933"/>
                    <a:pt x="725686" y="274588"/>
                  </a:cubicBezTo>
                  <a:lnTo>
                    <a:pt x="850255" y="274588"/>
                  </a:lnTo>
                  <a:lnTo>
                    <a:pt x="850255" y="332855"/>
                  </a:lnTo>
                  <a:lnTo>
                    <a:pt x="630362" y="332855"/>
                  </a:lnTo>
                  <a:cubicBezTo>
                    <a:pt x="632743" y="310828"/>
                    <a:pt x="639887" y="289955"/>
                    <a:pt x="651793" y="270235"/>
                  </a:cubicBezTo>
                  <a:cubicBezTo>
                    <a:pt x="663699" y="250515"/>
                    <a:pt x="687214" y="224359"/>
                    <a:pt x="722337" y="191766"/>
                  </a:cubicBezTo>
                  <a:cubicBezTo>
                    <a:pt x="750615" y="165423"/>
                    <a:pt x="767953" y="147564"/>
                    <a:pt x="774353" y="138187"/>
                  </a:cubicBezTo>
                  <a:cubicBezTo>
                    <a:pt x="782985" y="125239"/>
                    <a:pt x="787301" y="112440"/>
                    <a:pt x="787301" y="99790"/>
                  </a:cubicBezTo>
                  <a:cubicBezTo>
                    <a:pt x="787301" y="85800"/>
                    <a:pt x="783543" y="75047"/>
                    <a:pt x="776027" y="67531"/>
                  </a:cubicBezTo>
                  <a:cubicBezTo>
                    <a:pt x="768511" y="60015"/>
                    <a:pt x="758131" y="56257"/>
                    <a:pt x="744885" y="56257"/>
                  </a:cubicBezTo>
                  <a:cubicBezTo>
                    <a:pt x="731788" y="56257"/>
                    <a:pt x="721370" y="60201"/>
                    <a:pt x="713631" y="68089"/>
                  </a:cubicBezTo>
                  <a:cubicBezTo>
                    <a:pt x="705892" y="75977"/>
                    <a:pt x="701427" y="89074"/>
                    <a:pt x="700236" y="107380"/>
                  </a:cubicBezTo>
                  <a:lnTo>
                    <a:pt x="637729" y="101129"/>
                  </a:lnTo>
                  <a:cubicBezTo>
                    <a:pt x="641449" y="66601"/>
                    <a:pt x="653132" y="41821"/>
                    <a:pt x="672778" y="26790"/>
                  </a:cubicBezTo>
                  <a:cubicBezTo>
                    <a:pt x="692423" y="11758"/>
                    <a:pt x="716980" y="4242"/>
                    <a:pt x="746448" y="4242"/>
                  </a:cubicBezTo>
                  <a:close/>
                  <a:moveTo>
                    <a:pt x="367010" y="4242"/>
                  </a:moveTo>
                  <a:lnTo>
                    <a:pt x="417909" y="4242"/>
                  </a:lnTo>
                  <a:lnTo>
                    <a:pt x="417909" y="332855"/>
                  </a:lnTo>
                  <a:lnTo>
                    <a:pt x="355178" y="332855"/>
                  </a:lnTo>
                  <a:lnTo>
                    <a:pt x="355178" y="96441"/>
                  </a:lnTo>
                  <a:cubicBezTo>
                    <a:pt x="332259" y="117872"/>
                    <a:pt x="305247" y="133723"/>
                    <a:pt x="274141" y="143992"/>
                  </a:cubicBezTo>
                  <a:lnTo>
                    <a:pt x="274141" y="87065"/>
                  </a:lnTo>
                  <a:cubicBezTo>
                    <a:pt x="290513" y="81707"/>
                    <a:pt x="308298" y="71550"/>
                    <a:pt x="327496" y="56592"/>
                  </a:cubicBezTo>
                  <a:cubicBezTo>
                    <a:pt x="346695" y="41635"/>
                    <a:pt x="359866" y="24185"/>
                    <a:pt x="367010" y="4242"/>
                  </a:cubicBezTo>
                  <a:close/>
                  <a:moveTo>
                    <a:pt x="106263" y="4242"/>
                  </a:moveTo>
                  <a:cubicBezTo>
                    <a:pt x="137964" y="4242"/>
                    <a:pt x="162744" y="15553"/>
                    <a:pt x="180603" y="38175"/>
                  </a:cubicBezTo>
                  <a:cubicBezTo>
                    <a:pt x="201885" y="64964"/>
                    <a:pt x="212527" y="109389"/>
                    <a:pt x="212527" y="171450"/>
                  </a:cubicBezTo>
                  <a:cubicBezTo>
                    <a:pt x="212527" y="233363"/>
                    <a:pt x="201811" y="277863"/>
                    <a:pt x="180380" y="304949"/>
                  </a:cubicBezTo>
                  <a:cubicBezTo>
                    <a:pt x="162669" y="327274"/>
                    <a:pt x="137964" y="338436"/>
                    <a:pt x="106263" y="338436"/>
                  </a:cubicBezTo>
                  <a:cubicBezTo>
                    <a:pt x="74414" y="338436"/>
                    <a:pt x="48741" y="326195"/>
                    <a:pt x="29245" y="301712"/>
                  </a:cubicBezTo>
                  <a:cubicBezTo>
                    <a:pt x="9748" y="277230"/>
                    <a:pt x="0" y="233586"/>
                    <a:pt x="0" y="170781"/>
                  </a:cubicBezTo>
                  <a:cubicBezTo>
                    <a:pt x="0" y="109166"/>
                    <a:pt x="10716" y="64815"/>
                    <a:pt x="32147" y="37728"/>
                  </a:cubicBezTo>
                  <a:cubicBezTo>
                    <a:pt x="49858" y="15404"/>
                    <a:pt x="74563" y="4242"/>
                    <a:pt x="106263" y="4242"/>
                  </a:cubicBezTo>
                  <a:close/>
                  <a:moveTo>
                    <a:pt x="2223343" y="0"/>
                  </a:moveTo>
                  <a:lnTo>
                    <a:pt x="2270447" y="0"/>
                  </a:lnTo>
                  <a:lnTo>
                    <a:pt x="2188518" y="338436"/>
                  </a:lnTo>
                  <a:lnTo>
                    <a:pt x="2142306" y="338436"/>
                  </a:lnTo>
                  <a:close/>
                  <a:moveTo>
                    <a:pt x="575518" y="0"/>
                  </a:moveTo>
                  <a:lnTo>
                    <a:pt x="622622" y="0"/>
                  </a:lnTo>
                  <a:lnTo>
                    <a:pt x="540693" y="338436"/>
                  </a:lnTo>
                  <a:lnTo>
                    <a:pt x="494482" y="3384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 xmlns:a16="http://schemas.microsoft.com/office/drawing/2014/main" id="{FE067E47-DC70-4278-8142-C2290CC700E0}"/>
                </a:ext>
              </a:extLst>
            </p:cNvPr>
            <p:cNvSpPr/>
            <p:nvPr/>
          </p:nvSpPr>
          <p:spPr>
            <a:xfrm>
              <a:off x="4171483" y="4932898"/>
              <a:ext cx="882826" cy="107907"/>
            </a:xfrm>
            <a:custGeom>
              <a:avLst/>
              <a:gdLst/>
              <a:ahLst/>
              <a:cxnLst/>
              <a:rect l="l" t="t" r="r" b="b"/>
              <a:pathLst>
                <a:path w="2768872" h="338436">
                  <a:moveTo>
                    <a:pt x="1943472" y="81930"/>
                  </a:moveTo>
                  <a:lnTo>
                    <a:pt x="1899270" y="203374"/>
                  </a:lnTo>
                  <a:lnTo>
                    <a:pt x="1988567" y="203374"/>
                  </a:lnTo>
                  <a:close/>
                  <a:moveTo>
                    <a:pt x="1100360" y="60946"/>
                  </a:moveTo>
                  <a:lnTo>
                    <a:pt x="1100360" y="143992"/>
                  </a:lnTo>
                  <a:lnTo>
                    <a:pt x="1149250" y="143992"/>
                  </a:lnTo>
                  <a:cubicBezTo>
                    <a:pt x="1180951" y="143992"/>
                    <a:pt x="1200745" y="142652"/>
                    <a:pt x="1208633" y="139973"/>
                  </a:cubicBezTo>
                  <a:cubicBezTo>
                    <a:pt x="1216521" y="137294"/>
                    <a:pt x="1222697" y="132681"/>
                    <a:pt x="1227162" y="126132"/>
                  </a:cubicBezTo>
                  <a:cubicBezTo>
                    <a:pt x="1231627" y="119584"/>
                    <a:pt x="1233859" y="111398"/>
                    <a:pt x="1233859" y="101576"/>
                  </a:cubicBezTo>
                  <a:cubicBezTo>
                    <a:pt x="1233859" y="90562"/>
                    <a:pt x="1230920" y="81670"/>
                    <a:pt x="1225041" y="74898"/>
                  </a:cubicBezTo>
                  <a:cubicBezTo>
                    <a:pt x="1219162" y="68127"/>
                    <a:pt x="1210865" y="63848"/>
                    <a:pt x="1200150" y="62062"/>
                  </a:cubicBezTo>
                  <a:cubicBezTo>
                    <a:pt x="1194792" y="61318"/>
                    <a:pt x="1178718" y="60946"/>
                    <a:pt x="1151929" y="60946"/>
                  </a:cubicBezTo>
                  <a:close/>
                  <a:moveTo>
                    <a:pt x="493811" y="56481"/>
                  </a:moveTo>
                  <a:cubicBezTo>
                    <a:pt x="466576" y="56481"/>
                    <a:pt x="444624" y="65820"/>
                    <a:pt x="427955" y="84498"/>
                  </a:cubicBezTo>
                  <a:cubicBezTo>
                    <a:pt x="411286" y="103176"/>
                    <a:pt x="402952" y="131341"/>
                    <a:pt x="402952" y="168995"/>
                  </a:cubicBezTo>
                  <a:cubicBezTo>
                    <a:pt x="402952" y="206053"/>
                    <a:pt x="411509" y="234144"/>
                    <a:pt x="428625" y="253269"/>
                  </a:cubicBezTo>
                  <a:cubicBezTo>
                    <a:pt x="445740" y="272393"/>
                    <a:pt x="467469" y="281955"/>
                    <a:pt x="493811" y="281955"/>
                  </a:cubicBezTo>
                  <a:cubicBezTo>
                    <a:pt x="520154" y="281955"/>
                    <a:pt x="541771" y="272468"/>
                    <a:pt x="558663" y="253492"/>
                  </a:cubicBezTo>
                  <a:cubicBezTo>
                    <a:pt x="575555" y="234516"/>
                    <a:pt x="584001" y="206053"/>
                    <a:pt x="584001" y="168102"/>
                  </a:cubicBezTo>
                  <a:cubicBezTo>
                    <a:pt x="584001" y="130597"/>
                    <a:pt x="575778" y="102617"/>
                    <a:pt x="559333" y="84163"/>
                  </a:cubicBezTo>
                  <a:cubicBezTo>
                    <a:pt x="542887" y="65708"/>
                    <a:pt x="521047" y="56481"/>
                    <a:pt x="493811" y="56481"/>
                  </a:cubicBezTo>
                  <a:close/>
                  <a:moveTo>
                    <a:pt x="2519957" y="5582"/>
                  </a:moveTo>
                  <a:lnTo>
                    <a:pt x="2762622" y="5582"/>
                  </a:lnTo>
                  <a:lnTo>
                    <a:pt x="2762622" y="60946"/>
                  </a:lnTo>
                  <a:lnTo>
                    <a:pt x="2586037" y="60946"/>
                  </a:lnTo>
                  <a:lnTo>
                    <a:pt x="2586037" y="133499"/>
                  </a:lnTo>
                  <a:lnTo>
                    <a:pt x="2750343" y="133499"/>
                  </a:lnTo>
                  <a:lnTo>
                    <a:pt x="2750343" y="188640"/>
                  </a:lnTo>
                  <a:lnTo>
                    <a:pt x="2586037" y="188640"/>
                  </a:lnTo>
                  <a:lnTo>
                    <a:pt x="2586037" y="277714"/>
                  </a:lnTo>
                  <a:lnTo>
                    <a:pt x="2768872" y="277714"/>
                  </a:lnTo>
                  <a:lnTo>
                    <a:pt x="2768872" y="332855"/>
                  </a:lnTo>
                  <a:lnTo>
                    <a:pt x="2519957" y="332855"/>
                  </a:lnTo>
                  <a:close/>
                  <a:moveTo>
                    <a:pt x="2128539" y="5582"/>
                  </a:moveTo>
                  <a:lnTo>
                    <a:pt x="2227436" y="5582"/>
                  </a:lnTo>
                  <a:lnTo>
                    <a:pt x="2286818" y="228824"/>
                  </a:lnTo>
                  <a:lnTo>
                    <a:pt x="2345531" y="5582"/>
                  </a:lnTo>
                  <a:lnTo>
                    <a:pt x="2444650" y="5582"/>
                  </a:lnTo>
                  <a:lnTo>
                    <a:pt x="2444650" y="332855"/>
                  </a:lnTo>
                  <a:lnTo>
                    <a:pt x="2383259" y="332855"/>
                  </a:lnTo>
                  <a:lnTo>
                    <a:pt x="2383259" y="75233"/>
                  </a:lnTo>
                  <a:lnTo>
                    <a:pt x="2318295" y="332855"/>
                  </a:lnTo>
                  <a:lnTo>
                    <a:pt x="2254671" y="332855"/>
                  </a:lnTo>
                  <a:lnTo>
                    <a:pt x="2189931" y="75233"/>
                  </a:lnTo>
                  <a:lnTo>
                    <a:pt x="2189931" y="332855"/>
                  </a:lnTo>
                  <a:lnTo>
                    <a:pt x="2128539" y="332855"/>
                  </a:lnTo>
                  <a:close/>
                  <a:moveTo>
                    <a:pt x="1909316" y="5582"/>
                  </a:moveTo>
                  <a:lnTo>
                    <a:pt x="1979190" y="5582"/>
                  </a:lnTo>
                  <a:lnTo>
                    <a:pt x="2110233" y="332855"/>
                  </a:lnTo>
                  <a:lnTo>
                    <a:pt x="2038349" y="332855"/>
                  </a:lnTo>
                  <a:lnTo>
                    <a:pt x="2009774" y="258515"/>
                  </a:lnTo>
                  <a:lnTo>
                    <a:pt x="1878955" y="258515"/>
                  </a:lnTo>
                  <a:lnTo>
                    <a:pt x="1851942" y="332855"/>
                  </a:lnTo>
                  <a:lnTo>
                    <a:pt x="1781844" y="332855"/>
                  </a:lnTo>
                  <a:close/>
                  <a:moveTo>
                    <a:pt x="1482402" y="5582"/>
                  </a:moveTo>
                  <a:lnTo>
                    <a:pt x="1546696" y="5582"/>
                  </a:lnTo>
                  <a:lnTo>
                    <a:pt x="1680641" y="224136"/>
                  </a:lnTo>
                  <a:lnTo>
                    <a:pt x="1680641" y="5582"/>
                  </a:lnTo>
                  <a:lnTo>
                    <a:pt x="1742033" y="5582"/>
                  </a:lnTo>
                  <a:lnTo>
                    <a:pt x="1742033" y="332855"/>
                  </a:lnTo>
                  <a:lnTo>
                    <a:pt x="1675730" y="332855"/>
                  </a:lnTo>
                  <a:lnTo>
                    <a:pt x="1543794" y="119435"/>
                  </a:lnTo>
                  <a:lnTo>
                    <a:pt x="1543794" y="332855"/>
                  </a:lnTo>
                  <a:lnTo>
                    <a:pt x="1482402" y="332855"/>
                  </a:lnTo>
                  <a:close/>
                  <a:moveTo>
                    <a:pt x="1034281" y="5582"/>
                  </a:moveTo>
                  <a:lnTo>
                    <a:pt x="1173360" y="5582"/>
                  </a:lnTo>
                  <a:cubicBezTo>
                    <a:pt x="1208335" y="5582"/>
                    <a:pt x="1233747" y="8521"/>
                    <a:pt x="1249598" y="14400"/>
                  </a:cubicBezTo>
                  <a:cubicBezTo>
                    <a:pt x="1265448" y="20278"/>
                    <a:pt x="1278135" y="30733"/>
                    <a:pt x="1287660" y="45765"/>
                  </a:cubicBezTo>
                  <a:cubicBezTo>
                    <a:pt x="1297185" y="60797"/>
                    <a:pt x="1301948" y="77986"/>
                    <a:pt x="1301948" y="97334"/>
                  </a:cubicBezTo>
                  <a:cubicBezTo>
                    <a:pt x="1301948" y="121891"/>
                    <a:pt x="1294730" y="142169"/>
                    <a:pt x="1280293" y="158168"/>
                  </a:cubicBezTo>
                  <a:cubicBezTo>
                    <a:pt x="1265857" y="174167"/>
                    <a:pt x="1244277" y="184250"/>
                    <a:pt x="1215553" y="188417"/>
                  </a:cubicBezTo>
                  <a:cubicBezTo>
                    <a:pt x="1229841" y="196751"/>
                    <a:pt x="1241635" y="205904"/>
                    <a:pt x="1250937" y="215876"/>
                  </a:cubicBezTo>
                  <a:cubicBezTo>
                    <a:pt x="1260239" y="225847"/>
                    <a:pt x="1272778" y="243558"/>
                    <a:pt x="1288553" y="269007"/>
                  </a:cubicBezTo>
                  <a:lnTo>
                    <a:pt x="1328514" y="332855"/>
                  </a:lnTo>
                  <a:lnTo>
                    <a:pt x="1249486" y="332855"/>
                  </a:lnTo>
                  <a:lnTo>
                    <a:pt x="1201712" y="261640"/>
                  </a:lnTo>
                  <a:cubicBezTo>
                    <a:pt x="1184746" y="236191"/>
                    <a:pt x="1173137" y="220154"/>
                    <a:pt x="1166886" y="213532"/>
                  </a:cubicBezTo>
                  <a:cubicBezTo>
                    <a:pt x="1160636" y="206909"/>
                    <a:pt x="1154013" y="202370"/>
                    <a:pt x="1147018" y="199914"/>
                  </a:cubicBezTo>
                  <a:cubicBezTo>
                    <a:pt x="1140023" y="197458"/>
                    <a:pt x="1128935" y="196230"/>
                    <a:pt x="1113755" y="196230"/>
                  </a:cubicBezTo>
                  <a:lnTo>
                    <a:pt x="1100360" y="196230"/>
                  </a:lnTo>
                  <a:lnTo>
                    <a:pt x="1100360" y="332855"/>
                  </a:lnTo>
                  <a:lnTo>
                    <a:pt x="1034281" y="332855"/>
                  </a:lnTo>
                  <a:close/>
                  <a:moveTo>
                    <a:pt x="700236" y="5582"/>
                  </a:moveTo>
                  <a:lnTo>
                    <a:pt x="766315" y="5582"/>
                  </a:lnTo>
                  <a:lnTo>
                    <a:pt x="766315" y="182836"/>
                  </a:lnTo>
                  <a:cubicBezTo>
                    <a:pt x="766315" y="210964"/>
                    <a:pt x="767134" y="229196"/>
                    <a:pt x="768771" y="237530"/>
                  </a:cubicBezTo>
                  <a:cubicBezTo>
                    <a:pt x="771599" y="250925"/>
                    <a:pt x="778333" y="261678"/>
                    <a:pt x="788975" y="269789"/>
                  </a:cubicBezTo>
                  <a:cubicBezTo>
                    <a:pt x="799616" y="277900"/>
                    <a:pt x="814164" y="281955"/>
                    <a:pt x="832618" y="281955"/>
                  </a:cubicBezTo>
                  <a:cubicBezTo>
                    <a:pt x="851371" y="281955"/>
                    <a:pt x="865510" y="278123"/>
                    <a:pt x="875034" y="270458"/>
                  </a:cubicBezTo>
                  <a:cubicBezTo>
                    <a:pt x="884560" y="262794"/>
                    <a:pt x="890289" y="253380"/>
                    <a:pt x="892224" y="242218"/>
                  </a:cubicBezTo>
                  <a:cubicBezTo>
                    <a:pt x="894159" y="231056"/>
                    <a:pt x="895126" y="212527"/>
                    <a:pt x="895126" y="186631"/>
                  </a:cubicBezTo>
                  <a:lnTo>
                    <a:pt x="895126" y="5582"/>
                  </a:lnTo>
                  <a:lnTo>
                    <a:pt x="961206" y="5582"/>
                  </a:lnTo>
                  <a:lnTo>
                    <a:pt x="961206" y="177478"/>
                  </a:lnTo>
                  <a:cubicBezTo>
                    <a:pt x="961206" y="216769"/>
                    <a:pt x="959420" y="244525"/>
                    <a:pt x="955848" y="260747"/>
                  </a:cubicBezTo>
                  <a:cubicBezTo>
                    <a:pt x="952276" y="276970"/>
                    <a:pt x="945691" y="290662"/>
                    <a:pt x="936091" y="301824"/>
                  </a:cubicBezTo>
                  <a:cubicBezTo>
                    <a:pt x="926492" y="312986"/>
                    <a:pt x="913655" y="321878"/>
                    <a:pt x="897582" y="328501"/>
                  </a:cubicBezTo>
                  <a:cubicBezTo>
                    <a:pt x="881508" y="335124"/>
                    <a:pt x="860524" y="338436"/>
                    <a:pt x="834628" y="338436"/>
                  </a:cubicBezTo>
                  <a:cubicBezTo>
                    <a:pt x="803374" y="338436"/>
                    <a:pt x="779673" y="334827"/>
                    <a:pt x="763525" y="327608"/>
                  </a:cubicBezTo>
                  <a:cubicBezTo>
                    <a:pt x="747377" y="320390"/>
                    <a:pt x="734615" y="311014"/>
                    <a:pt x="725239" y="299480"/>
                  </a:cubicBezTo>
                  <a:cubicBezTo>
                    <a:pt x="715863" y="287946"/>
                    <a:pt x="709686" y="275853"/>
                    <a:pt x="706710" y="263203"/>
                  </a:cubicBezTo>
                  <a:cubicBezTo>
                    <a:pt x="702394" y="244451"/>
                    <a:pt x="700236" y="216769"/>
                    <a:pt x="700236" y="180157"/>
                  </a:cubicBezTo>
                  <a:close/>
                  <a:moveTo>
                    <a:pt x="0" y="5582"/>
                  </a:moveTo>
                  <a:lnTo>
                    <a:pt x="77465" y="5582"/>
                  </a:lnTo>
                  <a:lnTo>
                    <a:pt x="154483" y="135062"/>
                  </a:lnTo>
                  <a:lnTo>
                    <a:pt x="229939" y="5582"/>
                  </a:lnTo>
                  <a:lnTo>
                    <a:pt x="306065" y="5582"/>
                  </a:lnTo>
                  <a:lnTo>
                    <a:pt x="185737" y="195561"/>
                  </a:lnTo>
                  <a:lnTo>
                    <a:pt x="185737" y="332855"/>
                  </a:lnTo>
                  <a:lnTo>
                    <a:pt x="119881" y="332855"/>
                  </a:lnTo>
                  <a:lnTo>
                    <a:pt x="119881" y="195114"/>
                  </a:lnTo>
                  <a:close/>
                  <a:moveTo>
                    <a:pt x="493142" y="0"/>
                  </a:moveTo>
                  <a:cubicBezTo>
                    <a:pt x="541362" y="0"/>
                    <a:pt x="579946" y="14958"/>
                    <a:pt x="608893" y="44872"/>
                  </a:cubicBezTo>
                  <a:cubicBezTo>
                    <a:pt x="637840" y="74787"/>
                    <a:pt x="652313" y="116384"/>
                    <a:pt x="652313" y="169665"/>
                  </a:cubicBezTo>
                  <a:cubicBezTo>
                    <a:pt x="652313" y="222499"/>
                    <a:pt x="637951" y="263836"/>
                    <a:pt x="609227" y="293676"/>
                  </a:cubicBezTo>
                  <a:cubicBezTo>
                    <a:pt x="580504" y="323516"/>
                    <a:pt x="542106" y="338436"/>
                    <a:pt x="494034" y="338436"/>
                  </a:cubicBezTo>
                  <a:cubicBezTo>
                    <a:pt x="445368" y="338436"/>
                    <a:pt x="406672" y="323590"/>
                    <a:pt x="377949" y="293899"/>
                  </a:cubicBezTo>
                  <a:cubicBezTo>
                    <a:pt x="349225" y="264208"/>
                    <a:pt x="334863" y="223317"/>
                    <a:pt x="334863" y="171227"/>
                  </a:cubicBezTo>
                  <a:cubicBezTo>
                    <a:pt x="334863" y="137890"/>
                    <a:pt x="339849" y="109910"/>
                    <a:pt x="349820" y="87288"/>
                  </a:cubicBezTo>
                  <a:cubicBezTo>
                    <a:pt x="357261" y="70619"/>
                    <a:pt x="367419" y="55662"/>
                    <a:pt x="380293" y="42416"/>
                  </a:cubicBezTo>
                  <a:cubicBezTo>
                    <a:pt x="393166" y="29171"/>
                    <a:pt x="407268" y="19348"/>
                    <a:pt x="422597" y="12949"/>
                  </a:cubicBezTo>
                  <a:cubicBezTo>
                    <a:pt x="442986" y="4316"/>
                    <a:pt x="466501" y="0"/>
                    <a:pt x="4931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7" name="Trapezoid 1">
            <a:extLst>
              <a:ext uri="{FF2B5EF4-FFF2-40B4-BE49-F238E27FC236}">
                <a16:creationId xmlns="" xmlns:a16="http://schemas.microsoft.com/office/drawing/2014/main" id="{E0A83591-380D-45CD-8810-12357BE075F2}"/>
              </a:ext>
            </a:extLst>
          </p:cNvPr>
          <p:cNvSpPr>
            <a:spLocks noChangeAspect="1"/>
          </p:cNvSpPr>
          <p:nvPr/>
        </p:nvSpPr>
        <p:spPr>
          <a:xfrm rot="10800000">
            <a:off x="3766641" y="2556942"/>
            <a:ext cx="776112" cy="593855"/>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38" name="Group 37">
            <a:extLst>
              <a:ext uri="{FF2B5EF4-FFF2-40B4-BE49-F238E27FC236}">
                <a16:creationId xmlns="" xmlns:a16="http://schemas.microsoft.com/office/drawing/2014/main" id="{6BB2C962-C35B-4B06-BB00-AE1EF35259D4}"/>
              </a:ext>
            </a:extLst>
          </p:cNvPr>
          <p:cNvGrpSpPr/>
          <p:nvPr/>
        </p:nvGrpSpPr>
        <p:grpSpPr>
          <a:xfrm>
            <a:off x="5441215" y="2567232"/>
            <a:ext cx="6293920" cy="2700883"/>
            <a:chOff x="611559" y="2708920"/>
            <a:chExt cx="2675111" cy="2700883"/>
          </a:xfrm>
        </p:grpSpPr>
        <p:sp>
          <p:nvSpPr>
            <p:cNvPr id="39" name="Rounded Rectangle 58">
              <a:extLst>
                <a:ext uri="{FF2B5EF4-FFF2-40B4-BE49-F238E27FC236}">
                  <a16:creationId xmlns="" xmlns:a16="http://schemas.microsoft.com/office/drawing/2014/main" id="{AE889B2D-629D-42FF-AEBD-B662F3F9F86D}"/>
                </a:ext>
              </a:extLst>
            </p:cNvPr>
            <p:cNvSpPr/>
            <p:nvPr/>
          </p:nvSpPr>
          <p:spPr>
            <a:xfrm>
              <a:off x="611559" y="2708920"/>
              <a:ext cx="1307183" cy="379785"/>
            </a:xfrm>
            <a:prstGeom prst="rect">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40" name="TextBox 39">
              <a:extLst>
                <a:ext uri="{FF2B5EF4-FFF2-40B4-BE49-F238E27FC236}">
                  <a16:creationId xmlns="" xmlns:a16="http://schemas.microsoft.com/office/drawing/2014/main" id="{1030A49E-B580-4D31-A4AD-42CBE4F5B5B0}"/>
                </a:ext>
              </a:extLst>
            </p:cNvPr>
            <p:cNvSpPr txBox="1"/>
            <p:nvPr/>
          </p:nvSpPr>
          <p:spPr>
            <a:xfrm>
              <a:off x="665833" y="3193812"/>
              <a:ext cx="2620837" cy="2215991"/>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solidFill>
                    <a:schemeClr val="bg1"/>
                  </a:solidFill>
                </a:rPr>
                <a:t>The </a:t>
              </a:r>
              <a:r>
                <a:rPr lang="en-US" sz="1600" dirty="0" smtClean="0">
                  <a:solidFill>
                    <a:schemeClr val="bg1"/>
                  </a:solidFill>
                </a:rPr>
                <a:t>dataset </a:t>
              </a:r>
              <a:r>
                <a:rPr lang="en-US" sz="1600" dirty="0">
                  <a:solidFill>
                    <a:schemeClr val="bg1"/>
                  </a:solidFill>
                </a:rPr>
                <a:t>used in this solution </a:t>
              </a:r>
              <a:r>
                <a:rPr lang="en-US" sz="1600" dirty="0" smtClean="0">
                  <a:solidFill>
                    <a:schemeClr val="bg1"/>
                  </a:solidFill>
                </a:rPr>
                <a:t>was downloaded from the </a:t>
              </a:r>
              <a:r>
                <a:rPr lang="en-US" sz="1600" dirty="0">
                  <a:solidFill>
                    <a:schemeClr val="bg1"/>
                  </a:solidFill>
                </a:rPr>
                <a:t>Machine Learning Group (</a:t>
              </a:r>
              <a:r>
                <a:rPr lang="en-US" sz="1600" u="sng" dirty="0">
                  <a:solidFill>
                    <a:schemeClr val="bg1"/>
                  </a:solidFill>
                  <a:hlinkClick r:id="rId2"/>
                </a:rPr>
                <a:t>http://mlg.ulb.ac.be</a:t>
              </a:r>
              <a:r>
                <a:rPr lang="en-US" sz="1600" dirty="0" smtClean="0">
                  <a:solidFill>
                    <a:schemeClr val="bg1"/>
                  </a:solidFill>
                </a:rPr>
                <a:t>).</a:t>
              </a:r>
            </a:p>
            <a:p>
              <a:pPr marL="285750" indent="-285750" algn="just">
                <a:spcBef>
                  <a:spcPts val="600"/>
                </a:spcBef>
                <a:buFont typeface="Wingdings" panose="05000000000000000000" pitchFamily="2" charset="2"/>
                <a:buChar char="Ø"/>
              </a:pPr>
              <a:r>
                <a:rPr lang="en-US" altLang="ko-KR" sz="1600" dirty="0" smtClean="0">
                  <a:solidFill>
                    <a:schemeClr val="bg1"/>
                  </a:solidFill>
                  <a:cs typeface="Arial" pitchFamily="34" charset="0"/>
                </a:rPr>
                <a:t>During </a:t>
              </a:r>
              <a:r>
                <a:rPr lang="en-US" altLang="ko-KR" sz="1600" dirty="0">
                  <a:solidFill>
                    <a:schemeClr val="bg1"/>
                  </a:solidFill>
                  <a:cs typeface="Arial" pitchFamily="34" charset="0"/>
                </a:rPr>
                <a:t>the two-day period, there were </a:t>
              </a:r>
              <a:r>
                <a:rPr lang="en-US" altLang="ko-KR" sz="1600" dirty="0" smtClean="0">
                  <a:solidFill>
                    <a:schemeClr val="bg1"/>
                  </a:solidFill>
                  <a:cs typeface="Arial" pitchFamily="34" charset="0"/>
                </a:rPr>
                <a:t>491 </a:t>
              </a:r>
              <a:r>
                <a:rPr lang="en-US" altLang="ko-KR" sz="1600" dirty="0">
                  <a:solidFill>
                    <a:schemeClr val="bg1"/>
                  </a:solidFill>
                  <a:cs typeface="Arial" pitchFamily="34" charset="0"/>
                </a:rPr>
                <a:t>fraudulent transactions out of </a:t>
              </a:r>
              <a:r>
                <a:rPr lang="en-US" altLang="ko-KR" sz="1600" dirty="0" smtClean="0">
                  <a:solidFill>
                    <a:schemeClr val="bg1"/>
                  </a:solidFill>
                  <a:cs typeface="Arial" pitchFamily="34" charset="0"/>
                </a:rPr>
                <a:t>284,808 </a:t>
              </a:r>
              <a:r>
                <a:rPr lang="en-US" altLang="ko-KR" sz="1600" dirty="0">
                  <a:solidFill>
                    <a:schemeClr val="bg1"/>
                  </a:solidFill>
                  <a:cs typeface="Arial" pitchFamily="34" charset="0"/>
                </a:rPr>
                <a:t>total transactions. As a result, fraud occurs in approximately 1 out of 579 transactions, or 0.172% of all transactions</a:t>
              </a:r>
              <a:r>
                <a:rPr lang="en-US" altLang="ko-KR" sz="1600" dirty="0" smtClean="0">
                  <a:solidFill>
                    <a:schemeClr val="bg1"/>
                  </a:solidFill>
                  <a:cs typeface="Arial" pitchFamily="34" charset="0"/>
                </a:rPr>
                <a:t>.</a:t>
              </a:r>
            </a:p>
            <a:p>
              <a:pPr marL="285750" indent="-285750" algn="just">
                <a:spcBef>
                  <a:spcPts val="600"/>
                </a:spcBef>
                <a:buFont typeface="Wingdings" panose="05000000000000000000" pitchFamily="2" charset="2"/>
                <a:buChar char="Ø"/>
              </a:pPr>
              <a:r>
                <a:rPr lang="en-US" altLang="ko-KR" sz="1600" dirty="0">
                  <a:solidFill>
                    <a:schemeClr val="bg1"/>
                  </a:solidFill>
                  <a:cs typeface="Arial" pitchFamily="34" charset="0"/>
                </a:rPr>
                <a:t>In addition to 28 </a:t>
              </a:r>
              <a:r>
                <a:rPr lang="en-US" altLang="ko-KR" sz="1600" dirty="0" err="1">
                  <a:solidFill>
                    <a:schemeClr val="bg1"/>
                  </a:solidFill>
                  <a:cs typeface="Arial" pitchFamily="34" charset="0"/>
                </a:rPr>
                <a:t>anonymized</a:t>
              </a:r>
              <a:r>
                <a:rPr lang="en-US" altLang="ko-KR" sz="1600" dirty="0">
                  <a:solidFill>
                    <a:schemeClr val="bg1"/>
                  </a:solidFill>
                  <a:cs typeface="Arial" pitchFamily="34" charset="0"/>
                </a:rPr>
                <a:t> variables, there are also two named variables "Time" and "Amount</a:t>
              </a:r>
              <a:r>
                <a:rPr lang="en-US" altLang="ko-KR" sz="1600" dirty="0" smtClean="0">
                  <a:solidFill>
                    <a:schemeClr val="bg1"/>
                  </a:solidFill>
                  <a:cs typeface="Arial" pitchFamily="34" charset="0"/>
                </a:rPr>
                <a:t>.</a:t>
              </a:r>
              <a:endParaRPr lang="en-US" altLang="ko-KR" sz="1600" dirty="0" smtClean="0">
                <a:solidFill>
                  <a:schemeClr val="bg1"/>
                </a:solidFill>
                <a:cs typeface="Arial" pitchFamily="34" charset="0"/>
              </a:endParaRPr>
            </a:p>
          </p:txBody>
        </p:sp>
        <p:sp>
          <p:nvSpPr>
            <p:cNvPr id="41" name="TextBox 40">
              <a:extLst>
                <a:ext uri="{FF2B5EF4-FFF2-40B4-BE49-F238E27FC236}">
                  <a16:creationId xmlns="" xmlns:a16="http://schemas.microsoft.com/office/drawing/2014/main" id="{77D65358-4BF5-46AD-A234-6A0B532B2279}"/>
                </a:ext>
              </a:extLst>
            </p:cNvPr>
            <p:cNvSpPr txBox="1"/>
            <p:nvPr/>
          </p:nvSpPr>
          <p:spPr>
            <a:xfrm>
              <a:off x="611559" y="2719373"/>
              <a:ext cx="1501224" cy="369332"/>
            </a:xfrm>
            <a:prstGeom prst="rect">
              <a:avLst/>
            </a:prstGeom>
            <a:solidFill>
              <a:schemeClr val="accent1"/>
            </a:solidFill>
          </p:spPr>
          <p:txBody>
            <a:bodyPr wrap="square" rtlCol="0">
              <a:spAutoFit/>
            </a:bodyPr>
            <a:lstStyle/>
            <a:p>
              <a:r>
                <a:rPr lang="en-US" altLang="ko-KR" b="1" dirty="0" smtClean="0">
                  <a:solidFill>
                    <a:schemeClr val="bg1"/>
                  </a:solidFill>
                  <a:cs typeface="Arial" pitchFamily="34" charset="0"/>
                </a:rPr>
                <a:t>DATA COLLECTION</a:t>
              </a:r>
              <a:endParaRPr lang="ko-KR" altLang="en-US" b="1" dirty="0">
                <a:solidFill>
                  <a:schemeClr val="bg1"/>
                </a:solidFill>
                <a:cs typeface="Arial" pitchFamily="34" charset="0"/>
              </a:endParaRPr>
            </a:p>
          </p:txBody>
        </p:sp>
      </p:grpSp>
      <p:sp>
        <p:nvSpPr>
          <p:cNvPr id="52" name="TextBox 51">
            <a:extLst>
              <a:ext uri="{FF2B5EF4-FFF2-40B4-BE49-F238E27FC236}">
                <a16:creationId xmlns="" xmlns:a16="http://schemas.microsoft.com/office/drawing/2014/main" id="{607F7C9C-91CB-4258-8F59-2A59C0CAE917}"/>
              </a:ext>
            </a:extLst>
          </p:cNvPr>
          <p:cNvSpPr txBox="1"/>
          <p:nvPr/>
        </p:nvSpPr>
        <p:spPr>
          <a:xfrm>
            <a:off x="5267043" y="2065314"/>
            <a:ext cx="5130744" cy="338554"/>
          </a:xfrm>
          <a:prstGeom prst="rect">
            <a:avLst/>
          </a:prstGeom>
          <a:noFill/>
        </p:spPr>
        <p:txBody>
          <a:bodyPr wrap="square" rtlCol="0">
            <a:spAutoFit/>
          </a:bodyPr>
          <a:lstStyle/>
          <a:p>
            <a:r>
              <a:rPr lang="en-US" altLang="ko-KR" sz="1600" dirty="0" smtClean="0">
                <a:solidFill>
                  <a:schemeClr val="bg1"/>
                </a:solidFill>
                <a:cs typeface="Arial" pitchFamily="34" charset="0"/>
              </a:rPr>
              <a:t>Below are the methodology used in our research.</a:t>
            </a:r>
            <a:endParaRPr lang="en-US" altLang="ko-KR" sz="1600" dirty="0">
              <a:solidFill>
                <a:schemeClr val="bg1"/>
              </a:solidFill>
              <a:cs typeface="Arial" pitchFamily="34" charset="0"/>
            </a:endParaRPr>
          </a:p>
        </p:txBody>
      </p:sp>
    </p:spTree>
    <p:extLst>
      <p:ext uri="{BB962C8B-B14F-4D97-AF65-F5344CB8AC3E}">
        <p14:creationId xmlns:p14="http://schemas.microsoft.com/office/powerpoint/2010/main" val="3748054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5850" y="2126566"/>
            <a:ext cx="10020300" cy="3505200"/>
          </a:xfrm>
          <a:prstGeom prst="rect">
            <a:avLst/>
          </a:prstGeom>
          <a:pattFill prst="pct60">
            <a:fgClr>
              <a:schemeClr val="accent2"/>
            </a:fgClr>
            <a:bgClr>
              <a:schemeClr val="bg1"/>
            </a:bgClr>
          </a:pattFill>
        </p:spPr>
      </p:pic>
      <p:sp>
        <p:nvSpPr>
          <p:cNvPr id="3" name="TextBox 2">
            <a:extLst>
              <a:ext uri="{FF2B5EF4-FFF2-40B4-BE49-F238E27FC236}">
                <a16:creationId xmlns="" xmlns:a16="http://schemas.microsoft.com/office/drawing/2014/main" id="{1030A49E-B580-4D31-A4AD-42CBE4F5B5B0}"/>
              </a:ext>
            </a:extLst>
          </p:cNvPr>
          <p:cNvSpPr txBox="1"/>
          <p:nvPr/>
        </p:nvSpPr>
        <p:spPr>
          <a:xfrm>
            <a:off x="1085850" y="1551122"/>
            <a:ext cx="7990243" cy="338554"/>
          </a:xfrm>
          <a:prstGeom prst="rect">
            <a:avLst/>
          </a:prstGeom>
          <a:noFill/>
        </p:spPr>
        <p:txBody>
          <a:bodyPr wrap="square" rtlCol="0">
            <a:spAutoFit/>
          </a:bodyPr>
          <a:lstStyle/>
          <a:p>
            <a:r>
              <a:rPr lang="en-US" altLang="ko-KR" sz="1600" dirty="0">
                <a:solidFill>
                  <a:schemeClr val="bg1"/>
                </a:solidFill>
                <a:latin typeface="Times New Roman" panose="02020603050405020304" pitchFamily="18" charset="0"/>
                <a:cs typeface="Times New Roman" panose="02020603050405020304" pitchFamily="18" charset="0"/>
              </a:rPr>
              <a:t>Below is the image displaying the variables and dataset generated using Python.</a:t>
            </a:r>
            <a:endParaRPr lang="ko-KR" altLang="en-US" sz="1600" dirty="0">
              <a:solidFill>
                <a:schemeClr val="bg1"/>
              </a:solidFill>
              <a:latin typeface="Times New Roman" panose="02020603050405020304" pitchFamily="18" charset="0"/>
              <a:cs typeface="Times New Roman" panose="02020603050405020304" pitchFamily="18" charset="0"/>
            </a:endParaRPr>
          </a:p>
        </p:txBody>
      </p:sp>
      <p:sp>
        <p:nvSpPr>
          <p:cNvPr id="4" name="Text Placeholder 1">
            <a:extLst>
              <a:ext uri="{FF2B5EF4-FFF2-40B4-BE49-F238E27FC236}">
                <a16:creationId xmlns="" xmlns:a16="http://schemas.microsoft.com/office/drawing/2014/main" id="{D735F7F3-C1B5-4B60-A00A-4EB618DDFB5A}"/>
              </a:ext>
            </a:extLst>
          </p:cNvPr>
          <p:cNvSpPr txBox="1">
            <a:spLocks/>
          </p:cNvSpPr>
          <p:nvPr/>
        </p:nvSpPr>
        <p:spPr>
          <a:xfrm>
            <a:off x="415925" y="717096"/>
            <a:ext cx="11572875" cy="72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smtClean="0">
                <a:solidFill>
                  <a:schemeClr val="bg1"/>
                </a:solidFill>
                <a:latin typeface="Times New Roman" panose="02020603050405020304" pitchFamily="18" charset="0"/>
                <a:cs typeface="Times New Roman" panose="02020603050405020304" pitchFamily="18" charset="0"/>
              </a:rPr>
              <a:t>THE DATASET</a:t>
            </a:r>
            <a:endParaRPr 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695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4294967295"/>
          </p:nvPr>
        </p:nvSpPr>
        <p:spPr>
          <a:xfrm>
            <a:off x="619125" y="339725"/>
            <a:ext cx="11572875" cy="723900"/>
          </a:xfrm>
          <a:prstGeom prst="rect">
            <a:avLst/>
          </a:prstGeom>
        </p:spPr>
        <p:txBody>
          <a:bodyPr/>
          <a:lstStyle/>
          <a:p>
            <a:pPr marL="0" indent="0">
              <a:buNone/>
            </a:pPr>
            <a:r>
              <a:rPr lang="en-US" sz="4000" dirty="0" smtClean="0">
                <a:solidFill>
                  <a:schemeClr val="bg1"/>
                </a:solidFill>
                <a:latin typeface="Times New Roman" panose="02020603050405020304" pitchFamily="18" charset="0"/>
                <a:cs typeface="Times New Roman" panose="02020603050405020304" pitchFamily="18" charset="0"/>
              </a:rPr>
              <a:t>METHODOLOGY</a:t>
            </a:r>
            <a:endParaRPr lang="en-US" sz="4000" dirty="0">
              <a:solidFill>
                <a:schemeClr val="bg1"/>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 xmlns:a16="http://schemas.microsoft.com/office/drawing/2014/main" id="{132B1D8B-8BAB-4322-BA5F-CE53E3CD4EE6}"/>
              </a:ext>
            </a:extLst>
          </p:cNvPr>
          <p:cNvGrpSpPr/>
          <p:nvPr/>
        </p:nvGrpSpPr>
        <p:grpSpPr>
          <a:xfrm>
            <a:off x="940526" y="1218352"/>
            <a:ext cx="2409896" cy="4945971"/>
            <a:chOff x="5146455" y="374253"/>
            <a:chExt cx="2742212" cy="5628002"/>
          </a:xfrm>
        </p:grpSpPr>
        <p:sp>
          <p:nvSpPr>
            <p:cNvPr id="23" name="Graphic 2">
              <a:extLst>
                <a:ext uri="{FF2B5EF4-FFF2-40B4-BE49-F238E27FC236}">
                  <a16:creationId xmlns="" xmlns:a16="http://schemas.microsoft.com/office/drawing/2014/main" id="{42386F13-53FF-4F75-8FBB-13620FAF1C53}"/>
                </a:ext>
              </a:extLst>
            </p:cNvPr>
            <p:cNvSpPr/>
            <p:nvPr/>
          </p:nvSpPr>
          <p:spPr>
            <a:xfrm>
              <a:off x="5146455" y="1233884"/>
              <a:ext cx="2742212" cy="4768371"/>
            </a:xfrm>
            <a:custGeom>
              <a:avLst/>
              <a:gdLst>
                <a:gd name="connsiteX0" fmla="*/ 2742178 w 2742212"/>
                <a:gd name="connsiteY0" fmla="*/ 1123379 h 4768371"/>
                <a:gd name="connsiteX1" fmla="*/ 2615305 w 2742212"/>
                <a:gd name="connsiteY1" fmla="*/ 1004411 h 4768371"/>
                <a:gd name="connsiteX2" fmla="*/ 2332698 w 2742212"/>
                <a:gd name="connsiteY2" fmla="*/ 1027081 h 4768371"/>
                <a:gd name="connsiteX3" fmla="*/ 2332698 w 2742212"/>
                <a:gd name="connsiteY3" fmla="*/ 64008 h 4768371"/>
                <a:gd name="connsiteX4" fmla="*/ 2268690 w 2742212"/>
                <a:gd name="connsiteY4" fmla="*/ 0 h 4768371"/>
                <a:gd name="connsiteX5" fmla="*/ 470085 w 2742212"/>
                <a:gd name="connsiteY5" fmla="*/ 0 h 4768371"/>
                <a:gd name="connsiteX6" fmla="*/ 406077 w 2742212"/>
                <a:gd name="connsiteY6" fmla="*/ 64008 h 4768371"/>
                <a:gd name="connsiteX7" fmla="*/ 406077 w 2742212"/>
                <a:gd name="connsiteY7" fmla="*/ 1189482 h 4768371"/>
                <a:gd name="connsiteX8" fmla="*/ 112897 w 2742212"/>
                <a:gd name="connsiteY8" fmla="*/ 1214247 h 4768371"/>
                <a:gd name="connsiteX9" fmla="*/ 26 w 2742212"/>
                <a:gd name="connsiteY9" fmla="*/ 1344835 h 4768371"/>
                <a:gd name="connsiteX10" fmla="*/ 26 w 2742212"/>
                <a:gd name="connsiteY10" fmla="*/ 4635723 h 4768371"/>
                <a:gd name="connsiteX11" fmla="*/ 40983 w 2742212"/>
                <a:gd name="connsiteY11" fmla="*/ 4703255 h 4768371"/>
                <a:gd name="connsiteX12" fmla="*/ 107373 w 2742212"/>
                <a:gd name="connsiteY12" fmla="*/ 4727639 h 4768371"/>
                <a:gd name="connsiteX13" fmla="*/ 427413 w 2742212"/>
                <a:gd name="connsiteY13" fmla="*/ 4765834 h 4768371"/>
                <a:gd name="connsiteX14" fmla="*/ 1519835 w 2742212"/>
                <a:gd name="connsiteY14" fmla="*/ 4719924 h 4768371"/>
                <a:gd name="connsiteX15" fmla="*/ 2349177 w 2742212"/>
                <a:gd name="connsiteY15" fmla="*/ 4594194 h 4768371"/>
                <a:gd name="connsiteX16" fmla="*/ 2658453 w 2742212"/>
                <a:gd name="connsiteY16" fmla="*/ 4492467 h 4768371"/>
                <a:gd name="connsiteX17" fmla="*/ 2723986 w 2742212"/>
                <a:gd name="connsiteY17" fmla="*/ 4382834 h 4768371"/>
                <a:gd name="connsiteX18" fmla="*/ 2742178 w 2742212"/>
                <a:gd name="connsiteY18" fmla="*/ 1123379 h 476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42212" h="4768371">
                  <a:moveTo>
                    <a:pt x="2742178" y="1123379"/>
                  </a:moveTo>
                  <a:cubicBezTo>
                    <a:pt x="2739892" y="1054513"/>
                    <a:pt x="2683790" y="1002316"/>
                    <a:pt x="2615305" y="1004411"/>
                  </a:cubicBezTo>
                  <a:cubicBezTo>
                    <a:pt x="2604732" y="1004697"/>
                    <a:pt x="2497481" y="1013460"/>
                    <a:pt x="2332698" y="1027081"/>
                  </a:cubicBezTo>
                  <a:lnTo>
                    <a:pt x="2332698" y="64008"/>
                  </a:lnTo>
                  <a:cubicBezTo>
                    <a:pt x="2332698" y="28670"/>
                    <a:pt x="2304028" y="0"/>
                    <a:pt x="2268690" y="0"/>
                  </a:cubicBezTo>
                  <a:lnTo>
                    <a:pt x="470085" y="0"/>
                  </a:lnTo>
                  <a:cubicBezTo>
                    <a:pt x="434747" y="0"/>
                    <a:pt x="406077" y="28670"/>
                    <a:pt x="406077" y="64008"/>
                  </a:cubicBezTo>
                  <a:lnTo>
                    <a:pt x="406077" y="1189482"/>
                  </a:lnTo>
                  <a:cubicBezTo>
                    <a:pt x="234817" y="1203960"/>
                    <a:pt x="122898" y="1213390"/>
                    <a:pt x="112897" y="1214247"/>
                  </a:cubicBezTo>
                  <a:cubicBezTo>
                    <a:pt x="47460" y="1219200"/>
                    <a:pt x="121" y="1280065"/>
                    <a:pt x="26" y="1344835"/>
                  </a:cubicBezTo>
                  <a:cubicBezTo>
                    <a:pt x="-165" y="2446115"/>
                    <a:pt x="788" y="3534442"/>
                    <a:pt x="26" y="4635723"/>
                  </a:cubicBezTo>
                  <a:cubicBezTo>
                    <a:pt x="26" y="4669251"/>
                    <a:pt x="12123" y="4690587"/>
                    <a:pt x="40983" y="4703255"/>
                  </a:cubicBezTo>
                  <a:cubicBezTo>
                    <a:pt x="62510" y="4712685"/>
                    <a:pt x="84608" y="4721828"/>
                    <a:pt x="107373" y="4727639"/>
                  </a:cubicBezTo>
                  <a:cubicBezTo>
                    <a:pt x="212338" y="4754404"/>
                    <a:pt x="319780" y="4762976"/>
                    <a:pt x="427413" y="4765834"/>
                  </a:cubicBezTo>
                  <a:cubicBezTo>
                    <a:pt x="792601" y="4775359"/>
                    <a:pt x="1156551" y="4757642"/>
                    <a:pt x="1519835" y="4719924"/>
                  </a:cubicBezTo>
                  <a:cubicBezTo>
                    <a:pt x="1798441" y="4691063"/>
                    <a:pt x="2075714" y="4655535"/>
                    <a:pt x="2349177" y="4594194"/>
                  </a:cubicBezTo>
                  <a:cubicBezTo>
                    <a:pt x="2455380" y="4570381"/>
                    <a:pt x="2561108" y="4543901"/>
                    <a:pt x="2658453" y="4492467"/>
                  </a:cubicBezTo>
                  <a:cubicBezTo>
                    <a:pt x="2702745" y="4469130"/>
                    <a:pt x="2727700" y="4437507"/>
                    <a:pt x="2723986" y="4382834"/>
                  </a:cubicBezTo>
                  <a:cubicBezTo>
                    <a:pt x="2719604" y="4318159"/>
                    <a:pt x="2743226" y="1156621"/>
                    <a:pt x="2742178" y="1123379"/>
                  </a:cubicBezTo>
                  <a:close/>
                </a:path>
              </a:pathLst>
            </a:custGeom>
            <a:solidFill>
              <a:srgbClr val="111A43"/>
            </a:solidFill>
            <a:ln w="9525" cap="flat">
              <a:noFill/>
              <a:prstDash val="solid"/>
              <a:miter/>
            </a:ln>
          </p:spPr>
          <p:txBody>
            <a:bodyPr rtlCol="0" anchor="ctr"/>
            <a:lstStyle/>
            <a:p>
              <a:endParaRPr lang="en-US"/>
            </a:p>
          </p:txBody>
        </p:sp>
        <p:sp>
          <p:nvSpPr>
            <p:cNvPr id="24" name="Graphic 2">
              <a:extLst>
                <a:ext uri="{FF2B5EF4-FFF2-40B4-BE49-F238E27FC236}">
                  <a16:creationId xmlns="" xmlns:a16="http://schemas.microsoft.com/office/drawing/2014/main" id="{08989AC5-CB30-4B15-8877-F2B4B67CA119}"/>
                </a:ext>
              </a:extLst>
            </p:cNvPr>
            <p:cNvSpPr/>
            <p:nvPr/>
          </p:nvSpPr>
          <p:spPr>
            <a:xfrm>
              <a:off x="5404663" y="1886061"/>
              <a:ext cx="2216754" cy="3911422"/>
            </a:xfrm>
            <a:custGeom>
              <a:avLst/>
              <a:gdLst>
                <a:gd name="connsiteX0" fmla="*/ 2117162 w 2216754"/>
                <a:gd name="connsiteY0" fmla="*/ 0 h 3911422"/>
                <a:gd name="connsiteX1" fmla="*/ 2216222 w 2216754"/>
                <a:gd name="connsiteY1" fmla="*/ 85439 h 3911422"/>
                <a:gd name="connsiteX2" fmla="*/ 2215746 w 2216754"/>
                <a:gd name="connsiteY2" fmla="*/ 3531775 h 3911422"/>
                <a:gd name="connsiteX3" fmla="*/ 2060488 w 2216754"/>
                <a:gd name="connsiteY3" fmla="*/ 3762280 h 3911422"/>
                <a:gd name="connsiteX4" fmla="*/ 1560902 w 2216754"/>
                <a:gd name="connsiteY4" fmla="*/ 3855625 h 3911422"/>
                <a:gd name="connsiteX5" fmla="*/ 850147 w 2216754"/>
                <a:gd name="connsiteY5" fmla="*/ 3907346 h 3911422"/>
                <a:gd name="connsiteX6" fmla="*/ 237784 w 2216754"/>
                <a:gd name="connsiteY6" fmla="*/ 3894106 h 3911422"/>
                <a:gd name="connsiteX7" fmla="*/ 74621 w 2216754"/>
                <a:gd name="connsiteY7" fmla="*/ 3862673 h 3911422"/>
                <a:gd name="connsiteX8" fmla="*/ 612 w 2216754"/>
                <a:gd name="connsiteY8" fmla="*/ 3765614 h 3911422"/>
                <a:gd name="connsiteX9" fmla="*/ 612 w 2216754"/>
                <a:gd name="connsiteY9" fmla="*/ 242602 h 3911422"/>
                <a:gd name="connsiteX10" fmla="*/ 95576 w 2216754"/>
                <a:gd name="connsiteY10" fmla="*/ 141446 h 3911422"/>
                <a:gd name="connsiteX11" fmla="*/ 2117162 w 2216754"/>
                <a:gd name="connsiteY11" fmla="*/ 0 h 3911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6754" h="3911422">
                  <a:moveTo>
                    <a:pt x="2117162" y="0"/>
                  </a:moveTo>
                  <a:cubicBezTo>
                    <a:pt x="2170883" y="1524"/>
                    <a:pt x="2216794" y="21146"/>
                    <a:pt x="2216222" y="85439"/>
                  </a:cubicBezTo>
                  <a:cubicBezTo>
                    <a:pt x="2217365" y="178975"/>
                    <a:pt x="2216413" y="3347847"/>
                    <a:pt x="2215746" y="3531775"/>
                  </a:cubicBezTo>
                  <a:cubicBezTo>
                    <a:pt x="2219270" y="3700177"/>
                    <a:pt x="2205554" y="3717703"/>
                    <a:pt x="2060488" y="3762280"/>
                  </a:cubicBezTo>
                  <a:cubicBezTo>
                    <a:pt x="1897516" y="3812381"/>
                    <a:pt x="1729590" y="3836480"/>
                    <a:pt x="1560902" y="3855625"/>
                  </a:cubicBezTo>
                  <a:cubicBezTo>
                    <a:pt x="1324682" y="3882390"/>
                    <a:pt x="1087700" y="3896582"/>
                    <a:pt x="850147" y="3907346"/>
                  </a:cubicBezTo>
                  <a:cubicBezTo>
                    <a:pt x="645073" y="3916585"/>
                    <a:pt x="441715" y="3909251"/>
                    <a:pt x="237784" y="3894106"/>
                  </a:cubicBezTo>
                  <a:cubicBezTo>
                    <a:pt x="182349" y="3890010"/>
                    <a:pt x="127580" y="3880009"/>
                    <a:pt x="74621" y="3862673"/>
                  </a:cubicBezTo>
                  <a:cubicBezTo>
                    <a:pt x="20329" y="3844957"/>
                    <a:pt x="3469" y="3822001"/>
                    <a:pt x="612" y="3765614"/>
                  </a:cubicBezTo>
                  <a:cubicBezTo>
                    <a:pt x="-341" y="3746564"/>
                    <a:pt x="-55" y="324898"/>
                    <a:pt x="612" y="242602"/>
                  </a:cubicBezTo>
                  <a:cubicBezTo>
                    <a:pt x="40" y="166402"/>
                    <a:pt x="42808" y="149257"/>
                    <a:pt x="95576" y="141446"/>
                  </a:cubicBezTo>
                  <a:cubicBezTo>
                    <a:pt x="196255" y="133445"/>
                    <a:pt x="1971430" y="9716"/>
                    <a:pt x="2117162" y="0"/>
                  </a:cubicBezTo>
                  <a:close/>
                </a:path>
              </a:pathLst>
            </a:custGeom>
            <a:solidFill>
              <a:srgbClr val="818181"/>
            </a:solidFill>
            <a:ln w="9525" cap="flat">
              <a:noFill/>
              <a:prstDash val="solid"/>
              <a:miter/>
            </a:ln>
          </p:spPr>
          <p:txBody>
            <a:bodyPr rtlCol="0" anchor="ctr"/>
            <a:lstStyle/>
            <a:p>
              <a:endParaRPr lang="en-US"/>
            </a:p>
          </p:txBody>
        </p:sp>
        <p:sp>
          <p:nvSpPr>
            <p:cNvPr id="25" name="Graphic 2">
              <a:extLst>
                <a:ext uri="{FF2B5EF4-FFF2-40B4-BE49-F238E27FC236}">
                  <a16:creationId xmlns="" xmlns:a16="http://schemas.microsoft.com/office/drawing/2014/main" id="{0C995B95-96DE-4B78-8362-B43525850F21}"/>
                </a:ext>
              </a:extLst>
            </p:cNvPr>
            <p:cNvSpPr/>
            <p:nvPr/>
          </p:nvSpPr>
          <p:spPr>
            <a:xfrm>
              <a:off x="5641876" y="2248201"/>
              <a:ext cx="1751552" cy="1105090"/>
            </a:xfrm>
            <a:custGeom>
              <a:avLst/>
              <a:gdLst>
                <a:gd name="connsiteX0" fmla="*/ 1692974 w 1751552"/>
                <a:gd name="connsiteY0" fmla="*/ 1105091 h 1105090"/>
                <a:gd name="connsiteX1" fmla="*/ 58674 w 1751552"/>
                <a:gd name="connsiteY1" fmla="*/ 1105091 h 1105090"/>
                <a:gd name="connsiteX2" fmla="*/ 0 w 1751552"/>
                <a:gd name="connsiteY2" fmla="*/ 1046417 h 1105090"/>
                <a:gd name="connsiteX3" fmla="*/ 0 w 1751552"/>
                <a:gd name="connsiteY3" fmla="*/ 58674 h 1105090"/>
                <a:gd name="connsiteX4" fmla="*/ 58674 w 1751552"/>
                <a:gd name="connsiteY4" fmla="*/ 0 h 1105090"/>
                <a:gd name="connsiteX5" fmla="*/ 1692878 w 1751552"/>
                <a:gd name="connsiteY5" fmla="*/ 0 h 1105090"/>
                <a:gd name="connsiteX6" fmla="*/ 1751552 w 1751552"/>
                <a:gd name="connsiteY6" fmla="*/ 58674 h 1105090"/>
                <a:gd name="connsiteX7" fmla="*/ 1751552 w 1751552"/>
                <a:gd name="connsiteY7" fmla="*/ 1046417 h 1105090"/>
                <a:gd name="connsiteX8" fmla="*/ 1692974 w 1751552"/>
                <a:gd name="connsiteY8" fmla="*/ 1105091 h 1105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2" h="1105090">
                  <a:moveTo>
                    <a:pt x="1692974" y="1105091"/>
                  </a:moveTo>
                  <a:lnTo>
                    <a:pt x="58674" y="1105091"/>
                  </a:lnTo>
                  <a:cubicBezTo>
                    <a:pt x="26384" y="1105091"/>
                    <a:pt x="0" y="1078706"/>
                    <a:pt x="0" y="1046417"/>
                  </a:cubicBezTo>
                  <a:lnTo>
                    <a:pt x="0" y="58674"/>
                  </a:lnTo>
                  <a:cubicBezTo>
                    <a:pt x="0" y="26384"/>
                    <a:pt x="26384" y="0"/>
                    <a:pt x="58674" y="0"/>
                  </a:cubicBezTo>
                  <a:lnTo>
                    <a:pt x="1692878" y="0"/>
                  </a:lnTo>
                  <a:cubicBezTo>
                    <a:pt x="1725168" y="0"/>
                    <a:pt x="1751552" y="26384"/>
                    <a:pt x="1751552" y="58674"/>
                  </a:cubicBezTo>
                  <a:lnTo>
                    <a:pt x="1751552" y="1046417"/>
                  </a:lnTo>
                  <a:cubicBezTo>
                    <a:pt x="1751648" y="1078706"/>
                    <a:pt x="1725168" y="1105091"/>
                    <a:pt x="1692974" y="1105091"/>
                  </a:cubicBezTo>
                  <a:close/>
                </a:path>
              </a:pathLst>
            </a:custGeom>
            <a:solidFill>
              <a:srgbClr val="E6E6E6"/>
            </a:solidFill>
            <a:ln w="9525"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AEAD39B5-57D8-48FA-BB4A-5E071F81C302}"/>
                </a:ext>
              </a:extLst>
            </p:cNvPr>
            <p:cNvSpPr/>
            <p:nvPr/>
          </p:nvSpPr>
          <p:spPr>
            <a:xfrm>
              <a:off x="5645146" y="3751394"/>
              <a:ext cx="1741279" cy="1099231"/>
            </a:xfrm>
            <a:custGeom>
              <a:avLst/>
              <a:gdLst>
                <a:gd name="connsiteX0" fmla="*/ 677672 w 1741279"/>
                <a:gd name="connsiteY0" fmla="*/ 829193 h 1099231"/>
                <a:gd name="connsiteX1" fmla="*/ 1067340 w 1741279"/>
                <a:gd name="connsiteY1" fmla="*/ 829193 h 1099231"/>
                <a:gd name="connsiteX2" fmla="*/ 1120299 w 1741279"/>
                <a:gd name="connsiteY2" fmla="*/ 880152 h 1099231"/>
                <a:gd name="connsiteX3" fmla="*/ 1120394 w 1741279"/>
                <a:gd name="connsiteY3" fmla="*/ 1046459 h 1099231"/>
                <a:gd name="connsiteX4" fmla="*/ 1068769 w 1741279"/>
                <a:gd name="connsiteY4" fmla="*/ 1098561 h 1099231"/>
                <a:gd name="connsiteX5" fmla="*/ 679006 w 1741279"/>
                <a:gd name="connsiteY5" fmla="*/ 1098846 h 1099231"/>
                <a:gd name="connsiteX6" fmla="*/ 624332 w 1741279"/>
                <a:gd name="connsiteY6" fmla="*/ 1045697 h 1099231"/>
                <a:gd name="connsiteX7" fmla="*/ 624427 w 1741279"/>
                <a:gd name="connsiteY7" fmla="*/ 884153 h 1099231"/>
                <a:gd name="connsiteX8" fmla="*/ 677672 w 1741279"/>
                <a:gd name="connsiteY8" fmla="*/ 829193 h 1099231"/>
                <a:gd name="connsiteX9" fmla="*/ 54451 w 1741279"/>
                <a:gd name="connsiteY9" fmla="*/ 829099 h 1099231"/>
                <a:gd name="connsiteX10" fmla="*/ 444881 w 1741279"/>
                <a:gd name="connsiteY10" fmla="*/ 829099 h 1099231"/>
                <a:gd name="connsiteX11" fmla="*/ 498602 w 1741279"/>
                <a:gd name="connsiteY11" fmla="*/ 879486 h 1099231"/>
                <a:gd name="connsiteX12" fmla="*/ 498793 w 1741279"/>
                <a:gd name="connsiteY12" fmla="*/ 1046174 h 1099231"/>
                <a:gd name="connsiteX13" fmla="*/ 442405 w 1741279"/>
                <a:gd name="connsiteY13" fmla="*/ 1098942 h 1099231"/>
                <a:gd name="connsiteX14" fmla="*/ 61500 w 1741279"/>
                <a:gd name="connsiteY14" fmla="*/ 1099133 h 1099231"/>
                <a:gd name="connsiteX15" fmla="*/ 64 w 1741279"/>
                <a:gd name="connsiteY15" fmla="*/ 1036553 h 1099231"/>
                <a:gd name="connsiteX16" fmla="*/ 349 w 1741279"/>
                <a:gd name="connsiteY16" fmla="*/ 884153 h 1099231"/>
                <a:gd name="connsiteX17" fmla="*/ 54451 w 1741279"/>
                <a:gd name="connsiteY17" fmla="*/ 829099 h 1099231"/>
                <a:gd name="connsiteX18" fmla="*/ 1693418 w 1741279"/>
                <a:gd name="connsiteY18" fmla="*/ 829004 h 1099231"/>
                <a:gd name="connsiteX19" fmla="*/ 1741138 w 1741279"/>
                <a:gd name="connsiteY19" fmla="*/ 876629 h 1099231"/>
                <a:gd name="connsiteX20" fmla="*/ 1741138 w 1741279"/>
                <a:gd name="connsiteY20" fmla="*/ 1052460 h 1099231"/>
                <a:gd name="connsiteX21" fmla="*/ 1692275 w 1741279"/>
                <a:gd name="connsiteY21" fmla="*/ 1098942 h 1099231"/>
                <a:gd name="connsiteX22" fmla="*/ 1293082 w 1741279"/>
                <a:gd name="connsiteY22" fmla="*/ 1098942 h 1099231"/>
                <a:gd name="connsiteX23" fmla="*/ 1244981 w 1741279"/>
                <a:gd name="connsiteY23" fmla="*/ 1051412 h 1099231"/>
                <a:gd name="connsiteX24" fmla="*/ 1244981 w 1741279"/>
                <a:gd name="connsiteY24" fmla="*/ 875581 h 1099231"/>
                <a:gd name="connsiteX25" fmla="*/ 1294130 w 1741279"/>
                <a:gd name="connsiteY25" fmla="*/ 829099 h 1099231"/>
                <a:gd name="connsiteX26" fmla="*/ 1693418 w 1741279"/>
                <a:gd name="connsiteY26" fmla="*/ 829004 h 1099231"/>
                <a:gd name="connsiteX27" fmla="*/ 979642 w 1741279"/>
                <a:gd name="connsiteY27" fmla="*/ 413088 h 1099231"/>
                <a:gd name="connsiteX28" fmla="*/ 1054672 w 1741279"/>
                <a:gd name="connsiteY28" fmla="*/ 413237 h 1099231"/>
                <a:gd name="connsiteX29" fmla="*/ 1120204 w 1741279"/>
                <a:gd name="connsiteY29" fmla="*/ 476864 h 1099231"/>
                <a:gd name="connsiteX30" fmla="*/ 1120394 w 1741279"/>
                <a:gd name="connsiteY30" fmla="*/ 629073 h 1099231"/>
                <a:gd name="connsiteX31" fmla="*/ 1067054 w 1741279"/>
                <a:gd name="connsiteY31" fmla="*/ 685652 h 1099231"/>
                <a:gd name="connsiteX32" fmla="*/ 676910 w 1741279"/>
                <a:gd name="connsiteY32" fmla="*/ 685747 h 1099231"/>
                <a:gd name="connsiteX33" fmla="*/ 624332 w 1741279"/>
                <a:gd name="connsiteY33" fmla="*/ 634407 h 1099231"/>
                <a:gd name="connsiteX34" fmla="*/ 624142 w 1741279"/>
                <a:gd name="connsiteY34" fmla="*/ 467910 h 1099231"/>
                <a:gd name="connsiteX35" fmla="*/ 678720 w 1741279"/>
                <a:gd name="connsiteY35" fmla="*/ 413141 h 1099231"/>
                <a:gd name="connsiteX36" fmla="*/ 979642 w 1741279"/>
                <a:gd name="connsiteY36" fmla="*/ 413088 h 1099231"/>
                <a:gd name="connsiteX37" fmla="*/ 55118 w 1741279"/>
                <a:gd name="connsiteY37" fmla="*/ 413046 h 1099231"/>
                <a:gd name="connsiteX38" fmla="*/ 444690 w 1741279"/>
                <a:gd name="connsiteY38" fmla="*/ 413046 h 1099231"/>
                <a:gd name="connsiteX39" fmla="*/ 498506 w 1741279"/>
                <a:gd name="connsiteY39" fmla="*/ 464481 h 1099231"/>
                <a:gd name="connsiteX40" fmla="*/ 498602 w 1741279"/>
                <a:gd name="connsiteY40" fmla="*/ 635455 h 1099231"/>
                <a:gd name="connsiteX41" fmla="*/ 444023 w 1741279"/>
                <a:gd name="connsiteY41" fmla="*/ 685747 h 1099231"/>
                <a:gd name="connsiteX42" fmla="*/ 63976 w 1741279"/>
                <a:gd name="connsiteY42" fmla="*/ 686128 h 1099231"/>
                <a:gd name="connsiteX43" fmla="*/ 63 w 1741279"/>
                <a:gd name="connsiteY43" fmla="*/ 625263 h 1099231"/>
                <a:gd name="connsiteX44" fmla="*/ 254 w 1741279"/>
                <a:gd name="connsiteY44" fmla="*/ 468482 h 1099231"/>
                <a:gd name="connsiteX45" fmla="*/ 55118 w 1741279"/>
                <a:gd name="connsiteY45" fmla="*/ 413046 h 1099231"/>
                <a:gd name="connsiteX46" fmla="*/ 1293083 w 1741279"/>
                <a:gd name="connsiteY46" fmla="*/ 412951 h 1099231"/>
                <a:gd name="connsiteX47" fmla="*/ 1692752 w 1741279"/>
                <a:gd name="connsiteY47" fmla="*/ 412951 h 1099231"/>
                <a:gd name="connsiteX48" fmla="*/ 1741043 w 1741279"/>
                <a:gd name="connsiteY48" fmla="*/ 461147 h 1099231"/>
                <a:gd name="connsiteX49" fmla="*/ 1740758 w 1741279"/>
                <a:gd name="connsiteY49" fmla="*/ 641932 h 1099231"/>
                <a:gd name="connsiteX50" fmla="*/ 1697990 w 1741279"/>
                <a:gd name="connsiteY50" fmla="*/ 685556 h 1099231"/>
                <a:gd name="connsiteX51" fmla="*/ 1288796 w 1741279"/>
                <a:gd name="connsiteY51" fmla="*/ 685556 h 1099231"/>
                <a:gd name="connsiteX52" fmla="*/ 1245267 w 1741279"/>
                <a:gd name="connsiteY52" fmla="*/ 642408 h 1099231"/>
                <a:gd name="connsiteX53" fmla="*/ 1245172 w 1741279"/>
                <a:gd name="connsiteY53" fmla="*/ 456861 h 1099231"/>
                <a:gd name="connsiteX54" fmla="*/ 1293083 w 1741279"/>
                <a:gd name="connsiteY54" fmla="*/ 412951 h 1099231"/>
                <a:gd name="connsiteX55" fmla="*/ 1289844 w 1741279"/>
                <a:gd name="connsiteY55" fmla="*/ 233 h 1099231"/>
                <a:gd name="connsiteX56" fmla="*/ 1698562 w 1741279"/>
                <a:gd name="connsiteY56" fmla="*/ 328 h 1099231"/>
                <a:gd name="connsiteX57" fmla="*/ 1741043 w 1741279"/>
                <a:gd name="connsiteY57" fmla="*/ 43191 h 1099231"/>
                <a:gd name="connsiteX58" fmla="*/ 1741234 w 1741279"/>
                <a:gd name="connsiteY58" fmla="*/ 223785 h 1099231"/>
                <a:gd name="connsiteX59" fmla="*/ 1691990 w 1741279"/>
                <a:gd name="connsiteY59" fmla="*/ 269791 h 1099231"/>
                <a:gd name="connsiteX60" fmla="*/ 1292797 w 1741279"/>
                <a:gd name="connsiteY60" fmla="*/ 269791 h 1099231"/>
                <a:gd name="connsiteX61" fmla="*/ 1244981 w 1741279"/>
                <a:gd name="connsiteY61" fmla="*/ 221975 h 1099231"/>
                <a:gd name="connsiteX62" fmla="*/ 1245077 w 1741279"/>
                <a:gd name="connsiteY62" fmla="*/ 46144 h 1099231"/>
                <a:gd name="connsiteX63" fmla="*/ 1289844 w 1741279"/>
                <a:gd name="connsiteY63" fmla="*/ 233 h 1099231"/>
                <a:gd name="connsiteX64" fmla="*/ 674148 w 1741279"/>
                <a:gd name="connsiteY64" fmla="*/ 233 h 1099231"/>
                <a:gd name="connsiteX65" fmla="*/ 1068483 w 1741279"/>
                <a:gd name="connsiteY65" fmla="*/ 328 h 1099231"/>
                <a:gd name="connsiteX66" fmla="*/ 1120299 w 1741279"/>
                <a:gd name="connsiteY66" fmla="*/ 52240 h 1099231"/>
                <a:gd name="connsiteX67" fmla="*/ 1120204 w 1741279"/>
                <a:gd name="connsiteY67" fmla="*/ 218451 h 1099231"/>
                <a:gd name="connsiteX68" fmla="*/ 1067435 w 1741279"/>
                <a:gd name="connsiteY68" fmla="*/ 269505 h 1099231"/>
                <a:gd name="connsiteX69" fmla="*/ 677958 w 1741279"/>
                <a:gd name="connsiteY69" fmla="*/ 269505 h 1099231"/>
                <a:gd name="connsiteX70" fmla="*/ 624428 w 1741279"/>
                <a:gd name="connsiteY70" fmla="*/ 219689 h 1099231"/>
                <a:gd name="connsiteX71" fmla="*/ 624523 w 1741279"/>
                <a:gd name="connsiteY71" fmla="*/ 48715 h 1099231"/>
                <a:gd name="connsiteX72" fmla="*/ 674148 w 1741279"/>
                <a:gd name="connsiteY72" fmla="*/ 233 h 1099231"/>
                <a:gd name="connsiteX73" fmla="*/ 56546 w 1741279"/>
                <a:gd name="connsiteY73" fmla="*/ 42 h 1099231"/>
                <a:gd name="connsiteX74" fmla="*/ 442118 w 1741279"/>
                <a:gd name="connsiteY74" fmla="*/ 42 h 1099231"/>
                <a:gd name="connsiteX75" fmla="*/ 498792 w 1741279"/>
                <a:gd name="connsiteY75" fmla="*/ 52430 h 1099231"/>
                <a:gd name="connsiteX76" fmla="*/ 498697 w 1741279"/>
                <a:gd name="connsiteY76" fmla="*/ 219022 h 1099231"/>
                <a:gd name="connsiteX77" fmla="*/ 445166 w 1741279"/>
                <a:gd name="connsiteY77" fmla="*/ 269695 h 1099231"/>
                <a:gd name="connsiteX78" fmla="*/ 54737 w 1741279"/>
                <a:gd name="connsiteY78" fmla="*/ 269790 h 1099231"/>
                <a:gd name="connsiteX79" fmla="*/ 349 w 1741279"/>
                <a:gd name="connsiteY79" fmla="*/ 215021 h 1099231"/>
                <a:gd name="connsiteX80" fmla="*/ 444 w 1741279"/>
                <a:gd name="connsiteY80" fmla="*/ 53096 h 1099231"/>
                <a:gd name="connsiteX81" fmla="*/ 56546 w 1741279"/>
                <a:gd name="connsiteY81" fmla="*/ 42 h 109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741279" h="1099231">
                  <a:moveTo>
                    <a:pt x="677672" y="829193"/>
                  </a:moveTo>
                  <a:cubicBezTo>
                    <a:pt x="807593" y="830146"/>
                    <a:pt x="937419" y="829956"/>
                    <a:pt x="1067340" y="829193"/>
                  </a:cubicBezTo>
                  <a:cubicBezTo>
                    <a:pt x="1103249" y="829003"/>
                    <a:pt x="1120299" y="844815"/>
                    <a:pt x="1120299" y="880152"/>
                  </a:cubicBezTo>
                  <a:cubicBezTo>
                    <a:pt x="1120299" y="935588"/>
                    <a:pt x="1120108" y="991023"/>
                    <a:pt x="1120394" y="1046459"/>
                  </a:cubicBezTo>
                  <a:cubicBezTo>
                    <a:pt x="1120585" y="1081511"/>
                    <a:pt x="1105059" y="1099037"/>
                    <a:pt x="1068769" y="1098561"/>
                  </a:cubicBezTo>
                  <a:cubicBezTo>
                    <a:pt x="1002094" y="1097894"/>
                    <a:pt x="742347" y="1097608"/>
                    <a:pt x="679006" y="1098846"/>
                  </a:cubicBezTo>
                  <a:cubicBezTo>
                    <a:pt x="641287" y="1099513"/>
                    <a:pt x="623284" y="1084845"/>
                    <a:pt x="624332" y="1045697"/>
                  </a:cubicBezTo>
                  <a:cubicBezTo>
                    <a:pt x="625666" y="991881"/>
                    <a:pt x="625475" y="937969"/>
                    <a:pt x="624427" y="884153"/>
                  </a:cubicBezTo>
                  <a:cubicBezTo>
                    <a:pt x="623665" y="846720"/>
                    <a:pt x="638524" y="828908"/>
                    <a:pt x="677672" y="829193"/>
                  </a:cubicBezTo>
                  <a:close/>
                  <a:moveTo>
                    <a:pt x="54451" y="829099"/>
                  </a:moveTo>
                  <a:cubicBezTo>
                    <a:pt x="184563" y="830146"/>
                    <a:pt x="314770" y="830146"/>
                    <a:pt x="444881" y="829099"/>
                  </a:cubicBezTo>
                  <a:cubicBezTo>
                    <a:pt x="480981" y="828813"/>
                    <a:pt x="498412" y="844243"/>
                    <a:pt x="498602" y="879486"/>
                  </a:cubicBezTo>
                  <a:cubicBezTo>
                    <a:pt x="498983" y="935017"/>
                    <a:pt x="498602" y="990547"/>
                    <a:pt x="498793" y="1046174"/>
                  </a:cubicBezTo>
                  <a:cubicBezTo>
                    <a:pt x="498983" y="1084274"/>
                    <a:pt x="480314" y="1099799"/>
                    <a:pt x="442405" y="1098942"/>
                  </a:cubicBezTo>
                  <a:cubicBezTo>
                    <a:pt x="378968" y="1097418"/>
                    <a:pt x="124936" y="1096751"/>
                    <a:pt x="61500" y="1099133"/>
                  </a:cubicBezTo>
                  <a:cubicBezTo>
                    <a:pt x="15208" y="1100847"/>
                    <a:pt x="-1175" y="1080083"/>
                    <a:pt x="64" y="1036553"/>
                  </a:cubicBezTo>
                  <a:cubicBezTo>
                    <a:pt x="1492" y="985785"/>
                    <a:pt x="635" y="935017"/>
                    <a:pt x="349" y="884153"/>
                  </a:cubicBezTo>
                  <a:cubicBezTo>
                    <a:pt x="159" y="847482"/>
                    <a:pt x="15018" y="828718"/>
                    <a:pt x="54451" y="829099"/>
                  </a:cubicBezTo>
                  <a:close/>
                  <a:moveTo>
                    <a:pt x="1693418" y="829004"/>
                  </a:moveTo>
                  <a:cubicBezTo>
                    <a:pt x="1727994" y="828718"/>
                    <a:pt x="1742090" y="841672"/>
                    <a:pt x="1741138" y="876629"/>
                  </a:cubicBezTo>
                  <a:cubicBezTo>
                    <a:pt x="1739519" y="935207"/>
                    <a:pt x="1739423" y="993881"/>
                    <a:pt x="1741138" y="1052460"/>
                  </a:cubicBezTo>
                  <a:cubicBezTo>
                    <a:pt x="1742186" y="1088655"/>
                    <a:pt x="1725707" y="1099514"/>
                    <a:pt x="1692275" y="1098942"/>
                  </a:cubicBezTo>
                  <a:cubicBezTo>
                    <a:pt x="1625790" y="1097704"/>
                    <a:pt x="1359566" y="1097609"/>
                    <a:pt x="1293082" y="1098942"/>
                  </a:cubicBezTo>
                  <a:cubicBezTo>
                    <a:pt x="1258982" y="1099609"/>
                    <a:pt x="1244028" y="1086655"/>
                    <a:pt x="1244981" y="1051412"/>
                  </a:cubicBezTo>
                  <a:cubicBezTo>
                    <a:pt x="1246600" y="992834"/>
                    <a:pt x="1246505" y="934160"/>
                    <a:pt x="1244981" y="875581"/>
                  </a:cubicBezTo>
                  <a:cubicBezTo>
                    <a:pt x="1244028" y="839672"/>
                    <a:pt x="1260792" y="828908"/>
                    <a:pt x="1294130" y="829099"/>
                  </a:cubicBezTo>
                  <a:cubicBezTo>
                    <a:pt x="1427194" y="830052"/>
                    <a:pt x="1560258" y="830147"/>
                    <a:pt x="1693418" y="829004"/>
                  </a:cubicBezTo>
                  <a:close/>
                  <a:moveTo>
                    <a:pt x="979642" y="413088"/>
                  </a:moveTo>
                  <a:cubicBezTo>
                    <a:pt x="1012631" y="413100"/>
                    <a:pt x="1039599" y="413142"/>
                    <a:pt x="1054672" y="413237"/>
                  </a:cubicBezTo>
                  <a:cubicBezTo>
                    <a:pt x="1107345" y="413618"/>
                    <a:pt x="1119727" y="425714"/>
                    <a:pt x="1120204" y="476864"/>
                  </a:cubicBezTo>
                  <a:cubicBezTo>
                    <a:pt x="1120680" y="527632"/>
                    <a:pt x="1119727" y="578400"/>
                    <a:pt x="1120394" y="629073"/>
                  </a:cubicBezTo>
                  <a:cubicBezTo>
                    <a:pt x="1120870" y="665840"/>
                    <a:pt x="1105630" y="685652"/>
                    <a:pt x="1067054" y="685652"/>
                  </a:cubicBezTo>
                  <a:cubicBezTo>
                    <a:pt x="937038" y="685366"/>
                    <a:pt x="806927" y="685366"/>
                    <a:pt x="676910" y="685747"/>
                  </a:cubicBezTo>
                  <a:cubicBezTo>
                    <a:pt x="641858" y="685842"/>
                    <a:pt x="623856" y="670888"/>
                    <a:pt x="624332" y="634407"/>
                  </a:cubicBezTo>
                  <a:cubicBezTo>
                    <a:pt x="625094" y="578876"/>
                    <a:pt x="625380" y="523346"/>
                    <a:pt x="624142" y="467910"/>
                  </a:cubicBezTo>
                  <a:cubicBezTo>
                    <a:pt x="623284" y="429143"/>
                    <a:pt x="641668" y="413046"/>
                    <a:pt x="678720" y="413141"/>
                  </a:cubicBezTo>
                  <a:cubicBezTo>
                    <a:pt x="727512" y="413284"/>
                    <a:pt x="880674" y="413052"/>
                    <a:pt x="979642" y="413088"/>
                  </a:cubicBezTo>
                  <a:close/>
                  <a:moveTo>
                    <a:pt x="55118" y="413046"/>
                  </a:moveTo>
                  <a:cubicBezTo>
                    <a:pt x="184943" y="413237"/>
                    <a:pt x="314769" y="413332"/>
                    <a:pt x="444690" y="413046"/>
                  </a:cubicBezTo>
                  <a:cubicBezTo>
                    <a:pt x="479742" y="412951"/>
                    <a:pt x="498221" y="429524"/>
                    <a:pt x="498506" y="464481"/>
                  </a:cubicBezTo>
                  <a:cubicBezTo>
                    <a:pt x="498983" y="521441"/>
                    <a:pt x="499078" y="578496"/>
                    <a:pt x="498602" y="635455"/>
                  </a:cubicBezTo>
                  <a:cubicBezTo>
                    <a:pt x="498221" y="670793"/>
                    <a:pt x="478790" y="686128"/>
                    <a:pt x="444023" y="685747"/>
                  </a:cubicBezTo>
                  <a:cubicBezTo>
                    <a:pt x="379063" y="685175"/>
                    <a:pt x="125698" y="684318"/>
                    <a:pt x="63976" y="686128"/>
                  </a:cubicBezTo>
                  <a:cubicBezTo>
                    <a:pt x="20161" y="687366"/>
                    <a:pt x="-985" y="670507"/>
                    <a:pt x="63" y="625263"/>
                  </a:cubicBezTo>
                  <a:cubicBezTo>
                    <a:pt x="1397" y="573066"/>
                    <a:pt x="635" y="520774"/>
                    <a:pt x="254" y="468482"/>
                  </a:cubicBezTo>
                  <a:cubicBezTo>
                    <a:pt x="-32" y="431239"/>
                    <a:pt x="17684" y="412951"/>
                    <a:pt x="55118" y="413046"/>
                  </a:cubicBezTo>
                  <a:close/>
                  <a:moveTo>
                    <a:pt x="1293083" y="412951"/>
                  </a:moveTo>
                  <a:cubicBezTo>
                    <a:pt x="1361282" y="413522"/>
                    <a:pt x="1627791" y="413713"/>
                    <a:pt x="1692752" y="412951"/>
                  </a:cubicBezTo>
                  <a:cubicBezTo>
                    <a:pt x="1726375" y="412570"/>
                    <a:pt x="1741996" y="426000"/>
                    <a:pt x="1741043" y="461147"/>
                  </a:cubicBezTo>
                  <a:cubicBezTo>
                    <a:pt x="1739519" y="521345"/>
                    <a:pt x="1740186" y="581639"/>
                    <a:pt x="1740758" y="641932"/>
                  </a:cubicBezTo>
                  <a:cubicBezTo>
                    <a:pt x="1741043" y="671745"/>
                    <a:pt x="1727708" y="685652"/>
                    <a:pt x="1697990" y="685556"/>
                  </a:cubicBezTo>
                  <a:cubicBezTo>
                    <a:pt x="1561592" y="685366"/>
                    <a:pt x="1425194" y="685366"/>
                    <a:pt x="1288796" y="685556"/>
                  </a:cubicBezTo>
                  <a:cubicBezTo>
                    <a:pt x="1259364" y="685652"/>
                    <a:pt x="1244981" y="672507"/>
                    <a:pt x="1245267" y="642408"/>
                  </a:cubicBezTo>
                  <a:cubicBezTo>
                    <a:pt x="1245743" y="580591"/>
                    <a:pt x="1245934" y="518678"/>
                    <a:pt x="1245172" y="456861"/>
                  </a:cubicBezTo>
                  <a:cubicBezTo>
                    <a:pt x="1244791" y="423333"/>
                    <a:pt x="1262793" y="412665"/>
                    <a:pt x="1293083" y="412951"/>
                  </a:cubicBezTo>
                  <a:close/>
                  <a:moveTo>
                    <a:pt x="1289844" y="233"/>
                  </a:moveTo>
                  <a:cubicBezTo>
                    <a:pt x="1426052" y="900"/>
                    <a:pt x="1562354" y="805"/>
                    <a:pt x="1698562" y="328"/>
                  </a:cubicBezTo>
                  <a:cubicBezTo>
                    <a:pt x="1728756" y="233"/>
                    <a:pt x="1741520" y="12997"/>
                    <a:pt x="1741043" y="43191"/>
                  </a:cubicBezTo>
                  <a:cubicBezTo>
                    <a:pt x="1740091" y="103389"/>
                    <a:pt x="1739519" y="163587"/>
                    <a:pt x="1741234" y="223785"/>
                  </a:cubicBezTo>
                  <a:cubicBezTo>
                    <a:pt x="1742282" y="260170"/>
                    <a:pt x="1725137" y="270457"/>
                    <a:pt x="1691990" y="269791"/>
                  </a:cubicBezTo>
                  <a:cubicBezTo>
                    <a:pt x="1625410" y="268457"/>
                    <a:pt x="1359281" y="268457"/>
                    <a:pt x="1292797" y="269791"/>
                  </a:cubicBezTo>
                  <a:cubicBezTo>
                    <a:pt x="1258412" y="270457"/>
                    <a:pt x="1244029" y="256932"/>
                    <a:pt x="1244981" y="221975"/>
                  </a:cubicBezTo>
                  <a:cubicBezTo>
                    <a:pt x="1246600" y="163396"/>
                    <a:pt x="1246315" y="104722"/>
                    <a:pt x="1245077" y="46144"/>
                  </a:cubicBezTo>
                  <a:cubicBezTo>
                    <a:pt x="1244410" y="13854"/>
                    <a:pt x="1257459" y="43"/>
                    <a:pt x="1289844" y="233"/>
                  </a:cubicBezTo>
                  <a:close/>
                  <a:moveTo>
                    <a:pt x="674148" y="233"/>
                  </a:moveTo>
                  <a:cubicBezTo>
                    <a:pt x="739204" y="995"/>
                    <a:pt x="1001999" y="1090"/>
                    <a:pt x="1068483" y="328"/>
                  </a:cubicBezTo>
                  <a:cubicBezTo>
                    <a:pt x="1104488" y="-53"/>
                    <a:pt x="1120680" y="16711"/>
                    <a:pt x="1120299" y="52240"/>
                  </a:cubicBezTo>
                  <a:cubicBezTo>
                    <a:pt x="1119823" y="107675"/>
                    <a:pt x="1119918" y="163110"/>
                    <a:pt x="1120204" y="218451"/>
                  </a:cubicBezTo>
                  <a:cubicBezTo>
                    <a:pt x="1120394" y="254169"/>
                    <a:pt x="1102964" y="269695"/>
                    <a:pt x="1067435" y="269505"/>
                  </a:cubicBezTo>
                  <a:cubicBezTo>
                    <a:pt x="937609" y="268933"/>
                    <a:pt x="807784" y="268933"/>
                    <a:pt x="677958" y="269505"/>
                  </a:cubicBezTo>
                  <a:cubicBezTo>
                    <a:pt x="643192" y="269695"/>
                    <a:pt x="624047" y="256646"/>
                    <a:pt x="624428" y="219689"/>
                  </a:cubicBezTo>
                  <a:cubicBezTo>
                    <a:pt x="624999" y="162730"/>
                    <a:pt x="624713" y="105675"/>
                    <a:pt x="624523" y="48715"/>
                  </a:cubicBezTo>
                  <a:cubicBezTo>
                    <a:pt x="624428" y="15187"/>
                    <a:pt x="640525" y="-148"/>
                    <a:pt x="674148" y="233"/>
                  </a:cubicBezTo>
                  <a:close/>
                  <a:moveTo>
                    <a:pt x="56546" y="42"/>
                  </a:moveTo>
                  <a:cubicBezTo>
                    <a:pt x="121507" y="1566"/>
                    <a:pt x="378682" y="1661"/>
                    <a:pt x="442118" y="42"/>
                  </a:cubicBezTo>
                  <a:cubicBezTo>
                    <a:pt x="480028" y="-910"/>
                    <a:pt x="498887" y="14234"/>
                    <a:pt x="498792" y="52430"/>
                  </a:cubicBezTo>
                  <a:cubicBezTo>
                    <a:pt x="498697" y="107961"/>
                    <a:pt x="498887" y="163491"/>
                    <a:pt x="498697" y="219022"/>
                  </a:cubicBezTo>
                  <a:cubicBezTo>
                    <a:pt x="498602" y="254455"/>
                    <a:pt x="480980" y="269886"/>
                    <a:pt x="445166" y="269695"/>
                  </a:cubicBezTo>
                  <a:cubicBezTo>
                    <a:pt x="315055" y="268838"/>
                    <a:pt x="184848" y="268742"/>
                    <a:pt x="54737" y="269790"/>
                  </a:cubicBezTo>
                  <a:cubicBezTo>
                    <a:pt x="15589" y="270076"/>
                    <a:pt x="63" y="251978"/>
                    <a:pt x="349" y="215021"/>
                  </a:cubicBezTo>
                  <a:cubicBezTo>
                    <a:pt x="730" y="161110"/>
                    <a:pt x="635" y="107103"/>
                    <a:pt x="444" y="53096"/>
                  </a:cubicBezTo>
                  <a:cubicBezTo>
                    <a:pt x="349" y="15282"/>
                    <a:pt x="18256" y="-910"/>
                    <a:pt x="56546" y="42"/>
                  </a:cubicBezTo>
                  <a:close/>
                </a:path>
              </a:pathLst>
            </a:custGeom>
            <a:solidFill>
              <a:srgbClr val="E6E6E6"/>
            </a:solidFill>
            <a:ln w="9525" cap="flat">
              <a:noFill/>
              <a:prstDash val="solid"/>
              <a:miter/>
            </a:ln>
          </p:spPr>
          <p:txBody>
            <a:bodyPr rtlCol="0" anchor="ctr"/>
            <a:lstStyle/>
            <a:p>
              <a:endParaRPr lang="en-US"/>
            </a:p>
          </p:txBody>
        </p:sp>
        <p:sp>
          <p:nvSpPr>
            <p:cNvPr id="27" name="Graphic 2">
              <a:extLst>
                <a:ext uri="{FF2B5EF4-FFF2-40B4-BE49-F238E27FC236}">
                  <a16:creationId xmlns="" xmlns:a16="http://schemas.microsoft.com/office/drawing/2014/main" id="{F9A2F424-48E7-4925-A3EA-70E2C0E8CAC8}"/>
                </a:ext>
              </a:extLst>
            </p:cNvPr>
            <p:cNvSpPr/>
            <p:nvPr/>
          </p:nvSpPr>
          <p:spPr>
            <a:xfrm>
              <a:off x="6890696" y="5096402"/>
              <a:ext cx="495215" cy="274321"/>
            </a:xfrm>
            <a:custGeom>
              <a:avLst/>
              <a:gdLst>
                <a:gd name="connsiteX0" fmla="*/ 135163 w 495215"/>
                <a:gd name="connsiteY0" fmla="*/ 273904 h 274321"/>
                <a:gd name="connsiteX1" fmla="*/ 3 w 495215"/>
                <a:gd name="connsiteY1" fmla="*/ 138935 h 274321"/>
                <a:gd name="connsiteX2" fmla="*/ 136592 w 495215"/>
                <a:gd name="connsiteY2" fmla="*/ 536 h 274321"/>
                <a:gd name="connsiteX3" fmla="*/ 360048 w 495215"/>
                <a:gd name="connsiteY3" fmla="*/ 536 h 274321"/>
                <a:gd name="connsiteX4" fmla="*/ 495208 w 495215"/>
                <a:gd name="connsiteY4" fmla="*/ 140268 h 274321"/>
                <a:gd name="connsiteX5" fmla="*/ 358714 w 495215"/>
                <a:gd name="connsiteY5" fmla="*/ 273809 h 274321"/>
                <a:gd name="connsiteX6" fmla="*/ 135163 w 495215"/>
                <a:gd name="connsiteY6" fmla="*/ 273904 h 274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215" h="274321">
                  <a:moveTo>
                    <a:pt x="135163" y="273904"/>
                  </a:moveTo>
                  <a:cubicBezTo>
                    <a:pt x="58201" y="272666"/>
                    <a:pt x="479" y="214754"/>
                    <a:pt x="3" y="138935"/>
                  </a:cubicBezTo>
                  <a:cubicBezTo>
                    <a:pt x="-473" y="60544"/>
                    <a:pt x="57439" y="1298"/>
                    <a:pt x="136592" y="536"/>
                  </a:cubicBezTo>
                  <a:cubicBezTo>
                    <a:pt x="211077" y="-130"/>
                    <a:pt x="285563" y="-226"/>
                    <a:pt x="360048" y="536"/>
                  </a:cubicBezTo>
                  <a:cubicBezTo>
                    <a:pt x="439010" y="1394"/>
                    <a:pt x="495970" y="60925"/>
                    <a:pt x="495208" y="140268"/>
                  </a:cubicBezTo>
                  <a:cubicBezTo>
                    <a:pt x="494446" y="216563"/>
                    <a:pt x="437201" y="272856"/>
                    <a:pt x="358714" y="273809"/>
                  </a:cubicBezTo>
                  <a:cubicBezTo>
                    <a:pt x="320614" y="274476"/>
                    <a:pt x="171643" y="274476"/>
                    <a:pt x="135163" y="273904"/>
                  </a:cubicBezTo>
                  <a:close/>
                </a:path>
              </a:pathLst>
            </a:custGeom>
            <a:solidFill>
              <a:srgbClr val="69BD46"/>
            </a:solidFill>
            <a:ln w="9525" cap="flat">
              <a:noFill/>
              <a:prstDash val="solid"/>
              <a:miter/>
            </a:ln>
          </p:spPr>
          <p:txBody>
            <a:bodyPr rtlCol="0" anchor="ctr"/>
            <a:lstStyle/>
            <a:p>
              <a:endParaRPr lang="en-US"/>
            </a:p>
          </p:txBody>
        </p:sp>
        <p:sp>
          <p:nvSpPr>
            <p:cNvPr id="28" name="Graphic 2">
              <a:extLst>
                <a:ext uri="{FF2B5EF4-FFF2-40B4-BE49-F238E27FC236}">
                  <a16:creationId xmlns="" xmlns:a16="http://schemas.microsoft.com/office/drawing/2014/main" id="{74C4E0A9-E06B-47CE-B3EA-C161FD28230A}"/>
                </a:ext>
              </a:extLst>
            </p:cNvPr>
            <p:cNvSpPr/>
            <p:nvPr/>
          </p:nvSpPr>
          <p:spPr>
            <a:xfrm>
              <a:off x="6269077" y="5096151"/>
              <a:ext cx="496463" cy="275142"/>
            </a:xfrm>
            <a:custGeom>
              <a:avLst/>
              <a:gdLst>
                <a:gd name="connsiteX0" fmla="*/ 360255 w 496463"/>
                <a:gd name="connsiteY0" fmla="*/ 1073 h 275142"/>
                <a:gd name="connsiteX1" fmla="*/ 496463 w 496463"/>
                <a:gd name="connsiteY1" fmla="*/ 137280 h 275142"/>
                <a:gd name="connsiteX2" fmla="*/ 361017 w 496463"/>
                <a:gd name="connsiteY2" fmla="*/ 273869 h 275142"/>
                <a:gd name="connsiteX3" fmla="*/ 132989 w 496463"/>
                <a:gd name="connsiteY3" fmla="*/ 273773 h 275142"/>
                <a:gd name="connsiteX4" fmla="*/ 20 w 496463"/>
                <a:gd name="connsiteY4" fmla="*/ 140328 h 275142"/>
                <a:gd name="connsiteX5" fmla="*/ 132227 w 496463"/>
                <a:gd name="connsiteY5" fmla="*/ 1073 h 275142"/>
                <a:gd name="connsiteX6" fmla="*/ 360255 w 496463"/>
                <a:gd name="connsiteY6" fmla="*/ 1073 h 27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463" h="275142">
                  <a:moveTo>
                    <a:pt x="360255" y="1073"/>
                  </a:moveTo>
                  <a:cubicBezTo>
                    <a:pt x="437408" y="3740"/>
                    <a:pt x="496272" y="63366"/>
                    <a:pt x="496463" y="137280"/>
                  </a:cubicBezTo>
                  <a:cubicBezTo>
                    <a:pt x="496653" y="211480"/>
                    <a:pt x="437789" y="272250"/>
                    <a:pt x="361017" y="273869"/>
                  </a:cubicBezTo>
                  <a:cubicBezTo>
                    <a:pt x="285008" y="275488"/>
                    <a:pt x="208998" y="275678"/>
                    <a:pt x="132989" y="273773"/>
                  </a:cubicBezTo>
                  <a:cubicBezTo>
                    <a:pt x="57741" y="271869"/>
                    <a:pt x="1163" y="213480"/>
                    <a:pt x="20" y="140328"/>
                  </a:cubicBezTo>
                  <a:cubicBezTo>
                    <a:pt x="-1218" y="64985"/>
                    <a:pt x="55551" y="4407"/>
                    <a:pt x="132227" y="1073"/>
                  </a:cubicBezTo>
                  <a:cubicBezTo>
                    <a:pt x="170136" y="-451"/>
                    <a:pt x="322346" y="-261"/>
                    <a:pt x="360255" y="1073"/>
                  </a:cubicBezTo>
                  <a:close/>
                </a:path>
              </a:pathLst>
            </a:custGeom>
            <a:solidFill>
              <a:srgbClr val="F6EB17"/>
            </a:solidFill>
            <a:ln w="9525" cap="flat">
              <a:noFill/>
              <a:prstDash val="solid"/>
              <a:miter/>
            </a:ln>
          </p:spPr>
          <p:txBody>
            <a:bodyPr rtlCol="0" anchor="ctr"/>
            <a:lstStyle/>
            <a:p>
              <a:endParaRPr lang="en-US"/>
            </a:p>
          </p:txBody>
        </p:sp>
        <p:sp>
          <p:nvSpPr>
            <p:cNvPr id="29" name="Graphic 2">
              <a:extLst>
                <a:ext uri="{FF2B5EF4-FFF2-40B4-BE49-F238E27FC236}">
                  <a16:creationId xmlns="" xmlns:a16="http://schemas.microsoft.com/office/drawing/2014/main" id="{BAB58B10-6721-4D06-A943-4D35E0D6A132}"/>
                </a:ext>
              </a:extLst>
            </p:cNvPr>
            <p:cNvSpPr/>
            <p:nvPr/>
          </p:nvSpPr>
          <p:spPr>
            <a:xfrm>
              <a:off x="5645208" y="5095270"/>
              <a:ext cx="498688" cy="276404"/>
            </a:xfrm>
            <a:custGeom>
              <a:avLst/>
              <a:gdLst>
                <a:gd name="connsiteX0" fmla="*/ 136304 w 498688"/>
                <a:gd name="connsiteY0" fmla="*/ 275131 h 276404"/>
                <a:gd name="connsiteX1" fmla="*/ 1 w 498688"/>
                <a:gd name="connsiteY1" fmla="*/ 138161 h 276404"/>
                <a:gd name="connsiteX2" fmla="*/ 132589 w 498688"/>
                <a:gd name="connsiteY2" fmla="*/ 2334 h 276404"/>
                <a:gd name="connsiteX3" fmla="*/ 365094 w 498688"/>
                <a:gd name="connsiteY3" fmla="*/ 2239 h 276404"/>
                <a:gd name="connsiteX4" fmla="*/ 498635 w 498688"/>
                <a:gd name="connsiteY4" fmla="*/ 141495 h 276404"/>
                <a:gd name="connsiteX5" fmla="*/ 364142 w 498688"/>
                <a:gd name="connsiteY5" fmla="*/ 275035 h 276404"/>
                <a:gd name="connsiteX6" fmla="*/ 136304 w 498688"/>
                <a:gd name="connsiteY6" fmla="*/ 275131 h 27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8688" h="276404">
                  <a:moveTo>
                    <a:pt x="136304" y="275131"/>
                  </a:moveTo>
                  <a:cubicBezTo>
                    <a:pt x="60199" y="271701"/>
                    <a:pt x="-285" y="210075"/>
                    <a:pt x="1" y="138161"/>
                  </a:cubicBezTo>
                  <a:cubicBezTo>
                    <a:pt x="287" y="68628"/>
                    <a:pt x="59056" y="5382"/>
                    <a:pt x="132589" y="2334"/>
                  </a:cubicBezTo>
                  <a:cubicBezTo>
                    <a:pt x="209932" y="-904"/>
                    <a:pt x="287656" y="-619"/>
                    <a:pt x="365094" y="2239"/>
                  </a:cubicBezTo>
                  <a:cubicBezTo>
                    <a:pt x="441199" y="5001"/>
                    <a:pt x="500730" y="69676"/>
                    <a:pt x="498635" y="141495"/>
                  </a:cubicBezTo>
                  <a:cubicBezTo>
                    <a:pt x="496635" y="212456"/>
                    <a:pt x="438246" y="271416"/>
                    <a:pt x="364142" y="275035"/>
                  </a:cubicBezTo>
                  <a:cubicBezTo>
                    <a:pt x="324613" y="276940"/>
                    <a:pt x="172594" y="276750"/>
                    <a:pt x="136304" y="275131"/>
                  </a:cubicBezTo>
                  <a:close/>
                </a:path>
              </a:pathLst>
            </a:custGeom>
            <a:solidFill>
              <a:srgbClr val="F26722"/>
            </a:solidFill>
            <a:ln w="9525" cap="flat">
              <a:no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F611E352-5F16-4AB8-82A6-3CC9E0EA16C1}"/>
                </a:ext>
              </a:extLst>
            </p:cNvPr>
            <p:cNvSpPr/>
            <p:nvPr/>
          </p:nvSpPr>
          <p:spPr>
            <a:xfrm>
              <a:off x="5646081" y="3438135"/>
              <a:ext cx="1738971" cy="117266"/>
            </a:xfrm>
            <a:custGeom>
              <a:avLst/>
              <a:gdLst>
                <a:gd name="connsiteX0" fmla="*/ 1312721 w 1738971"/>
                <a:gd name="connsiteY0" fmla="*/ 215 h 117266"/>
                <a:gd name="connsiteX1" fmla="*/ 1673433 w 1738971"/>
                <a:gd name="connsiteY1" fmla="*/ 310 h 117266"/>
                <a:gd name="connsiteX2" fmla="*/ 1738965 w 1738971"/>
                <a:gd name="connsiteY2" fmla="*/ 57936 h 117266"/>
                <a:gd name="connsiteX3" fmla="*/ 1674481 w 1738971"/>
                <a:gd name="connsiteY3" fmla="*/ 116610 h 117266"/>
                <a:gd name="connsiteX4" fmla="*/ 1309006 w 1738971"/>
                <a:gd name="connsiteY4" fmla="*/ 116515 h 117266"/>
                <a:gd name="connsiteX5" fmla="*/ 1245379 w 1738971"/>
                <a:gd name="connsiteY5" fmla="*/ 56793 h 117266"/>
                <a:gd name="connsiteX6" fmla="*/ 1312721 w 1738971"/>
                <a:gd name="connsiteY6" fmla="*/ 215 h 117266"/>
                <a:gd name="connsiteX7" fmla="*/ 695501 w 1738971"/>
                <a:gd name="connsiteY7" fmla="*/ 119 h 117266"/>
                <a:gd name="connsiteX8" fmla="*/ 1046783 w 1738971"/>
                <a:gd name="connsiteY8" fmla="*/ 501 h 117266"/>
                <a:gd name="connsiteX9" fmla="*/ 1119078 w 1738971"/>
                <a:gd name="connsiteY9" fmla="*/ 57651 h 117266"/>
                <a:gd name="connsiteX10" fmla="*/ 1048783 w 1738971"/>
                <a:gd name="connsiteY10" fmla="*/ 116706 h 117266"/>
                <a:gd name="connsiteX11" fmla="*/ 692739 w 1738971"/>
                <a:gd name="connsiteY11" fmla="*/ 116610 h 117266"/>
                <a:gd name="connsiteX12" fmla="*/ 624064 w 1738971"/>
                <a:gd name="connsiteY12" fmla="*/ 57269 h 117266"/>
                <a:gd name="connsiteX13" fmla="*/ 695501 w 1738971"/>
                <a:gd name="connsiteY13" fmla="*/ 119 h 117266"/>
                <a:gd name="connsiteX14" fmla="*/ 249874 w 1738971"/>
                <a:gd name="connsiteY14" fmla="*/ 0 h 117266"/>
                <a:gd name="connsiteX15" fmla="*/ 427468 w 1738971"/>
                <a:gd name="connsiteY15" fmla="*/ 500 h 117266"/>
                <a:gd name="connsiteX16" fmla="*/ 497191 w 1738971"/>
                <a:gd name="connsiteY16" fmla="*/ 60508 h 117266"/>
                <a:gd name="connsiteX17" fmla="*/ 428611 w 1738971"/>
                <a:gd name="connsiteY17" fmla="*/ 116991 h 117266"/>
                <a:gd name="connsiteX18" fmla="*/ 67423 w 1738971"/>
                <a:gd name="connsiteY18" fmla="*/ 116896 h 117266"/>
                <a:gd name="connsiteX19" fmla="*/ 177 w 1738971"/>
                <a:gd name="connsiteY19" fmla="*/ 59174 h 117266"/>
                <a:gd name="connsiteX20" fmla="*/ 71138 w 1738971"/>
                <a:gd name="connsiteY20" fmla="*/ 500 h 117266"/>
                <a:gd name="connsiteX21" fmla="*/ 249874 w 1738971"/>
                <a:gd name="connsiteY21" fmla="*/ 0 h 11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38971" h="117266">
                  <a:moveTo>
                    <a:pt x="1312721" y="215"/>
                  </a:moveTo>
                  <a:cubicBezTo>
                    <a:pt x="1374443" y="596"/>
                    <a:pt x="1614949" y="405"/>
                    <a:pt x="1673433" y="310"/>
                  </a:cubicBezTo>
                  <a:cubicBezTo>
                    <a:pt x="1712390" y="215"/>
                    <a:pt x="1738489" y="16407"/>
                    <a:pt x="1738965" y="57936"/>
                  </a:cubicBezTo>
                  <a:cubicBezTo>
                    <a:pt x="1739441" y="99751"/>
                    <a:pt x="1713057" y="116515"/>
                    <a:pt x="1674481" y="116610"/>
                  </a:cubicBezTo>
                  <a:cubicBezTo>
                    <a:pt x="1552656" y="116991"/>
                    <a:pt x="1430831" y="116991"/>
                    <a:pt x="1309006" y="116515"/>
                  </a:cubicBezTo>
                  <a:cubicBezTo>
                    <a:pt x="1269954" y="116420"/>
                    <a:pt x="1243855" y="97656"/>
                    <a:pt x="1245379" y="56793"/>
                  </a:cubicBezTo>
                  <a:cubicBezTo>
                    <a:pt x="1246808" y="16312"/>
                    <a:pt x="1273764" y="-71"/>
                    <a:pt x="1312721" y="215"/>
                  </a:cubicBezTo>
                  <a:close/>
                  <a:moveTo>
                    <a:pt x="695501" y="119"/>
                  </a:moveTo>
                  <a:cubicBezTo>
                    <a:pt x="812563" y="882"/>
                    <a:pt x="929626" y="119"/>
                    <a:pt x="1046783" y="501"/>
                  </a:cubicBezTo>
                  <a:cubicBezTo>
                    <a:pt x="1092217" y="691"/>
                    <a:pt x="1118411" y="22027"/>
                    <a:pt x="1119078" y="57651"/>
                  </a:cubicBezTo>
                  <a:cubicBezTo>
                    <a:pt x="1119745" y="93465"/>
                    <a:pt x="1094027" y="116039"/>
                    <a:pt x="1048783" y="116706"/>
                  </a:cubicBezTo>
                  <a:cubicBezTo>
                    <a:pt x="988585" y="117468"/>
                    <a:pt x="751222" y="117468"/>
                    <a:pt x="692739" y="116610"/>
                  </a:cubicBezTo>
                  <a:cubicBezTo>
                    <a:pt x="646352" y="115943"/>
                    <a:pt x="621682" y="94703"/>
                    <a:pt x="624064" y="57269"/>
                  </a:cubicBezTo>
                  <a:cubicBezTo>
                    <a:pt x="626921" y="13264"/>
                    <a:pt x="655020" y="-166"/>
                    <a:pt x="695501" y="119"/>
                  </a:cubicBezTo>
                  <a:close/>
                  <a:moveTo>
                    <a:pt x="249874" y="0"/>
                  </a:moveTo>
                  <a:cubicBezTo>
                    <a:pt x="324122" y="0"/>
                    <a:pt x="398178" y="166"/>
                    <a:pt x="427468" y="500"/>
                  </a:cubicBezTo>
                  <a:cubicBezTo>
                    <a:pt x="470045" y="976"/>
                    <a:pt x="500811" y="26599"/>
                    <a:pt x="497191" y="60508"/>
                  </a:cubicBezTo>
                  <a:cubicBezTo>
                    <a:pt x="492905" y="100036"/>
                    <a:pt x="468045" y="117181"/>
                    <a:pt x="428611" y="116991"/>
                  </a:cubicBezTo>
                  <a:cubicBezTo>
                    <a:pt x="308215" y="116419"/>
                    <a:pt x="187819" y="116515"/>
                    <a:pt x="67423" y="116896"/>
                  </a:cubicBezTo>
                  <a:cubicBezTo>
                    <a:pt x="27799" y="116991"/>
                    <a:pt x="3320" y="98703"/>
                    <a:pt x="177" y="59174"/>
                  </a:cubicBezTo>
                  <a:cubicBezTo>
                    <a:pt x="-2586" y="24503"/>
                    <a:pt x="27132" y="881"/>
                    <a:pt x="71138" y="500"/>
                  </a:cubicBezTo>
                  <a:cubicBezTo>
                    <a:pt x="101189" y="166"/>
                    <a:pt x="175627" y="0"/>
                    <a:pt x="249874" y="0"/>
                  </a:cubicBezTo>
                  <a:close/>
                </a:path>
              </a:pathLst>
            </a:custGeom>
            <a:solidFill>
              <a:srgbClr val="FFCD08"/>
            </a:solid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2D1B85C4-4904-4136-B46D-CC29E898F4DF}"/>
                </a:ext>
              </a:extLst>
            </p:cNvPr>
            <p:cNvSpPr/>
            <p:nvPr/>
          </p:nvSpPr>
          <p:spPr>
            <a:xfrm>
              <a:off x="6159894" y="2458773"/>
              <a:ext cx="711755" cy="712972"/>
            </a:xfrm>
            <a:custGeom>
              <a:avLst/>
              <a:gdLst>
                <a:gd name="connsiteX0" fmla="*/ 580214 w 711755"/>
                <a:gd name="connsiteY0" fmla="*/ 162617 h 712972"/>
                <a:gd name="connsiteX1" fmla="*/ 346185 w 711755"/>
                <a:gd name="connsiteY1" fmla="*/ 450653 h 712972"/>
                <a:gd name="connsiteX2" fmla="*/ 293893 w 711755"/>
                <a:gd name="connsiteY2" fmla="*/ 457987 h 712972"/>
                <a:gd name="connsiteX3" fmla="*/ 159400 w 711755"/>
                <a:gd name="connsiteY3" fmla="*/ 371786 h 712972"/>
                <a:gd name="connsiteX4" fmla="*/ 154828 w 711755"/>
                <a:gd name="connsiteY4" fmla="*/ 376739 h 712972"/>
                <a:gd name="connsiteX5" fmla="*/ 305704 w 711755"/>
                <a:gd name="connsiteY5" fmla="*/ 565715 h 712972"/>
                <a:gd name="connsiteX6" fmla="*/ 352091 w 711755"/>
                <a:gd name="connsiteY6" fmla="*/ 563715 h 712972"/>
                <a:gd name="connsiteX7" fmla="*/ 538305 w 711755"/>
                <a:gd name="connsiteY7" fmla="*/ 245008 h 712972"/>
                <a:gd name="connsiteX8" fmla="*/ 580214 w 711755"/>
                <a:gd name="connsiteY8" fmla="*/ 162617 h 712972"/>
                <a:gd name="connsiteX9" fmla="*/ 356949 w 711755"/>
                <a:gd name="connsiteY9" fmla="*/ 26 h 712972"/>
                <a:gd name="connsiteX10" fmla="*/ 711755 w 711755"/>
                <a:gd name="connsiteY10" fmla="*/ 356451 h 712972"/>
                <a:gd name="connsiteX11" fmla="*/ 357139 w 711755"/>
                <a:gd name="connsiteY11" fmla="*/ 712972 h 712972"/>
                <a:gd name="connsiteX12" fmla="*/ 47 w 711755"/>
                <a:gd name="connsiteY12" fmla="*/ 357309 h 712972"/>
                <a:gd name="connsiteX13" fmla="*/ 356949 w 711755"/>
                <a:gd name="connsiteY13" fmla="*/ 26 h 71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1755" h="712972">
                  <a:moveTo>
                    <a:pt x="580214" y="162617"/>
                  </a:moveTo>
                  <a:cubicBezTo>
                    <a:pt x="497252" y="264154"/>
                    <a:pt x="420290" y="356260"/>
                    <a:pt x="346185" y="450653"/>
                  </a:cubicBezTo>
                  <a:cubicBezTo>
                    <a:pt x="327707" y="474084"/>
                    <a:pt x="316563" y="473894"/>
                    <a:pt x="293893" y="457987"/>
                  </a:cubicBezTo>
                  <a:cubicBezTo>
                    <a:pt x="250364" y="427317"/>
                    <a:pt x="204358" y="400266"/>
                    <a:pt x="159400" y="371786"/>
                  </a:cubicBezTo>
                  <a:cubicBezTo>
                    <a:pt x="157876" y="373310"/>
                    <a:pt x="156352" y="374929"/>
                    <a:pt x="154828" y="376739"/>
                  </a:cubicBezTo>
                  <a:cubicBezTo>
                    <a:pt x="205310" y="439604"/>
                    <a:pt x="256650" y="501802"/>
                    <a:pt x="305704" y="565715"/>
                  </a:cubicBezTo>
                  <a:cubicBezTo>
                    <a:pt x="324754" y="590575"/>
                    <a:pt x="333136" y="597528"/>
                    <a:pt x="352091" y="563715"/>
                  </a:cubicBezTo>
                  <a:cubicBezTo>
                    <a:pt x="412193" y="456368"/>
                    <a:pt x="476487" y="351403"/>
                    <a:pt x="538305" y="245008"/>
                  </a:cubicBezTo>
                  <a:cubicBezTo>
                    <a:pt x="551925" y="221672"/>
                    <a:pt x="570880" y="200622"/>
                    <a:pt x="580214" y="162617"/>
                  </a:cubicBezTo>
                  <a:close/>
                  <a:moveTo>
                    <a:pt x="356949" y="26"/>
                  </a:moveTo>
                  <a:cubicBezTo>
                    <a:pt x="553068" y="-2355"/>
                    <a:pt x="711755" y="159284"/>
                    <a:pt x="711755" y="356451"/>
                  </a:cubicBezTo>
                  <a:cubicBezTo>
                    <a:pt x="711755" y="554381"/>
                    <a:pt x="554021" y="712877"/>
                    <a:pt x="357139" y="712972"/>
                  </a:cubicBezTo>
                  <a:cubicBezTo>
                    <a:pt x="161686" y="712972"/>
                    <a:pt x="-3192" y="552000"/>
                    <a:pt x="47" y="357309"/>
                  </a:cubicBezTo>
                  <a:cubicBezTo>
                    <a:pt x="3381" y="156903"/>
                    <a:pt x="148923" y="2502"/>
                    <a:pt x="356949" y="26"/>
                  </a:cubicBezTo>
                  <a:close/>
                </a:path>
              </a:pathLst>
            </a:custGeom>
            <a:solidFill>
              <a:schemeClr val="accent3"/>
            </a:solidFill>
            <a:ln w="9525" cap="flat">
              <a:noFill/>
              <a:prstDash val="solid"/>
              <a:miter/>
            </a:ln>
          </p:spPr>
          <p:txBody>
            <a:bodyPr rtlCol="0" anchor="ctr"/>
            <a:lstStyle/>
            <a:p>
              <a:endParaRPr lang="en-US"/>
            </a:p>
          </p:txBody>
        </p:sp>
        <p:grpSp>
          <p:nvGrpSpPr>
            <p:cNvPr id="32" name="Group 31">
              <a:extLst>
                <a:ext uri="{FF2B5EF4-FFF2-40B4-BE49-F238E27FC236}">
                  <a16:creationId xmlns="" xmlns:a16="http://schemas.microsoft.com/office/drawing/2014/main" id="{895B8C60-2A7D-4D58-B2A8-B6852F223408}"/>
                </a:ext>
              </a:extLst>
            </p:cNvPr>
            <p:cNvGrpSpPr/>
            <p:nvPr/>
          </p:nvGrpSpPr>
          <p:grpSpPr>
            <a:xfrm>
              <a:off x="5782294" y="374253"/>
              <a:ext cx="1450887" cy="1470731"/>
              <a:chOff x="5782294" y="374253"/>
              <a:chExt cx="1450887" cy="1470731"/>
            </a:xfrm>
          </p:grpSpPr>
          <p:sp>
            <p:nvSpPr>
              <p:cNvPr id="33" name="Graphic 2">
                <a:extLst>
                  <a:ext uri="{FF2B5EF4-FFF2-40B4-BE49-F238E27FC236}">
                    <a16:creationId xmlns="" xmlns:a16="http://schemas.microsoft.com/office/drawing/2014/main" id="{7B662F5F-CE7A-493F-AB95-0748018001D4}"/>
                  </a:ext>
                </a:extLst>
              </p:cNvPr>
              <p:cNvSpPr/>
              <p:nvPr/>
            </p:nvSpPr>
            <p:spPr>
              <a:xfrm>
                <a:off x="5782294" y="374253"/>
                <a:ext cx="1450887" cy="1470731"/>
              </a:xfrm>
              <a:custGeom>
                <a:avLst/>
                <a:gdLst>
                  <a:gd name="connsiteX0" fmla="*/ 1450067 w 1450887"/>
                  <a:gd name="connsiteY0" fmla="*/ 13811 h 1470731"/>
                  <a:gd name="connsiteX1" fmla="*/ 1418920 w 1450887"/>
                  <a:gd name="connsiteY1" fmla="*/ 41053 h 1470731"/>
                  <a:gd name="connsiteX2" fmla="*/ 1324718 w 1450887"/>
                  <a:gd name="connsiteY2" fmla="*/ 36671 h 1470731"/>
                  <a:gd name="connsiteX3" fmla="*/ 1263281 w 1450887"/>
                  <a:gd name="connsiteY3" fmla="*/ 34481 h 1470731"/>
                  <a:gd name="connsiteX4" fmla="*/ 1242040 w 1450887"/>
                  <a:gd name="connsiteY4" fmla="*/ 53340 h 1470731"/>
                  <a:gd name="connsiteX5" fmla="*/ 1167746 w 1450887"/>
                  <a:gd name="connsiteY5" fmla="*/ 52483 h 1470731"/>
                  <a:gd name="connsiteX6" fmla="*/ 1075067 w 1450887"/>
                  <a:gd name="connsiteY6" fmla="*/ 54673 h 1470731"/>
                  <a:gd name="connsiteX7" fmla="*/ 1006678 w 1450887"/>
                  <a:gd name="connsiteY7" fmla="*/ 60865 h 1470731"/>
                  <a:gd name="connsiteX8" fmla="*/ 879043 w 1450887"/>
                  <a:gd name="connsiteY8" fmla="*/ 62294 h 1470731"/>
                  <a:gd name="connsiteX9" fmla="*/ 821988 w 1450887"/>
                  <a:gd name="connsiteY9" fmla="*/ 61341 h 1470731"/>
                  <a:gd name="connsiteX10" fmla="*/ 706354 w 1450887"/>
                  <a:gd name="connsiteY10" fmla="*/ 62484 h 1470731"/>
                  <a:gd name="connsiteX11" fmla="*/ 653872 w 1450887"/>
                  <a:gd name="connsiteY11" fmla="*/ 62579 h 1470731"/>
                  <a:gd name="connsiteX12" fmla="*/ 632155 w 1450887"/>
                  <a:gd name="connsiteY12" fmla="*/ 45339 h 1470731"/>
                  <a:gd name="connsiteX13" fmla="*/ 632155 w 1450887"/>
                  <a:gd name="connsiteY13" fmla="*/ 45339 h 1470731"/>
                  <a:gd name="connsiteX14" fmla="*/ 568147 w 1450887"/>
                  <a:gd name="connsiteY14" fmla="*/ 33338 h 1470731"/>
                  <a:gd name="connsiteX15" fmla="*/ 442512 w 1450887"/>
                  <a:gd name="connsiteY15" fmla="*/ 31623 h 1470731"/>
                  <a:gd name="connsiteX16" fmla="*/ 439083 w 1450887"/>
                  <a:gd name="connsiteY16" fmla="*/ 28385 h 1470731"/>
                  <a:gd name="connsiteX17" fmla="*/ 385457 w 1450887"/>
                  <a:gd name="connsiteY17" fmla="*/ 27337 h 1470731"/>
                  <a:gd name="connsiteX18" fmla="*/ 245440 w 1450887"/>
                  <a:gd name="connsiteY18" fmla="*/ 31337 h 1470731"/>
                  <a:gd name="connsiteX19" fmla="*/ 226961 w 1450887"/>
                  <a:gd name="connsiteY19" fmla="*/ 16478 h 1470731"/>
                  <a:gd name="connsiteX20" fmla="*/ 197529 w 1450887"/>
                  <a:gd name="connsiteY20" fmla="*/ 15526 h 1470731"/>
                  <a:gd name="connsiteX21" fmla="*/ 2266 w 1450887"/>
                  <a:gd name="connsiteY21" fmla="*/ 0 h 1470731"/>
                  <a:gd name="connsiteX22" fmla="*/ 5981 w 1450887"/>
                  <a:gd name="connsiteY22" fmla="*/ 1404366 h 1470731"/>
                  <a:gd name="connsiteX23" fmla="*/ 38461 w 1450887"/>
                  <a:gd name="connsiteY23" fmla="*/ 1470374 h 1470731"/>
                  <a:gd name="connsiteX24" fmla="*/ 1360341 w 1450887"/>
                  <a:gd name="connsiteY24" fmla="*/ 1388364 h 1470731"/>
                  <a:gd name="connsiteX25" fmla="*/ 1450257 w 1450887"/>
                  <a:gd name="connsiteY25" fmla="*/ 1296162 h 1470731"/>
                  <a:gd name="connsiteX26" fmla="*/ 1450067 w 1450887"/>
                  <a:gd name="connsiteY26" fmla="*/ 13811 h 147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50887" h="1470731">
                    <a:moveTo>
                      <a:pt x="1450067" y="13811"/>
                    </a:moveTo>
                    <a:cubicBezTo>
                      <a:pt x="1439780" y="22765"/>
                      <a:pt x="1429207" y="31814"/>
                      <a:pt x="1418920" y="41053"/>
                    </a:cubicBezTo>
                    <a:cubicBezTo>
                      <a:pt x="1369485" y="85439"/>
                      <a:pt x="1367866" y="86868"/>
                      <a:pt x="1324718" y="36671"/>
                    </a:cubicBezTo>
                    <a:cubicBezTo>
                      <a:pt x="1302048" y="10287"/>
                      <a:pt x="1285379" y="4572"/>
                      <a:pt x="1263281" y="34481"/>
                    </a:cubicBezTo>
                    <a:cubicBezTo>
                      <a:pt x="1257757" y="41910"/>
                      <a:pt x="1247755" y="46006"/>
                      <a:pt x="1242040" y="53340"/>
                    </a:cubicBezTo>
                    <a:cubicBezTo>
                      <a:pt x="1216418" y="86011"/>
                      <a:pt x="1195749" y="83915"/>
                      <a:pt x="1167746" y="52483"/>
                    </a:cubicBezTo>
                    <a:cubicBezTo>
                      <a:pt x="1124311" y="3810"/>
                      <a:pt x="1120787" y="4667"/>
                      <a:pt x="1075067" y="54673"/>
                    </a:cubicBezTo>
                    <a:cubicBezTo>
                      <a:pt x="1051922" y="80010"/>
                      <a:pt x="1035824" y="86392"/>
                      <a:pt x="1006678" y="60865"/>
                    </a:cubicBezTo>
                    <a:cubicBezTo>
                      <a:pt x="943622" y="5620"/>
                      <a:pt x="940860" y="5906"/>
                      <a:pt x="879043" y="62294"/>
                    </a:cubicBezTo>
                    <a:cubicBezTo>
                      <a:pt x="855992" y="83249"/>
                      <a:pt x="843514" y="83058"/>
                      <a:pt x="821988" y="61341"/>
                    </a:cubicBezTo>
                    <a:cubicBezTo>
                      <a:pt x="766362" y="5334"/>
                      <a:pt x="764362" y="5429"/>
                      <a:pt x="706354" y="62484"/>
                    </a:cubicBezTo>
                    <a:cubicBezTo>
                      <a:pt x="686257" y="82296"/>
                      <a:pt x="672064" y="87249"/>
                      <a:pt x="653872" y="62579"/>
                    </a:cubicBezTo>
                    <a:cubicBezTo>
                      <a:pt x="648538" y="55436"/>
                      <a:pt x="639489" y="50959"/>
                      <a:pt x="632155" y="45339"/>
                    </a:cubicBezTo>
                    <a:cubicBezTo>
                      <a:pt x="632155" y="45339"/>
                      <a:pt x="632155" y="45339"/>
                      <a:pt x="632155" y="45339"/>
                    </a:cubicBezTo>
                    <a:cubicBezTo>
                      <a:pt x="616248" y="11906"/>
                      <a:pt x="601198" y="2858"/>
                      <a:pt x="568147" y="33338"/>
                    </a:cubicBezTo>
                    <a:cubicBezTo>
                      <a:pt x="506329" y="90392"/>
                      <a:pt x="504043" y="87916"/>
                      <a:pt x="442512" y="31623"/>
                    </a:cubicBezTo>
                    <a:cubicBezTo>
                      <a:pt x="441369" y="30575"/>
                      <a:pt x="440035" y="29623"/>
                      <a:pt x="439083" y="28385"/>
                    </a:cubicBezTo>
                    <a:cubicBezTo>
                      <a:pt x="421557" y="5715"/>
                      <a:pt x="407269" y="8382"/>
                      <a:pt x="385457" y="27337"/>
                    </a:cubicBezTo>
                    <a:cubicBezTo>
                      <a:pt x="318496" y="85725"/>
                      <a:pt x="317353" y="84487"/>
                      <a:pt x="245440" y="31337"/>
                    </a:cubicBezTo>
                    <a:cubicBezTo>
                      <a:pt x="239058" y="26670"/>
                      <a:pt x="232962" y="21622"/>
                      <a:pt x="226961" y="16478"/>
                    </a:cubicBezTo>
                    <a:cubicBezTo>
                      <a:pt x="217341" y="8287"/>
                      <a:pt x="207149" y="5620"/>
                      <a:pt x="197529" y="15526"/>
                    </a:cubicBezTo>
                    <a:cubicBezTo>
                      <a:pt x="131616" y="82487"/>
                      <a:pt x="66655" y="93536"/>
                      <a:pt x="2266" y="0"/>
                    </a:cubicBezTo>
                    <a:cubicBezTo>
                      <a:pt x="2266" y="144590"/>
                      <a:pt x="-4782" y="1211771"/>
                      <a:pt x="5981" y="1404366"/>
                    </a:cubicBezTo>
                    <a:cubicBezTo>
                      <a:pt x="9886" y="1473422"/>
                      <a:pt x="4648" y="1471613"/>
                      <a:pt x="38461" y="1470374"/>
                    </a:cubicBezTo>
                    <a:cubicBezTo>
                      <a:pt x="101041" y="1468946"/>
                      <a:pt x="1191463" y="1400461"/>
                      <a:pt x="1360341" y="1388364"/>
                    </a:cubicBezTo>
                    <a:cubicBezTo>
                      <a:pt x="1459972" y="1381220"/>
                      <a:pt x="1451305" y="1392841"/>
                      <a:pt x="1450257" y="1296162"/>
                    </a:cubicBezTo>
                    <a:cubicBezTo>
                      <a:pt x="1448923" y="1172528"/>
                      <a:pt x="1450067" y="299657"/>
                      <a:pt x="1450067" y="13811"/>
                    </a:cubicBezTo>
                    <a:close/>
                  </a:path>
                </a:pathLst>
              </a:custGeom>
              <a:solidFill>
                <a:srgbClr val="E5E4E4"/>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4CA18867-3081-48EA-AC32-769A59541DAB}"/>
                  </a:ext>
                </a:extLst>
              </p:cNvPr>
              <p:cNvSpPr/>
              <p:nvPr/>
            </p:nvSpPr>
            <p:spPr>
              <a:xfrm>
                <a:off x="5913882" y="600471"/>
                <a:ext cx="1152648" cy="1123283"/>
              </a:xfrm>
              <a:custGeom>
                <a:avLst/>
                <a:gdLst>
                  <a:gd name="connsiteX0" fmla="*/ 491802 w 1152648"/>
                  <a:gd name="connsiteY0" fmla="*/ 1095661 h 1123283"/>
                  <a:gd name="connsiteX1" fmla="*/ 935572 w 1152648"/>
                  <a:gd name="connsiteY1" fmla="*/ 1095661 h 1123283"/>
                  <a:gd name="connsiteX2" fmla="*/ 949383 w 1152648"/>
                  <a:gd name="connsiteY2" fmla="*/ 1109472 h 1123283"/>
                  <a:gd name="connsiteX3" fmla="*/ 935572 w 1152648"/>
                  <a:gd name="connsiteY3" fmla="*/ 1123283 h 1123283"/>
                  <a:gd name="connsiteX4" fmla="*/ 491802 w 1152648"/>
                  <a:gd name="connsiteY4" fmla="*/ 1123283 h 1123283"/>
                  <a:gd name="connsiteX5" fmla="*/ 477991 w 1152648"/>
                  <a:gd name="connsiteY5" fmla="*/ 1109472 h 1123283"/>
                  <a:gd name="connsiteX6" fmla="*/ 491802 w 1152648"/>
                  <a:gd name="connsiteY6" fmla="*/ 1095661 h 1123283"/>
                  <a:gd name="connsiteX7" fmla="*/ 15171 w 1152648"/>
                  <a:gd name="connsiteY7" fmla="*/ 1095661 h 1123283"/>
                  <a:gd name="connsiteX8" fmla="*/ 422937 w 1152648"/>
                  <a:gd name="connsiteY8" fmla="*/ 1095661 h 1123283"/>
                  <a:gd name="connsiteX9" fmla="*/ 436748 w 1152648"/>
                  <a:gd name="connsiteY9" fmla="*/ 1109472 h 1123283"/>
                  <a:gd name="connsiteX10" fmla="*/ 422937 w 1152648"/>
                  <a:gd name="connsiteY10" fmla="*/ 1123283 h 1123283"/>
                  <a:gd name="connsiteX11" fmla="*/ 15171 w 1152648"/>
                  <a:gd name="connsiteY11" fmla="*/ 1123283 h 1123283"/>
                  <a:gd name="connsiteX12" fmla="*/ 1360 w 1152648"/>
                  <a:gd name="connsiteY12" fmla="*/ 1109472 h 1123283"/>
                  <a:gd name="connsiteX13" fmla="*/ 15171 w 1152648"/>
                  <a:gd name="connsiteY13" fmla="*/ 1095661 h 1123283"/>
                  <a:gd name="connsiteX14" fmla="*/ 491802 w 1152648"/>
                  <a:gd name="connsiteY14" fmla="*/ 1016889 h 1123283"/>
                  <a:gd name="connsiteX15" fmla="*/ 935572 w 1152648"/>
                  <a:gd name="connsiteY15" fmla="*/ 1016889 h 1123283"/>
                  <a:gd name="connsiteX16" fmla="*/ 949383 w 1152648"/>
                  <a:gd name="connsiteY16" fmla="*/ 1030700 h 1123283"/>
                  <a:gd name="connsiteX17" fmla="*/ 935572 w 1152648"/>
                  <a:gd name="connsiteY17" fmla="*/ 1044512 h 1123283"/>
                  <a:gd name="connsiteX18" fmla="*/ 491802 w 1152648"/>
                  <a:gd name="connsiteY18" fmla="*/ 1044512 h 1123283"/>
                  <a:gd name="connsiteX19" fmla="*/ 477991 w 1152648"/>
                  <a:gd name="connsiteY19" fmla="*/ 1030700 h 1123283"/>
                  <a:gd name="connsiteX20" fmla="*/ 491802 w 1152648"/>
                  <a:gd name="connsiteY20" fmla="*/ 1016889 h 1123283"/>
                  <a:gd name="connsiteX21" fmla="*/ 15171 w 1152648"/>
                  <a:gd name="connsiteY21" fmla="*/ 1016889 h 1123283"/>
                  <a:gd name="connsiteX22" fmla="*/ 422937 w 1152648"/>
                  <a:gd name="connsiteY22" fmla="*/ 1016889 h 1123283"/>
                  <a:gd name="connsiteX23" fmla="*/ 436748 w 1152648"/>
                  <a:gd name="connsiteY23" fmla="*/ 1030700 h 1123283"/>
                  <a:gd name="connsiteX24" fmla="*/ 422937 w 1152648"/>
                  <a:gd name="connsiteY24" fmla="*/ 1044512 h 1123283"/>
                  <a:gd name="connsiteX25" fmla="*/ 15171 w 1152648"/>
                  <a:gd name="connsiteY25" fmla="*/ 1044512 h 1123283"/>
                  <a:gd name="connsiteX26" fmla="*/ 1360 w 1152648"/>
                  <a:gd name="connsiteY26" fmla="*/ 1030700 h 1123283"/>
                  <a:gd name="connsiteX27" fmla="*/ 15171 w 1152648"/>
                  <a:gd name="connsiteY27" fmla="*/ 1016889 h 1123283"/>
                  <a:gd name="connsiteX28" fmla="*/ 491802 w 1152648"/>
                  <a:gd name="connsiteY28" fmla="*/ 938022 h 1123283"/>
                  <a:gd name="connsiteX29" fmla="*/ 935572 w 1152648"/>
                  <a:gd name="connsiteY29" fmla="*/ 938022 h 1123283"/>
                  <a:gd name="connsiteX30" fmla="*/ 949383 w 1152648"/>
                  <a:gd name="connsiteY30" fmla="*/ 951833 h 1123283"/>
                  <a:gd name="connsiteX31" fmla="*/ 935572 w 1152648"/>
                  <a:gd name="connsiteY31" fmla="*/ 965644 h 1123283"/>
                  <a:gd name="connsiteX32" fmla="*/ 491802 w 1152648"/>
                  <a:gd name="connsiteY32" fmla="*/ 965644 h 1123283"/>
                  <a:gd name="connsiteX33" fmla="*/ 477991 w 1152648"/>
                  <a:gd name="connsiteY33" fmla="*/ 951833 h 1123283"/>
                  <a:gd name="connsiteX34" fmla="*/ 491802 w 1152648"/>
                  <a:gd name="connsiteY34" fmla="*/ 938022 h 1123283"/>
                  <a:gd name="connsiteX35" fmla="*/ 491802 w 1152648"/>
                  <a:gd name="connsiteY35" fmla="*/ 859250 h 1123283"/>
                  <a:gd name="connsiteX36" fmla="*/ 935572 w 1152648"/>
                  <a:gd name="connsiteY36" fmla="*/ 859250 h 1123283"/>
                  <a:gd name="connsiteX37" fmla="*/ 949383 w 1152648"/>
                  <a:gd name="connsiteY37" fmla="*/ 873061 h 1123283"/>
                  <a:gd name="connsiteX38" fmla="*/ 935572 w 1152648"/>
                  <a:gd name="connsiteY38" fmla="*/ 886873 h 1123283"/>
                  <a:gd name="connsiteX39" fmla="*/ 491802 w 1152648"/>
                  <a:gd name="connsiteY39" fmla="*/ 886873 h 1123283"/>
                  <a:gd name="connsiteX40" fmla="*/ 477991 w 1152648"/>
                  <a:gd name="connsiteY40" fmla="*/ 873061 h 1123283"/>
                  <a:gd name="connsiteX41" fmla="*/ 491802 w 1152648"/>
                  <a:gd name="connsiteY41" fmla="*/ 859250 h 1123283"/>
                  <a:gd name="connsiteX42" fmla="*/ 15171 w 1152648"/>
                  <a:gd name="connsiteY42" fmla="*/ 859250 h 1123283"/>
                  <a:gd name="connsiteX43" fmla="*/ 422937 w 1152648"/>
                  <a:gd name="connsiteY43" fmla="*/ 859250 h 1123283"/>
                  <a:gd name="connsiteX44" fmla="*/ 436748 w 1152648"/>
                  <a:gd name="connsiteY44" fmla="*/ 873061 h 1123283"/>
                  <a:gd name="connsiteX45" fmla="*/ 422937 w 1152648"/>
                  <a:gd name="connsiteY45" fmla="*/ 886873 h 1123283"/>
                  <a:gd name="connsiteX46" fmla="*/ 15171 w 1152648"/>
                  <a:gd name="connsiteY46" fmla="*/ 886873 h 1123283"/>
                  <a:gd name="connsiteX47" fmla="*/ 1360 w 1152648"/>
                  <a:gd name="connsiteY47" fmla="*/ 873061 h 1123283"/>
                  <a:gd name="connsiteX48" fmla="*/ 15171 w 1152648"/>
                  <a:gd name="connsiteY48" fmla="*/ 859250 h 1123283"/>
                  <a:gd name="connsiteX49" fmla="*/ 491802 w 1152648"/>
                  <a:gd name="connsiteY49" fmla="*/ 780479 h 1123283"/>
                  <a:gd name="connsiteX50" fmla="*/ 935572 w 1152648"/>
                  <a:gd name="connsiteY50" fmla="*/ 780479 h 1123283"/>
                  <a:gd name="connsiteX51" fmla="*/ 949383 w 1152648"/>
                  <a:gd name="connsiteY51" fmla="*/ 794290 h 1123283"/>
                  <a:gd name="connsiteX52" fmla="*/ 935572 w 1152648"/>
                  <a:gd name="connsiteY52" fmla="*/ 808101 h 1123283"/>
                  <a:gd name="connsiteX53" fmla="*/ 491802 w 1152648"/>
                  <a:gd name="connsiteY53" fmla="*/ 808101 h 1123283"/>
                  <a:gd name="connsiteX54" fmla="*/ 477991 w 1152648"/>
                  <a:gd name="connsiteY54" fmla="*/ 794290 h 1123283"/>
                  <a:gd name="connsiteX55" fmla="*/ 491802 w 1152648"/>
                  <a:gd name="connsiteY55" fmla="*/ 780479 h 1123283"/>
                  <a:gd name="connsiteX56" fmla="*/ 15171 w 1152648"/>
                  <a:gd name="connsiteY56" fmla="*/ 780479 h 1123283"/>
                  <a:gd name="connsiteX57" fmla="*/ 422937 w 1152648"/>
                  <a:gd name="connsiteY57" fmla="*/ 780479 h 1123283"/>
                  <a:gd name="connsiteX58" fmla="*/ 436748 w 1152648"/>
                  <a:gd name="connsiteY58" fmla="*/ 794290 h 1123283"/>
                  <a:gd name="connsiteX59" fmla="*/ 422937 w 1152648"/>
                  <a:gd name="connsiteY59" fmla="*/ 808101 h 1123283"/>
                  <a:gd name="connsiteX60" fmla="*/ 15171 w 1152648"/>
                  <a:gd name="connsiteY60" fmla="*/ 808101 h 1123283"/>
                  <a:gd name="connsiteX61" fmla="*/ 1360 w 1152648"/>
                  <a:gd name="connsiteY61" fmla="*/ 794290 h 1123283"/>
                  <a:gd name="connsiteX62" fmla="*/ 15171 w 1152648"/>
                  <a:gd name="connsiteY62" fmla="*/ 780479 h 1123283"/>
                  <a:gd name="connsiteX63" fmla="*/ 15171 w 1152648"/>
                  <a:gd name="connsiteY63" fmla="*/ 698754 h 1123283"/>
                  <a:gd name="connsiteX64" fmla="*/ 626105 w 1152648"/>
                  <a:gd name="connsiteY64" fmla="*/ 698754 h 1123283"/>
                  <a:gd name="connsiteX65" fmla="*/ 639916 w 1152648"/>
                  <a:gd name="connsiteY65" fmla="*/ 712565 h 1123283"/>
                  <a:gd name="connsiteX66" fmla="*/ 626105 w 1152648"/>
                  <a:gd name="connsiteY66" fmla="*/ 726377 h 1123283"/>
                  <a:gd name="connsiteX67" fmla="*/ 15171 w 1152648"/>
                  <a:gd name="connsiteY67" fmla="*/ 726377 h 1123283"/>
                  <a:gd name="connsiteX68" fmla="*/ 1360 w 1152648"/>
                  <a:gd name="connsiteY68" fmla="*/ 712565 h 1123283"/>
                  <a:gd name="connsiteX69" fmla="*/ 15171 w 1152648"/>
                  <a:gd name="connsiteY69" fmla="*/ 698754 h 1123283"/>
                  <a:gd name="connsiteX70" fmla="*/ 491802 w 1152648"/>
                  <a:gd name="connsiteY70" fmla="*/ 619982 h 1123283"/>
                  <a:gd name="connsiteX71" fmla="*/ 935572 w 1152648"/>
                  <a:gd name="connsiteY71" fmla="*/ 619982 h 1123283"/>
                  <a:gd name="connsiteX72" fmla="*/ 949383 w 1152648"/>
                  <a:gd name="connsiteY72" fmla="*/ 633793 h 1123283"/>
                  <a:gd name="connsiteX73" fmla="*/ 935572 w 1152648"/>
                  <a:gd name="connsiteY73" fmla="*/ 647605 h 1123283"/>
                  <a:gd name="connsiteX74" fmla="*/ 491802 w 1152648"/>
                  <a:gd name="connsiteY74" fmla="*/ 647605 h 1123283"/>
                  <a:gd name="connsiteX75" fmla="*/ 477991 w 1152648"/>
                  <a:gd name="connsiteY75" fmla="*/ 633793 h 1123283"/>
                  <a:gd name="connsiteX76" fmla="*/ 491802 w 1152648"/>
                  <a:gd name="connsiteY76" fmla="*/ 619982 h 1123283"/>
                  <a:gd name="connsiteX77" fmla="*/ 15171 w 1152648"/>
                  <a:gd name="connsiteY77" fmla="*/ 619982 h 1123283"/>
                  <a:gd name="connsiteX78" fmla="*/ 422937 w 1152648"/>
                  <a:gd name="connsiteY78" fmla="*/ 619982 h 1123283"/>
                  <a:gd name="connsiteX79" fmla="*/ 436748 w 1152648"/>
                  <a:gd name="connsiteY79" fmla="*/ 633793 h 1123283"/>
                  <a:gd name="connsiteX80" fmla="*/ 422937 w 1152648"/>
                  <a:gd name="connsiteY80" fmla="*/ 647605 h 1123283"/>
                  <a:gd name="connsiteX81" fmla="*/ 15171 w 1152648"/>
                  <a:gd name="connsiteY81" fmla="*/ 647605 h 1123283"/>
                  <a:gd name="connsiteX82" fmla="*/ 1360 w 1152648"/>
                  <a:gd name="connsiteY82" fmla="*/ 633793 h 1123283"/>
                  <a:gd name="connsiteX83" fmla="*/ 15171 w 1152648"/>
                  <a:gd name="connsiteY83" fmla="*/ 619982 h 1123283"/>
                  <a:gd name="connsiteX84" fmla="*/ 491802 w 1152648"/>
                  <a:gd name="connsiteY84" fmla="*/ 541115 h 1123283"/>
                  <a:gd name="connsiteX85" fmla="*/ 935572 w 1152648"/>
                  <a:gd name="connsiteY85" fmla="*/ 541115 h 1123283"/>
                  <a:gd name="connsiteX86" fmla="*/ 949383 w 1152648"/>
                  <a:gd name="connsiteY86" fmla="*/ 554926 h 1123283"/>
                  <a:gd name="connsiteX87" fmla="*/ 935572 w 1152648"/>
                  <a:gd name="connsiteY87" fmla="*/ 568738 h 1123283"/>
                  <a:gd name="connsiteX88" fmla="*/ 491802 w 1152648"/>
                  <a:gd name="connsiteY88" fmla="*/ 568738 h 1123283"/>
                  <a:gd name="connsiteX89" fmla="*/ 477991 w 1152648"/>
                  <a:gd name="connsiteY89" fmla="*/ 554926 h 1123283"/>
                  <a:gd name="connsiteX90" fmla="*/ 491802 w 1152648"/>
                  <a:gd name="connsiteY90" fmla="*/ 541115 h 1123283"/>
                  <a:gd name="connsiteX91" fmla="*/ 15171 w 1152648"/>
                  <a:gd name="connsiteY91" fmla="*/ 541115 h 1123283"/>
                  <a:gd name="connsiteX92" fmla="*/ 422937 w 1152648"/>
                  <a:gd name="connsiteY92" fmla="*/ 541115 h 1123283"/>
                  <a:gd name="connsiteX93" fmla="*/ 436748 w 1152648"/>
                  <a:gd name="connsiteY93" fmla="*/ 554926 h 1123283"/>
                  <a:gd name="connsiteX94" fmla="*/ 422937 w 1152648"/>
                  <a:gd name="connsiteY94" fmla="*/ 568738 h 1123283"/>
                  <a:gd name="connsiteX95" fmla="*/ 15171 w 1152648"/>
                  <a:gd name="connsiteY95" fmla="*/ 568738 h 1123283"/>
                  <a:gd name="connsiteX96" fmla="*/ 1360 w 1152648"/>
                  <a:gd name="connsiteY96" fmla="*/ 554926 h 1123283"/>
                  <a:gd name="connsiteX97" fmla="*/ 15171 w 1152648"/>
                  <a:gd name="connsiteY97" fmla="*/ 541115 h 1123283"/>
                  <a:gd name="connsiteX98" fmla="*/ 491802 w 1152648"/>
                  <a:gd name="connsiteY98" fmla="*/ 462344 h 1123283"/>
                  <a:gd name="connsiteX99" fmla="*/ 935572 w 1152648"/>
                  <a:gd name="connsiteY99" fmla="*/ 462344 h 1123283"/>
                  <a:gd name="connsiteX100" fmla="*/ 949383 w 1152648"/>
                  <a:gd name="connsiteY100" fmla="*/ 476155 h 1123283"/>
                  <a:gd name="connsiteX101" fmla="*/ 935572 w 1152648"/>
                  <a:gd name="connsiteY101" fmla="*/ 489967 h 1123283"/>
                  <a:gd name="connsiteX102" fmla="*/ 491802 w 1152648"/>
                  <a:gd name="connsiteY102" fmla="*/ 489967 h 1123283"/>
                  <a:gd name="connsiteX103" fmla="*/ 477991 w 1152648"/>
                  <a:gd name="connsiteY103" fmla="*/ 476155 h 1123283"/>
                  <a:gd name="connsiteX104" fmla="*/ 491802 w 1152648"/>
                  <a:gd name="connsiteY104" fmla="*/ 462344 h 1123283"/>
                  <a:gd name="connsiteX105" fmla="*/ 15171 w 1152648"/>
                  <a:gd name="connsiteY105" fmla="*/ 462344 h 1123283"/>
                  <a:gd name="connsiteX106" fmla="*/ 422937 w 1152648"/>
                  <a:gd name="connsiteY106" fmla="*/ 462344 h 1123283"/>
                  <a:gd name="connsiteX107" fmla="*/ 436748 w 1152648"/>
                  <a:gd name="connsiteY107" fmla="*/ 476155 h 1123283"/>
                  <a:gd name="connsiteX108" fmla="*/ 422937 w 1152648"/>
                  <a:gd name="connsiteY108" fmla="*/ 489967 h 1123283"/>
                  <a:gd name="connsiteX109" fmla="*/ 15171 w 1152648"/>
                  <a:gd name="connsiteY109" fmla="*/ 489967 h 1123283"/>
                  <a:gd name="connsiteX110" fmla="*/ 1360 w 1152648"/>
                  <a:gd name="connsiteY110" fmla="*/ 476155 h 1123283"/>
                  <a:gd name="connsiteX111" fmla="*/ 15171 w 1152648"/>
                  <a:gd name="connsiteY111" fmla="*/ 462344 h 1123283"/>
                  <a:gd name="connsiteX112" fmla="*/ 491802 w 1152648"/>
                  <a:gd name="connsiteY112" fmla="*/ 383477 h 1123283"/>
                  <a:gd name="connsiteX113" fmla="*/ 935572 w 1152648"/>
                  <a:gd name="connsiteY113" fmla="*/ 383477 h 1123283"/>
                  <a:gd name="connsiteX114" fmla="*/ 949383 w 1152648"/>
                  <a:gd name="connsiteY114" fmla="*/ 397288 h 1123283"/>
                  <a:gd name="connsiteX115" fmla="*/ 935572 w 1152648"/>
                  <a:gd name="connsiteY115" fmla="*/ 411100 h 1123283"/>
                  <a:gd name="connsiteX116" fmla="*/ 491802 w 1152648"/>
                  <a:gd name="connsiteY116" fmla="*/ 411100 h 1123283"/>
                  <a:gd name="connsiteX117" fmla="*/ 477991 w 1152648"/>
                  <a:gd name="connsiteY117" fmla="*/ 397288 h 1123283"/>
                  <a:gd name="connsiteX118" fmla="*/ 491802 w 1152648"/>
                  <a:gd name="connsiteY118" fmla="*/ 383477 h 1123283"/>
                  <a:gd name="connsiteX119" fmla="*/ 15171 w 1152648"/>
                  <a:gd name="connsiteY119" fmla="*/ 383477 h 1123283"/>
                  <a:gd name="connsiteX120" fmla="*/ 422937 w 1152648"/>
                  <a:gd name="connsiteY120" fmla="*/ 383477 h 1123283"/>
                  <a:gd name="connsiteX121" fmla="*/ 436748 w 1152648"/>
                  <a:gd name="connsiteY121" fmla="*/ 397288 h 1123283"/>
                  <a:gd name="connsiteX122" fmla="*/ 422937 w 1152648"/>
                  <a:gd name="connsiteY122" fmla="*/ 411100 h 1123283"/>
                  <a:gd name="connsiteX123" fmla="*/ 15171 w 1152648"/>
                  <a:gd name="connsiteY123" fmla="*/ 411100 h 1123283"/>
                  <a:gd name="connsiteX124" fmla="*/ 1360 w 1152648"/>
                  <a:gd name="connsiteY124" fmla="*/ 397288 h 1123283"/>
                  <a:gd name="connsiteX125" fmla="*/ 15171 w 1152648"/>
                  <a:gd name="connsiteY125" fmla="*/ 383477 h 1123283"/>
                  <a:gd name="connsiteX126" fmla="*/ 491802 w 1152648"/>
                  <a:gd name="connsiteY126" fmla="*/ 304705 h 1123283"/>
                  <a:gd name="connsiteX127" fmla="*/ 935572 w 1152648"/>
                  <a:gd name="connsiteY127" fmla="*/ 304705 h 1123283"/>
                  <a:gd name="connsiteX128" fmla="*/ 949383 w 1152648"/>
                  <a:gd name="connsiteY128" fmla="*/ 318516 h 1123283"/>
                  <a:gd name="connsiteX129" fmla="*/ 935572 w 1152648"/>
                  <a:gd name="connsiteY129" fmla="*/ 332327 h 1123283"/>
                  <a:gd name="connsiteX130" fmla="*/ 491802 w 1152648"/>
                  <a:gd name="connsiteY130" fmla="*/ 332327 h 1123283"/>
                  <a:gd name="connsiteX131" fmla="*/ 477991 w 1152648"/>
                  <a:gd name="connsiteY131" fmla="*/ 318516 h 1123283"/>
                  <a:gd name="connsiteX132" fmla="*/ 491802 w 1152648"/>
                  <a:gd name="connsiteY132" fmla="*/ 304705 h 1123283"/>
                  <a:gd name="connsiteX133" fmla="*/ 218959 w 1152648"/>
                  <a:gd name="connsiteY133" fmla="*/ 294632 h 1123283"/>
                  <a:gd name="connsiteX134" fmla="*/ 410554 w 1152648"/>
                  <a:gd name="connsiteY134" fmla="*/ 303657 h 1123283"/>
                  <a:gd name="connsiteX135" fmla="*/ 437224 w 1152648"/>
                  <a:gd name="connsiteY135" fmla="*/ 315564 h 1123283"/>
                  <a:gd name="connsiteX136" fmla="*/ 409030 w 1152648"/>
                  <a:gd name="connsiteY136" fmla="*/ 333090 h 1123283"/>
                  <a:gd name="connsiteX137" fmla="*/ 218816 w 1152648"/>
                  <a:gd name="connsiteY137" fmla="*/ 333280 h 1123283"/>
                  <a:gd name="connsiteX138" fmla="*/ 28506 w 1152648"/>
                  <a:gd name="connsiteY138" fmla="*/ 333185 h 1123283"/>
                  <a:gd name="connsiteX139" fmla="*/ 27 w 1152648"/>
                  <a:gd name="connsiteY139" fmla="*/ 314897 h 1123283"/>
                  <a:gd name="connsiteX140" fmla="*/ 27078 w 1152648"/>
                  <a:gd name="connsiteY140" fmla="*/ 295466 h 1123283"/>
                  <a:gd name="connsiteX141" fmla="*/ 218959 w 1152648"/>
                  <a:gd name="connsiteY141" fmla="*/ 294632 h 1123283"/>
                  <a:gd name="connsiteX142" fmla="*/ 14981 w 1152648"/>
                  <a:gd name="connsiteY142" fmla="*/ 115253 h 1123283"/>
                  <a:gd name="connsiteX143" fmla="*/ 1138836 w 1152648"/>
                  <a:gd name="connsiteY143" fmla="*/ 115253 h 1123283"/>
                  <a:gd name="connsiteX144" fmla="*/ 1152647 w 1152648"/>
                  <a:gd name="connsiteY144" fmla="*/ 129064 h 1123283"/>
                  <a:gd name="connsiteX145" fmla="*/ 1138836 w 1152648"/>
                  <a:gd name="connsiteY145" fmla="*/ 142876 h 1123283"/>
                  <a:gd name="connsiteX146" fmla="*/ 14981 w 1152648"/>
                  <a:gd name="connsiteY146" fmla="*/ 142876 h 1123283"/>
                  <a:gd name="connsiteX147" fmla="*/ 1170 w 1152648"/>
                  <a:gd name="connsiteY147" fmla="*/ 129064 h 1123283"/>
                  <a:gd name="connsiteX148" fmla="*/ 14981 w 1152648"/>
                  <a:gd name="connsiteY148" fmla="*/ 115253 h 1123283"/>
                  <a:gd name="connsiteX149" fmla="*/ 260154 w 1152648"/>
                  <a:gd name="connsiteY149" fmla="*/ 0 h 1123283"/>
                  <a:gd name="connsiteX150" fmla="*/ 916808 w 1152648"/>
                  <a:gd name="connsiteY150" fmla="*/ 0 h 1123283"/>
                  <a:gd name="connsiteX151" fmla="*/ 954908 w 1152648"/>
                  <a:gd name="connsiteY151" fmla="*/ 38100 h 1123283"/>
                  <a:gd name="connsiteX152" fmla="*/ 916808 w 1152648"/>
                  <a:gd name="connsiteY152" fmla="*/ 76200 h 1123283"/>
                  <a:gd name="connsiteX153" fmla="*/ 260154 w 1152648"/>
                  <a:gd name="connsiteY153" fmla="*/ 76200 h 1123283"/>
                  <a:gd name="connsiteX154" fmla="*/ 222054 w 1152648"/>
                  <a:gd name="connsiteY154" fmla="*/ 38100 h 1123283"/>
                  <a:gd name="connsiteX155" fmla="*/ 260154 w 1152648"/>
                  <a:gd name="connsiteY155" fmla="*/ 0 h 112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152648" h="1123283">
                    <a:moveTo>
                      <a:pt x="491802" y="1095661"/>
                    </a:moveTo>
                    <a:lnTo>
                      <a:pt x="935572" y="1095661"/>
                    </a:lnTo>
                    <a:cubicBezTo>
                      <a:pt x="943192" y="1095661"/>
                      <a:pt x="949383" y="1101852"/>
                      <a:pt x="949383" y="1109472"/>
                    </a:cubicBezTo>
                    <a:cubicBezTo>
                      <a:pt x="949383" y="1117092"/>
                      <a:pt x="943192" y="1123283"/>
                      <a:pt x="935572" y="1123283"/>
                    </a:cubicBezTo>
                    <a:lnTo>
                      <a:pt x="491802" y="1123283"/>
                    </a:lnTo>
                    <a:cubicBezTo>
                      <a:pt x="484182" y="1123283"/>
                      <a:pt x="477991" y="1117092"/>
                      <a:pt x="477991" y="1109472"/>
                    </a:cubicBezTo>
                    <a:cubicBezTo>
                      <a:pt x="477991" y="1101852"/>
                      <a:pt x="484182" y="1095661"/>
                      <a:pt x="491802" y="1095661"/>
                    </a:cubicBezTo>
                    <a:close/>
                    <a:moveTo>
                      <a:pt x="15171" y="1095661"/>
                    </a:moveTo>
                    <a:lnTo>
                      <a:pt x="422937" y="1095661"/>
                    </a:lnTo>
                    <a:cubicBezTo>
                      <a:pt x="430556" y="1095661"/>
                      <a:pt x="436748" y="1101852"/>
                      <a:pt x="436748" y="1109472"/>
                    </a:cubicBezTo>
                    <a:cubicBezTo>
                      <a:pt x="436748" y="1117092"/>
                      <a:pt x="430556" y="1123283"/>
                      <a:pt x="422937" y="1123283"/>
                    </a:cubicBezTo>
                    <a:lnTo>
                      <a:pt x="15171" y="1123283"/>
                    </a:lnTo>
                    <a:cubicBezTo>
                      <a:pt x="7551" y="1123283"/>
                      <a:pt x="1360" y="1117092"/>
                      <a:pt x="1360" y="1109472"/>
                    </a:cubicBezTo>
                    <a:cubicBezTo>
                      <a:pt x="1360" y="1101852"/>
                      <a:pt x="7551" y="1095661"/>
                      <a:pt x="15171" y="1095661"/>
                    </a:cubicBezTo>
                    <a:close/>
                    <a:moveTo>
                      <a:pt x="491802" y="1016889"/>
                    </a:moveTo>
                    <a:lnTo>
                      <a:pt x="935572" y="1016889"/>
                    </a:lnTo>
                    <a:cubicBezTo>
                      <a:pt x="943192" y="1016889"/>
                      <a:pt x="949383" y="1023080"/>
                      <a:pt x="949383" y="1030700"/>
                    </a:cubicBezTo>
                    <a:cubicBezTo>
                      <a:pt x="949383" y="1038320"/>
                      <a:pt x="943192" y="1044512"/>
                      <a:pt x="935572" y="1044512"/>
                    </a:cubicBezTo>
                    <a:lnTo>
                      <a:pt x="491802" y="1044512"/>
                    </a:lnTo>
                    <a:cubicBezTo>
                      <a:pt x="484182" y="1044512"/>
                      <a:pt x="477991" y="1038320"/>
                      <a:pt x="477991" y="1030700"/>
                    </a:cubicBezTo>
                    <a:cubicBezTo>
                      <a:pt x="477991" y="1023080"/>
                      <a:pt x="484182" y="1016889"/>
                      <a:pt x="491802" y="1016889"/>
                    </a:cubicBezTo>
                    <a:close/>
                    <a:moveTo>
                      <a:pt x="15171" y="1016889"/>
                    </a:moveTo>
                    <a:lnTo>
                      <a:pt x="422937" y="1016889"/>
                    </a:lnTo>
                    <a:cubicBezTo>
                      <a:pt x="430556" y="1016889"/>
                      <a:pt x="436748" y="1023080"/>
                      <a:pt x="436748" y="1030700"/>
                    </a:cubicBezTo>
                    <a:cubicBezTo>
                      <a:pt x="436748" y="1038320"/>
                      <a:pt x="430556" y="1044512"/>
                      <a:pt x="422937" y="1044512"/>
                    </a:cubicBezTo>
                    <a:lnTo>
                      <a:pt x="15171" y="1044512"/>
                    </a:lnTo>
                    <a:cubicBezTo>
                      <a:pt x="7551" y="1044512"/>
                      <a:pt x="1360" y="1038320"/>
                      <a:pt x="1360" y="1030700"/>
                    </a:cubicBezTo>
                    <a:cubicBezTo>
                      <a:pt x="1360" y="1023080"/>
                      <a:pt x="7551" y="1016889"/>
                      <a:pt x="15171" y="1016889"/>
                    </a:cubicBezTo>
                    <a:close/>
                    <a:moveTo>
                      <a:pt x="491802" y="938022"/>
                    </a:moveTo>
                    <a:lnTo>
                      <a:pt x="935572" y="938022"/>
                    </a:lnTo>
                    <a:cubicBezTo>
                      <a:pt x="943192" y="938022"/>
                      <a:pt x="949383" y="944213"/>
                      <a:pt x="949383" y="951833"/>
                    </a:cubicBezTo>
                    <a:cubicBezTo>
                      <a:pt x="949383" y="959453"/>
                      <a:pt x="943192" y="965644"/>
                      <a:pt x="935572" y="965644"/>
                    </a:cubicBezTo>
                    <a:lnTo>
                      <a:pt x="491802" y="965644"/>
                    </a:lnTo>
                    <a:cubicBezTo>
                      <a:pt x="484182" y="965644"/>
                      <a:pt x="477991" y="959453"/>
                      <a:pt x="477991" y="951833"/>
                    </a:cubicBezTo>
                    <a:cubicBezTo>
                      <a:pt x="477991" y="944213"/>
                      <a:pt x="484182" y="938022"/>
                      <a:pt x="491802" y="938022"/>
                    </a:cubicBezTo>
                    <a:close/>
                    <a:moveTo>
                      <a:pt x="491802" y="859250"/>
                    </a:moveTo>
                    <a:lnTo>
                      <a:pt x="935572" y="859250"/>
                    </a:lnTo>
                    <a:cubicBezTo>
                      <a:pt x="943192" y="859250"/>
                      <a:pt x="949383" y="865441"/>
                      <a:pt x="949383" y="873061"/>
                    </a:cubicBezTo>
                    <a:cubicBezTo>
                      <a:pt x="949383" y="880681"/>
                      <a:pt x="943192" y="886873"/>
                      <a:pt x="935572" y="886873"/>
                    </a:cubicBezTo>
                    <a:lnTo>
                      <a:pt x="491802" y="886873"/>
                    </a:lnTo>
                    <a:cubicBezTo>
                      <a:pt x="484182" y="886873"/>
                      <a:pt x="477991" y="880681"/>
                      <a:pt x="477991" y="873061"/>
                    </a:cubicBezTo>
                    <a:cubicBezTo>
                      <a:pt x="477991" y="865441"/>
                      <a:pt x="484182" y="859250"/>
                      <a:pt x="491802" y="859250"/>
                    </a:cubicBezTo>
                    <a:close/>
                    <a:moveTo>
                      <a:pt x="15171" y="859250"/>
                    </a:moveTo>
                    <a:lnTo>
                      <a:pt x="422937" y="859250"/>
                    </a:lnTo>
                    <a:cubicBezTo>
                      <a:pt x="430556" y="859250"/>
                      <a:pt x="436748" y="865441"/>
                      <a:pt x="436748" y="873061"/>
                    </a:cubicBezTo>
                    <a:cubicBezTo>
                      <a:pt x="436748" y="880681"/>
                      <a:pt x="430556" y="886873"/>
                      <a:pt x="422937" y="886873"/>
                    </a:cubicBezTo>
                    <a:lnTo>
                      <a:pt x="15171" y="886873"/>
                    </a:lnTo>
                    <a:cubicBezTo>
                      <a:pt x="7551" y="886873"/>
                      <a:pt x="1360" y="880681"/>
                      <a:pt x="1360" y="873061"/>
                    </a:cubicBezTo>
                    <a:cubicBezTo>
                      <a:pt x="1360" y="865441"/>
                      <a:pt x="7551" y="859250"/>
                      <a:pt x="15171" y="859250"/>
                    </a:cubicBezTo>
                    <a:close/>
                    <a:moveTo>
                      <a:pt x="491802" y="780479"/>
                    </a:moveTo>
                    <a:lnTo>
                      <a:pt x="935572" y="780479"/>
                    </a:lnTo>
                    <a:cubicBezTo>
                      <a:pt x="943192" y="780479"/>
                      <a:pt x="949383" y="786670"/>
                      <a:pt x="949383" y="794290"/>
                    </a:cubicBezTo>
                    <a:cubicBezTo>
                      <a:pt x="949383" y="801815"/>
                      <a:pt x="943192" y="808101"/>
                      <a:pt x="935572" y="808101"/>
                    </a:cubicBezTo>
                    <a:lnTo>
                      <a:pt x="491802" y="808101"/>
                    </a:lnTo>
                    <a:cubicBezTo>
                      <a:pt x="484182" y="808101"/>
                      <a:pt x="477991" y="801910"/>
                      <a:pt x="477991" y="794290"/>
                    </a:cubicBezTo>
                    <a:cubicBezTo>
                      <a:pt x="477991" y="786670"/>
                      <a:pt x="484182" y="780479"/>
                      <a:pt x="491802" y="780479"/>
                    </a:cubicBezTo>
                    <a:close/>
                    <a:moveTo>
                      <a:pt x="15171" y="780479"/>
                    </a:moveTo>
                    <a:lnTo>
                      <a:pt x="422937" y="780479"/>
                    </a:lnTo>
                    <a:cubicBezTo>
                      <a:pt x="430556" y="780479"/>
                      <a:pt x="436748" y="786670"/>
                      <a:pt x="436748" y="794290"/>
                    </a:cubicBezTo>
                    <a:cubicBezTo>
                      <a:pt x="436748" y="801815"/>
                      <a:pt x="430556" y="808101"/>
                      <a:pt x="422937" y="808101"/>
                    </a:cubicBezTo>
                    <a:lnTo>
                      <a:pt x="15171" y="808101"/>
                    </a:lnTo>
                    <a:cubicBezTo>
                      <a:pt x="7551" y="808101"/>
                      <a:pt x="1360" y="801910"/>
                      <a:pt x="1360" y="794290"/>
                    </a:cubicBezTo>
                    <a:cubicBezTo>
                      <a:pt x="1360" y="786670"/>
                      <a:pt x="7551" y="780479"/>
                      <a:pt x="15171" y="780479"/>
                    </a:cubicBezTo>
                    <a:close/>
                    <a:moveTo>
                      <a:pt x="15171" y="698754"/>
                    </a:moveTo>
                    <a:lnTo>
                      <a:pt x="626105" y="698754"/>
                    </a:lnTo>
                    <a:cubicBezTo>
                      <a:pt x="633725" y="698754"/>
                      <a:pt x="639916" y="704945"/>
                      <a:pt x="639916" y="712565"/>
                    </a:cubicBezTo>
                    <a:cubicBezTo>
                      <a:pt x="640011" y="720185"/>
                      <a:pt x="633725" y="726377"/>
                      <a:pt x="626105" y="726377"/>
                    </a:cubicBezTo>
                    <a:lnTo>
                      <a:pt x="15171" y="726377"/>
                    </a:lnTo>
                    <a:cubicBezTo>
                      <a:pt x="7551" y="726377"/>
                      <a:pt x="1360" y="720185"/>
                      <a:pt x="1360" y="712565"/>
                    </a:cubicBezTo>
                    <a:cubicBezTo>
                      <a:pt x="1360" y="704945"/>
                      <a:pt x="7551" y="698754"/>
                      <a:pt x="15171" y="698754"/>
                    </a:cubicBezTo>
                    <a:close/>
                    <a:moveTo>
                      <a:pt x="491802" y="619982"/>
                    </a:moveTo>
                    <a:lnTo>
                      <a:pt x="935572" y="619982"/>
                    </a:lnTo>
                    <a:cubicBezTo>
                      <a:pt x="943192" y="619982"/>
                      <a:pt x="949383" y="626173"/>
                      <a:pt x="949383" y="633793"/>
                    </a:cubicBezTo>
                    <a:cubicBezTo>
                      <a:pt x="949383" y="641318"/>
                      <a:pt x="943192" y="647605"/>
                      <a:pt x="935572" y="647605"/>
                    </a:cubicBezTo>
                    <a:lnTo>
                      <a:pt x="491802" y="647605"/>
                    </a:lnTo>
                    <a:cubicBezTo>
                      <a:pt x="484182" y="647605"/>
                      <a:pt x="477991" y="641413"/>
                      <a:pt x="477991" y="633793"/>
                    </a:cubicBezTo>
                    <a:cubicBezTo>
                      <a:pt x="477991" y="626173"/>
                      <a:pt x="484182" y="619982"/>
                      <a:pt x="491802" y="619982"/>
                    </a:cubicBezTo>
                    <a:close/>
                    <a:moveTo>
                      <a:pt x="15171" y="619982"/>
                    </a:moveTo>
                    <a:lnTo>
                      <a:pt x="422937" y="619982"/>
                    </a:lnTo>
                    <a:cubicBezTo>
                      <a:pt x="430556" y="619982"/>
                      <a:pt x="436748" y="626173"/>
                      <a:pt x="436748" y="633793"/>
                    </a:cubicBezTo>
                    <a:cubicBezTo>
                      <a:pt x="436748" y="641318"/>
                      <a:pt x="430556" y="647605"/>
                      <a:pt x="422937" y="647605"/>
                    </a:cubicBezTo>
                    <a:lnTo>
                      <a:pt x="15171" y="647605"/>
                    </a:lnTo>
                    <a:cubicBezTo>
                      <a:pt x="7551" y="647605"/>
                      <a:pt x="1360" y="641413"/>
                      <a:pt x="1360" y="633793"/>
                    </a:cubicBezTo>
                    <a:cubicBezTo>
                      <a:pt x="1360" y="626173"/>
                      <a:pt x="7551" y="619982"/>
                      <a:pt x="15171" y="619982"/>
                    </a:cubicBezTo>
                    <a:close/>
                    <a:moveTo>
                      <a:pt x="491802" y="541115"/>
                    </a:moveTo>
                    <a:lnTo>
                      <a:pt x="935572" y="541115"/>
                    </a:lnTo>
                    <a:cubicBezTo>
                      <a:pt x="943192" y="541115"/>
                      <a:pt x="949383" y="547306"/>
                      <a:pt x="949383" y="554926"/>
                    </a:cubicBezTo>
                    <a:cubicBezTo>
                      <a:pt x="949383" y="562546"/>
                      <a:pt x="943192" y="568738"/>
                      <a:pt x="935572" y="568738"/>
                    </a:cubicBezTo>
                    <a:lnTo>
                      <a:pt x="491802" y="568738"/>
                    </a:lnTo>
                    <a:cubicBezTo>
                      <a:pt x="484182" y="568738"/>
                      <a:pt x="477991" y="562546"/>
                      <a:pt x="477991" y="554926"/>
                    </a:cubicBezTo>
                    <a:cubicBezTo>
                      <a:pt x="477991" y="547306"/>
                      <a:pt x="484182" y="541115"/>
                      <a:pt x="491802" y="541115"/>
                    </a:cubicBezTo>
                    <a:close/>
                    <a:moveTo>
                      <a:pt x="15171" y="541115"/>
                    </a:moveTo>
                    <a:lnTo>
                      <a:pt x="422937" y="541115"/>
                    </a:lnTo>
                    <a:cubicBezTo>
                      <a:pt x="430556" y="541115"/>
                      <a:pt x="436748" y="547306"/>
                      <a:pt x="436748" y="554926"/>
                    </a:cubicBezTo>
                    <a:cubicBezTo>
                      <a:pt x="436748" y="562546"/>
                      <a:pt x="430556" y="568738"/>
                      <a:pt x="422937" y="568738"/>
                    </a:cubicBezTo>
                    <a:lnTo>
                      <a:pt x="15171" y="568738"/>
                    </a:lnTo>
                    <a:cubicBezTo>
                      <a:pt x="7551" y="568738"/>
                      <a:pt x="1360" y="562546"/>
                      <a:pt x="1360" y="554926"/>
                    </a:cubicBezTo>
                    <a:cubicBezTo>
                      <a:pt x="1360" y="547306"/>
                      <a:pt x="7551" y="541115"/>
                      <a:pt x="15171" y="541115"/>
                    </a:cubicBezTo>
                    <a:close/>
                    <a:moveTo>
                      <a:pt x="491802" y="462344"/>
                    </a:moveTo>
                    <a:lnTo>
                      <a:pt x="935572" y="462344"/>
                    </a:lnTo>
                    <a:cubicBezTo>
                      <a:pt x="943192" y="462344"/>
                      <a:pt x="949383" y="468535"/>
                      <a:pt x="949383" y="476155"/>
                    </a:cubicBezTo>
                    <a:cubicBezTo>
                      <a:pt x="949383" y="483775"/>
                      <a:pt x="943192" y="489967"/>
                      <a:pt x="935572" y="489967"/>
                    </a:cubicBezTo>
                    <a:lnTo>
                      <a:pt x="491802" y="489967"/>
                    </a:lnTo>
                    <a:cubicBezTo>
                      <a:pt x="484182" y="489967"/>
                      <a:pt x="477991" y="483775"/>
                      <a:pt x="477991" y="476155"/>
                    </a:cubicBezTo>
                    <a:cubicBezTo>
                      <a:pt x="477991" y="468535"/>
                      <a:pt x="484182" y="462344"/>
                      <a:pt x="491802" y="462344"/>
                    </a:cubicBezTo>
                    <a:close/>
                    <a:moveTo>
                      <a:pt x="15171" y="462344"/>
                    </a:moveTo>
                    <a:lnTo>
                      <a:pt x="422937" y="462344"/>
                    </a:lnTo>
                    <a:cubicBezTo>
                      <a:pt x="430556" y="462344"/>
                      <a:pt x="436748" y="468535"/>
                      <a:pt x="436748" y="476155"/>
                    </a:cubicBezTo>
                    <a:cubicBezTo>
                      <a:pt x="436748" y="483775"/>
                      <a:pt x="430556" y="489967"/>
                      <a:pt x="422937" y="489967"/>
                    </a:cubicBezTo>
                    <a:lnTo>
                      <a:pt x="15171" y="489967"/>
                    </a:lnTo>
                    <a:cubicBezTo>
                      <a:pt x="7551" y="489967"/>
                      <a:pt x="1360" y="483775"/>
                      <a:pt x="1360" y="476155"/>
                    </a:cubicBezTo>
                    <a:cubicBezTo>
                      <a:pt x="1360" y="468535"/>
                      <a:pt x="7551" y="462344"/>
                      <a:pt x="15171" y="462344"/>
                    </a:cubicBezTo>
                    <a:close/>
                    <a:moveTo>
                      <a:pt x="491802" y="383477"/>
                    </a:moveTo>
                    <a:lnTo>
                      <a:pt x="935572" y="383477"/>
                    </a:lnTo>
                    <a:cubicBezTo>
                      <a:pt x="943192" y="383477"/>
                      <a:pt x="949383" y="389668"/>
                      <a:pt x="949383" y="397288"/>
                    </a:cubicBezTo>
                    <a:cubicBezTo>
                      <a:pt x="949383" y="404908"/>
                      <a:pt x="943192" y="411100"/>
                      <a:pt x="935572" y="411100"/>
                    </a:cubicBezTo>
                    <a:lnTo>
                      <a:pt x="491802" y="411100"/>
                    </a:lnTo>
                    <a:cubicBezTo>
                      <a:pt x="484182" y="411100"/>
                      <a:pt x="477991" y="404908"/>
                      <a:pt x="477991" y="397288"/>
                    </a:cubicBezTo>
                    <a:cubicBezTo>
                      <a:pt x="477991" y="389668"/>
                      <a:pt x="484182" y="383477"/>
                      <a:pt x="491802" y="383477"/>
                    </a:cubicBezTo>
                    <a:close/>
                    <a:moveTo>
                      <a:pt x="15171" y="383477"/>
                    </a:moveTo>
                    <a:lnTo>
                      <a:pt x="422937" y="383477"/>
                    </a:lnTo>
                    <a:cubicBezTo>
                      <a:pt x="430556" y="383477"/>
                      <a:pt x="436748" y="389668"/>
                      <a:pt x="436748" y="397288"/>
                    </a:cubicBezTo>
                    <a:cubicBezTo>
                      <a:pt x="436748" y="404908"/>
                      <a:pt x="430556" y="411100"/>
                      <a:pt x="422937" y="411100"/>
                    </a:cubicBezTo>
                    <a:lnTo>
                      <a:pt x="15171" y="411100"/>
                    </a:lnTo>
                    <a:cubicBezTo>
                      <a:pt x="7551" y="411100"/>
                      <a:pt x="1360" y="404908"/>
                      <a:pt x="1360" y="397288"/>
                    </a:cubicBezTo>
                    <a:cubicBezTo>
                      <a:pt x="1360" y="389668"/>
                      <a:pt x="7551" y="383477"/>
                      <a:pt x="15171" y="383477"/>
                    </a:cubicBezTo>
                    <a:close/>
                    <a:moveTo>
                      <a:pt x="491802" y="304705"/>
                    </a:moveTo>
                    <a:lnTo>
                      <a:pt x="935572" y="304705"/>
                    </a:lnTo>
                    <a:cubicBezTo>
                      <a:pt x="943192" y="304705"/>
                      <a:pt x="949383" y="310896"/>
                      <a:pt x="949383" y="318516"/>
                    </a:cubicBezTo>
                    <a:cubicBezTo>
                      <a:pt x="949383" y="326136"/>
                      <a:pt x="943192" y="332327"/>
                      <a:pt x="935572" y="332327"/>
                    </a:cubicBezTo>
                    <a:lnTo>
                      <a:pt x="491802" y="332327"/>
                    </a:lnTo>
                    <a:cubicBezTo>
                      <a:pt x="484182" y="332327"/>
                      <a:pt x="477991" y="326136"/>
                      <a:pt x="477991" y="318516"/>
                    </a:cubicBezTo>
                    <a:cubicBezTo>
                      <a:pt x="477991" y="310896"/>
                      <a:pt x="484182" y="304705"/>
                      <a:pt x="491802" y="304705"/>
                    </a:cubicBezTo>
                    <a:close/>
                    <a:moveTo>
                      <a:pt x="218959" y="294632"/>
                    </a:moveTo>
                    <a:cubicBezTo>
                      <a:pt x="282895" y="294823"/>
                      <a:pt x="346784" y="296656"/>
                      <a:pt x="410554" y="303657"/>
                    </a:cubicBezTo>
                    <a:cubicBezTo>
                      <a:pt x="420460" y="304705"/>
                      <a:pt x="436653" y="299943"/>
                      <a:pt x="437224" y="315564"/>
                    </a:cubicBezTo>
                    <a:cubicBezTo>
                      <a:pt x="437796" y="332613"/>
                      <a:pt x="421508" y="332994"/>
                      <a:pt x="409030" y="333090"/>
                    </a:cubicBezTo>
                    <a:cubicBezTo>
                      <a:pt x="345689" y="333375"/>
                      <a:pt x="282252" y="333185"/>
                      <a:pt x="218816" y="333280"/>
                    </a:cubicBezTo>
                    <a:cubicBezTo>
                      <a:pt x="155379" y="333375"/>
                      <a:pt x="91943" y="333566"/>
                      <a:pt x="28506" y="333185"/>
                    </a:cubicBezTo>
                    <a:cubicBezTo>
                      <a:pt x="15648" y="333090"/>
                      <a:pt x="789" y="331375"/>
                      <a:pt x="27" y="314897"/>
                    </a:cubicBezTo>
                    <a:cubicBezTo>
                      <a:pt x="-735" y="297942"/>
                      <a:pt x="14409" y="295370"/>
                      <a:pt x="27078" y="295466"/>
                    </a:cubicBezTo>
                    <a:cubicBezTo>
                      <a:pt x="91038" y="295894"/>
                      <a:pt x="155022" y="294442"/>
                      <a:pt x="218959" y="294632"/>
                    </a:cubicBezTo>
                    <a:close/>
                    <a:moveTo>
                      <a:pt x="14981" y="115253"/>
                    </a:moveTo>
                    <a:lnTo>
                      <a:pt x="1138836" y="115253"/>
                    </a:lnTo>
                    <a:cubicBezTo>
                      <a:pt x="1146456" y="115253"/>
                      <a:pt x="1152647" y="121444"/>
                      <a:pt x="1152647" y="129064"/>
                    </a:cubicBezTo>
                    <a:cubicBezTo>
                      <a:pt x="1152743" y="136684"/>
                      <a:pt x="1146456" y="142876"/>
                      <a:pt x="1138836" y="142876"/>
                    </a:cubicBezTo>
                    <a:lnTo>
                      <a:pt x="14981" y="142876"/>
                    </a:lnTo>
                    <a:cubicBezTo>
                      <a:pt x="7361" y="142876"/>
                      <a:pt x="1170" y="136684"/>
                      <a:pt x="1170" y="129064"/>
                    </a:cubicBezTo>
                    <a:cubicBezTo>
                      <a:pt x="1170" y="121444"/>
                      <a:pt x="7361" y="115253"/>
                      <a:pt x="14981" y="115253"/>
                    </a:cubicBezTo>
                    <a:close/>
                    <a:moveTo>
                      <a:pt x="260154" y="0"/>
                    </a:moveTo>
                    <a:lnTo>
                      <a:pt x="916808" y="0"/>
                    </a:lnTo>
                    <a:cubicBezTo>
                      <a:pt x="937858" y="0"/>
                      <a:pt x="954908" y="17050"/>
                      <a:pt x="954908" y="38100"/>
                    </a:cubicBezTo>
                    <a:cubicBezTo>
                      <a:pt x="954908" y="59150"/>
                      <a:pt x="937858" y="76200"/>
                      <a:pt x="916808" y="76200"/>
                    </a:cubicBezTo>
                    <a:lnTo>
                      <a:pt x="260154" y="76200"/>
                    </a:lnTo>
                    <a:cubicBezTo>
                      <a:pt x="239104" y="76200"/>
                      <a:pt x="222054" y="59150"/>
                      <a:pt x="222054" y="38100"/>
                    </a:cubicBezTo>
                    <a:cubicBezTo>
                      <a:pt x="222054" y="17050"/>
                      <a:pt x="239104" y="0"/>
                      <a:pt x="260154" y="0"/>
                    </a:cubicBezTo>
                    <a:close/>
                  </a:path>
                </a:pathLst>
              </a:custGeom>
              <a:solidFill>
                <a:srgbClr val="CDCDCC"/>
              </a:solidFill>
              <a:ln w="9525" cap="flat">
                <a:noFill/>
                <a:prstDash val="solid"/>
                <a:miter/>
              </a:ln>
            </p:spPr>
            <p:txBody>
              <a:bodyPr rtlCol="0" anchor="ctr"/>
              <a:lstStyle/>
              <a:p>
                <a:endParaRPr lang="en-US"/>
              </a:p>
            </p:txBody>
          </p:sp>
        </p:grpSp>
      </p:grpSp>
      <p:grpSp>
        <p:nvGrpSpPr>
          <p:cNvPr id="36" name="Group 35">
            <a:extLst>
              <a:ext uri="{FF2B5EF4-FFF2-40B4-BE49-F238E27FC236}">
                <a16:creationId xmlns="" xmlns:a16="http://schemas.microsoft.com/office/drawing/2014/main" id="{F5EC8B9F-7EED-447E-965E-3F773E92DA75}"/>
              </a:ext>
            </a:extLst>
          </p:cNvPr>
          <p:cNvGrpSpPr/>
          <p:nvPr/>
        </p:nvGrpSpPr>
        <p:grpSpPr>
          <a:xfrm>
            <a:off x="2456652" y="3314366"/>
            <a:ext cx="2607393" cy="1621113"/>
            <a:chOff x="3927385" y="3563515"/>
            <a:chExt cx="2607393" cy="1621113"/>
          </a:xfrm>
        </p:grpSpPr>
        <p:sp>
          <p:nvSpPr>
            <p:cNvPr id="35" name="Rectangle: Rounded Corners 34">
              <a:extLst>
                <a:ext uri="{FF2B5EF4-FFF2-40B4-BE49-F238E27FC236}">
                  <a16:creationId xmlns="" xmlns:a16="http://schemas.microsoft.com/office/drawing/2014/main" id="{5F802034-D11F-4678-9441-EFD6FB242477}"/>
                </a:ext>
              </a:extLst>
            </p:cNvPr>
            <p:cNvSpPr/>
            <p:nvPr/>
          </p:nvSpPr>
          <p:spPr>
            <a:xfrm>
              <a:off x="3927385" y="3563515"/>
              <a:ext cx="2607393" cy="1621113"/>
            </a:xfrm>
            <a:prstGeom prst="roundRect">
              <a:avLst>
                <a:gd name="adj" fmla="val 3466"/>
              </a:avLst>
            </a:prstGeom>
            <a:gradFill>
              <a:gsLst>
                <a:gs pos="0">
                  <a:schemeClr val="accent2"/>
                </a:gs>
                <a:gs pos="100000">
                  <a:schemeClr val="accent1"/>
                </a:gs>
              </a:gsLst>
              <a:lin ang="19200000" scaled="0"/>
            </a:gradFill>
            <a:ln w="9525" cap="flat">
              <a:noFill/>
              <a:prstDash val="solid"/>
              <a:miter/>
            </a:ln>
          </p:spPr>
          <p:txBody>
            <a:bodyPr rtlCol="0" anchor="ctr"/>
            <a:lstStyle/>
            <a:p>
              <a:endParaRPr lang="en-US">
                <a:solidFill>
                  <a:schemeClr val="tx1"/>
                </a:solidFill>
              </a:endParaRPr>
            </a:p>
          </p:txBody>
        </p:sp>
        <p:sp>
          <p:nvSpPr>
            <p:cNvPr id="7" name="Freeform: Shape 6">
              <a:extLst>
                <a:ext uri="{FF2B5EF4-FFF2-40B4-BE49-F238E27FC236}">
                  <a16:creationId xmlns="" xmlns:a16="http://schemas.microsoft.com/office/drawing/2014/main" id="{D3C24114-0405-44D2-99B5-F530248A57AF}"/>
                </a:ext>
              </a:extLst>
            </p:cNvPr>
            <p:cNvSpPr/>
            <p:nvPr/>
          </p:nvSpPr>
          <p:spPr>
            <a:xfrm rot="5400000">
              <a:off x="4334128" y="3823603"/>
              <a:ext cx="215002" cy="80925"/>
            </a:xfrm>
            <a:custGeom>
              <a:avLst/>
              <a:gdLst>
                <a:gd name="connsiteX0" fmla="*/ 122325 w 244650"/>
                <a:gd name="connsiteY0" fmla="*/ 0 h 92084"/>
                <a:gd name="connsiteX1" fmla="*/ 199456 w 244650"/>
                <a:gd name="connsiteY1" fmla="*/ 15572 h 92084"/>
                <a:gd name="connsiteX2" fmla="*/ 244650 w 244650"/>
                <a:gd name="connsiteY2" fmla="*/ 46042 h 92084"/>
                <a:gd name="connsiteX3" fmla="*/ 199456 w 244650"/>
                <a:gd name="connsiteY3" fmla="*/ 76512 h 92084"/>
                <a:gd name="connsiteX4" fmla="*/ 122325 w 244650"/>
                <a:gd name="connsiteY4" fmla="*/ 92084 h 92084"/>
                <a:gd name="connsiteX5" fmla="*/ 45194 w 244650"/>
                <a:gd name="connsiteY5" fmla="*/ 76512 h 92084"/>
                <a:gd name="connsiteX6" fmla="*/ 0 w 244650"/>
                <a:gd name="connsiteY6" fmla="*/ 46042 h 92084"/>
                <a:gd name="connsiteX7" fmla="*/ 45194 w 244650"/>
                <a:gd name="connsiteY7" fmla="*/ 15572 h 92084"/>
                <a:gd name="connsiteX8" fmla="*/ 122325 w 244650"/>
                <a:gd name="connsiteY8" fmla="*/ 0 h 9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650" h="92084">
                  <a:moveTo>
                    <a:pt x="122325" y="0"/>
                  </a:moveTo>
                  <a:cubicBezTo>
                    <a:pt x="149685" y="0"/>
                    <a:pt x="175750" y="5545"/>
                    <a:pt x="199456" y="15572"/>
                  </a:cubicBezTo>
                  <a:lnTo>
                    <a:pt x="244650" y="46042"/>
                  </a:lnTo>
                  <a:lnTo>
                    <a:pt x="199456" y="76512"/>
                  </a:lnTo>
                  <a:cubicBezTo>
                    <a:pt x="175750" y="86539"/>
                    <a:pt x="149685" y="92084"/>
                    <a:pt x="122325" y="92084"/>
                  </a:cubicBezTo>
                  <a:cubicBezTo>
                    <a:pt x="94965" y="92084"/>
                    <a:pt x="68901" y="86539"/>
                    <a:pt x="45194" y="76512"/>
                  </a:cubicBezTo>
                  <a:lnTo>
                    <a:pt x="0" y="46042"/>
                  </a:lnTo>
                  <a:lnTo>
                    <a:pt x="45194" y="15572"/>
                  </a:lnTo>
                  <a:cubicBezTo>
                    <a:pt x="68901" y="5545"/>
                    <a:pt x="94965" y="0"/>
                    <a:pt x="122325"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 xmlns:a16="http://schemas.microsoft.com/office/drawing/2014/main" id="{1A9BA2A7-6E83-4105-8F34-FD2B0B1A3340}"/>
                </a:ext>
              </a:extLst>
            </p:cNvPr>
            <p:cNvSpPr/>
            <p:nvPr/>
          </p:nvSpPr>
          <p:spPr>
            <a:xfrm rot="5400000">
              <a:off x="4421398" y="3710154"/>
              <a:ext cx="348285" cy="307822"/>
            </a:xfrm>
            <a:custGeom>
              <a:avLst/>
              <a:gdLst>
                <a:gd name="connsiteX0" fmla="*/ 198156 w 396312"/>
                <a:gd name="connsiteY0" fmla="*/ 0 h 350270"/>
                <a:gd name="connsiteX1" fmla="*/ 396312 w 396312"/>
                <a:gd name="connsiteY1" fmla="*/ 198156 h 350270"/>
                <a:gd name="connsiteX2" fmla="*/ 338274 w 396312"/>
                <a:gd name="connsiteY2" fmla="*/ 338274 h 350270"/>
                <a:gd name="connsiteX3" fmla="*/ 320481 w 396312"/>
                <a:gd name="connsiteY3" fmla="*/ 350270 h 350270"/>
                <a:gd name="connsiteX4" fmla="*/ 275287 w 396312"/>
                <a:gd name="connsiteY4" fmla="*/ 319800 h 350270"/>
                <a:gd name="connsiteX5" fmla="*/ 198156 w 396312"/>
                <a:gd name="connsiteY5" fmla="*/ 304228 h 350270"/>
                <a:gd name="connsiteX6" fmla="*/ 121025 w 396312"/>
                <a:gd name="connsiteY6" fmla="*/ 319800 h 350270"/>
                <a:gd name="connsiteX7" fmla="*/ 75831 w 396312"/>
                <a:gd name="connsiteY7" fmla="*/ 350270 h 350270"/>
                <a:gd name="connsiteX8" fmla="*/ 58038 w 396312"/>
                <a:gd name="connsiteY8" fmla="*/ 338274 h 350270"/>
                <a:gd name="connsiteX9" fmla="*/ 0 w 396312"/>
                <a:gd name="connsiteY9" fmla="*/ 198156 h 350270"/>
                <a:gd name="connsiteX10" fmla="*/ 198156 w 396312"/>
                <a:gd name="connsiteY10" fmla="*/ 0 h 35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6312" h="350270">
                  <a:moveTo>
                    <a:pt x="198156" y="0"/>
                  </a:moveTo>
                  <a:cubicBezTo>
                    <a:pt x="307595" y="0"/>
                    <a:pt x="396312" y="88717"/>
                    <a:pt x="396312" y="198156"/>
                  </a:cubicBezTo>
                  <a:cubicBezTo>
                    <a:pt x="396312" y="252875"/>
                    <a:pt x="374133" y="302414"/>
                    <a:pt x="338274" y="338274"/>
                  </a:cubicBezTo>
                  <a:lnTo>
                    <a:pt x="320481" y="350270"/>
                  </a:lnTo>
                  <a:lnTo>
                    <a:pt x="275287" y="319800"/>
                  </a:lnTo>
                  <a:cubicBezTo>
                    <a:pt x="251581" y="309773"/>
                    <a:pt x="225516" y="304228"/>
                    <a:pt x="198156" y="304228"/>
                  </a:cubicBezTo>
                  <a:cubicBezTo>
                    <a:pt x="170796" y="304228"/>
                    <a:pt x="144732" y="309773"/>
                    <a:pt x="121025" y="319800"/>
                  </a:cubicBezTo>
                  <a:lnTo>
                    <a:pt x="75831" y="350270"/>
                  </a:lnTo>
                  <a:lnTo>
                    <a:pt x="58038" y="338274"/>
                  </a:lnTo>
                  <a:cubicBezTo>
                    <a:pt x="22179" y="302414"/>
                    <a:pt x="0" y="252875"/>
                    <a:pt x="0" y="198156"/>
                  </a:cubicBezTo>
                  <a:cubicBezTo>
                    <a:pt x="0" y="88717"/>
                    <a:pt x="88717" y="0"/>
                    <a:pt x="19815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 xmlns:a16="http://schemas.microsoft.com/office/drawing/2014/main" id="{3EA80D87-4A60-43B4-B1B9-DC3F077B9D3E}"/>
                </a:ext>
              </a:extLst>
            </p:cNvPr>
            <p:cNvSpPr/>
            <p:nvPr/>
          </p:nvSpPr>
          <p:spPr>
            <a:xfrm rot="5400000">
              <a:off x="4113576" y="3710154"/>
              <a:ext cx="348285" cy="307822"/>
            </a:xfrm>
            <a:custGeom>
              <a:avLst/>
              <a:gdLst>
                <a:gd name="connsiteX0" fmla="*/ 75831 w 396312"/>
                <a:gd name="connsiteY0" fmla="*/ 0 h 350270"/>
                <a:gd name="connsiteX1" fmla="*/ 121025 w 396312"/>
                <a:gd name="connsiteY1" fmla="*/ 30470 h 350270"/>
                <a:gd name="connsiteX2" fmla="*/ 198156 w 396312"/>
                <a:gd name="connsiteY2" fmla="*/ 46042 h 350270"/>
                <a:gd name="connsiteX3" fmla="*/ 275287 w 396312"/>
                <a:gd name="connsiteY3" fmla="*/ 30470 h 350270"/>
                <a:gd name="connsiteX4" fmla="*/ 320481 w 396312"/>
                <a:gd name="connsiteY4" fmla="*/ 0 h 350270"/>
                <a:gd name="connsiteX5" fmla="*/ 338274 w 396312"/>
                <a:gd name="connsiteY5" fmla="*/ 11996 h 350270"/>
                <a:gd name="connsiteX6" fmla="*/ 396312 w 396312"/>
                <a:gd name="connsiteY6" fmla="*/ 152114 h 350270"/>
                <a:gd name="connsiteX7" fmla="*/ 198156 w 396312"/>
                <a:gd name="connsiteY7" fmla="*/ 350270 h 350270"/>
                <a:gd name="connsiteX8" fmla="*/ 0 w 396312"/>
                <a:gd name="connsiteY8" fmla="*/ 152114 h 350270"/>
                <a:gd name="connsiteX9" fmla="*/ 58038 w 396312"/>
                <a:gd name="connsiteY9" fmla="*/ 11996 h 350270"/>
                <a:gd name="connsiteX10" fmla="*/ 75831 w 396312"/>
                <a:gd name="connsiteY10" fmla="*/ 0 h 35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6312" h="350270">
                  <a:moveTo>
                    <a:pt x="75831" y="0"/>
                  </a:moveTo>
                  <a:lnTo>
                    <a:pt x="121025" y="30470"/>
                  </a:lnTo>
                  <a:cubicBezTo>
                    <a:pt x="144732" y="40497"/>
                    <a:pt x="170796" y="46042"/>
                    <a:pt x="198156" y="46042"/>
                  </a:cubicBezTo>
                  <a:cubicBezTo>
                    <a:pt x="225516" y="46042"/>
                    <a:pt x="251581" y="40497"/>
                    <a:pt x="275287" y="30470"/>
                  </a:cubicBezTo>
                  <a:lnTo>
                    <a:pt x="320481" y="0"/>
                  </a:lnTo>
                  <a:lnTo>
                    <a:pt x="338274" y="11996"/>
                  </a:lnTo>
                  <a:cubicBezTo>
                    <a:pt x="374133" y="47856"/>
                    <a:pt x="396312" y="97395"/>
                    <a:pt x="396312" y="152114"/>
                  </a:cubicBezTo>
                  <a:cubicBezTo>
                    <a:pt x="396312" y="261553"/>
                    <a:pt x="307595" y="350270"/>
                    <a:pt x="198156" y="350270"/>
                  </a:cubicBezTo>
                  <a:cubicBezTo>
                    <a:pt x="88717" y="350270"/>
                    <a:pt x="0" y="261553"/>
                    <a:pt x="0" y="152114"/>
                  </a:cubicBezTo>
                  <a:cubicBezTo>
                    <a:pt x="0" y="97395"/>
                    <a:pt x="22179" y="47856"/>
                    <a:pt x="58038" y="11996"/>
                  </a:cubicBezTo>
                  <a:lnTo>
                    <a:pt x="7583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Graphic 2">
              <a:extLst>
                <a:ext uri="{FF2B5EF4-FFF2-40B4-BE49-F238E27FC236}">
                  <a16:creationId xmlns="" xmlns:a16="http://schemas.microsoft.com/office/drawing/2014/main" id="{4D54CD99-E396-434A-A1E0-E84E22AE522E}"/>
                </a:ext>
              </a:extLst>
            </p:cNvPr>
            <p:cNvSpPr/>
            <p:nvPr/>
          </p:nvSpPr>
          <p:spPr>
            <a:xfrm rot="5400000">
              <a:off x="4273591" y="4085722"/>
              <a:ext cx="388233" cy="609722"/>
            </a:xfrm>
            <a:custGeom>
              <a:avLst/>
              <a:gdLst>
                <a:gd name="connsiteX0" fmla="*/ 413575 w 441769"/>
                <a:gd name="connsiteY0" fmla="*/ 693801 h 693800"/>
                <a:gd name="connsiteX1" fmla="*/ 28194 w 441769"/>
                <a:gd name="connsiteY1" fmla="*/ 693801 h 693800"/>
                <a:gd name="connsiteX2" fmla="*/ 0 w 441769"/>
                <a:gd name="connsiteY2" fmla="*/ 665607 h 693800"/>
                <a:gd name="connsiteX3" fmla="*/ 0 w 441769"/>
                <a:gd name="connsiteY3" fmla="*/ 28194 h 693800"/>
                <a:gd name="connsiteX4" fmla="*/ 28194 w 441769"/>
                <a:gd name="connsiteY4" fmla="*/ 0 h 693800"/>
                <a:gd name="connsiteX5" fmla="*/ 413575 w 441769"/>
                <a:gd name="connsiteY5" fmla="*/ 0 h 693800"/>
                <a:gd name="connsiteX6" fmla="*/ 441770 w 441769"/>
                <a:gd name="connsiteY6" fmla="*/ 28194 h 693800"/>
                <a:gd name="connsiteX7" fmla="*/ 441770 w 441769"/>
                <a:gd name="connsiteY7" fmla="*/ 665607 h 693800"/>
                <a:gd name="connsiteX8" fmla="*/ 413575 w 441769"/>
                <a:gd name="connsiteY8" fmla="*/ 693801 h 6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769" h="693800">
                  <a:moveTo>
                    <a:pt x="413575" y="693801"/>
                  </a:moveTo>
                  <a:lnTo>
                    <a:pt x="28194" y="693801"/>
                  </a:lnTo>
                  <a:cubicBezTo>
                    <a:pt x="12668" y="693801"/>
                    <a:pt x="0" y="681228"/>
                    <a:pt x="0" y="665607"/>
                  </a:cubicBezTo>
                  <a:lnTo>
                    <a:pt x="0" y="28194"/>
                  </a:lnTo>
                  <a:cubicBezTo>
                    <a:pt x="0" y="12668"/>
                    <a:pt x="12573" y="0"/>
                    <a:pt x="28194" y="0"/>
                  </a:cubicBezTo>
                  <a:lnTo>
                    <a:pt x="413575" y="0"/>
                  </a:lnTo>
                  <a:cubicBezTo>
                    <a:pt x="429101" y="0"/>
                    <a:pt x="441770" y="12573"/>
                    <a:pt x="441770" y="28194"/>
                  </a:cubicBezTo>
                  <a:lnTo>
                    <a:pt x="441770" y="665607"/>
                  </a:lnTo>
                  <a:cubicBezTo>
                    <a:pt x="441770" y="681133"/>
                    <a:pt x="429101" y="693801"/>
                    <a:pt x="413575" y="693801"/>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1" name="Graphic 2">
              <a:extLst>
                <a:ext uri="{FF2B5EF4-FFF2-40B4-BE49-F238E27FC236}">
                  <a16:creationId xmlns="" xmlns:a16="http://schemas.microsoft.com/office/drawing/2014/main" id="{7704E99C-9DE8-4D94-A2C7-B2AF7378A687}"/>
                </a:ext>
              </a:extLst>
            </p:cNvPr>
            <p:cNvSpPr/>
            <p:nvPr/>
          </p:nvSpPr>
          <p:spPr>
            <a:xfrm rot="5400000">
              <a:off x="4293270" y="4085722"/>
              <a:ext cx="388233" cy="609722"/>
            </a:xfrm>
            <a:custGeom>
              <a:avLst/>
              <a:gdLst>
                <a:gd name="connsiteX0" fmla="*/ 413575 w 441769"/>
                <a:gd name="connsiteY0" fmla="*/ 693801 h 693800"/>
                <a:gd name="connsiteX1" fmla="*/ 28194 w 441769"/>
                <a:gd name="connsiteY1" fmla="*/ 693801 h 693800"/>
                <a:gd name="connsiteX2" fmla="*/ 0 w 441769"/>
                <a:gd name="connsiteY2" fmla="*/ 665607 h 693800"/>
                <a:gd name="connsiteX3" fmla="*/ 0 w 441769"/>
                <a:gd name="connsiteY3" fmla="*/ 28194 h 693800"/>
                <a:gd name="connsiteX4" fmla="*/ 28194 w 441769"/>
                <a:gd name="connsiteY4" fmla="*/ 0 h 693800"/>
                <a:gd name="connsiteX5" fmla="*/ 413575 w 441769"/>
                <a:gd name="connsiteY5" fmla="*/ 0 h 693800"/>
                <a:gd name="connsiteX6" fmla="*/ 441770 w 441769"/>
                <a:gd name="connsiteY6" fmla="*/ 28194 h 693800"/>
                <a:gd name="connsiteX7" fmla="*/ 441770 w 441769"/>
                <a:gd name="connsiteY7" fmla="*/ 665607 h 693800"/>
                <a:gd name="connsiteX8" fmla="*/ 413575 w 441769"/>
                <a:gd name="connsiteY8" fmla="*/ 693801 h 6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769" h="693800">
                  <a:moveTo>
                    <a:pt x="413575" y="693801"/>
                  </a:moveTo>
                  <a:lnTo>
                    <a:pt x="28194" y="693801"/>
                  </a:lnTo>
                  <a:cubicBezTo>
                    <a:pt x="12668" y="693801"/>
                    <a:pt x="0" y="681228"/>
                    <a:pt x="0" y="665607"/>
                  </a:cubicBezTo>
                  <a:lnTo>
                    <a:pt x="0" y="28194"/>
                  </a:lnTo>
                  <a:cubicBezTo>
                    <a:pt x="0" y="12668"/>
                    <a:pt x="12573" y="0"/>
                    <a:pt x="28194" y="0"/>
                  </a:cubicBezTo>
                  <a:lnTo>
                    <a:pt x="413575" y="0"/>
                  </a:lnTo>
                  <a:cubicBezTo>
                    <a:pt x="429101" y="0"/>
                    <a:pt x="441770" y="12573"/>
                    <a:pt x="441770" y="28194"/>
                  </a:cubicBezTo>
                  <a:lnTo>
                    <a:pt x="441770" y="665607"/>
                  </a:lnTo>
                  <a:cubicBezTo>
                    <a:pt x="441770" y="681228"/>
                    <a:pt x="429101" y="693801"/>
                    <a:pt x="413575" y="693801"/>
                  </a:cubicBezTo>
                  <a:close/>
                </a:path>
              </a:pathLst>
            </a:custGeom>
            <a:solidFill>
              <a:srgbClr val="DAA128"/>
            </a:solidFill>
            <a:ln w="9525" cap="flat">
              <a:noFill/>
              <a:prstDash val="solid"/>
              <a:miter/>
            </a:ln>
          </p:spPr>
          <p:txBody>
            <a:bodyPr rtlCol="0" anchor="ctr"/>
            <a:lstStyle/>
            <a:p>
              <a:endParaRPr lang="en-US"/>
            </a:p>
          </p:txBody>
        </p:sp>
        <p:grpSp>
          <p:nvGrpSpPr>
            <p:cNvPr id="12" name="Graphic 2">
              <a:extLst>
                <a:ext uri="{FF2B5EF4-FFF2-40B4-BE49-F238E27FC236}">
                  <a16:creationId xmlns="" xmlns:a16="http://schemas.microsoft.com/office/drawing/2014/main" id="{7A597E8E-A01A-41C8-96F2-DDC561377B3F}"/>
                </a:ext>
              </a:extLst>
            </p:cNvPr>
            <p:cNvGrpSpPr/>
            <p:nvPr/>
          </p:nvGrpSpPr>
          <p:grpSpPr>
            <a:xfrm rot="5400000">
              <a:off x="4319804" y="4117698"/>
              <a:ext cx="335080" cy="545686"/>
              <a:chOff x="8224103" y="4462192"/>
              <a:chExt cx="381286" cy="620934"/>
            </a:xfrm>
            <a:solidFill>
              <a:srgbClr val="CB6628"/>
            </a:solidFill>
          </p:grpSpPr>
          <p:sp>
            <p:nvSpPr>
              <p:cNvPr id="17" name="Freeform: Shape 16">
                <a:extLst>
                  <a:ext uri="{FF2B5EF4-FFF2-40B4-BE49-F238E27FC236}">
                    <a16:creationId xmlns="" xmlns:a16="http://schemas.microsoft.com/office/drawing/2014/main" id="{B4F41032-46AA-4E5D-B170-49D9175CA8DD}"/>
                  </a:ext>
                </a:extLst>
              </p:cNvPr>
              <p:cNvSpPr/>
              <p:nvPr/>
            </p:nvSpPr>
            <p:spPr>
              <a:xfrm>
                <a:off x="8224103" y="4462287"/>
                <a:ext cx="117633" cy="342709"/>
              </a:xfrm>
              <a:custGeom>
                <a:avLst/>
                <a:gdLst>
                  <a:gd name="connsiteX0" fmla="*/ 29337 w 117633"/>
                  <a:gd name="connsiteY0" fmla="*/ 342710 h 342709"/>
                  <a:gd name="connsiteX1" fmla="*/ 88297 w 117633"/>
                  <a:gd name="connsiteY1" fmla="*/ 342710 h 342709"/>
                  <a:gd name="connsiteX2" fmla="*/ 117634 w 117633"/>
                  <a:gd name="connsiteY2" fmla="*/ 313372 h 342709"/>
                  <a:gd name="connsiteX3" fmla="*/ 117634 w 117633"/>
                  <a:gd name="connsiteY3" fmla="*/ 29337 h 342709"/>
                  <a:gd name="connsiteX4" fmla="*/ 88297 w 117633"/>
                  <a:gd name="connsiteY4" fmla="*/ 0 h 342709"/>
                  <a:gd name="connsiteX5" fmla="*/ 29337 w 117633"/>
                  <a:gd name="connsiteY5" fmla="*/ 0 h 342709"/>
                  <a:gd name="connsiteX6" fmla="*/ 0 w 117633"/>
                  <a:gd name="connsiteY6" fmla="*/ 29337 h 342709"/>
                  <a:gd name="connsiteX7" fmla="*/ 0 w 117633"/>
                  <a:gd name="connsiteY7" fmla="*/ 313372 h 342709"/>
                  <a:gd name="connsiteX8" fmla="*/ 29337 w 117633"/>
                  <a:gd name="connsiteY8" fmla="*/ 342710 h 34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33" h="342709">
                    <a:moveTo>
                      <a:pt x="29337" y="342710"/>
                    </a:moveTo>
                    <a:lnTo>
                      <a:pt x="88297" y="342710"/>
                    </a:lnTo>
                    <a:cubicBezTo>
                      <a:pt x="104489" y="342710"/>
                      <a:pt x="117634" y="329565"/>
                      <a:pt x="117634" y="313372"/>
                    </a:cubicBezTo>
                    <a:lnTo>
                      <a:pt x="117634" y="29337"/>
                    </a:lnTo>
                    <a:cubicBezTo>
                      <a:pt x="117634" y="13145"/>
                      <a:pt x="104489" y="0"/>
                      <a:pt x="88297" y="0"/>
                    </a:cubicBezTo>
                    <a:lnTo>
                      <a:pt x="29337" y="0"/>
                    </a:lnTo>
                    <a:cubicBezTo>
                      <a:pt x="13145" y="0"/>
                      <a:pt x="0" y="13145"/>
                      <a:pt x="0" y="29337"/>
                    </a:cubicBezTo>
                    <a:lnTo>
                      <a:pt x="0" y="313372"/>
                    </a:lnTo>
                    <a:cubicBezTo>
                      <a:pt x="0" y="329565"/>
                      <a:pt x="13145" y="342710"/>
                      <a:pt x="29337" y="342710"/>
                    </a:cubicBezTo>
                    <a:close/>
                  </a:path>
                </a:pathLst>
              </a:custGeom>
              <a:solidFill>
                <a:srgbClr val="CB6628"/>
              </a:solidFill>
              <a:ln w="9525" cap="flat">
                <a:noFill/>
                <a:prstDash val="solid"/>
                <a:miter/>
              </a:ln>
            </p:spPr>
            <p:txBody>
              <a:bodyPr rtlCol="0" anchor="ctr"/>
              <a:lstStyle/>
              <a:p>
                <a:endParaRPr lang="en-US"/>
              </a:p>
            </p:txBody>
          </p:sp>
          <p:sp>
            <p:nvSpPr>
              <p:cNvPr id="18" name="Freeform: Shape 17">
                <a:extLst>
                  <a:ext uri="{FF2B5EF4-FFF2-40B4-BE49-F238E27FC236}">
                    <a16:creationId xmlns="" xmlns:a16="http://schemas.microsoft.com/office/drawing/2014/main" id="{EA22DF8E-9A04-4F9E-8229-2EDCC73C5897}"/>
                  </a:ext>
                </a:extLst>
              </p:cNvPr>
              <p:cNvSpPr/>
              <p:nvPr/>
            </p:nvSpPr>
            <p:spPr>
              <a:xfrm>
                <a:off x="8487089" y="4462192"/>
                <a:ext cx="117633" cy="362426"/>
              </a:xfrm>
              <a:custGeom>
                <a:avLst/>
                <a:gdLst>
                  <a:gd name="connsiteX0" fmla="*/ 29337 w 117633"/>
                  <a:gd name="connsiteY0" fmla="*/ 362426 h 362426"/>
                  <a:gd name="connsiteX1" fmla="*/ 88297 w 117633"/>
                  <a:gd name="connsiteY1" fmla="*/ 362426 h 362426"/>
                  <a:gd name="connsiteX2" fmla="*/ 117634 w 117633"/>
                  <a:gd name="connsiteY2" fmla="*/ 333089 h 362426"/>
                  <a:gd name="connsiteX3" fmla="*/ 117634 w 117633"/>
                  <a:gd name="connsiteY3" fmla="*/ 29337 h 362426"/>
                  <a:gd name="connsiteX4" fmla="*/ 88297 w 117633"/>
                  <a:gd name="connsiteY4" fmla="*/ 0 h 362426"/>
                  <a:gd name="connsiteX5" fmla="*/ 29337 w 117633"/>
                  <a:gd name="connsiteY5" fmla="*/ 0 h 362426"/>
                  <a:gd name="connsiteX6" fmla="*/ 0 w 117633"/>
                  <a:gd name="connsiteY6" fmla="*/ 29337 h 362426"/>
                  <a:gd name="connsiteX7" fmla="*/ 0 w 117633"/>
                  <a:gd name="connsiteY7" fmla="*/ 333089 h 362426"/>
                  <a:gd name="connsiteX8" fmla="*/ 29337 w 117633"/>
                  <a:gd name="connsiteY8" fmla="*/ 362426 h 362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33" h="362426">
                    <a:moveTo>
                      <a:pt x="29337" y="362426"/>
                    </a:moveTo>
                    <a:lnTo>
                      <a:pt x="88297" y="362426"/>
                    </a:lnTo>
                    <a:cubicBezTo>
                      <a:pt x="104489" y="362426"/>
                      <a:pt x="117634" y="349282"/>
                      <a:pt x="117634" y="333089"/>
                    </a:cubicBezTo>
                    <a:lnTo>
                      <a:pt x="117634" y="29337"/>
                    </a:lnTo>
                    <a:cubicBezTo>
                      <a:pt x="117634" y="13145"/>
                      <a:pt x="104489" y="0"/>
                      <a:pt x="88297" y="0"/>
                    </a:cubicBezTo>
                    <a:lnTo>
                      <a:pt x="29337" y="0"/>
                    </a:lnTo>
                    <a:cubicBezTo>
                      <a:pt x="13145" y="0"/>
                      <a:pt x="0" y="13145"/>
                      <a:pt x="0" y="29337"/>
                    </a:cubicBezTo>
                    <a:lnTo>
                      <a:pt x="0" y="333089"/>
                    </a:lnTo>
                    <a:cubicBezTo>
                      <a:pt x="0" y="349282"/>
                      <a:pt x="13145" y="362426"/>
                      <a:pt x="29337" y="362426"/>
                    </a:cubicBezTo>
                    <a:close/>
                  </a:path>
                </a:pathLst>
              </a:custGeom>
              <a:solidFill>
                <a:srgbClr val="CB6628"/>
              </a:solidFill>
              <a:ln w="9525"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4FF62DFC-8CB3-4614-AA5E-8577E894D622}"/>
                  </a:ext>
                </a:extLst>
              </p:cNvPr>
              <p:cNvSpPr/>
              <p:nvPr/>
            </p:nvSpPr>
            <p:spPr>
              <a:xfrm>
                <a:off x="8356406" y="4462192"/>
                <a:ext cx="117633" cy="230981"/>
              </a:xfrm>
              <a:custGeom>
                <a:avLst/>
                <a:gdLst>
                  <a:gd name="connsiteX0" fmla="*/ 29337 w 117633"/>
                  <a:gd name="connsiteY0" fmla="*/ 230981 h 230981"/>
                  <a:gd name="connsiteX1" fmla="*/ 88297 w 117633"/>
                  <a:gd name="connsiteY1" fmla="*/ 230981 h 230981"/>
                  <a:gd name="connsiteX2" fmla="*/ 117634 w 117633"/>
                  <a:gd name="connsiteY2" fmla="*/ 201644 h 230981"/>
                  <a:gd name="connsiteX3" fmla="*/ 117634 w 117633"/>
                  <a:gd name="connsiteY3" fmla="*/ 29337 h 230981"/>
                  <a:gd name="connsiteX4" fmla="*/ 88297 w 117633"/>
                  <a:gd name="connsiteY4" fmla="*/ 0 h 230981"/>
                  <a:gd name="connsiteX5" fmla="*/ 29337 w 117633"/>
                  <a:gd name="connsiteY5" fmla="*/ 0 h 230981"/>
                  <a:gd name="connsiteX6" fmla="*/ 0 w 117633"/>
                  <a:gd name="connsiteY6" fmla="*/ 29337 h 230981"/>
                  <a:gd name="connsiteX7" fmla="*/ 0 w 117633"/>
                  <a:gd name="connsiteY7" fmla="*/ 201644 h 230981"/>
                  <a:gd name="connsiteX8" fmla="*/ 29337 w 117633"/>
                  <a:gd name="connsiteY8" fmla="*/ 230981 h 230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33" h="230981">
                    <a:moveTo>
                      <a:pt x="29337" y="230981"/>
                    </a:moveTo>
                    <a:lnTo>
                      <a:pt x="88297" y="230981"/>
                    </a:lnTo>
                    <a:cubicBezTo>
                      <a:pt x="104489" y="230981"/>
                      <a:pt x="117634" y="217837"/>
                      <a:pt x="117634" y="201644"/>
                    </a:cubicBezTo>
                    <a:lnTo>
                      <a:pt x="117634" y="29337"/>
                    </a:lnTo>
                    <a:cubicBezTo>
                      <a:pt x="117634" y="13145"/>
                      <a:pt x="104489" y="0"/>
                      <a:pt x="88297" y="0"/>
                    </a:cubicBezTo>
                    <a:lnTo>
                      <a:pt x="29337" y="0"/>
                    </a:lnTo>
                    <a:cubicBezTo>
                      <a:pt x="13145" y="0"/>
                      <a:pt x="0" y="13145"/>
                      <a:pt x="0" y="29337"/>
                    </a:cubicBezTo>
                    <a:lnTo>
                      <a:pt x="0" y="201644"/>
                    </a:lnTo>
                    <a:cubicBezTo>
                      <a:pt x="0" y="217837"/>
                      <a:pt x="13145" y="230981"/>
                      <a:pt x="29337" y="230981"/>
                    </a:cubicBezTo>
                    <a:close/>
                  </a:path>
                </a:pathLst>
              </a:custGeom>
              <a:solidFill>
                <a:srgbClr val="CB6628"/>
              </a:solidFill>
              <a:ln w="952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CC03B1A0-3193-4D66-B570-D96CB43E5E64}"/>
                  </a:ext>
                </a:extLst>
              </p:cNvPr>
              <p:cNvSpPr/>
              <p:nvPr/>
            </p:nvSpPr>
            <p:spPr>
              <a:xfrm>
                <a:off x="8224770" y="4836048"/>
                <a:ext cx="117634" cy="247078"/>
              </a:xfrm>
              <a:custGeom>
                <a:avLst/>
                <a:gdLst>
                  <a:gd name="connsiteX0" fmla="*/ 88297 w 117634"/>
                  <a:gd name="connsiteY0" fmla="*/ 0 h 247078"/>
                  <a:gd name="connsiteX1" fmla="*/ 29337 w 117634"/>
                  <a:gd name="connsiteY1" fmla="*/ 0 h 247078"/>
                  <a:gd name="connsiteX2" fmla="*/ 0 w 117634"/>
                  <a:gd name="connsiteY2" fmla="*/ 29337 h 247078"/>
                  <a:gd name="connsiteX3" fmla="*/ 0 w 117634"/>
                  <a:gd name="connsiteY3" fmla="*/ 217742 h 247078"/>
                  <a:gd name="connsiteX4" fmla="*/ 29337 w 117634"/>
                  <a:gd name="connsiteY4" fmla="*/ 247079 h 247078"/>
                  <a:gd name="connsiteX5" fmla="*/ 88297 w 117634"/>
                  <a:gd name="connsiteY5" fmla="*/ 247079 h 247078"/>
                  <a:gd name="connsiteX6" fmla="*/ 117634 w 117634"/>
                  <a:gd name="connsiteY6" fmla="*/ 217742 h 247078"/>
                  <a:gd name="connsiteX7" fmla="*/ 117634 w 117634"/>
                  <a:gd name="connsiteY7" fmla="*/ 29337 h 247078"/>
                  <a:gd name="connsiteX8" fmla="*/ 88297 w 117634"/>
                  <a:gd name="connsiteY8" fmla="*/ 0 h 24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34" h="247078">
                    <a:moveTo>
                      <a:pt x="88297" y="0"/>
                    </a:moveTo>
                    <a:lnTo>
                      <a:pt x="29337" y="0"/>
                    </a:lnTo>
                    <a:cubicBezTo>
                      <a:pt x="13145" y="0"/>
                      <a:pt x="0" y="13145"/>
                      <a:pt x="0" y="29337"/>
                    </a:cubicBezTo>
                    <a:lnTo>
                      <a:pt x="0" y="217742"/>
                    </a:lnTo>
                    <a:cubicBezTo>
                      <a:pt x="0" y="233934"/>
                      <a:pt x="13145" y="247079"/>
                      <a:pt x="29337" y="247079"/>
                    </a:cubicBezTo>
                    <a:lnTo>
                      <a:pt x="88297" y="247079"/>
                    </a:lnTo>
                    <a:cubicBezTo>
                      <a:pt x="104489" y="247079"/>
                      <a:pt x="117634" y="233934"/>
                      <a:pt x="117634" y="217742"/>
                    </a:cubicBezTo>
                    <a:lnTo>
                      <a:pt x="117634" y="29337"/>
                    </a:lnTo>
                    <a:cubicBezTo>
                      <a:pt x="117729" y="13145"/>
                      <a:pt x="104585" y="0"/>
                      <a:pt x="88297" y="0"/>
                    </a:cubicBezTo>
                    <a:close/>
                  </a:path>
                </a:pathLst>
              </a:custGeom>
              <a:solidFill>
                <a:srgbClr val="CB6628"/>
              </a:solidFill>
              <a:ln w="9525"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6687AAAB-AAE2-4241-B8CC-D35F134064EA}"/>
                  </a:ext>
                </a:extLst>
              </p:cNvPr>
              <p:cNvSpPr/>
              <p:nvPr/>
            </p:nvSpPr>
            <p:spPr>
              <a:xfrm>
                <a:off x="8487755" y="4836048"/>
                <a:ext cx="117634" cy="247078"/>
              </a:xfrm>
              <a:custGeom>
                <a:avLst/>
                <a:gdLst>
                  <a:gd name="connsiteX0" fmla="*/ 88297 w 117634"/>
                  <a:gd name="connsiteY0" fmla="*/ 0 h 247078"/>
                  <a:gd name="connsiteX1" fmla="*/ 29337 w 117634"/>
                  <a:gd name="connsiteY1" fmla="*/ 0 h 247078"/>
                  <a:gd name="connsiteX2" fmla="*/ 0 w 117634"/>
                  <a:gd name="connsiteY2" fmla="*/ 29337 h 247078"/>
                  <a:gd name="connsiteX3" fmla="*/ 0 w 117634"/>
                  <a:gd name="connsiteY3" fmla="*/ 217742 h 247078"/>
                  <a:gd name="connsiteX4" fmla="*/ 29337 w 117634"/>
                  <a:gd name="connsiteY4" fmla="*/ 247079 h 247078"/>
                  <a:gd name="connsiteX5" fmla="*/ 88297 w 117634"/>
                  <a:gd name="connsiteY5" fmla="*/ 247079 h 247078"/>
                  <a:gd name="connsiteX6" fmla="*/ 117634 w 117634"/>
                  <a:gd name="connsiteY6" fmla="*/ 217742 h 247078"/>
                  <a:gd name="connsiteX7" fmla="*/ 117634 w 117634"/>
                  <a:gd name="connsiteY7" fmla="*/ 29337 h 247078"/>
                  <a:gd name="connsiteX8" fmla="*/ 88297 w 117634"/>
                  <a:gd name="connsiteY8" fmla="*/ 0 h 24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34" h="247078">
                    <a:moveTo>
                      <a:pt x="88297" y="0"/>
                    </a:moveTo>
                    <a:lnTo>
                      <a:pt x="29337" y="0"/>
                    </a:lnTo>
                    <a:cubicBezTo>
                      <a:pt x="13145" y="0"/>
                      <a:pt x="0" y="13145"/>
                      <a:pt x="0" y="29337"/>
                    </a:cubicBezTo>
                    <a:lnTo>
                      <a:pt x="0" y="217742"/>
                    </a:lnTo>
                    <a:cubicBezTo>
                      <a:pt x="0" y="233934"/>
                      <a:pt x="13145" y="247079"/>
                      <a:pt x="29337" y="247079"/>
                    </a:cubicBezTo>
                    <a:lnTo>
                      <a:pt x="88297" y="247079"/>
                    </a:lnTo>
                    <a:cubicBezTo>
                      <a:pt x="104489" y="247079"/>
                      <a:pt x="117634" y="233934"/>
                      <a:pt x="117634" y="217742"/>
                    </a:cubicBezTo>
                    <a:lnTo>
                      <a:pt x="117634" y="29337"/>
                    </a:lnTo>
                    <a:cubicBezTo>
                      <a:pt x="117729" y="13145"/>
                      <a:pt x="104584" y="0"/>
                      <a:pt x="88297" y="0"/>
                    </a:cubicBezTo>
                    <a:close/>
                  </a:path>
                </a:pathLst>
              </a:custGeom>
              <a:solidFill>
                <a:srgbClr val="CB6628"/>
              </a:solidFill>
              <a:ln w="9525" cap="flat">
                <a:noFill/>
                <a:prstDash val="solid"/>
                <a:miter/>
              </a:ln>
            </p:spPr>
            <p:txBody>
              <a:bodyPr rtlCol="0" anchor="ctr"/>
              <a:lstStyle/>
              <a:p>
                <a:endParaRPr lang="en-US"/>
              </a:p>
            </p:txBody>
          </p:sp>
          <p:sp>
            <p:nvSpPr>
              <p:cNvPr id="22" name="Freeform: Shape 21">
                <a:extLst>
                  <a:ext uri="{FF2B5EF4-FFF2-40B4-BE49-F238E27FC236}">
                    <a16:creationId xmlns="" xmlns:a16="http://schemas.microsoft.com/office/drawing/2014/main" id="{75406422-42D6-452C-B635-445F9474F20A}"/>
                  </a:ext>
                </a:extLst>
              </p:cNvPr>
              <p:cNvSpPr/>
              <p:nvPr/>
            </p:nvSpPr>
            <p:spPr>
              <a:xfrm>
                <a:off x="8357072" y="4710413"/>
                <a:ext cx="117633" cy="372713"/>
              </a:xfrm>
              <a:custGeom>
                <a:avLst/>
                <a:gdLst>
                  <a:gd name="connsiteX0" fmla="*/ 88297 w 117633"/>
                  <a:gd name="connsiteY0" fmla="*/ 0 h 372713"/>
                  <a:gd name="connsiteX1" fmla="*/ 29337 w 117633"/>
                  <a:gd name="connsiteY1" fmla="*/ 0 h 372713"/>
                  <a:gd name="connsiteX2" fmla="*/ 0 w 117633"/>
                  <a:gd name="connsiteY2" fmla="*/ 29337 h 372713"/>
                  <a:gd name="connsiteX3" fmla="*/ 0 w 117633"/>
                  <a:gd name="connsiteY3" fmla="*/ 343376 h 372713"/>
                  <a:gd name="connsiteX4" fmla="*/ 29337 w 117633"/>
                  <a:gd name="connsiteY4" fmla="*/ 372713 h 372713"/>
                  <a:gd name="connsiteX5" fmla="*/ 88297 w 117633"/>
                  <a:gd name="connsiteY5" fmla="*/ 372713 h 372713"/>
                  <a:gd name="connsiteX6" fmla="*/ 117634 w 117633"/>
                  <a:gd name="connsiteY6" fmla="*/ 343376 h 372713"/>
                  <a:gd name="connsiteX7" fmla="*/ 117634 w 117633"/>
                  <a:gd name="connsiteY7" fmla="*/ 29337 h 372713"/>
                  <a:gd name="connsiteX8" fmla="*/ 88297 w 117633"/>
                  <a:gd name="connsiteY8" fmla="*/ 0 h 372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33" h="372713">
                    <a:moveTo>
                      <a:pt x="88297" y="0"/>
                    </a:moveTo>
                    <a:lnTo>
                      <a:pt x="29337" y="0"/>
                    </a:lnTo>
                    <a:cubicBezTo>
                      <a:pt x="13145" y="0"/>
                      <a:pt x="0" y="13145"/>
                      <a:pt x="0" y="29337"/>
                    </a:cubicBezTo>
                    <a:lnTo>
                      <a:pt x="0" y="343376"/>
                    </a:lnTo>
                    <a:cubicBezTo>
                      <a:pt x="0" y="359569"/>
                      <a:pt x="13145" y="372713"/>
                      <a:pt x="29337" y="372713"/>
                    </a:cubicBezTo>
                    <a:lnTo>
                      <a:pt x="88297" y="372713"/>
                    </a:lnTo>
                    <a:cubicBezTo>
                      <a:pt x="104489" y="372713"/>
                      <a:pt x="117634" y="359569"/>
                      <a:pt x="117634" y="343376"/>
                    </a:cubicBezTo>
                    <a:lnTo>
                      <a:pt x="117634" y="29337"/>
                    </a:lnTo>
                    <a:cubicBezTo>
                      <a:pt x="117634" y="13145"/>
                      <a:pt x="104489" y="0"/>
                      <a:pt x="88297" y="0"/>
                    </a:cubicBezTo>
                    <a:close/>
                  </a:path>
                </a:pathLst>
              </a:custGeom>
              <a:solidFill>
                <a:srgbClr val="CB6628"/>
              </a:solidFill>
              <a:ln w="9525" cap="flat">
                <a:noFill/>
                <a:prstDash val="solid"/>
                <a:miter/>
              </a:ln>
            </p:spPr>
            <p:txBody>
              <a:bodyPr rtlCol="0" anchor="ctr"/>
              <a:lstStyle/>
              <a:p>
                <a:endParaRPr lang="en-US"/>
              </a:p>
            </p:txBody>
          </p:sp>
        </p:grpSp>
        <p:sp>
          <p:nvSpPr>
            <p:cNvPr id="13" name="Freeform: Shape 12">
              <a:extLst>
                <a:ext uri="{FF2B5EF4-FFF2-40B4-BE49-F238E27FC236}">
                  <a16:creationId xmlns="" xmlns:a16="http://schemas.microsoft.com/office/drawing/2014/main" id="{4D0D3953-A566-4FE7-B3FB-062AF0AF4222}"/>
                </a:ext>
              </a:extLst>
            </p:cNvPr>
            <p:cNvSpPr/>
            <p:nvPr/>
          </p:nvSpPr>
          <p:spPr>
            <a:xfrm>
              <a:off x="5441381" y="3768836"/>
              <a:ext cx="856083" cy="179399"/>
            </a:xfrm>
            <a:custGeom>
              <a:avLst/>
              <a:gdLst/>
              <a:ahLst/>
              <a:cxnLst/>
              <a:rect l="l" t="t" r="r" b="b"/>
              <a:pathLst>
                <a:path w="1834455" h="384423">
                  <a:moveTo>
                    <a:pt x="1168821" y="203373"/>
                  </a:moveTo>
                  <a:cubicBezTo>
                    <a:pt x="1137716" y="207029"/>
                    <a:pt x="1122164" y="217480"/>
                    <a:pt x="1122164" y="234725"/>
                  </a:cubicBezTo>
                  <a:cubicBezTo>
                    <a:pt x="1122164" y="245227"/>
                    <a:pt x="1127969" y="250478"/>
                    <a:pt x="1139580" y="250478"/>
                  </a:cubicBezTo>
                  <a:cubicBezTo>
                    <a:pt x="1147842" y="250478"/>
                    <a:pt x="1154781" y="248097"/>
                    <a:pt x="1160397" y="243336"/>
                  </a:cubicBezTo>
                  <a:cubicBezTo>
                    <a:pt x="1166013" y="238574"/>
                    <a:pt x="1168821" y="227355"/>
                    <a:pt x="1168821" y="209677"/>
                  </a:cubicBezTo>
                  <a:close/>
                  <a:moveTo>
                    <a:pt x="826963" y="186854"/>
                  </a:moveTo>
                  <a:lnTo>
                    <a:pt x="826963" y="232172"/>
                  </a:lnTo>
                  <a:lnTo>
                    <a:pt x="866909" y="232172"/>
                  </a:lnTo>
                  <a:cubicBezTo>
                    <a:pt x="876690" y="232172"/>
                    <a:pt x="883751" y="229879"/>
                    <a:pt x="888093" y="225293"/>
                  </a:cubicBezTo>
                  <a:cubicBezTo>
                    <a:pt x="892434" y="220707"/>
                    <a:pt x="894605" y="215592"/>
                    <a:pt x="894605" y="209949"/>
                  </a:cubicBezTo>
                  <a:cubicBezTo>
                    <a:pt x="894605" y="204298"/>
                    <a:pt x="892477" y="199036"/>
                    <a:pt x="888220" y="194163"/>
                  </a:cubicBezTo>
                  <a:cubicBezTo>
                    <a:pt x="883963" y="189290"/>
                    <a:pt x="875838" y="186854"/>
                    <a:pt x="863843" y="186854"/>
                  </a:cubicBezTo>
                  <a:close/>
                  <a:moveTo>
                    <a:pt x="362843" y="76125"/>
                  </a:moveTo>
                  <a:lnTo>
                    <a:pt x="464191" y="76125"/>
                  </a:lnTo>
                  <a:lnTo>
                    <a:pt x="497771" y="194834"/>
                  </a:lnTo>
                  <a:lnTo>
                    <a:pt x="532890" y="76125"/>
                  </a:lnTo>
                  <a:lnTo>
                    <a:pt x="604614" y="76125"/>
                  </a:lnTo>
                  <a:lnTo>
                    <a:pt x="515456" y="326209"/>
                  </a:lnTo>
                  <a:cubicBezTo>
                    <a:pt x="509524" y="343192"/>
                    <a:pt x="499896" y="357140"/>
                    <a:pt x="486571" y="368053"/>
                  </a:cubicBezTo>
                  <a:cubicBezTo>
                    <a:pt x="473246" y="378966"/>
                    <a:pt x="452934" y="384423"/>
                    <a:pt x="425633" y="384423"/>
                  </a:cubicBezTo>
                  <a:cubicBezTo>
                    <a:pt x="419166" y="384423"/>
                    <a:pt x="403073" y="383672"/>
                    <a:pt x="377353" y="382170"/>
                  </a:cubicBezTo>
                  <a:lnTo>
                    <a:pt x="377353" y="311423"/>
                  </a:lnTo>
                  <a:cubicBezTo>
                    <a:pt x="391850" y="313209"/>
                    <a:pt x="403834" y="314102"/>
                    <a:pt x="413306" y="314102"/>
                  </a:cubicBezTo>
                  <a:cubicBezTo>
                    <a:pt x="435404" y="314102"/>
                    <a:pt x="446454" y="310083"/>
                    <a:pt x="446454" y="302047"/>
                  </a:cubicBezTo>
                  <a:cubicBezTo>
                    <a:pt x="446454" y="299033"/>
                    <a:pt x="445306" y="294556"/>
                    <a:pt x="443011" y="288617"/>
                  </a:cubicBezTo>
                  <a:close/>
                  <a:moveTo>
                    <a:pt x="826963" y="73000"/>
                  </a:moveTo>
                  <a:lnTo>
                    <a:pt x="826963" y="114523"/>
                  </a:lnTo>
                  <a:lnTo>
                    <a:pt x="864788" y="114523"/>
                  </a:lnTo>
                  <a:cubicBezTo>
                    <a:pt x="874032" y="114523"/>
                    <a:pt x="880457" y="112298"/>
                    <a:pt x="884062" y="107847"/>
                  </a:cubicBezTo>
                  <a:cubicBezTo>
                    <a:pt x="887668" y="103396"/>
                    <a:pt x="889471" y="98628"/>
                    <a:pt x="889471" y="93542"/>
                  </a:cubicBezTo>
                  <a:cubicBezTo>
                    <a:pt x="889471" y="79847"/>
                    <a:pt x="880732" y="73000"/>
                    <a:pt x="863254" y="73000"/>
                  </a:cubicBezTo>
                  <a:close/>
                  <a:moveTo>
                    <a:pt x="1460984" y="71437"/>
                  </a:moveTo>
                  <a:cubicBezTo>
                    <a:pt x="1477948" y="71437"/>
                    <a:pt x="1492426" y="74769"/>
                    <a:pt x="1504420" y="81431"/>
                  </a:cubicBezTo>
                  <a:cubicBezTo>
                    <a:pt x="1516413" y="88093"/>
                    <a:pt x="1524996" y="96714"/>
                    <a:pt x="1530169" y="107294"/>
                  </a:cubicBezTo>
                  <a:cubicBezTo>
                    <a:pt x="1535342" y="117873"/>
                    <a:pt x="1537929" y="135653"/>
                    <a:pt x="1537929" y="160633"/>
                  </a:cubicBezTo>
                  <a:lnTo>
                    <a:pt x="1537929" y="307628"/>
                  </a:lnTo>
                  <a:lnTo>
                    <a:pt x="1441488" y="307628"/>
                  </a:lnTo>
                  <a:lnTo>
                    <a:pt x="1441488" y="163096"/>
                  </a:lnTo>
                  <a:cubicBezTo>
                    <a:pt x="1441488" y="152931"/>
                    <a:pt x="1440145" y="146648"/>
                    <a:pt x="1437458" y="144246"/>
                  </a:cubicBezTo>
                  <a:cubicBezTo>
                    <a:pt x="1434770" y="141844"/>
                    <a:pt x="1431299" y="140642"/>
                    <a:pt x="1427044" y="140642"/>
                  </a:cubicBezTo>
                  <a:cubicBezTo>
                    <a:pt x="1414191" y="140642"/>
                    <a:pt x="1407765" y="150243"/>
                    <a:pt x="1407765" y="169444"/>
                  </a:cubicBezTo>
                  <a:lnTo>
                    <a:pt x="1407765" y="307628"/>
                  </a:lnTo>
                  <a:lnTo>
                    <a:pt x="1311324" y="307628"/>
                  </a:lnTo>
                  <a:lnTo>
                    <a:pt x="1311324" y="76125"/>
                  </a:lnTo>
                  <a:lnTo>
                    <a:pt x="1401514" y="76125"/>
                  </a:lnTo>
                  <a:lnTo>
                    <a:pt x="1401514" y="107644"/>
                  </a:lnTo>
                  <a:cubicBezTo>
                    <a:pt x="1408490" y="83506"/>
                    <a:pt x="1428313" y="71437"/>
                    <a:pt x="1460984" y="71437"/>
                  </a:cubicBezTo>
                  <a:close/>
                  <a:moveTo>
                    <a:pt x="1149873" y="71437"/>
                  </a:moveTo>
                  <a:cubicBezTo>
                    <a:pt x="1168130" y="71437"/>
                    <a:pt x="1185074" y="73295"/>
                    <a:pt x="1200705" y="77011"/>
                  </a:cubicBezTo>
                  <a:cubicBezTo>
                    <a:pt x="1216335" y="80727"/>
                    <a:pt x="1228841" y="86647"/>
                    <a:pt x="1238222" y="94771"/>
                  </a:cubicBezTo>
                  <a:cubicBezTo>
                    <a:pt x="1247602" y="102895"/>
                    <a:pt x="1253896" y="111490"/>
                    <a:pt x="1257103" y="120556"/>
                  </a:cubicBezTo>
                  <a:cubicBezTo>
                    <a:pt x="1260310" y="129622"/>
                    <a:pt x="1261913" y="146411"/>
                    <a:pt x="1261913" y="170923"/>
                  </a:cubicBezTo>
                  <a:lnTo>
                    <a:pt x="1261913" y="259812"/>
                  </a:lnTo>
                  <a:cubicBezTo>
                    <a:pt x="1261913" y="276374"/>
                    <a:pt x="1264146" y="292312"/>
                    <a:pt x="1268610" y="307628"/>
                  </a:cubicBezTo>
                  <a:lnTo>
                    <a:pt x="1177252" y="307628"/>
                  </a:lnTo>
                  <a:cubicBezTo>
                    <a:pt x="1174608" y="295649"/>
                    <a:pt x="1173286" y="285334"/>
                    <a:pt x="1173286" y="276681"/>
                  </a:cubicBezTo>
                  <a:cubicBezTo>
                    <a:pt x="1162217" y="300437"/>
                    <a:pt x="1139833" y="312316"/>
                    <a:pt x="1106135" y="312316"/>
                  </a:cubicBezTo>
                  <a:cubicBezTo>
                    <a:pt x="1078574" y="312316"/>
                    <a:pt x="1057835" y="305164"/>
                    <a:pt x="1043919" y="290860"/>
                  </a:cubicBezTo>
                  <a:cubicBezTo>
                    <a:pt x="1030002" y="276556"/>
                    <a:pt x="1023044" y="260101"/>
                    <a:pt x="1023044" y="241496"/>
                  </a:cubicBezTo>
                  <a:cubicBezTo>
                    <a:pt x="1023044" y="216458"/>
                    <a:pt x="1034230" y="196337"/>
                    <a:pt x="1056603" y="181133"/>
                  </a:cubicBezTo>
                  <a:cubicBezTo>
                    <a:pt x="1078976" y="165929"/>
                    <a:pt x="1116382" y="156920"/>
                    <a:pt x="1168821" y="154107"/>
                  </a:cubicBezTo>
                  <a:lnTo>
                    <a:pt x="1168821" y="153221"/>
                  </a:lnTo>
                  <a:cubicBezTo>
                    <a:pt x="1168821" y="144942"/>
                    <a:pt x="1167088" y="139548"/>
                    <a:pt x="1163622" y="137039"/>
                  </a:cubicBezTo>
                  <a:cubicBezTo>
                    <a:pt x="1160156" y="134530"/>
                    <a:pt x="1154610" y="133275"/>
                    <a:pt x="1146985" y="133275"/>
                  </a:cubicBezTo>
                  <a:cubicBezTo>
                    <a:pt x="1129535" y="133275"/>
                    <a:pt x="1119622" y="141387"/>
                    <a:pt x="1117245" y="157609"/>
                  </a:cubicBezTo>
                  <a:lnTo>
                    <a:pt x="1029071" y="149760"/>
                  </a:lnTo>
                  <a:cubicBezTo>
                    <a:pt x="1041068" y="97545"/>
                    <a:pt x="1081336" y="71437"/>
                    <a:pt x="1149873" y="71437"/>
                  </a:cubicBezTo>
                  <a:close/>
                  <a:moveTo>
                    <a:pt x="1587549" y="0"/>
                  </a:moveTo>
                  <a:lnTo>
                    <a:pt x="1678632" y="0"/>
                  </a:lnTo>
                  <a:lnTo>
                    <a:pt x="1678632" y="124883"/>
                  </a:lnTo>
                  <a:cubicBezTo>
                    <a:pt x="1678632" y="125762"/>
                    <a:pt x="1678409" y="137677"/>
                    <a:pt x="1677962" y="160630"/>
                  </a:cubicBezTo>
                  <a:cubicBezTo>
                    <a:pt x="1677527" y="154611"/>
                    <a:pt x="1679811" y="150072"/>
                    <a:pt x="1684813" y="147012"/>
                  </a:cubicBezTo>
                  <a:lnTo>
                    <a:pt x="1743100" y="76125"/>
                  </a:lnTo>
                  <a:lnTo>
                    <a:pt x="1826865" y="76125"/>
                  </a:lnTo>
                  <a:lnTo>
                    <a:pt x="1759460" y="157595"/>
                  </a:lnTo>
                  <a:lnTo>
                    <a:pt x="1834455" y="307628"/>
                  </a:lnTo>
                  <a:lnTo>
                    <a:pt x="1736630" y="307628"/>
                  </a:lnTo>
                  <a:lnTo>
                    <a:pt x="1696634" y="218830"/>
                  </a:lnTo>
                  <a:lnTo>
                    <a:pt x="1678632" y="243456"/>
                  </a:lnTo>
                  <a:lnTo>
                    <a:pt x="1678632" y="307628"/>
                  </a:lnTo>
                  <a:lnTo>
                    <a:pt x="1587549" y="307628"/>
                  </a:lnTo>
                  <a:close/>
                  <a:moveTo>
                    <a:pt x="733424" y="0"/>
                  </a:moveTo>
                  <a:lnTo>
                    <a:pt x="889523" y="0"/>
                  </a:lnTo>
                  <a:cubicBezTo>
                    <a:pt x="922440" y="0"/>
                    <a:pt x="946547" y="8426"/>
                    <a:pt x="961846" y="25279"/>
                  </a:cubicBezTo>
                  <a:cubicBezTo>
                    <a:pt x="977146" y="42131"/>
                    <a:pt x="984795" y="61316"/>
                    <a:pt x="984795" y="82833"/>
                  </a:cubicBezTo>
                  <a:cubicBezTo>
                    <a:pt x="984795" y="98600"/>
                    <a:pt x="980301" y="112924"/>
                    <a:pt x="971313" y="125807"/>
                  </a:cubicBezTo>
                  <a:cubicBezTo>
                    <a:pt x="962326" y="138690"/>
                    <a:pt x="950092" y="146028"/>
                    <a:pt x="934614" y="147821"/>
                  </a:cubicBezTo>
                  <a:cubicBezTo>
                    <a:pt x="973277" y="155011"/>
                    <a:pt x="992608" y="178281"/>
                    <a:pt x="992608" y="217630"/>
                  </a:cubicBezTo>
                  <a:cubicBezTo>
                    <a:pt x="992608" y="240782"/>
                    <a:pt x="985401" y="261569"/>
                    <a:pt x="970987" y="279993"/>
                  </a:cubicBezTo>
                  <a:cubicBezTo>
                    <a:pt x="956573" y="298416"/>
                    <a:pt x="926270" y="307628"/>
                    <a:pt x="880077" y="307628"/>
                  </a:cubicBezTo>
                  <a:lnTo>
                    <a:pt x="733424" y="307628"/>
                  </a:lnTo>
                  <a:close/>
                  <a:moveTo>
                    <a:pt x="0" y="0"/>
                  </a:moveTo>
                  <a:lnTo>
                    <a:pt x="127537" y="0"/>
                  </a:lnTo>
                  <a:lnTo>
                    <a:pt x="167288" y="158648"/>
                  </a:lnTo>
                  <a:lnTo>
                    <a:pt x="205236" y="0"/>
                  </a:lnTo>
                  <a:lnTo>
                    <a:pt x="333747" y="0"/>
                  </a:lnTo>
                  <a:lnTo>
                    <a:pt x="333747" y="307628"/>
                  </a:lnTo>
                  <a:lnTo>
                    <a:pt x="239538" y="307628"/>
                  </a:lnTo>
                  <a:lnTo>
                    <a:pt x="239538" y="94055"/>
                  </a:lnTo>
                  <a:lnTo>
                    <a:pt x="192169" y="307628"/>
                  </a:lnTo>
                  <a:lnTo>
                    <a:pt x="126878" y="307628"/>
                  </a:lnTo>
                  <a:lnTo>
                    <a:pt x="77911" y="94055"/>
                  </a:lnTo>
                  <a:lnTo>
                    <a:pt x="77911" y="307628"/>
                  </a:lnTo>
                  <a:lnTo>
                    <a:pt x="0" y="3076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 xmlns:a16="http://schemas.microsoft.com/office/drawing/2014/main" id="{5C9E33AB-F732-4409-BBF3-166CCB1993AA}"/>
                </a:ext>
              </a:extLst>
            </p:cNvPr>
            <p:cNvSpPr/>
            <p:nvPr/>
          </p:nvSpPr>
          <p:spPr>
            <a:xfrm>
              <a:off x="4162847" y="4709073"/>
              <a:ext cx="2041789" cy="154460"/>
            </a:xfrm>
            <a:custGeom>
              <a:avLst/>
              <a:gdLst/>
              <a:ahLst/>
              <a:cxnLst/>
              <a:rect l="l" t="t" r="r" b="b"/>
              <a:pathLst>
                <a:path w="4420641" h="334417">
                  <a:moveTo>
                    <a:pt x="2911748" y="178817"/>
                  </a:moveTo>
                  <a:cubicBezTo>
                    <a:pt x="2896418" y="178817"/>
                    <a:pt x="2884996" y="184100"/>
                    <a:pt x="2877480" y="194667"/>
                  </a:cubicBezTo>
                  <a:cubicBezTo>
                    <a:pt x="2869964" y="205234"/>
                    <a:pt x="2866206" y="216694"/>
                    <a:pt x="2866206" y="229047"/>
                  </a:cubicBezTo>
                  <a:cubicBezTo>
                    <a:pt x="2866206" y="246311"/>
                    <a:pt x="2870634" y="259780"/>
                    <a:pt x="2879489" y="269453"/>
                  </a:cubicBezTo>
                  <a:cubicBezTo>
                    <a:pt x="2888345" y="279127"/>
                    <a:pt x="2899395" y="283964"/>
                    <a:pt x="2912641" y="283964"/>
                  </a:cubicBezTo>
                  <a:cubicBezTo>
                    <a:pt x="2925589" y="283964"/>
                    <a:pt x="2936304" y="279313"/>
                    <a:pt x="2944788" y="270011"/>
                  </a:cubicBezTo>
                  <a:cubicBezTo>
                    <a:pt x="2953271" y="260710"/>
                    <a:pt x="2957512" y="247278"/>
                    <a:pt x="2957512" y="229716"/>
                  </a:cubicBezTo>
                  <a:cubicBezTo>
                    <a:pt x="2957512" y="214387"/>
                    <a:pt x="2953196" y="202071"/>
                    <a:pt x="2944564" y="192770"/>
                  </a:cubicBezTo>
                  <a:cubicBezTo>
                    <a:pt x="2935932" y="183468"/>
                    <a:pt x="2924993" y="178817"/>
                    <a:pt x="2911748" y="178817"/>
                  </a:cubicBezTo>
                  <a:close/>
                  <a:moveTo>
                    <a:pt x="368573" y="178817"/>
                  </a:moveTo>
                  <a:cubicBezTo>
                    <a:pt x="353244" y="178817"/>
                    <a:pt x="341821" y="184100"/>
                    <a:pt x="334305" y="194667"/>
                  </a:cubicBezTo>
                  <a:cubicBezTo>
                    <a:pt x="326789" y="205234"/>
                    <a:pt x="323031" y="216694"/>
                    <a:pt x="323031" y="229047"/>
                  </a:cubicBezTo>
                  <a:cubicBezTo>
                    <a:pt x="323031" y="246311"/>
                    <a:pt x="327459" y="259780"/>
                    <a:pt x="336314" y="269453"/>
                  </a:cubicBezTo>
                  <a:cubicBezTo>
                    <a:pt x="345170" y="279127"/>
                    <a:pt x="356220" y="283964"/>
                    <a:pt x="369466" y="283964"/>
                  </a:cubicBezTo>
                  <a:cubicBezTo>
                    <a:pt x="382414" y="283964"/>
                    <a:pt x="393129" y="279313"/>
                    <a:pt x="401613" y="270011"/>
                  </a:cubicBezTo>
                  <a:cubicBezTo>
                    <a:pt x="410096" y="260710"/>
                    <a:pt x="414337" y="247278"/>
                    <a:pt x="414337" y="229716"/>
                  </a:cubicBezTo>
                  <a:cubicBezTo>
                    <a:pt x="414337" y="214387"/>
                    <a:pt x="410021" y="202071"/>
                    <a:pt x="401389" y="192770"/>
                  </a:cubicBezTo>
                  <a:cubicBezTo>
                    <a:pt x="392757" y="183468"/>
                    <a:pt x="381819" y="178817"/>
                    <a:pt x="368573" y="178817"/>
                  </a:cubicBezTo>
                  <a:close/>
                  <a:moveTo>
                    <a:pt x="3547318" y="162297"/>
                  </a:moveTo>
                  <a:cubicBezTo>
                    <a:pt x="3535263" y="162297"/>
                    <a:pt x="3525068" y="167022"/>
                    <a:pt x="3516734" y="176473"/>
                  </a:cubicBezTo>
                  <a:cubicBezTo>
                    <a:pt x="3508400" y="185924"/>
                    <a:pt x="3504233" y="199876"/>
                    <a:pt x="3504233" y="218331"/>
                  </a:cubicBezTo>
                  <a:cubicBezTo>
                    <a:pt x="3504233" y="238720"/>
                    <a:pt x="3508921" y="254459"/>
                    <a:pt x="3518297" y="265547"/>
                  </a:cubicBezTo>
                  <a:cubicBezTo>
                    <a:pt x="3527673" y="276634"/>
                    <a:pt x="3538389" y="282178"/>
                    <a:pt x="3550444" y="282178"/>
                  </a:cubicBezTo>
                  <a:cubicBezTo>
                    <a:pt x="3562052" y="282178"/>
                    <a:pt x="3571726" y="277639"/>
                    <a:pt x="3579465" y="268560"/>
                  </a:cubicBezTo>
                  <a:cubicBezTo>
                    <a:pt x="3587204" y="259482"/>
                    <a:pt x="3591074" y="244599"/>
                    <a:pt x="3591074" y="223912"/>
                  </a:cubicBezTo>
                  <a:cubicBezTo>
                    <a:pt x="3591074" y="202630"/>
                    <a:pt x="3586907" y="187040"/>
                    <a:pt x="3578572" y="177143"/>
                  </a:cubicBezTo>
                  <a:cubicBezTo>
                    <a:pt x="3570238" y="167246"/>
                    <a:pt x="3559820" y="162297"/>
                    <a:pt x="3547318" y="162297"/>
                  </a:cubicBezTo>
                  <a:close/>
                  <a:moveTo>
                    <a:pt x="889843" y="162297"/>
                  </a:moveTo>
                  <a:cubicBezTo>
                    <a:pt x="877788" y="162297"/>
                    <a:pt x="867594" y="167022"/>
                    <a:pt x="859259" y="176473"/>
                  </a:cubicBezTo>
                  <a:cubicBezTo>
                    <a:pt x="850925" y="185924"/>
                    <a:pt x="846758" y="199876"/>
                    <a:pt x="846758" y="218331"/>
                  </a:cubicBezTo>
                  <a:cubicBezTo>
                    <a:pt x="846758" y="238720"/>
                    <a:pt x="851446" y="254459"/>
                    <a:pt x="860822" y="265547"/>
                  </a:cubicBezTo>
                  <a:cubicBezTo>
                    <a:pt x="870198" y="276634"/>
                    <a:pt x="880914" y="282178"/>
                    <a:pt x="892969" y="282178"/>
                  </a:cubicBezTo>
                  <a:cubicBezTo>
                    <a:pt x="904577" y="282178"/>
                    <a:pt x="914251" y="277639"/>
                    <a:pt x="921990" y="268560"/>
                  </a:cubicBezTo>
                  <a:cubicBezTo>
                    <a:pt x="929729" y="259482"/>
                    <a:pt x="933599" y="244599"/>
                    <a:pt x="933599" y="223912"/>
                  </a:cubicBezTo>
                  <a:cubicBezTo>
                    <a:pt x="933599" y="202630"/>
                    <a:pt x="929432" y="187040"/>
                    <a:pt x="921097" y="177143"/>
                  </a:cubicBezTo>
                  <a:cubicBezTo>
                    <a:pt x="912763" y="167246"/>
                    <a:pt x="902345" y="162297"/>
                    <a:pt x="889843" y="162297"/>
                  </a:cubicBezTo>
                  <a:close/>
                  <a:moveTo>
                    <a:pt x="4071267" y="95771"/>
                  </a:moveTo>
                  <a:lnTo>
                    <a:pt x="3996035" y="207615"/>
                  </a:lnTo>
                  <a:lnTo>
                    <a:pt x="4071267" y="207615"/>
                  </a:lnTo>
                  <a:close/>
                  <a:moveTo>
                    <a:pt x="1528093" y="95771"/>
                  </a:moveTo>
                  <a:lnTo>
                    <a:pt x="1452860" y="207615"/>
                  </a:lnTo>
                  <a:lnTo>
                    <a:pt x="1528093" y="207615"/>
                  </a:lnTo>
                  <a:close/>
                  <a:moveTo>
                    <a:pt x="2645197" y="52015"/>
                  </a:moveTo>
                  <a:cubicBezTo>
                    <a:pt x="2633588" y="52015"/>
                    <a:pt x="2623951" y="56592"/>
                    <a:pt x="2616287" y="65745"/>
                  </a:cubicBezTo>
                  <a:cubicBezTo>
                    <a:pt x="2608622" y="74898"/>
                    <a:pt x="2604790" y="89892"/>
                    <a:pt x="2604790" y="110728"/>
                  </a:cubicBezTo>
                  <a:cubicBezTo>
                    <a:pt x="2604790" y="131862"/>
                    <a:pt x="2608957" y="147377"/>
                    <a:pt x="2617291" y="157274"/>
                  </a:cubicBezTo>
                  <a:cubicBezTo>
                    <a:pt x="2625626" y="167171"/>
                    <a:pt x="2636044" y="172120"/>
                    <a:pt x="2648545" y="172120"/>
                  </a:cubicBezTo>
                  <a:cubicBezTo>
                    <a:pt x="2660600" y="172120"/>
                    <a:pt x="2670758" y="167357"/>
                    <a:pt x="2679018" y="157832"/>
                  </a:cubicBezTo>
                  <a:cubicBezTo>
                    <a:pt x="2687278" y="148307"/>
                    <a:pt x="2691408" y="134317"/>
                    <a:pt x="2691408" y="115863"/>
                  </a:cubicBezTo>
                  <a:cubicBezTo>
                    <a:pt x="2691408" y="95622"/>
                    <a:pt x="2686757" y="79921"/>
                    <a:pt x="2677455" y="68759"/>
                  </a:cubicBezTo>
                  <a:cubicBezTo>
                    <a:pt x="2668153" y="57597"/>
                    <a:pt x="2657401" y="52015"/>
                    <a:pt x="2645197" y="52015"/>
                  </a:cubicBezTo>
                  <a:close/>
                  <a:moveTo>
                    <a:pt x="102022" y="52015"/>
                  </a:moveTo>
                  <a:cubicBezTo>
                    <a:pt x="90413" y="52015"/>
                    <a:pt x="80776" y="56592"/>
                    <a:pt x="73112" y="65745"/>
                  </a:cubicBezTo>
                  <a:cubicBezTo>
                    <a:pt x="65447" y="74898"/>
                    <a:pt x="61615" y="89892"/>
                    <a:pt x="61615" y="110728"/>
                  </a:cubicBezTo>
                  <a:cubicBezTo>
                    <a:pt x="61615" y="131862"/>
                    <a:pt x="65782" y="147377"/>
                    <a:pt x="74116" y="157274"/>
                  </a:cubicBezTo>
                  <a:cubicBezTo>
                    <a:pt x="82451" y="167171"/>
                    <a:pt x="92869" y="172120"/>
                    <a:pt x="105370" y="172120"/>
                  </a:cubicBezTo>
                  <a:cubicBezTo>
                    <a:pt x="117425" y="172120"/>
                    <a:pt x="127583" y="167357"/>
                    <a:pt x="135843" y="157832"/>
                  </a:cubicBezTo>
                  <a:cubicBezTo>
                    <a:pt x="144103" y="148307"/>
                    <a:pt x="148233" y="134317"/>
                    <a:pt x="148233" y="115863"/>
                  </a:cubicBezTo>
                  <a:cubicBezTo>
                    <a:pt x="148233" y="95622"/>
                    <a:pt x="143582" y="79921"/>
                    <a:pt x="134280" y="68759"/>
                  </a:cubicBezTo>
                  <a:cubicBezTo>
                    <a:pt x="124978" y="57597"/>
                    <a:pt x="114226" y="52015"/>
                    <a:pt x="102022" y="52015"/>
                  </a:cubicBezTo>
                  <a:close/>
                  <a:moveTo>
                    <a:pt x="2911525" y="49783"/>
                  </a:moveTo>
                  <a:cubicBezTo>
                    <a:pt x="2899469" y="49783"/>
                    <a:pt x="2889870" y="53355"/>
                    <a:pt x="2882726" y="60499"/>
                  </a:cubicBezTo>
                  <a:cubicBezTo>
                    <a:pt x="2875583" y="67642"/>
                    <a:pt x="2872011" y="77093"/>
                    <a:pt x="2872011" y="88850"/>
                  </a:cubicBezTo>
                  <a:cubicBezTo>
                    <a:pt x="2872011" y="101352"/>
                    <a:pt x="2875545" y="111100"/>
                    <a:pt x="2882615" y="118095"/>
                  </a:cubicBezTo>
                  <a:cubicBezTo>
                    <a:pt x="2889684" y="125090"/>
                    <a:pt x="2899097" y="128588"/>
                    <a:pt x="2910855" y="128588"/>
                  </a:cubicBezTo>
                  <a:cubicBezTo>
                    <a:pt x="2922761" y="128588"/>
                    <a:pt x="2932286" y="125053"/>
                    <a:pt x="2939430" y="117984"/>
                  </a:cubicBezTo>
                  <a:cubicBezTo>
                    <a:pt x="2946574" y="110914"/>
                    <a:pt x="2950145" y="101129"/>
                    <a:pt x="2950145" y="88627"/>
                  </a:cubicBezTo>
                  <a:cubicBezTo>
                    <a:pt x="2950145" y="76870"/>
                    <a:pt x="2946611" y="67456"/>
                    <a:pt x="2939541" y="60387"/>
                  </a:cubicBezTo>
                  <a:cubicBezTo>
                    <a:pt x="2932472" y="53318"/>
                    <a:pt x="2923133" y="49783"/>
                    <a:pt x="2911525" y="49783"/>
                  </a:cubicBezTo>
                  <a:close/>
                  <a:moveTo>
                    <a:pt x="368350" y="49783"/>
                  </a:moveTo>
                  <a:cubicBezTo>
                    <a:pt x="356294" y="49783"/>
                    <a:pt x="346695" y="53355"/>
                    <a:pt x="339551" y="60499"/>
                  </a:cubicBezTo>
                  <a:cubicBezTo>
                    <a:pt x="332408" y="67642"/>
                    <a:pt x="328836" y="77093"/>
                    <a:pt x="328836" y="88850"/>
                  </a:cubicBezTo>
                  <a:cubicBezTo>
                    <a:pt x="328836" y="101352"/>
                    <a:pt x="332370" y="111100"/>
                    <a:pt x="339440" y="118095"/>
                  </a:cubicBezTo>
                  <a:cubicBezTo>
                    <a:pt x="346509" y="125090"/>
                    <a:pt x="355922" y="128588"/>
                    <a:pt x="367680" y="128588"/>
                  </a:cubicBezTo>
                  <a:cubicBezTo>
                    <a:pt x="379586" y="128588"/>
                    <a:pt x="389111" y="125053"/>
                    <a:pt x="396255" y="117984"/>
                  </a:cubicBezTo>
                  <a:cubicBezTo>
                    <a:pt x="403399" y="110914"/>
                    <a:pt x="406971" y="101129"/>
                    <a:pt x="406971" y="88627"/>
                  </a:cubicBezTo>
                  <a:cubicBezTo>
                    <a:pt x="406971" y="76870"/>
                    <a:pt x="403436" y="67456"/>
                    <a:pt x="396366" y="60387"/>
                  </a:cubicBezTo>
                  <a:cubicBezTo>
                    <a:pt x="389297" y="53318"/>
                    <a:pt x="379958" y="49783"/>
                    <a:pt x="368350" y="49783"/>
                  </a:cubicBezTo>
                  <a:close/>
                  <a:moveTo>
                    <a:pt x="3731716" y="5804"/>
                  </a:moveTo>
                  <a:lnTo>
                    <a:pt x="3897585" y="5804"/>
                  </a:lnTo>
                  <a:lnTo>
                    <a:pt x="3897585" y="64517"/>
                  </a:lnTo>
                  <a:lnTo>
                    <a:pt x="3779267" y="64517"/>
                  </a:lnTo>
                  <a:lnTo>
                    <a:pt x="3769444" y="120104"/>
                  </a:lnTo>
                  <a:cubicBezTo>
                    <a:pt x="3783434" y="113109"/>
                    <a:pt x="3797722" y="109612"/>
                    <a:pt x="3812307" y="109612"/>
                  </a:cubicBezTo>
                  <a:cubicBezTo>
                    <a:pt x="3840138" y="109612"/>
                    <a:pt x="3863727" y="119732"/>
                    <a:pt x="3883075" y="139973"/>
                  </a:cubicBezTo>
                  <a:cubicBezTo>
                    <a:pt x="3902422" y="160214"/>
                    <a:pt x="3912096" y="186482"/>
                    <a:pt x="3912096" y="218777"/>
                  </a:cubicBezTo>
                  <a:cubicBezTo>
                    <a:pt x="3912096" y="245715"/>
                    <a:pt x="3904283" y="269751"/>
                    <a:pt x="3888655" y="290885"/>
                  </a:cubicBezTo>
                  <a:cubicBezTo>
                    <a:pt x="3867373" y="319757"/>
                    <a:pt x="3837831" y="334194"/>
                    <a:pt x="3800028" y="334194"/>
                  </a:cubicBezTo>
                  <a:cubicBezTo>
                    <a:pt x="3769816" y="334194"/>
                    <a:pt x="3745185" y="326082"/>
                    <a:pt x="3726135" y="309860"/>
                  </a:cubicBezTo>
                  <a:cubicBezTo>
                    <a:pt x="3707085" y="293638"/>
                    <a:pt x="3695700" y="271835"/>
                    <a:pt x="3691979" y="244450"/>
                  </a:cubicBezTo>
                  <a:lnTo>
                    <a:pt x="3754487" y="237976"/>
                  </a:lnTo>
                  <a:cubicBezTo>
                    <a:pt x="3756273" y="252115"/>
                    <a:pt x="3761556" y="263314"/>
                    <a:pt x="3770337" y="271574"/>
                  </a:cubicBezTo>
                  <a:cubicBezTo>
                    <a:pt x="3779118" y="279834"/>
                    <a:pt x="3789238" y="283964"/>
                    <a:pt x="3800698" y="283964"/>
                  </a:cubicBezTo>
                  <a:cubicBezTo>
                    <a:pt x="3813795" y="283964"/>
                    <a:pt x="3824883" y="278643"/>
                    <a:pt x="3833961" y="268002"/>
                  </a:cubicBezTo>
                  <a:cubicBezTo>
                    <a:pt x="3843040" y="257361"/>
                    <a:pt x="3847579" y="241325"/>
                    <a:pt x="3847579" y="219894"/>
                  </a:cubicBezTo>
                  <a:cubicBezTo>
                    <a:pt x="3847579" y="199802"/>
                    <a:pt x="3843077" y="184733"/>
                    <a:pt x="3834073" y="174687"/>
                  </a:cubicBezTo>
                  <a:cubicBezTo>
                    <a:pt x="3825069" y="164641"/>
                    <a:pt x="3813349" y="159618"/>
                    <a:pt x="3798912" y="159618"/>
                  </a:cubicBezTo>
                  <a:cubicBezTo>
                    <a:pt x="3780904" y="159618"/>
                    <a:pt x="3764756" y="167581"/>
                    <a:pt x="3750469" y="183505"/>
                  </a:cubicBezTo>
                  <a:lnTo>
                    <a:pt x="3699569" y="176138"/>
                  </a:lnTo>
                  <a:close/>
                  <a:moveTo>
                    <a:pt x="3062436" y="5804"/>
                  </a:moveTo>
                  <a:lnTo>
                    <a:pt x="3276972" y="5804"/>
                  </a:lnTo>
                  <a:lnTo>
                    <a:pt x="3276972" y="51346"/>
                  </a:lnTo>
                  <a:cubicBezTo>
                    <a:pt x="3259261" y="68759"/>
                    <a:pt x="3241253" y="93762"/>
                    <a:pt x="3222947" y="126355"/>
                  </a:cubicBezTo>
                  <a:cubicBezTo>
                    <a:pt x="3204642" y="158948"/>
                    <a:pt x="3190689" y="193588"/>
                    <a:pt x="3181089" y="230274"/>
                  </a:cubicBezTo>
                  <a:cubicBezTo>
                    <a:pt x="3171490" y="266960"/>
                    <a:pt x="3166765" y="299740"/>
                    <a:pt x="3166914" y="328613"/>
                  </a:cubicBezTo>
                  <a:lnTo>
                    <a:pt x="3106415" y="328613"/>
                  </a:lnTo>
                  <a:cubicBezTo>
                    <a:pt x="3107457" y="283369"/>
                    <a:pt x="3116796" y="237232"/>
                    <a:pt x="3134432" y="190202"/>
                  </a:cubicBezTo>
                  <a:cubicBezTo>
                    <a:pt x="3152068" y="143173"/>
                    <a:pt x="3175620" y="101129"/>
                    <a:pt x="3205088" y="64071"/>
                  </a:cubicBezTo>
                  <a:lnTo>
                    <a:pt x="3062436" y="64071"/>
                  </a:lnTo>
                  <a:close/>
                  <a:moveTo>
                    <a:pt x="1188541" y="5804"/>
                  </a:moveTo>
                  <a:lnTo>
                    <a:pt x="1354410" y="5804"/>
                  </a:lnTo>
                  <a:lnTo>
                    <a:pt x="1354410" y="64517"/>
                  </a:lnTo>
                  <a:lnTo>
                    <a:pt x="1236092" y="64517"/>
                  </a:lnTo>
                  <a:lnTo>
                    <a:pt x="1226269" y="120104"/>
                  </a:lnTo>
                  <a:cubicBezTo>
                    <a:pt x="1240259" y="113109"/>
                    <a:pt x="1254547" y="109612"/>
                    <a:pt x="1269132" y="109612"/>
                  </a:cubicBezTo>
                  <a:cubicBezTo>
                    <a:pt x="1296963" y="109612"/>
                    <a:pt x="1320552" y="119732"/>
                    <a:pt x="1339900" y="139973"/>
                  </a:cubicBezTo>
                  <a:cubicBezTo>
                    <a:pt x="1359247" y="160214"/>
                    <a:pt x="1368921" y="186482"/>
                    <a:pt x="1368921" y="218777"/>
                  </a:cubicBezTo>
                  <a:cubicBezTo>
                    <a:pt x="1368921" y="245715"/>
                    <a:pt x="1361108" y="269751"/>
                    <a:pt x="1345481" y="290885"/>
                  </a:cubicBezTo>
                  <a:cubicBezTo>
                    <a:pt x="1324198" y="319757"/>
                    <a:pt x="1294656" y="334194"/>
                    <a:pt x="1256854" y="334194"/>
                  </a:cubicBezTo>
                  <a:cubicBezTo>
                    <a:pt x="1226641" y="334194"/>
                    <a:pt x="1202010" y="326082"/>
                    <a:pt x="1182960" y="309860"/>
                  </a:cubicBezTo>
                  <a:cubicBezTo>
                    <a:pt x="1163910" y="293638"/>
                    <a:pt x="1152525" y="271835"/>
                    <a:pt x="1148804" y="244450"/>
                  </a:cubicBezTo>
                  <a:lnTo>
                    <a:pt x="1211312" y="237976"/>
                  </a:lnTo>
                  <a:cubicBezTo>
                    <a:pt x="1213098" y="252115"/>
                    <a:pt x="1218381" y="263314"/>
                    <a:pt x="1227162" y="271574"/>
                  </a:cubicBezTo>
                  <a:cubicBezTo>
                    <a:pt x="1235943" y="279834"/>
                    <a:pt x="1246063" y="283964"/>
                    <a:pt x="1257523" y="283964"/>
                  </a:cubicBezTo>
                  <a:cubicBezTo>
                    <a:pt x="1270620" y="283964"/>
                    <a:pt x="1281708" y="278643"/>
                    <a:pt x="1290786" y="268002"/>
                  </a:cubicBezTo>
                  <a:cubicBezTo>
                    <a:pt x="1299865" y="257361"/>
                    <a:pt x="1304404" y="241325"/>
                    <a:pt x="1304404" y="219894"/>
                  </a:cubicBezTo>
                  <a:cubicBezTo>
                    <a:pt x="1304404" y="199802"/>
                    <a:pt x="1299902" y="184733"/>
                    <a:pt x="1290898" y="174687"/>
                  </a:cubicBezTo>
                  <a:cubicBezTo>
                    <a:pt x="1281894" y="164641"/>
                    <a:pt x="1270174" y="159618"/>
                    <a:pt x="1255737" y="159618"/>
                  </a:cubicBezTo>
                  <a:cubicBezTo>
                    <a:pt x="1237729" y="159618"/>
                    <a:pt x="1221581" y="167581"/>
                    <a:pt x="1207294" y="183505"/>
                  </a:cubicBezTo>
                  <a:lnTo>
                    <a:pt x="1156395" y="176138"/>
                  </a:lnTo>
                  <a:close/>
                  <a:moveTo>
                    <a:pt x="519261" y="5804"/>
                  </a:moveTo>
                  <a:lnTo>
                    <a:pt x="733797" y="5804"/>
                  </a:lnTo>
                  <a:lnTo>
                    <a:pt x="733797" y="51346"/>
                  </a:lnTo>
                  <a:cubicBezTo>
                    <a:pt x="716086" y="68759"/>
                    <a:pt x="698078" y="93762"/>
                    <a:pt x="679772" y="126355"/>
                  </a:cubicBezTo>
                  <a:cubicBezTo>
                    <a:pt x="661467" y="158948"/>
                    <a:pt x="647514" y="193588"/>
                    <a:pt x="637914" y="230274"/>
                  </a:cubicBezTo>
                  <a:cubicBezTo>
                    <a:pt x="628315" y="266960"/>
                    <a:pt x="623590" y="299740"/>
                    <a:pt x="623739" y="328613"/>
                  </a:cubicBezTo>
                  <a:lnTo>
                    <a:pt x="563240" y="328613"/>
                  </a:lnTo>
                  <a:cubicBezTo>
                    <a:pt x="564282" y="283369"/>
                    <a:pt x="573621" y="237232"/>
                    <a:pt x="591257" y="190202"/>
                  </a:cubicBezTo>
                  <a:cubicBezTo>
                    <a:pt x="608893" y="143173"/>
                    <a:pt x="632445" y="101129"/>
                    <a:pt x="661913" y="64071"/>
                  </a:cubicBezTo>
                  <a:lnTo>
                    <a:pt x="519261" y="64071"/>
                  </a:lnTo>
                  <a:close/>
                  <a:moveTo>
                    <a:pt x="4308797" y="0"/>
                  </a:moveTo>
                  <a:cubicBezTo>
                    <a:pt x="4339605" y="0"/>
                    <a:pt x="4364310" y="9823"/>
                    <a:pt x="4382913" y="29468"/>
                  </a:cubicBezTo>
                  <a:cubicBezTo>
                    <a:pt x="4398243" y="45541"/>
                    <a:pt x="4405907" y="63698"/>
                    <a:pt x="4405907" y="83939"/>
                  </a:cubicBezTo>
                  <a:cubicBezTo>
                    <a:pt x="4405907" y="112663"/>
                    <a:pt x="4390206" y="135582"/>
                    <a:pt x="4358803" y="152698"/>
                  </a:cubicBezTo>
                  <a:cubicBezTo>
                    <a:pt x="4377556" y="156716"/>
                    <a:pt x="4392551" y="165720"/>
                    <a:pt x="4403787" y="179710"/>
                  </a:cubicBezTo>
                  <a:cubicBezTo>
                    <a:pt x="4415023" y="193700"/>
                    <a:pt x="4420641" y="210592"/>
                    <a:pt x="4420641" y="230386"/>
                  </a:cubicBezTo>
                  <a:cubicBezTo>
                    <a:pt x="4420641" y="259110"/>
                    <a:pt x="4410149" y="283592"/>
                    <a:pt x="4389165" y="303833"/>
                  </a:cubicBezTo>
                  <a:cubicBezTo>
                    <a:pt x="4368179" y="324073"/>
                    <a:pt x="4342061" y="334194"/>
                    <a:pt x="4310807" y="334194"/>
                  </a:cubicBezTo>
                  <a:cubicBezTo>
                    <a:pt x="4281189" y="334194"/>
                    <a:pt x="4256633" y="325673"/>
                    <a:pt x="4237137" y="308632"/>
                  </a:cubicBezTo>
                  <a:cubicBezTo>
                    <a:pt x="4217640" y="291592"/>
                    <a:pt x="4206329" y="269305"/>
                    <a:pt x="4203203" y="241771"/>
                  </a:cubicBezTo>
                  <a:lnTo>
                    <a:pt x="4263925" y="234404"/>
                  </a:lnTo>
                  <a:cubicBezTo>
                    <a:pt x="4265861" y="249882"/>
                    <a:pt x="4271069" y="261714"/>
                    <a:pt x="4279553" y="269900"/>
                  </a:cubicBezTo>
                  <a:cubicBezTo>
                    <a:pt x="4288035" y="278085"/>
                    <a:pt x="4298305" y="282178"/>
                    <a:pt x="4310360" y="282178"/>
                  </a:cubicBezTo>
                  <a:cubicBezTo>
                    <a:pt x="4323308" y="282178"/>
                    <a:pt x="4334209" y="277267"/>
                    <a:pt x="4343065" y="267444"/>
                  </a:cubicBezTo>
                  <a:cubicBezTo>
                    <a:pt x="4351920" y="257622"/>
                    <a:pt x="4356348" y="244376"/>
                    <a:pt x="4356348" y="227707"/>
                  </a:cubicBezTo>
                  <a:cubicBezTo>
                    <a:pt x="4356348" y="211931"/>
                    <a:pt x="4352106" y="199430"/>
                    <a:pt x="4343623" y="190202"/>
                  </a:cubicBezTo>
                  <a:cubicBezTo>
                    <a:pt x="4335140" y="180975"/>
                    <a:pt x="4324797" y="176361"/>
                    <a:pt x="4312593" y="176361"/>
                  </a:cubicBezTo>
                  <a:cubicBezTo>
                    <a:pt x="4304555" y="176361"/>
                    <a:pt x="4294956" y="177924"/>
                    <a:pt x="4283794" y="181049"/>
                  </a:cubicBezTo>
                  <a:lnTo>
                    <a:pt x="4290715" y="129927"/>
                  </a:lnTo>
                  <a:cubicBezTo>
                    <a:pt x="4307681" y="130373"/>
                    <a:pt x="4320629" y="126690"/>
                    <a:pt x="4329559" y="118877"/>
                  </a:cubicBezTo>
                  <a:cubicBezTo>
                    <a:pt x="4338489" y="111063"/>
                    <a:pt x="4342953" y="100682"/>
                    <a:pt x="4342953" y="87734"/>
                  </a:cubicBezTo>
                  <a:cubicBezTo>
                    <a:pt x="4342953" y="76721"/>
                    <a:pt x="4339679" y="67940"/>
                    <a:pt x="4333131" y="61392"/>
                  </a:cubicBezTo>
                  <a:cubicBezTo>
                    <a:pt x="4326582" y="54843"/>
                    <a:pt x="4317876" y="51569"/>
                    <a:pt x="4307011" y="51569"/>
                  </a:cubicBezTo>
                  <a:cubicBezTo>
                    <a:pt x="4296295" y="51569"/>
                    <a:pt x="4287143" y="55290"/>
                    <a:pt x="4279553" y="62731"/>
                  </a:cubicBezTo>
                  <a:cubicBezTo>
                    <a:pt x="4271963" y="70172"/>
                    <a:pt x="4267349" y="81037"/>
                    <a:pt x="4265711" y="95324"/>
                  </a:cubicBezTo>
                  <a:lnTo>
                    <a:pt x="4207892" y="85502"/>
                  </a:lnTo>
                  <a:cubicBezTo>
                    <a:pt x="4211910" y="65708"/>
                    <a:pt x="4217975" y="49895"/>
                    <a:pt x="4226086" y="38063"/>
                  </a:cubicBezTo>
                  <a:cubicBezTo>
                    <a:pt x="4234197" y="26231"/>
                    <a:pt x="4245508" y="16929"/>
                    <a:pt x="4260019" y="10158"/>
                  </a:cubicBezTo>
                  <a:cubicBezTo>
                    <a:pt x="4274529" y="3386"/>
                    <a:pt x="4290789" y="0"/>
                    <a:pt x="4308797" y="0"/>
                  </a:cubicBezTo>
                  <a:close/>
                  <a:moveTo>
                    <a:pt x="4079304" y="0"/>
                  </a:moveTo>
                  <a:lnTo>
                    <a:pt x="4131989" y="0"/>
                  </a:lnTo>
                  <a:lnTo>
                    <a:pt x="4131989" y="207615"/>
                  </a:lnTo>
                  <a:lnTo>
                    <a:pt x="4172619" y="207615"/>
                  </a:lnTo>
                  <a:lnTo>
                    <a:pt x="4172619" y="262756"/>
                  </a:lnTo>
                  <a:lnTo>
                    <a:pt x="4131989" y="262756"/>
                  </a:lnTo>
                  <a:lnTo>
                    <a:pt x="4131989" y="328613"/>
                  </a:lnTo>
                  <a:lnTo>
                    <a:pt x="4071267" y="328613"/>
                  </a:lnTo>
                  <a:lnTo>
                    <a:pt x="4071267" y="262756"/>
                  </a:lnTo>
                  <a:lnTo>
                    <a:pt x="3937322" y="262756"/>
                  </a:lnTo>
                  <a:lnTo>
                    <a:pt x="3937322" y="207839"/>
                  </a:lnTo>
                  <a:close/>
                  <a:moveTo>
                    <a:pt x="3553569" y="0"/>
                  </a:moveTo>
                  <a:cubicBezTo>
                    <a:pt x="3578423" y="0"/>
                    <a:pt x="3598999" y="6958"/>
                    <a:pt x="3615296" y="20873"/>
                  </a:cubicBezTo>
                  <a:cubicBezTo>
                    <a:pt x="3631592" y="34789"/>
                    <a:pt x="3641973" y="54992"/>
                    <a:pt x="3646438" y="81483"/>
                  </a:cubicBezTo>
                  <a:lnTo>
                    <a:pt x="3585716" y="88181"/>
                  </a:lnTo>
                  <a:cubicBezTo>
                    <a:pt x="3584228" y="75679"/>
                    <a:pt x="3580358" y="66452"/>
                    <a:pt x="3574107" y="60499"/>
                  </a:cubicBezTo>
                  <a:cubicBezTo>
                    <a:pt x="3567857" y="54546"/>
                    <a:pt x="3559745" y="51569"/>
                    <a:pt x="3549774" y="51569"/>
                  </a:cubicBezTo>
                  <a:cubicBezTo>
                    <a:pt x="3536528" y="51569"/>
                    <a:pt x="3525329" y="57522"/>
                    <a:pt x="3516176" y="69428"/>
                  </a:cubicBezTo>
                  <a:cubicBezTo>
                    <a:pt x="3507023" y="81335"/>
                    <a:pt x="3501256" y="106114"/>
                    <a:pt x="3498875" y="143768"/>
                  </a:cubicBezTo>
                  <a:cubicBezTo>
                    <a:pt x="3514502" y="125313"/>
                    <a:pt x="3533924" y="116086"/>
                    <a:pt x="3557141" y="116086"/>
                  </a:cubicBezTo>
                  <a:cubicBezTo>
                    <a:pt x="3583335" y="116086"/>
                    <a:pt x="3605771" y="126057"/>
                    <a:pt x="3624448" y="146000"/>
                  </a:cubicBezTo>
                  <a:cubicBezTo>
                    <a:pt x="3643126" y="165943"/>
                    <a:pt x="3652465" y="191691"/>
                    <a:pt x="3652465" y="223242"/>
                  </a:cubicBezTo>
                  <a:cubicBezTo>
                    <a:pt x="3652465" y="256729"/>
                    <a:pt x="3642643" y="283592"/>
                    <a:pt x="3622997" y="303833"/>
                  </a:cubicBezTo>
                  <a:cubicBezTo>
                    <a:pt x="3603352" y="324073"/>
                    <a:pt x="3578126" y="334194"/>
                    <a:pt x="3547318" y="334194"/>
                  </a:cubicBezTo>
                  <a:cubicBezTo>
                    <a:pt x="3514278" y="334194"/>
                    <a:pt x="3487117" y="321357"/>
                    <a:pt x="3465835" y="295684"/>
                  </a:cubicBezTo>
                  <a:cubicBezTo>
                    <a:pt x="3444552" y="270011"/>
                    <a:pt x="3433911" y="227930"/>
                    <a:pt x="3433911" y="169441"/>
                  </a:cubicBezTo>
                  <a:cubicBezTo>
                    <a:pt x="3433911" y="109463"/>
                    <a:pt x="3444999" y="66229"/>
                    <a:pt x="3467174" y="39737"/>
                  </a:cubicBezTo>
                  <a:cubicBezTo>
                    <a:pt x="3489350" y="13246"/>
                    <a:pt x="3518148" y="0"/>
                    <a:pt x="3553569" y="0"/>
                  </a:cubicBezTo>
                  <a:close/>
                  <a:moveTo>
                    <a:pt x="2910855" y="0"/>
                  </a:moveTo>
                  <a:cubicBezTo>
                    <a:pt x="2941960" y="0"/>
                    <a:pt x="2966107" y="7962"/>
                    <a:pt x="2983297" y="23887"/>
                  </a:cubicBezTo>
                  <a:cubicBezTo>
                    <a:pt x="3000487" y="39812"/>
                    <a:pt x="3009081" y="59978"/>
                    <a:pt x="3009081" y="84386"/>
                  </a:cubicBezTo>
                  <a:cubicBezTo>
                    <a:pt x="3009081" y="99566"/>
                    <a:pt x="3005137" y="113072"/>
                    <a:pt x="2997250" y="124904"/>
                  </a:cubicBezTo>
                  <a:cubicBezTo>
                    <a:pt x="2989362" y="136736"/>
                    <a:pt x="2978274" y="145777"/>
                    <a:pt x="2963986" y="152028"/>
                  </a:cubicBezTo>
                  <a:cubicBezTo>
                    <a:pt x="2982143" y="159321"/>
                    <a:pt x="2995947" y="169962"/>
                    <a:pt x="3005398" y="183952"/>
                  </a:cubicBezTo>
                  <a:cubicBezTo>
                    <a:pt x="3014848" y="197941"/>
                    <a:pt x="3019574" y="214089"/>
                    <a:pt x="3019574" y="232395"/>
                  </a:cubicBezTo>
                  <a:cubicBezTo>
                    <a:pt x="3019574" y="262607"/>
                    <a:pt x="3009937" y="287164"/>
                    <a:pt x="2990664" y="306065"/>
                  </a:cubicBezTo>
                  <a:cubicBezTo>
                    <a:pt x="2971391" y="324966"/>
                    <a:pt x="2945755" y="334417"/>
                    <a:pt x="2913757" y="334417"/>
                  </a:cubicBezTo>
                  <a:cubicBezTo>
                    <a:pt x="2883991" y="334417"/>
                    <a:pt x="2859211" y="326603"/>
                    <a:pt x="2839417" y="310976"/>
                  </a:cubicBezTo>
                  <a:cubicBezTo>
                    <a:pt x="2816051" y="292522"/>
                    <a:pt x="2804368" y="267221"/>
                    <a:pt x="2804368" y="235074"/>
                  </a:cubicBezTo>
                  <a:cubicBezTo>
                    <a:pt x="2804368" y="217364"/>
                    <a:pt x="2808759" y="201104"/>
                    <a:pt x="2817540" y="186296"/>
                  </a:cubicBezTo>
                  <a:cubicBezTo>
                    <a:pt x="2826320" y="171487"/>
                    <a:pt x="2840161" y="160065"/>
                    <a:pt x="2859063" y="152028"/>
                  </a:cubicBezTo>
                  <a:cubicBezTo>
                    <a:pt x="2842840" y="145182"/>
                    <a:pt x="2831046" y="135768"/>
                    <a:pt x="2823679" y="123788"/>
                  </a:cubicBezTo>
                  <a:cubicBezTo>
                    <a:pt x="2816312" y="111807"/>
                    <a:pt x="2812628" y="98673"/>
                    <a:pt x="2812628" y="84386"/>
                  </a:cubicBezTo>
                  <a:cubicBezTo>
                    <a:pt x="2812628" y="59978"/>
                    <a:pt x="2821149" y="39812"/>
                    <a:pt x="2838189" y="23887"/>
                  </a:cubicBezTo>
                  <a:cubicBezTo>
                    <a:pt x="2855230" y="7962"/>
                    <a:pt x="2879452" y="0"/>
                    <a:pt x="2910855" y="0"/>
                  </a:cubicBezTo>
                  <a:close/>
                  <a:moveTo>
                    <a:pt x="2648099" y="0"/>
                  </a:moveTo>
                  <a:cubicBezTo>
                    <a:pt x="2681287" y="0"/>
                    <a:pt x="2708523" y="12836"/>
                    <a:pt x="2729805" y="38509"/>
                  </a:cubicBezTo>
                  <a:cubicBezTo>
                    <a:pt x="2751088" y="64182"/>
                    <a:pt x="2761729" y="106412"/>
                    <a:pt x="2761729" y="165199"/>
                  </a:cubicBezTo>
                  <a:cubicBezTo>
                    <a:pt x="2761729" y="225028"/>
                    <a:pt x="2750641" y="268188"/>
                    <a:pt x="2728466" y="294680"/>
                  </a:cubicBezTo>
                  <a:cubicBezTo>
                    <a:pt x="2706291" y="321171"/>
                    <a:pt x="2677418" y="334417"/>
                    <a:pt x="2641848" y="334417"/>
                  </a:cubicBezTo>
                  <a:cubicBezTo>
                    <a:pt x="2616250" y="334417"/>
                    <a:pt x="2595562" y="327608"/>
                    <a:pt x="2579787" y="313990"/>
                  </a:cubicBezTo>
                  <a:cubicBezTo>
                    <a:pt x="2564011" y="300372"/>
                    <a:pt x="2553891" y="280020"/>
                    <a:pt x="2549426" y="252933"/>
                  </a:cubicBezTo>
                  <a:lnTo>
                    <a:pt x="2610148" y="246236"/>
                  </a:lnTo>
                  <a:cubicBezTo>
                    <a:pt x="2611636" y="258589"/>
                    <a:pt x="2615505" y="267742"/>
                    <a:pt x="2621756" y="273695"/>
                  </a:cubicBezTo>
                  <a:cubicBezTo>
                    <a:pt x="2628007" y="279648"/>
                    <a:pt x="2636267" y="282625"/>
                    <a:pt x="2646536" y="282625"/>
                  </a:cubicBezTo>
                  <a:cubicBezTo>
                    <a:pt x="2659484" y="282625"/>
                    <a:pt x="2670497" y="276672"/>
                    <a:pt x="2679576" y="264765"/>
                  </a:cubicBezTo>
                  <a:cubicBezTo>
                    <a:pt x="2688654" y="252859"/>
                    <a:pt x="2694459" y="228154"/>
                    <a:pt x="2696989" y="190649"/>
                  </a:cubicBezTo>
                  <a:cubicBezTo>
                    <a:pt x="2681213" y="208955"/>
                    <a:pt x="2661493" y="218108"/>
                    <a:pt x="2637830" y="218108"/>
                  </a:cubicBezTo>
                  <a:cubicBezTo>
                    <a:pt x="2612082" y="218108"/>
                    <a:pt x="2589870" y="208173"/>
                    <a:pt x="2571192" y="188305"/>
                  </a:cubicBezTo>
                  <a:cubicBezTo>
                    <a:pt x="2552514" y="168436"/>
                    <a:pt x="2543175" y="142577"/>
                    <a:pt x="2543175" y="110728"/>
                  </a:cubicBezTo>
                  <a:cubicBezTo>
                    <a:pt x="2543175" y="77539"/>
                    <a:pt x="2553035" y="50788"/>
                    <a:pt x="2572755" y="30473"/>
                  </a:cubicBezTo>
                  <a:cubicBezTo>
                    <a:pt x="2592474" y="10158"/>
                    <a:pt x="2617589" y="0"/>
                    <a:pt x="2648099" y="0"/>
                  </a:cubicBezTo>
                  <a:close/>
                  <a:moveTo>
                    <a:pt x="2400523" y="0"/>
                  </a:moveTo>
                  <a:lnTo>
                    <a:pt x="2451422" y="0"/>
                  </a:lnTo>
                  <a:lnTo>
                    <a:pt x="2451422" y="328613"/>
                  </a:lnTo>
                  <a:lnTo>
                    <a:pt x="2388691" y="328613"/>
                  </a:lnTo>
                  <a:lnTo>
                    <a:pt x="2388691" y="92199"/>
                  </a:lnTo>
                  <a:cubicBezTo>
                    <a:pt x="2365772" y="113630"/>
                    <a:pt x="2338759" y="129481"/>
                    <a:pt x="2307654" y="139750"/>
                  </a:cubicBezTo>
                  <a:lnTo>
                    <a:pt x="2307654" y="82823"/>
                  </a:lnTo>
                  <a:cubicBezTo>
                    <a:pt x="2324026" y="77465"/>
                    <a:pt x="2341810" y="67308"/>
                    <a:pt x="2361009" y="52350"/>
                  </a:cubicBezTo>
                  <a:cubicBezTo>
                    <a:pt x="2380208" y="37393"/>
                    <a:pt x="2393379" y="19943"/>
                    <a:pt x="2400523" y="0"/>
                  </a:cubicBezTo>
                  <a:close/>
                  <a:moveTo>
                    <a:pt x="2027485" y="0"/>
                  </a:moveTo>
                  <a:cubicBezTo>
                    <a:pt x="2059781" y="0"/>
                    <a:pt x="2085156" y="8706"/>
                    <a:pt x="2103611" y="26119"/>
                  </a:cubicBezTo>
                  <a:cubicBezTo>
                    <a:pt x="2122066" y="43532"/>
                    <a:pt x="2131293" y="65187"/>
                    <a:pt x="2131293" y="91083"/>
                  </a:cubicBezTo>
                  <a:cubicBezTo>
                    <a:pt x="2131293" y="105817"/>
                    <a:pt x="2128651" y="119844"/>
                    <a:pt x="2123368" y="133164"/>
                  </a:cubicBezTo>
                  <a:cubicBezTo>
                    <a:pt x="2118085" y="146484"/>
                    <a:pt x="2109713" y="160437"/>
                    <a:pt x="2098253" y="175022"/>
                  </a:cubicBezTo>
                  <a:cubicBezTo>
                    <a:pt x="2090663" y="184696"/>
                    <a:pt x="2076971" y="198611"/>
                    <a:pt x="2057177" y="216768"/>
                  </a:cubicBezTo>
                  <a:cubicBezTo>
                    <a:pt x="2037383" y="234925"/>
                    <a:pt x="2024844" y="246980"/>
                    <a:pt x="2019560" y="252933"/>
                  </a:cubicBezTo>
                  <a:cubicBezTo>
                    <a:pt x="2014277" y="258887"/>
                    <a:pt x="2009998" y="264691"/>
                    <a:pt x="2006724" y="270346"/>
                  </a:cubicBezTo>
                  <a:lnTo>
                    <a:pt x="2131293" y="270346"/>
                  </a:lnTo>
                  <a:lnTo>
                    <a:pt x="2131293" y="328613"/>
                  </a:lnTo>
                  <a:lnTo>
                    <a:pt x="1911400" y="328613"/>
                  </a:lnTo>
                  <a:cubicBezTo>
                    <a:pt x="1913781" y="306586"/>
                    <a:pt x="1920925" y="285713"/>
                    <a:pt x="1932831" y="265993"/>
                  </a:cubicBezTo>
                  <a:cubicBezTo>
                    <a:pt x="1944737" y="246273"/>
                    <a:pt x="1968252" y="220117"/>
                    <a:pt x="2003375" y="187523"/>
                  </a:cubicBezTo>
                  <a:cubicBezTo>
                    <a:pt x="2031653" y="161181"/>
                    <a:pt x="2048991" y="143322"/>
                    <a:pt x="2055391" y="133945"/>
                  </a:cubicBezTo>
                  <a:cubicBezTo>
                    <a:pt x="2064023" y="120997"/>
                    <a:pt x="2068339" y="108198"/>
                    <a:pt x="2068339" y="95548"/>
                  </a:cubicBezTo>
                  <a:cubicBezTo>
                    <a:pt x="2068339" y="81558"/>
                    <a:pt x="2064581" y="70805"/>
                    <a:pt x="2057065" y="63289"/>
                  </a:cubicBezTo>
                  <a:cubicBezTo>
                    <a:pt x="2049549" y="55773"/>
                    <a:pt x="2039168" y="52015"/>
                    <a:pt x="2025923" y="52015"/>
                  </a:cubicBezTo>
                  <a:cubicBezTo>
                    <a:pt x="2012826" y="52015"/>
                    <a:pt x="2002408" y="55959"/>
                    <a:pt x="1994669" y="63847"/>
                  </a:cubicBezTo>
                  <a:cubicBezTo>
                    <a:pt x="1986930" y="71735"/>
                    <a:pt x="1982465" y="84832"/>
                    <a:pt x="1981274" y="103138"/>
                  </a:cubicBezTo>
                  <a:lnTo>
                    <a:pt x="1918767" y="96887"/>
                  </a:lnTo>
                  <a:cubicBezTo>
                    <a:pt x="1922487" y="62359"/>
                    <a:pt x="1934170" y="37579"/>
                    <a:pt x="1953816" y="22547"/>
                  </a:cubicBezTo>
                  <a:cubicBezTo>
                    <a:pt x="1973461" y="7516"/>
                    <a:pt x="1998018" y="0"/>
                    <a:pt x="2027485" y="0"/>
                  </a:cubicBezTo>
                  <a:close/>
                  <a:moveTo>
                    <a:pt x="1765622" y="0"/>
                  </a:moveTo>
                  <a:cubicBezTo>
                    <a:pt x="1796430" y="0"/>
                    <a:pt x="1821135" y="9823"/>
                    <a:pt x="1839739" y="29468"/>
                  </a:cubicBezTo>
                  <a:cubicBezTo>
                    <a:pt x="1855068" y="45541"/>
                    <a:pt x="1862733" y="63698"/>
                    <a:pt x="1862733" y="83939"/>
                  </a:cubicBezTo>
                  <a:cubicBezTo>
                    <a:pt x="1862733" y="112663"/>
                    <a:pt x="1847031" y="135582"/>
                    <a:pt x="1815629" y="152698"/>
                  </a:cubicBezTo>
                  <a:cubicBezTo>
                    <a:pt x="1834381" y="156716"/>
                    <a:pt x="1849375" y="165720"/>
                    <a:pt x="1860612" y="179710"/>
                  </a:cubicBezTo>
                  <a:cubicBezTo>
                    <a:pt x="1871849" y="193700"/>
                    <a:pt x="1877467" y="210592"/>
                    <a:pt x="1877467" y="230386"/>
                  </a:cubicBezTo>
                  <a:cubicBezTo>
                    <a:pt x="1877467" y="259110"/>
                    <a:pt x="1866974" y="283592"/>
                    <a:pt x="1845990" y="303833"/>
                  </a:cubicBezTo>
                  <a:cubicBezTo>
                    <a:pt x="1825005" y="324073"/>
                    <a:pt x="1798886" y="334194"/>
                    <a:pt x="1767632" y="334194"/>
                  </a:cubicBezTo>
                  <a:cubicBezTo>
                    <a:pt x="1738015" y="334194"/>
                    <a:pt x="1713458" y="325673"/>
                    <a:pt x="1693962" y="308632"/>
                  </a:cubicBezTo>
                  <a:cubicBezTo>
                    <a:pt x="1674465" y="291592"/>
                    <a:pt x="1663154" y="269305"/>
                    <a:pt x="1660029" y="241771"/>
                  </a:cubicBezTo>
                  <a:lnTo>
                    <a:pt x="1720751" y="234404"/>
                  </a:lnTo>
                  <a:cubicBezTo>
                    <a:pt x="1722686" y="249882"/>
                    <a:pt x="1727895" y="261714"/>
                    <a:pt x="1736378" y="269900"/>
                  </a:cubicBezTo>
                  <a:cubicBezTo>
                    <a:pt x="1744861" y="278085"/>
                    <a:pt x="1755130" y="282178"/>
                    <a:pt x="1767185" y="282178"/>
                  </a:cubicBezTo>
                  <a:cubicBezTo>
                    <a:pt x="1780133" y="282178"/>
                    <a:pt x="1791035" y="277267"/>
                    <a:pt x="1799890" y="267444"/>
                  </a:cubicBezTo>
                  <a:cubicBezTo>
                    <a:pt x="1808745" y="257622"/>
                    <a:pt x="1813173" y="244376"/>
                    <a:pt x="1813173" y="227707"/>
                  </a:cubicBezTo>
                  <a:cubicBezTo>
                    <a:pt x="1813173" y="211931"/>
                    <a:pt x="1808931" y="199430"/>
                    <a:pt x="1800448" y="190202"/>
                  </a:cubicBezTo>
                  <a:cubicBezTo>
                    <a:pt x="1791965" y="180975"/>
                    <a:pt x="1781621" y="176361"/>
                    <a:pt x="1769418" y="176361"/>
                  </a:cubicBezTo>
                  <a:cubicBezTo>
                    <a:pt x="1761381" y="176361"/>
                    <a:pt x="1751781" y="177924"/>
                    <a:pt x="1740619" y="181049"/>
                  </a:cubicBezTo>
                  <a:lnTo>
                    <a:pt x="1747540" y="129927"/>
                  </a:lnTo>
                  <a:cubicBezTo>
                    <a:pt x="1764506" y="130373"/>
                    <a:pt x="1777454" y="126690"/>
                    <a:pt x="1786384" y="118877"/>
                  </a:cubicBezTo>
                  <a:cubicBezTo>
                    <a:pt x="1795314" y="111063"/>
                    <a:pt x="1799779" y="100682"/>
                    <a:pt x="1799779" y="87734"/>
                  </a:cubicBezTo>
                  <a:cubicBezTo>
                    <a:pt x="1799779" y="76721"/>
                    <a:pt x="1796504" y="67940"/>
                    <a:pt x="1789956" y="61392"/>
                  </a:cubicBezTo>
                  <a:cubicBezTo>
                    <a:pt x="1783407" y="54843"/>
                    <a:pt x="1774701" y="51569"/>
                    <a:pt x="1763837" y="51569"/>
                  </a:cubicBezTo>
                  <a:cubicBezTo>
                    <a:pt x="1753121" y="51569"/>
                    <a:pt x="1743968" y="55290"/>
                    <a:pt x="1736378" y="62731"/>
                  </a:cubicBezTo>
                  <a:cubicBezTo>
                    <a:pt x="1728787" y="70172"/>
                    <a:pt x="1724174" y="81037"/>
                    <a:pt x="1722537" y="95324"/>
                  </a:cubicBezTo>
                  <a:lnTo>
                    <a:pt x="1664717" y="85502"/>
                  </a:lnTo>
                  <a:cubicBezTo>
                    <a:pt x="1668735" y="65708"/>
                    <a:pt x="1674800" y="49895"/>
                    <a:pt x="1682911" y="38063"/>
                  </a:cubicBezTo>
                  <a:cubicBezTo>
                    <a:pt x="1691022" y="26231"/>
                    <a:pt x="1702333" y="16929"/>
                    <a:pt x="1716844" y="10158"/>
                  </a:cubicBezTo>
                  <a:cubicBezTo>
                    <a:pt x="1731355" y="3386"/>
                    <a:pt x="1747614" y="0"/>
                    <a:pt x="1765622" y="0"/>
                  </a:cubicBezTo>
                  <a:close/>
                  <a:moveTo>
                    <a:pt x="1536129" y="0"/>
                  </a:moveTo>
                  <a:lnTo>
                    <a:pt x="1588815" y="0"/>
                  </a:lnTo>
                  <a:lnTo>
                    <a:pt x="1588815" y="207615"/>
                  </a:lnTo>
                  <a:lnTo>
                    <a:pt x="1629445" y="207615"/>
                  </a:lnTo>
                  <a:lnTo>
                    <a:pt x="1629445" y="262756"/>
                  </a:lnTo>
                  <a:lnTo>
                    <a:pt x="1588815" y="262756"/>
                  </a:lnTo>
                  <a:lnTo>
                    <a:pt x="1588815" y="328613"/>
                  </a:lnTo>
                  <a:lnTo>
                    <a:pt x="1528093" y="328613"/>
                  </a:lnTo>
                  <a:lnTo>
                    <a:pt x="1528093" y="262756"/>
                  </a:lnTo>
                  <a:lnTo>
                    <a:pt x="1394147" y="262756"/>
                  </a:lnTo>
                  <a:lnTo>
                    <a:pt x="1394147" y="207839"/>
                  </a:lnTo>
                  <a:close/>
                  <a:moveTo>
                    <a:pt x="896094" y="0"/>
                  </a:moveTo>
                  <a:cubicBezTo>
                    <a:pt x="920948" y="0"/>
                    <a:pt x="941524" y="6958"/>
                    <a:pt x="957821" y="20873"/>
                  </a:cubicBezTo>
                  <a:cubicBezTo>
                    <a:pt x="974117" y="34789"/>
                    <a:pt x="984498" y="54992"/>
                    <a:pt x="988963" y="81483"/>
                  </a:cubicBezTo>
                  <a:lnTo>
                    <a:pt x="928241" y="88181"/>
                  </a:lnTo>
                  <a:cubicBezTo>
                    <a:pt x="926753" y="75679"/>
                    <a:pt x="922883" y="66452"/>
                    <a:pt x="916632" y="60499"/>
                  </a:cubicBezTo>
                  <a:cubicBezTo>
                    <a:pt x="910382" y="54546"/>
                    <a:pt x="902270" y="51569"/>
                    <a:pt x="892299" y="51569"/>
                  </a:cubicBezTo>
                  <a:cubicBezTo>
                    <a:pt x="879053" y="51569"/>
                    <a:pt x="867854" y="57522"/>
                    <a:pt x="858701" y="69428"/>
                  </a:cubicBezTo>
                  <a:cubicBezTo>
                    <a:pt x="849548" y="81335"/>
                    <a:pt x="843781" y="106114"/>
                    <a:pt x="841400" y="143768"/>
                  </a:cubicBezTo>
                  <a:cubicBezTo>
                    <a:pt x="857027" y="125313"/>
                    <a:pt x="876449" y="116086"/>
                    <a:pt x="899666" y="116086"/>
                  </a:cubicBezTo>
                  <a:cubicBezTo>
                    <a:pt x="925860" y="116086"/>
                    <a:pt x="948296" y="126057"/>
                    <a:pt x="966973" y="146000"/>
                  </a:cubicBezTo>
                  <a:cubicBezTo>
                    <a:pt x="985651" y="165943"/>
                    <a:pt x="994990" y="191691"/>
                    <a:pt x="994990" y="223242"/>
                  </a:cubicBezTo>
                  <a:cubicBezTo>
                    <a:pt x="994990" y="256729"/>
                    <a:pt x="985168" y="283592"/>
                    <a:pt x="965522" y="303833"/>
                  </a:cubicBezTo>
                  <a:cubicBezTo>
                    <a:pt x="945877" y="324073"/>
                    <a:pt x="920651" y="334194"/>
                    <a:pt x="889843" y="334194"/>
                  </a:cubicBezTo>
                  <a:cubicBezTo>
                    <a:pt x="856803" y="334194"/>
                    <a:pt x="829642" y="321357"/>
                    <a:pt x="808360" y="295684"/>
                  </a:cubicBezTo>
                  <a:cubicBezTo>
                    <a:pt x="787077" y="270011"/>
                    <a:pt x="776436" y="227930"/>
                    <a:pt x="776436" y="169441"/>
                  </a:cubicBezTo>
                  <a:cubicBezTo>
                    <a:pt x="776436" y="109463"/>
                    <a:pt x="787524" y="66229"/>
                    <a:pt x="809699" y="39737"/>
                  </a:cubicBezTo>
                  <a:cubicBezTo>
                    <a:pt x="831875" y="13246"/>
                    <a:pt x="860673" y="0"/>
                    <a:pt x="896094" y="0"/>
                  </a:cubicBezTo>
                  <a:close/>
                  <a:moveTo>
                    <a:pt x="367680" y="0"/>
                  </a:moveTo>
                  <a:cubicBezTo>
                    <a:pt x="398785" y="0"/>
                    <a:pt x="422932" y="7962"/>
                    <a:pt x="440122" y="23887"/>
                  </a:cubicBezTo>
                  <a:cubicBezTo>
                    <a:pt x="457312" y="39812"/>
                    <a:pt x="465906" y="59978"/>
                    <a:pt x="465906" y="84386"/>
                  </a:cubicBezTo>
                  <a:cubicBezTo>
                    <a:pt x="465906" y="99566"/>
                    <a:pt x="461962" y="113072"/>
                    <a:pt x="454075" y="124904"/>
                  </a:cubicBezTo>
                  <a:cubicBezTo>
                    <a:pt x="446187" y="136736"/>
                    <a:pt x="435099" y="145777"/>
                    <a:pt x="420811" y="152028"/>
                  </a:cubicBezTo>
                  <a:cubicBezTo>
                    <a:pt x="438969" y="159321"/>
                    <a:pt x="452772" y="169962"/>
                    <a:pt x="462223" y="183952"/>
                  </a:cubicBezTo>
                  <a:cubicBezTo>
                    <a:pt x="471674" y="197941"/>
                    <a:pt x="476399" y="214089"/>
                    <a:pt x="476399" y="232395"/>
                  </a:cubicBezTo>
                  <a:cubicBezTo>
                    <a:pt x="476399" y="262607"/>
                    <a:pt x="466762" y="287164"/>
                    <a:pt x="447489" y="306065"/>
                  </a:cubicBezTo>
                  <a:cubicBezTo>
                    <a:pt x="428216" y="324966"/>
                    <a:pt x="402580" y="334417"/>
                    <a:pt x="370582" y="334417"/>
                  </a:cubicBezTo>
                  <a:cubicBezTo>
                    <a:pt x="340816" y="334417"/>
                    <a:pt x="316037" y="326603"/>
                    <a:pt x="296242" y="310976"/>
                  </a:cubicBezTo>
                  <a:cubicBezTo>
                    <a:pt x="272876" y="292522"/>
                    <a:pt x="261193" y="267221"/>
                    <a:pt x="261193" y="235074"/>
                  </a:cubicBezTo>
                  <a:cubicBezTo>
                    <a:pt x="261193" y="217364"/>
                    <a:pt x="265584" y="201104"/>
                    <a:pt x="274365" y="186296"/>
                  </a:cubicBezTo>
                  <a:cubicBezTo>
                    <a:pt x="283146" y="171487"/>
                    <a:pt x="296986" y="160065"/>
                    <a:pt x="315888" y="152028"/>
                  </a:cubicBezTo>
                  <a:cubicBezTo>
                    <a:pt x="299665" y="145182"/>
                    <a:pt x="287871" y="135768"/>
                    <a:pt x="280504" y="123788"/>
                  </a:cubicBezTo>
                  <a:cubicBezTo>
                    <a:pt x="273137" y="111807"/>
                    <a:pt x="269453" y="98673"/>
                    <a:pt x="269453" y="84386"/>
                  </a:cubicBezTo>
                  <a:cubicBezTo>
                    <a:pt x="269453" y="59978"/>
                    <a:pt x="277974" y="39812"/>
                    <a:pt x="295015" y="23887"/>
                  </a:cubicBezTo>
                  <a:cubicBezTo>
                    <a:pt x="312055" y="7962"/>
                    <a:pt x="336277" y="0"/>
                    <a:pt x="367680" y="0"/>
                  </a:cubicBezTo>
                  <a:close/>
                  <a:moveTo>
                    <a:pt x="104924" y="0"/>
                  </a:moveTo>
                  <a:cubicBezTo>
                    <a:pt x="138113" y="0"/>
                    <a:pt x="165348" y="12836"/>
                    <a:pt x="186630" y="38509"/>
                  </a:cubicBezTo>
                  <a:cubicBezTo>
                    <a:pt x="207913" y="64182"/>
                    <a:pt x="218554" y="106412"/>
                    <a:pt x="218554" y="165199"/>
                  </a:cubicBezTo>
                  <a:cubicBezTo>
                    <a:pt x="218554" y="225028"/>
                    <a:pt x="207466" y="268188"/>
                    <a:pt x="185291" y="294680"/>
                  </a:cubicBezTo>
                  <a:cubicBezTo>
                    <a:pt x="163116" y="321171"/>
                    <a:pt x="134243" y="334417"/>
                    <a:pt x="98673" y="334417"/>
                  </a:cubicBezTo>
                  <a:cubicBezTo>
                    <a:pt x="73075" y="334417"/>
                    <a:pt x="52388" y="327608"/>
                    <a:pt x="36612" y="313990"/>
                  </a:cubicBezTo>
                  <a:cubicBezTo>
                    <a:pt x="20836" y="300372"/>
                    <a:pt x="10716" y="280020"/>
                    <a:pt x="6251" y="252933"/>
                  </a:cubicBezTo>
                  <a:lnTo>
                    <a:pt x="66973" y="246236"/>
                  </a:lnTo>
                  <a:cubicBezTo>
                    <a:pt x="68461" y="258589"/>
                    <a:pt x="72330" y="267742"/>
                    <a:pt x="78581" y="273695"/>
                  </a:cubicBezTo>
                  <a:cubicBezTo>
                    <a:pt x="84832" y="279648"/>
                    <a:pt x="93092" y="282625"/>
                    <a:pt x="103361" y="282625"/>
                  </a:cubicBezTo>
                  <a:cubicBezTo>
                    <a:pt x="116309" y="282625"/>
                    <a:pt x="127322" y="276672"/>
                    <a:pt x="136401" y="264765"/>
                  </a:cubicBezTo>
                  <a:cubicBezTo>
                    <a:pt x="145479" y="252859"/>
                    <a:pt x="151284" y="228154"/>
                    <a:pt x="153814" y="190649"/>
                  </a:cubicBezTo>
                  <a:cubicBezTo>
                    <a:pt x="138038" y="208955"/>
                    <a:pt x="118318" y="218108"/>
                    <a:pt x="94655" y="218108"/>
                  </a:cubicBezTo>
                  <a:cubicBezTo>
                    <a:pt x="68907" y="218108"/>
                    <a:pt x="46695" y="208173"/>
                    <a:pt x="28017" y="188305"/>
                  </a:cubicBezTo>
                  <a:cubicBezTo>
                    <a:pt x="9339" y="168436"/>
                    <a:pt x="0" y="142577"/>
                    <a:pt x="0" y="110728"/>
                  </a:cubicBezTo>
                  <a:cubicBezTo>
                    <a:pt x="0" y="77539"/>
                    <a:pt x="9860" y="50788"/>
                    <a:pt x="29580" y="30473"/>
                  </a:cubicBezTo>
                  <a:cubicBezTo>
                    <a:pt x="49299" y="10158"/>
                    <a:pt x="74414" y="0"/>
                    <a:pt x="1049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 xmlns:a16="http://schemas.microsoft.com/office/drawing/2014/main" id="{2BC372BA-1197-40DA-9C71-1A46B042FA04}"/>
                </a:ext>
              </a:extLst>
            </p:cNvPr>
            <p:cNvSpPr/>
            <p:nvPr/>
          </p:nvSpPr>
          <p:spPr>
            <a:xfrm>
              <a:off x="5134859" y="4438504"/>
              <a:ext cx="878627" cy="107907"/>
            </a:xfrm>
            <a:custGeom>
              <a:avLst/>
              <a:gdLst/>
              <a:ahLst/>
              <a:cxnLst/>
              <a:rect l="l" t="t" r="r" b="b"/>
              <a:pathLst>
                <a:path w="2755702" h="338436">
                  <a:moveTo>
                    <a:pt x="2649438" y="56257"/>
                  </a:moveTo>
                  <a:cubicBezTo>
                    <a:pt x="2641848" y="56257"/>
                    <a:pt x="2635076" y="58676"/>
                    <a:pt x="2629123" y="63513"/>
                  </a:cubicBezTo>
                  <a:cubicBezTo>
                    <a:pt x="2623170" y="68350"/>
                    <a:pt x="2618556" y="77019"/>
                    <a:pt x="2615282" y="89521"/>
                  </a:cubicBezTo>
                  <a:cubicBezTo>
                    <a:pt x="2610966" y="105743"/>
                    <a:pt x="2608808" y="133053"/>
                    <a:pt x="2608808" y="171450"/>
                  </a:cubicBezTo>
                  <a:cubicBezTo>
                    <a:pt x="2608808" y="209848"/>
                    <a:pt x="2610743" y="236228"/>
                    <a:pt x="2614613" y="250590"/>
                  </a:cubicBezTo>
                  <a:cubicBezTo>
                    <a:pt x="2618482" y="264952"/>
                    <a:pt x="2623356" y="274514"/>
                    <a:pt x="2629235" y="279276"/>
                  </a:cubicBezTo>
                  <a:cubicBezTo>
                    <a:pt x="2635114" y="284039"/>
                    <a:pt x="2641848" y="286420"/>
                    <a:pt x="2649438" y="286420"/>
                  </a:cubicBezTo>
                  <a:cubicBezTo>
                    <a:pt x="2657029" y="286420"/>
                    <a:pt x="2663800" y="284002"/>
                    <a:pt x="2669753" y="279165"/>
                  </a:cubicBezTo>
                  <a:cubicBezTo>
                    <a:pt x="2675706" y="274328"/>
                    <a:pt x="2680320" y="265659"/>
                    <a:pt x="2683594" y="253157"/>
                  </a:cubicBezTo>
                  <a:cubicBezTo>
                    <a:pt x="2687910" y="237084"/>
                    <a:pt x="2690068" y="209848"/>
                    <a:pt x="2690068" y="171450"/>
                  </a:cubicBezTo>
                  <a:cubicBezTo>
                    <a:pt x="2690068" y="133053"/>
                    <a:pt x="2688134" y="106673"/>
                    <a:pt x="2684264" y="92311"/>
                  </a:cubicBezTo>
                  <a:cubicBezTo>
                    <a:pt x="2680395" y="77949"/>
                    <a:pt x="2675520" y="68350"/>
                    <a:pt x="2669642" y="63513"/>
                  </a:cubicBezTo>
                  <a:cubicBezTo>
                    <a:pt x="2663763" y="58676"/>
                    <a:pt x="2657029" y="56257"/>
                    <a:pt x="2649438" y="56257"/>
                  </a:cubicBezTo>
                  <a:close/>
                  <a:moveTo>
                    <a:pt x="1754088" y="56257"/>
                  </a:moveTo>
                  <a:cubicBezTo>
                    <a:pt x="1746498" y="56257"/>
                    <a:pt x="1739726" y="58676"/>
                    <a:pt x="1733773" y="63513"/>
                  </a:cubicBezTo>
                  <a:cubicBezTo>
                    <a:pt x="1727820" y="68350"/>
                    <a:pt x="1723207" y="77019"/>
                    <a:pt x="1719932" y="89521"/>
                  </a:cubicBezTo>
                  <a:cubicBezTo>
                    <a:pt x="1715616" y="105743"/>
                    <a:pt x="1713458" y="133053"/>
                    <a:pt x="1713458" y="171450"/>
                  </a:cubicBezTo>
                  <a:cubicBezTo>
                    <a:pt x="1713458" y="209848"/>
                    <a:pt x="1715393" y="236228"/>
                    <a:pt x="1719263" y="250590"/>
                  </a:cubicBezTo>
                  <a:cubicBezTo>
                    <a:pt x="1723132" y="264952"/>
                    <a:pt x="1728006" y="274514"/>
                    <a:pt x="1733885" y="279276"/>
                  </a:cubicBezTo>
                  <a:cubicBezTo>
                    <a:pt x="1739764" y="284039"/>
                    <a:pt x="1746498" y="286420"/>
                    <a:pt x="1754088" y="286420"/>
                  </a:cubicBezTo>
                  <a:cubicBezTo>
                    <a:pt x="1761679" y="286420"/>
                    <a:pt x="1768450" y="284002"/>
                    <a:pt x="1774403" y="279165"/>
                  </a:cubicBezTo>
                  <a:cubicBezTo>
                    <a:pt x="1780357" y="274328"/>
                    <a:pt x="1784970" y="265659"/>
                    <a:pt x="1788244" y="253157"/>
                  </a:cubicBezTo>
                  <a:cubicBezTo>
                    <a:pt x="1792560" y="237084"/>
                    <a:pt x="1794718" y="209848"/>
                    <a:pt x="1794718" y="171450"/>
                  </a:cubicBezTo>
                  <a:cubicBezTo>
                    <a:pt x="1794718" y="133053"/>
                    <a:pt x="1792784" y="106673"/>
                    <a:pt x="1788914" y="92311"/>
                  </a:cubicBezTo>
                  <a:cubicBezTo>
                    <a:pt x="1785045" y="77949"/>
                    <a:pt x="1780170" y="68350"/>
                    <a:pt x="1774292" y="63513"/>
                  </a:cubicBezTo>
                  <a:cubicBezTo>
                    <a:pt x="1768413" y="58676"/>
                    <a:pt x="1761679" y="56257"/>
                    <a:pt x="1754088" y="56257"/>
                  </a:cubicBezTo>
                  <a:close/>
                  <a:moveTo>
                    <a:pt x="106263" y="56257"/>
                  </a:moveTo>
                  <a:cubicBezTo>
                    <a:pt x="98673" y="56257"/>
                    <a:pt x="91901" y="58676"/>
                    <a:pt x="85948" y="63513"/>
                  </a:cubicBezTo>
                  <a:cubicBezTo>
                    <a:pt x="79995" y="68350"/>
                    <a:pt x="75382" y="77019"/>
                    <a:pt x="72107" y="89521"/>
                  </a:cubicBezTo>
                  <a:cubicBezTo>
                    <a:pt x="67791" y="105743"/>
                    <a:pt x="65633" y="133053"/>
                    <a:pt x="65633" y="171450"/>
                  </a:cubicBezTo>
                  <a:cubicBezTo>
                    <a:pt x="65633" y="209848"/>
                    <a:pt x="67568" y="236228"/>
                    <a:pt x="71438" y="250590"/>
                  </a:cubicBezTo>
                  <a:cubicBezTo>
                    <a:pt x="75307" y="264952"/>
                    <a:pt x="80181" y="274514"/>
                    <a:pt x="86060" y="279276"/>
                  </a:cubicBezTo>
                  <a:cubicBezTo>
                    <a:pt x="91939" y="284039"/>
                    <a:pt x="98673" y="286420"/>
                    <a:pt x="106263" y="286420"/>
                  </a:cubicBezTo>
                  <a:cubicBezTo>
                    <a:pt x="113854" y="286420"/>
                    <a:pt x="120625" y="284002"/>
                    <a:pt x="126578" y="279165"/>
                  </a:cubicBezTo>
                  <a:cubicBezTo>
                    <a:pt x="132532" y="274328"/>
                    <a:pt x="137145" y="265659"/>
                    <a:pt x="140419" y="253157"/>
                  </a:cubicBezTo>
                  <a:cubicBezTo>
                    <a:pt x="144735" y="237084"/>
                    <a:pt x="146893" y="209848"/>
                    <a:pt x="146893" y="171450"/>
                  </a:cubicBezTo>
                  <a:cubicBezTo>
                    <a:pt x="146893" y="133053"/>
                    <a:pt x="144959" y="106673"/>
                    <a:pt x="141089" y="92311"/>
                  </a:cubicBezTo>
                  <a:cubicBezTo>
                    <a:pt x="137220" y="77949"/>
                    <a:pt x="132346" y="68350"/>
                    <a:pt x="126467" y="63513"/>
                  </a:cubicBezTo>
                  <a:cubicBezTo>
                    <a:pt x="120588" y="58676"/>
                    <a:pt x="113854" y="56257"/>
                    <a:pt x="106263" y="56257"/>
                  </a:cubicBezTo>
                  <a:close/>
                  <a:moveTo>
                    <a:pt x="2326853" y="10046"/>
                  </a:moveTo>
                  <a:lnTo>
                    <a:pt x="2492722" y="10046"/>
                  </a:lnTo>
                  <a:lnTo>
                    <a:pt x="2492722" y="68759"/>
                  </a:lnTo>
                  <a:lnTo>
                    <a:pt x="2374404" y="68759"/>
                  </a:lnTo>
                  <a:lnTo>
                    <a:pt x="2364581" y="124346"/>
                  </a:lnTo>
                  <a:cubicBezTo>
                    <a:pt x="2378571" y="117351"/>
                    <a:pt x="2392859" y="113854"/>
                    <a:pt x="2407444" y="113854"/>
                  </a:cubicBezTo>
                  <a:cubicBezTo>
                    <a:pt x="2435275" y="113854"/>
                    <a:pt x="2458864" y="123974"/>
                    <a:pt x="2478212" y="144215"/>
                  </a:cubicBezTo>
                  <a:cubicBezTo>
                    <a:pt x="2497559" y="164456"/>
                    <a:pt x="2507233" y="190724"/>
                    <a:pt x="2507233" y="223019"/>
                  </a:cubicBezTo>
                  <a:cubicBezTo>
                    <a:pt x="2507233" y="249957"/>
                    <a:pt x="2499420" y="273993"/>
                    <a:pt x="2483793" y="295127"/>
                  </a:cubicBezTo>
                  <a:cubicBezTo>
                    <a:pt x="2462510" y="323999"/>
                    <a:pt x="2432968" y="338436"/>
                    <a:pt x="2395165" y="338436"/>
                  </a:cubicBezTo>
                  <a:cubicBezTo>
                    <a:pt x="2364953" y="338436"/>
                    <a:pt x="2340322" y="330324"/>
                    <a:pt x="2321272" y="314102"/>
                  </a:cubicBezTo>
                  <a:cubicBezTo>
                    <a:pt x="2302222" y="297880"/>
                    <a:pt x="2290837" y="276077"/>
                    <a:pt x="2287116" y="248692"/>
                  </a:cubicBezTo>
                  <a:lnTo>
                    <a:pt x="2349624" y="242218"/>
                  </a:lnTo>
                  <a:cubicBezTo>
                    <a:pt x="2351410" y="256357"/>
                    <a:pt x="2356693" y="267556"/>
                    <a:pt x="2365474" y="275816"/>
                  </a:cubicBezTo>
                  <a:cubicBezTo>
                    <a:pt x="2374255" y="284076"/>
                    <a:pt x="2384375" y="288206"/>
                    <a:pt x="2395835" y="288206"/>
                  </a:cubicBezTo>
                  <a:cubicBezTo>
                    <a:pt x="2408932" y="288206"/>
                    <a:pt x="2420020" y="282886"/>
                    <a:pt x="2429098" y="272244"/>
                  </a:cubicBezTo>
                  <a:cubicBezTo>
                    <a:pt x="2438177" y="261603"/>
                    <a:pt x="2442716" y="245567"/>
                    <a:pt x="2442716" y="224136"/>
                  </a:cubicBezTo>
                  <a:cubicBezTo>
                    <a:pt x="2442716" y="204044"/>
                    <a:pt x="2438214" y="188975"/>
                    <a:pt x="2429210" y="178929"/>
                  </a:cubicBezTo>
                  <a:cubicBezTo>
                    <a:pt x="2420206" y="168883"/>
                    <a:pt x="2408486" y="163860"/>
                    <a:pt x="2394049" y="163860"/>
                  </a:cubicBezTo>
                  <a:cubicBezTo>
                    <a:pt x="2376041" y="163860"/>
                    <a:pt x="2359893" y="171823"/>
                    <a:pt x="2345606" y="187747"/>
                  </a:cubicBezTo>
                  <a:lnTo>
                    <a:pt x="2294706" y="180380"/>
                  </a:lnTo>
                  <a:close/>
                  <a:moveTo>
                    <a:pt x="936203" y="10046"/>
                  </a:moveTo>
                  <a:lnTo>
                    <a:pt x="1102072" y="10046"/>
                  </a:lnTo>
                  <a:lnTo>
                    <a:pt x="1102072" y="68759"/>
                  </a:lnTo>
                  <a:lnTo>
                    <a:pt x="983754" y="68759"/>
                  </a:lnTo>
                  <a:lnTo>
                    <a:pt x="973931" y="124346"/>
                  </a:lnTo>
                  <a:cubicBezTo>
                    <a:pt x="987921" y="117351"/>
                    <a:pt x="1002209" y="113854"/>
                    <a:pt x="1016794" y="113854"/>
                  </a:cubicBezTo>
                  <a:cubicBezTo>
                    <a:pt x="1044625" y="113854"/>
                    <a:pt x="1068214" y="123974"/>
                    <a:pt x="1087562" y="144215"/>
                  </a:cubicBezTo>
                  <a:cubicBezTo>
                    <a:pt x="1106909" y="164456"/>
                    <a:pt x="1116583" y="190724"/>
                    <a:pt x="1116583" y="223019"/>
                  </a:cubicBezTo>
                  <a:cubicBezTo>
                    <a:pt x="1116583" y="249957"/>
                    <a:pt x="1108770" y="273993"/>
                    <a:pt x="1093143" y="295127"/>
                  </a:cubicBezTo>
                  <a:cubicBezTo>
                    <a:pt x="1071860" y="323999"/>
                    <a:pt x="1042318" y="338436"/>
                    <a:pt x="1004516" y="338436"/>
                  </a:cubicBezTo>
                  <a:cubicBezTo>
                    <a:pt x="974303" y="338436"/>
                    <a:pt x="949672" y="330324"/>
                    <a:pt x="930622" y="314102"/>
                  </a:cubicBezTo>
                  <a:cubicBezTo>
                    <a:pt x="911572" y="297880"/>
                    <a:pt x="900187" y="276077"/>
                    <a:pt x="896466" y="248692"/>
                  </a:cubicBezTo>
                  <a:lnTo>
                    <a:pt x="958974" y="242218"/>
                  </a:lnTo>
                  <a:cubicBezTo>
                    <a:pt x="960760" y="256357"/>
                    <a:pt x="966043" y="267556"/>
                    <a:pt x="974824" y="275816"/>
                  </a:cubicBezTo>
                  <a:cubicBezTo>
                    <a:pt x="983605" y="284076"/>
                    <a:pt x="993725" y="288206"/>
                    <a:pt x="1005185" y="288206"/>
                  </a:cubicBezTo>
                  <a:cubicBezTo>
                    <a:pt x="1018282" y="288206"/>
                    <a:pt x="1029370" y="282886"/>
                    <a:pt x="1038448" y="272244"/>
                  </a:cubicBezTo>
                  <a:cubicBezTo>
                    <a:pt x="1047527" y="261603"/>
                    <a:pt x="1052066" y="245567"/>
                    <a:pt x="1052066" y="224136"/>
                  </a:cubicBezTo>
                  <a:cubicBezTo>
                    <a:pt x="1052066" y="204044"/>
                    <a:pt x="1047564" y="188975"/>
                    <a:pt x="1038560" y="178929"/>
                  </a:cubicBezTo>
                  <a:cubicBezTo>
                    <a:pt x="1029556" y="168883"/>
                    <a:pt x="1017836" y="163860"/>
                    <a:pt x="1003399" y="163860"/>
                  </a:cubicBezTo>
                  <a:cubicBezTo>
                    <a:pt x="985391" y="163860"/>
                    <a:pt x="969243" y="171823"/>
                    <a:pt x="954956" y="187747"/>
                  </a:cubicBezTo>
                  <a:lnTo>
                    <a:pt x="904057" y="180380"/>
                  </a:lnTo>
                  <a:close/>
                  <a:moveTo>
                    <a:pt x="2649438" y="4242"/>
                  </a:moveTo>
                  <a:cubicBezTo>
                    <a:pt x="2681139" y="4242"/>
                    <a:pt x="2705919" y="15553"/>
                    <a:pt x="2723778" y="38175"/>
                  </a:cubicBezTo>
                  <a:cubicBezTo>
                    <a:pt x="2745060" y="64964"/>
                    <a:pt x="2755702" y="109389"/>
                    <a:pt x="2755702" y="171450"/>
                  </a:cubicBezTo>
                  <a:cubicBezTo>
                    <a:pt x="2755702" y="233363"/>
                    <a:pt x="2744986" y="277863"/>
                    <a:pt x="2723555" y="304949"/>
                  </a:cubicBezTo>
                  <a:cubicBezTo>
                    <a:pt x="2705844" y="327274"/>
                    <a:pt x="2681139" y="338436"/>
                    <a:pt x="2649438" y="338436"/>
                  </a:cubicBezTo>
                  <a:cubicBezTo>
                    <a:pt x="2617589" y="338436"/>
                    <a:pt x="2591916" y="326195"/>
                    <a:pt x="2572420" y="301712"/>
                  </a:cubicBezTo>
                  <a:cubicBezTo>
                    <a:pt x="2552923" y="277230"/>
                    <a:pt x="2543175" y="233586"/>
                    <a:pt x="2543175" y="170781"/>
                  </a:cubicBezTo>
                  <a:cubicBezTo>
                    <a:pt x="2543175" y="109166"/>
                    <a:pt x="2553891" y="64815"/>
                    <a:pt x="2575322" y="37728"/>
                  </a:cubicBezTo>
                  <a:cubicBezTo>
                    <a:pt x="2593032" y="15404"/>
                    <a:pt x="2617738" y="4242"/>
                    <a:pt x="2649438" y="4242"/>
                  </a:cubicBezTo>
                  <a:close/>
                  <a:moveTo>
                    <a:pt x="2014835" y="4242"/>
                  </a:moveTo>
                  <a:lnTo>
                    <a:pt x="2065734" y="4242"/>
                  </a:lnTo>
                  <a:lnTo>
                    <a:pt x="2065734" y="332855"/>
                  </a:lnTo>
                  <a:lnTo>
                    <a:pt x="2003003" y="332855"/>
                  </a:lnTo>
                  <a:lnTo>
                    <a:pt x="2003003" y="96441"/>
                  </a:lnTo>
                  <a:cubicBezTo>
                    <a:pt x="1980084" y="117872"/>
                    <a:pt x="1953072" y="133723"/>
                    <a:pt x="1921966" y="143992"/>
                  </a:cubicBezTo>
                  <a:lnTo>
                    <a:pt x="1921966" y="87065"/>
                  </a:lnTo>
                  <a:cubicBezTo>
                    <a:pt x="1938338" y="81707"/>
                    <a:pt x="1956123" y="71550"/>
                    <a:pt x="1975321" y="56592"/>
                  </a:cubicBezTo>
                  <a:cubicBezTo>
                    <a:pt x="1994520" y="41635"/>
                    <a:pt x="2007691" y="24185"/>
                    <a:pt x="2014835" y="4242"/>
                  </a:cubicBezTo>
                  <a:close/>
                  <a:moveTo>
                    <a:pt x="1754088" y="4242"/>
                  </a:moveTo>
                  <a:cubicBezTo>
                    <a:pt x="1785789" y="4242"/>
                    <a:pt x="1810569" y="15553"/>
                    <a:pt x="1828428" y="38175"/>
                  </a:cubicBezTo>
                  <a:cubicBezTo>
                    <a:pt x="1849710" y="64964"/>
                    <a:pt x="1860352" y="109389"/>
                    <a:pt x="1860352" y="171450"/>
                  </a:cubicBezTo>
                  <a:cubicBezTo>
                    <a:pt x="1860352" y="233363"/>
                    <a:pt x="1849636" y="277863"/>
                    <a:pt x="1828205" y="304949"/>
                  </a:cubicBezTo>
                  <a:cubicBezTo>
                    <a:pt x="1810494" y="327274"/>
                    <a:pt x="1785789" y="338436"/>
                    <a:pt x="1754088" y="338436"/>
                  </a:cubicBezTo>
                  <a:cubicBezTo>
                    <a:pt x="1722239" y="338436"/>
                    <a:pt x="1696566" y="326195"/>
                    <a:pt x="1677070" y="301712"/>
                  </a:cubicBezTo>
                  <a:cubicBezTo>
                    <a:pt x="1657573" y="277230"/>
                    <a:pt x="1647825" y="233586"/>
                    <a:pt x="1647825" y="170781"/>
                  </a:cubicBezTo>
                  <a:cubicBezTo>
                    <a:pt x="1647825" y="109166"/>
                    <a:pt x="1658541" y="64815"/>
                    <a:pt x="1679972" y="37728"/>
                  </a:cubicBezTo>
                  <a:cubicBezTo>
                    <a:pt x="1697682" y="15404"/>
                    <a:pt x="1722388" y="4242"/>
                    <a:pt x="1754088" y="4242"/>
                  </a:cubicBezTo>
                  <a:close/>
                  <a:moveTo>
                    <a:pt x="746448" y="4242"/>
                  </a:moveTo>
                  <a:cubicBezTo>
                    <a:pt x="778743" y="4242"/>
                    <a:pt x="804118" y="12949"/>
                    <a:pt x="822573" y="30361"/>
                  </a:cubicBezTo>
                  <a:cubicBezTo>
                    <a:pt x="841028" y="47774"/>
                    <a:pt x="850255" y="69429"/>
                    <a:pt x="850255" y="95325"/>
                  </a:cubicBezTo>
                  <a:cubicBezTo>
                    <a:pt x="850255" y="110059"/>
                    <a:pt x="847613" y="124086"/>
                    <a:pt x="842330" y="137406"/>
                  </a:cubicBezTo>
                  <a:cubicBezTo>
                    <a:pt x="837047" y="150726"/>
                    <a:pt x="828675" y="164679"/>
                    <a:pt x="817215" y="179264"/>
                  </a:cubicBezTo>
                  <a:cubicBezTo>
                    <a:pt x="809625" y="188938"/>
                    <a:pt x="795933" y="202853"/>
                    <a:pt x="776139" y="221010"/>
                  </a:cubicBezTo>
                  <a:cubicBezTo>
                    <a:pt x="756345" y="239167"/>
                    <a:pt x="743806" y="251222"/>
                    <a:pt x="738522" y="257175"/>
                  </a:cubicBezTo>
                  <a:cubicBezTo>
                    <a:pt x="733239" y="263129"/>
                    <a:pt x="728960" y="268933"/>
                    <a:pt x="725686" y="274588"/>
                  </a:cubicBezTo>
                  <a:lnTo>
                    <a:pt x="850255" y="274588"/>
                  </a:lnTo>
                  <a:lnTo>
                    <a:pt x="850255" y="332855"/>
                  </a:lnTo>
                  <a:lnTo>
                    <a:pt x="630362" y="332855"/>
                  </a:lnTo>
                  <a:cubicBezTo>
                    <a:pt x="632743" y="310828"/>
                    <a:pt x="639887" y="289955"/>
                    <a:pt x="651793" y="270235"/>
                  </a:cubicBezTo>
                  <a:cubicBezTo>
                    <a:pt x="663699" y="250515"/>
                    <a:pt x="687214" y="224359"/>
                    <a:pt x="722337" y="191766"/>
                  </a:cubicBezTo>
                  <a:cubicBezTo>
                    <a:pt x="750615" y="165423"/>
                    <a:pt x="767953" y="147564"/>
                    <a:pt x="774353" y="138187"/>
                  </a:cubicBezTo>
                  <a:cubicBezTo>
                    <a:pt x="782985" y="125239"/>
                    <a:pt x="787301" y="112440"/>
                    <a:pt x="787301" y="99790"/>
                  </a:cubicBezTo>
                  <a:cubicBezTo>
                    <a:pt x="787301" y="85800"/>
                    <a:pt x="783543" y="75047"/>
                    <a:pt x="776027" y="67531"/>
                  </a:cubicBezTo>
                  <a:cubicBezTo>
                    <a:pt x="768511" y="60015"/>
                    <a:pt x="758131" y="56257"/>
                    <a:pt x="744885" y="56257"/>
                  </a:cubicBezTo>
                  <a:cubicBezTo>
                    <a:pt x="731788" y="56257"/>
                    <a:pt x="721370" y="60201"/>
                    <a:pt x="713631" y="68089"/>
                  </a:cubicBezTo>
                  <a:cubicBezTo>
                    <a:pt x="705892" y="75977"/>
                    <a:pt x="701427" y="89074"/>
                    <a:pt x="700236" y="107380"/>
                  </a:cubicBezTo>
                  <a:lnTo>
                    <a:pt x="637729" y="101129"/>
                  </a:lnTo>
                  <a:cubicBezTo>
                    <a:pt x="641449" y="66601"/>
                    <a:pt x="653132" y="41821"/>
                    <a:pt x="672778" y="26790"/>
                  </a:cubicBezTo>
                  <a:cubicBezTo>
                    <a:pt x="692423" y="11758"/>
                    <a:pt x="716980" y="4242"/>
                    <a:pt x="746448" y="4242"/>
                  </a:cubicBezTo>
                  <a:close/>
                  <a:moveTo>
                    <a:pt x="367010" y="4242"/>
                  </a:moveTo>
                  <a:lnTo>
                    <a:pt x="417909" y="4242"/>
                  </a:lnTo>
                  <a:lnTo>
                    <a:pt x="417909" y="332855"/>
                  </a:lnTo>
                  <a:lnTo>
                    <a:pt x="355178" y="332855"/>
                  </a:lnTo>
                  <a:lnTo>
                    <a:pt x="355178" y="96441"/>
                  </a:lnTo>
                  <a:cubicBezTo>
                    <a:pt x="332259" y="117872"/>
                    <a:pt x="305247" y="133723"/>
                    <a:pt x="274141" y="143992"/>
                  </a:cubicBezTo>
                  <a:lnTo>
                    <a:pt x="274141" y="87065"/>
                  </a:lnTo>
                  <a:cubicBezTo>
                    <a:pt x="290513" y="81707"/>
                    <a:pt x="308298" y="71550"/>
                    <a:pt x="327496" y="56592"/>
                  </a:cubicBezTo>
                  <a:cubicBezTo>
                    <a:pt x="346695" y="41635"/>
                    <a:pt x="359866" y="24185"/>
                    <a:pt x="367010" y="4242"/>
                  </a:cubicBezTo>
                  <a:close/>
                  <a:moveTo>
                    <a:pt x="106263" y="4242"/>
                  </a:moveTo>
                  <a:cubicBezTo>
                    <a:pt x="137964" y="4242"/>
                    <a:pt x="162744" y="15553"/>
                    <a:pt x="180603" y="38175"/>
                  </a:cubicBezTo>
                  <a:cubicBezTo>
                    <a:pt x="201885" y="64964"/>
                    <a:pt x="212527" y="109389"/>
                    <a:pt x="212527" y="171450"/>
                  </a:cubicBezTo>
                  <a:cubicBezTo>
                    <a:pt x="212527" y="233363"/>
                    <a:pt x="201811" y="277863"/>
                    <a:pt x="180380" y="304949"/>
                  </a:cubicBezTo>
                  <a:cubicBezTo>
                    <a:pt x="162669" y="327274"/>
                    <a:pt x="137964" y="338436"/>
                    <a:pt x="106263" y="338436"/>
                  </a:cubicBezTo>
                  <a:cubicBezTo>
                    <a:pt x="74414" y="338436"/>
                    <a:pt x="48741" y="326195"/>
                    <a:pt x="29245" y="301712"/>
                  </a:cubicBezTo>
                  <a:cubicBezTo>
                    <a:pt x="9748" y="277230"/>
                    <a:pt x="0" y="233586"/>
                    <a:pt x="0" y="170781"/>
                  </a:cubicBezTo>
                  <a:cubicBezTo>
                    <a:pt x="0" y="109166"/>
                    <a:pt x="10716" y="64815"/>
                    <a:pt x="32147" y="37728"/>
                  </a:cubicBezTo>
                  <a:cubicBezTo>
                    <a:pt x="49858" y="15404"/>
                    <a:pt x="74563" y="4242"/>
                    <a:pt x="106263" y="4242"/>
                  </a:cubicBezTo>
                  <a:close/>
                  <a:moveTo>
                    <a:pt x="2223343" y="0"/>
                  </a:moveTo>
                  <a:lnTo>
                    <a:pt x="2270447" y="0"/>
                  </a:lnTo>
                  <a:lnTo>
                    <a:pt x="2188518" y="338436"/>
                  </a:lnTo>
                  <a:lnTo>
                    <a:pt x="2142306" y="338436"/>
                  </a:lnTo>
                  <a:close/>
                  <a:moveTo>
                    <a:pt x="575518" y="0"/>
                  </a:moveTo>
                  <a:lnTo>
                    <a:pt x="622622" y="0"/>
                  </a:lnTo>
                  <a:lnTo>
                    <a:pt x="540693" y="338436"/>
                  </a:lnTo>
                  <a:lnTo>
                    <a:pt x="494482" y="3384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 xmlns:a16="http://schemas.microsoft.com/office/drawing/2014/main" id="{FE067E47-DC70-4278-8142-C2290CC700E0}"/>
                </a:ext>
              </a:extLst>
            </p:cNvPr>
            <p:cNvSpPr/>
            <p:nvPr/>
          </p:nvSpPr>
          <p:spPr>
            <a:xfrm>
              <a:off x="4171483" y="4932898"/>
              <a:ext cx="882826" cy="107907"/>
            </a:xfrm>
            <a:custGeom>
              <a:avLst/>
              <a:gdLst/>
              <a:ahLst/>
              <a:cxnLst/>
              <a:rect l="l" t="t" r="r" b="b"/>
              <a:pathLst>
                <a:path w="2768872" h="338436">
                  <a:moveTo>
                    <a:pt x="1943472" y="81930"/>
                  </a:moveTo>
                  <a:lnTo>
                    <a:pt x="1899270" y="203374"/>
                  </a:lnTo>
                  <a:lnTo>
                    <a:pt x="1988567" y="203374"/>
                  </a:lnTo>
                  <a:close/>
                  <a:moveTo>
                    <a:pt x="1100360" y="60946"/>
                  </a:moveTo>
                  <a:lnTo>
                    <a:pt x="1100360" y="143992"/>
                  </a:lnTo>
                  <a:lnTo>
                    <a:pt x="1149250" y="143992"/>
                  </a:lnTo>
                  <a:cubicBezTo>
                    <a:pt x="1180951" y="143992"/>
                    <a:pt x="1200745" y="142652"/>
                    <a:pt x="1208633" y="139973"/>
                  </a:cubicBezTo>
                  <a:cubicBezTo>
                    <a:pt x="1216521" y="137294"/>
                    <a:pt x="1222697" y="132681"/>
                    <a:pt x="1227162" y="126132"/>
                  </a:cubicBezTo>
                  <a:cubicBezTo>
                    <a:pt x="1231627" y="119584"/>
                    <a:pt x="1233859" y="111398"/>
                    <a:pt x="1233859" y="101576"/>
                  </a:cubicBezTo>
                  <a:cubicBezTo>
                    <a:pt x="1233859" y="90562"/>
                    <a:pt x="1230920" y="81670"/>
                    <a:pt x="1225041" y="74898"/>
                  </a:cubicBezTo>
                  <a:cubicBezTo>
                    <a:pt x="1219162" y="68127"/>
                    <a:pt x="1210865" y="63848"/>
                    <a:pt x="1200150" y="62062"/>
                  </a:cubicBezTo>
                  <a:cubicBezTo>
                    <a:pt x="1194792" y="61318"/>
                    <a:pt x="1178718" y="60946"/>
                    <a:pt x="1151929" y="60946"/>
                  </a:cubicBezTo>
                  <a:close/>
                  <a:moveTo>
                    <a:pt x="493811" y="56481"/>
                  </a:moveTo>
                  <a:cubicBezTo>
                    <a:pt x="466576" y="56481"/>
                    <a:pt x="444624" y="65820"/>
                    <a:pt x="427955" y="84498"/>
                  </a:cubicBezTo>
                  <a:cubicBezTo>
                    <a:pt x="411286" y="103176"/>
                    <a:pt x="402952" y="131341"/>
                    <a:pt x="402952" y="168995"/>
                  </a:cubicBezTo>
                  <a:cubicBezTo>
                    <a:pt x="402952" y="206053"/>
                    <a:pt x="411509" y="234144"/>
                    <a:pt x="428625" y="253269"/>
                  </a:cubicBezTo>
                  <a:cubicBezTo>
                    <a:pt x="445740" y="272393"/>
                    <a:pt x="467469" y="281955"/>
                    <a:pt x="493811" y="281955"/>
                  </a:cubicBezTo>
                  <a:cubicBezTo>
                    <a:pt x="520154" y="281955"/>
                    <a:pt x="541771" y="272468"/>
                    <a:pt x="558663" y="253492"/>
                  </a:cubicBezTo>
                  <a:cubicBezTo>
                    <a:pt x="575555" y="234516"/>
                    <a:pt x="584001" y="206053"/>
                    <a:pt x="584001" y="168102"/>
                  </a:cubicBezTo>
                  <a:cubicBezTo>
                    <a:pt x="584001" y="130597"/>
                    <a:pt x="575778" y="102617"/>
                    <a:pt x="559333" y="84163"/>
                  </a:cubicBezTo>
                  <a:cubicBezTo>
                    <a:pt x="542887" y="65708"/>
                    <a:pt x="521047" y="56481"/>
                    <a:pt x="493811" y="56481"/>
                  </a:cubicBezTo>
                  <a:close/>
                  <a:moveTo>
                    <a:pt x="2519957" y="5582"/>
                  </a:moveTo>
                  <a:lnTo>
                    <a:pt x="2762622" y="5582"/>
                  </a:lnTo>
                  <a:lnTo>
                    <a:pt x="2762622" y="60946"/>
                  </a:lnTo>
                  <a:lnTo>
                    <a:pt x="2586037" y="60946"/>
                  </a:lnTo>
                  <a:lnTo>
                    <a:pt x="2586037" y="133499"/>
                  </a:lnTo>
                  <a:lnTo>
                    <a:pt x="2750343" y="133499"/>
                  </a:lnTo>
                  <a:lnTo>
                    <a:pt x="2750343" y="188640"/>
                  </a:lnTo>
                  <a:lnTo>
                    <a:pt x="2586037" y="188640"/>
                  </a:lnTo>
                  <a:lnTo>
                    <a:pt x="2586037" y="277714"/>
                  </a:lnTo>
                  <a:lnTo>
                    <a:pt x="2768872" y="277714"/>
                  </a:lnTo>
                  <a:lnTo>
                    <a:pt x="2768872" y="332855"/>
                  </a:lnTo>
                  <a:lnTo>
                    <a:pt x="2519957" y="332855"/>
                  </a:lnTo>
                  <a:close/>
                  <a:moveTo>
                    <a:pt x="2128539" y="5582"/>
                  </a:moveTo>
                  <a:lnTo>
                    <a:pt x="2227436" y="5582"/>
                  </a:lnTo>
                  <a:lnTo>
                    <a:pt x="2286818" y="228824"/>
                  </a:lnTo>
                  <a:lnTo>
                    <a:pt x="2345531" y="5582"/>
                  </a:lnTo>
                  <a:lnTo>
                    <a:pt x="2444650" y="5582"/>
                  </a:lnTo>
                  <a:lnTo>
                    <a:pt x="2444650" y="332855"/>
                  </a:lnTo>
                  <a:lnTo>
                    <a:pt x="2383259" y="332855"/>
                  </a:lnTo>
                  <a:lnTo>
                    <a:pt x="2383259" y="75233"/>
                  </a:lnTo>
                  <a:lnTo>
                    <a:pt x="2318295" y="332855"/>
                  </a:lnTo>
                  <a:lnTo>
                    <a:pt x="2254671" y="332855"/>
                  </a:lnTo>
                  <a:lnTo>
                    <a:pt x="2189931" y="75233"/>
                  </a:lnTo>
                  <a:lnTo>
                    <a:pt x="2189931" y="332855"/>
                  </a:lnTo>
                  <a:lnTo>
                    <a:pt x="2128539" y="332855"/>
                  </a:lnTo>
                  <a:close/>
                  <a:moveTo>
                    <a:pt x="1909316" y="5582"/>
                  </a:moveTo>
                  <a:lnTo>
                    <a:pt x="1979190" y="5582"/>
                  </a:lnTo>
                  <a:lnTo>
                    <a:pt x="2110233" y="332855"/>
                  </a:lnTo>
                  <a:lnTo>
                    <a:pt x="2038349" y="332855"/>
                  </a:lnTo>
                  <a:lnTo>
                    <a:pt x="2009774" y="258515"/>
                  </a:lnTo>
                  <a:lnTo>
                    <a:pt x="1878955" y="258515"/>
                  </a:lnTo>
                  <a:lnTo>
                    <a:pt x="1851942" y="332855"/>
                  </a:lnTo>
                  <a:lnTo>
                    <a:pt x="1781844" y="332855"/>
                  </a:lnTo>
                  <a:close/>
                  <a:moveTo>
                    <a:pt x="1482402" y="5582"/>
                  </a:moveTo>
                  <a:lnTo>
                    <a:pt x="1546696" y="5582"/>
                  </a:lnTo>
                  <a:lnTo>
                    <a:pt x="1680641" y="224136"/>
                  </a:lnTo>
                  <a:lnTo>
                    <a:pt x="1680641" y="5582"/>
                  </a:lnTo>
                  <a:lnTo>
                    <a:pt x="1742033" y="5582"/>
                  </a:lnTo>
                  <a:lnTo>
                    <a:pt x="1742033" y="332855"/>
                  </a:lnTo>
                  <a:lnTo>
                    <a:pt x="1675730" y="332855"/>
                  </a:lnTo>
                  <a:lnTo>
                    <a:pt x="1543794" y="119435"/>
                  </a:lnTo>
                  <a:lnTo>
                    <a:pt x="1543794" y="332855"/>
                  </a:lnTo>
                  <a:lnTo>
                    <a:pt x="1482402" y="332855"/>
                  </a:lnTo>
                  <a:close/>
                  <a:moveTo>
                    <a:pt x="1034281" y="5582"/>
                  </a:moveTo>
                  <a:lnTo>
                    <a:pt x="1173360" y="5582"/>
                  </a:lnTo>
                  <a:cubicBezTo>
                    <a:pt x="1208335" y="5582"/>
                    <a:pt x="1233747" y="8521"/>
                    <a:pt x="1249598" y="14400"/>
                  </a:cubicBezTo>
                  <a:cubicBezTo>
                    <a:pt x="1265448" y="20278"/>
                    <a:pt x="1278135" y="30733"/>
                    <a:pt x="1287660" y="45765"/>
                  </a:cubicBezTo>
                  <a:cubicBezTo>
                    <a:pt x="1297185" y="60797"/>
                    <a:pt x="1301948" y="77986"/>
                    <a:pt x="1301948" y="97334"/>
                  </a:cubicBezTo>
                  <a:cubicBezTo>
                    <a:pt x="1301948" y="121891"/>
                    <a:pt x="1294730" y="142169"/>
                    <a:pt x="1280293" y="158168"/>
                  </a:cubicBezTo>
                  <a:cubicBezTo>
                    <a:pt x="1265857" y="174167"/>
                    <a:pt x="1244277" y="184250"/>
                    <a:pt x="1215553" y="188417"/>
                  </a:cubicBezTo>
                  <a:cubicBezTo>
                    <a:pt x="1229841" y="196751"/>
                    <a:pt x="1241635" y="205904"/>
                    <a:pt x="1250937" y="215876"/>
                  </a:cubicBezTo>
                  <a:cubicBezTo>
                    <a:pt x="1260239" y="225847"/>
                    <a:pt x="1272778" y="243558"/>
                    <a:pt x="1288553" y="269007"/>
                  </a:cubicBezTo>
                  <a:lnTo>
                    <a:pt x="1328514" y="332855"/>
                  </a:lnTo>
                  <a:lnTo>
                    <a:pt x="1249486" y="332855"/>
                  </a:lnTo>
                  <a:lnTo>
                    <a:pt x="1201712" y="261640"/>
                  </a:lnTo>
                  <a:cubicBezTo>
                    <a:pt x="1184746" y="236191"/>
                    <a:pt x="1173137" y="220154"/>
                    <a:pt x="1166886" y="213532"/>
                  </a:cubicBezTo>
                  <a:cubicBezTo>
                    <a:pt x="1160636" y="206909"/>
                    <a:pt x="1154013" y="202370"/>
                    <a:pt x="1147018" y="199914"/>
                  </a:cubicBezTo>
                  <a:cubicBezTo>
                    <a:pt x="1140023" y="197458"/>
                    <a:pt x="1128935" y="196230"/>
                    <a:pt x="1113755" y="196230"/>
                  </a:cubicBezTo>
                  <a:lnTo>
                    <a:pt x="1100360" y="196230"/>
                  </a:lnTo>
                  <a:lnTo>
                    <a:pt x="1100360" y="332855"/>
                  </a:lnTo>
                  <a:lnTo>
                    <a:pt x="1034281" y="332855"/>
                  </a:lnTo>
                  <a:close/>
                  <a:moveTo>
                    <a:pt x="700236" y="5582"/>
                  </a:moveTo>
                  <a:lnTo>
                    <a:pt x="766315" y="5582"/>
                  </a:lnTo>
                  <a:lnTo>
                    <a:pt x="766315" y="182836"/>
                  </a:lnTo>
                  <a:cubicBezTo>
                    <a:pt x="766315" y="210964"/>
                    <a:pt x="767134" y="229196"/>
                    <a:pt x="768771" y="237530"/>
                  </a:cubicBezTo>
                  <a:cubicBezTo>
                    <a:pt x="771599" y="250925"/>
                    <a:pt x="778333" y="261678"/>
                    <a:pt x="788975" y="269789"/>
                  </a:cubicBezTo>
                  <a:cubicBezTo>
                    <a:pt x="799616" y="277900"/>
                    <a:pt x="814164" y="281955"/>
                    <a:pt x="832618" y="281955"/>
                  </a:cubicBezTo>
                  <a:cubicBezTo>
                    <a:pt x="851371" y="281955"/>
                    <a:pt x="865510" y="278123"/>
                    <a:pt x="875034" y="270458"/>
                  </a:cubicBezTo>
                  <a:cubicBezTo>
                    <a:pt x="884560" y="262794"/>
                    <a:pt x="890289" y="253380"/>
                    <a:pt x="892224" y="242218"/>
                  </a:cubicBezTo>
                  <a:cubicBezTo>
                    <a:pt x="894159" y="231056"/>
                    <a:pt x="895126" y="212527"/>
                    <a:pt x="895126" y="186631"/>
                  </a:cubicBezTo>
                  <a:lnTo>
                    <a:pt x="895126" y="5582"/>
                  </a:lnTo>
                  <a:lnTo>
                    <a:pt x="961206" y="5582"/>
                  </a:lnTo>
                  <a:lnTo>
                    <a:pt x="961206" y="177478"/>
                  </a:lnTo>
                  <a:cubicBezTo>
                    <a:pt x="961206" y="216769"/>
                    <a:pt x="959420" y="244525"/>
                    <a:pt x="955848" y="260747"/>
                  </a:cubicBezTo>
                  <a:cubicBezTo>
                    <a:pt x="952276" y="276970"/>
                    <a:pt x="945691" y="290662"/>
                    <a:pt x="936091" y="301824"/>
                  </a:cubicBezTo>
                  <a:cubicBezTo>
                    <a:pt x="926492" y="312986"/>
                    <a:pt x="913655" y="321878"/>
                    <a:pt x="897582" y="328501"/>
                  </a:cubicBezTo>
                  <a:cubicBezTo>
                    <a:pt x="881508" y="335124"/>
                    <a:pt x="860524" y="338436"/>
                    <a:pt x="834628" y="338436"/>
                  </a:cubicBezTo>
                  <a:cubicBezTo>
                    <a:pt x="803374" y="338436"/>
                    <a:pt x="779673" y="334827"/>
                    <a:pt x="763525" y="327608"/>
                  </a:cubicBezTo>
                  <a:cubicBezTo>
                    <a:pt x="747377" y="320390"/>
                    <a:pt x="734615" y="311014"/>
                    <a:pt x="725239" y="299480"/>
                  </a:cubicBezTo>
                  <a:cubicBezTo>
                    <a:pt x="715863" y="287946"/>
                    <a:pt x="709686" y="275853"/>
                    <a:pt x="706710" y="263203"/>
                  </a:cubicBezTo>
                  <a:cubicBezTo>
                    <a:pt x="702394" y="244451"/>
                    <a:pt x="700236" y="216769"/>
                    <a:pt x="700236" y="180157"/>
                  </a:cubicBezTo>
                  <a:close/>
                  <a:moveTo>
                    <a:pt x="0" y="5582"/>
                  </a:moveTo>
                  <a:lnTo>
                    <a:pt x="77465" y="5582"/>
                  </a:lnTo>
                  <a:lnTo>
                    <a:pt x="154483" y="135062"/>
                  </a:lnTo>
                  <a:lnTo>
                    <a:pt x="229939" y="5582"/>
                  </a:lnTo>
                  <a:lnTo>
                    <a:pt x="306065" y="5582"/>
                  </a:lnTo>
                  <a:lnTo>
                    <a:pt x="185737" y="195561"/>
                  </a:lnTo>
                  <a:lnTo>
                    <a:pt x="185737" y="332855"/>
                  </a:lnTo>
                  <a:lnTo>
                    <a:pt x="119881" y="332855"/>
                  </a:lnTo>
                  <a:lnTo>
                    <a:pt x="119881" y="195114"/>
                  </a:lnTo>
                  <a:close/>
                  <a:moveTo>
                    <a:pt x="493142" y="0"/>
                  </a:moveTo>
                  <a:cubicBezTo>
                    <a:pt x="541362" y="0"/>
                    <a:pt x="579946" y="14958"/>
                    <a:pt x="608893" y="44872"/>
                  </a:cubicBezTo>
                  <a:cubicBezTo>
                    <a:pt x="637840" y="74787"/>
                    <a:pt x="652313" y="116384"/>
                    <a:pt x="652313" y="169665"/>
                  </a:cubicBezTo>
                  <a:cubicBezTo>
                    <a:pt x="652313" y="222499"/>
                    <a:pt x="637951" y="263836"/>
                    <a:pt x="609227" y="293676"/>
                  </a:cubicBezTo>
                  <a:cubicBezTo>
                    <a:pt x="580504" y="323516"/>
                    <a:pt x="542106" y="338436"/>
                    <a:pt x="494034" y="338436"/>
                  </a:cubicBezTo>
                  <a:cubicBezTo>
                    <a:pt x="445368" y="338436"/>
                    <a:pt x="406672" y="323590"/>
                    <a:pt x="377949" y="293899"/>
                  </a:cubicBezTo>
                  <a:cubicBezTo>
                    <a:pt x="349225" y="264208"/>
                    <a:pt x="334863" y="223317"/>
                    <a:pt x="334863" y="171227"/>
                  </a:cubicBezTo>
                  <a:cubicBezTo>
                    <a:pt x="334863" y="137890"/>
                    <a:pt x="339849" y="109910"/>
                    <a:pt x="349820" y="87288"/>
                  </a:cubicBezTo>
                  <a:cubicBezTo>
                    <a:pt x="357261" y="70619"/>
                    <a:pt x="367419" y="55662"/>
                    <a:pt x="380293" y="42416"/>
                  </a:cubicBezTo>
                  <a:cubicBezTo>
                    <a:pt x="393166" y="29171"/>
                    <a:pt x="407268" y="19348"/>
                    <a:pt x="422597" y="12949"/>
                  </a:cubicBezTo>
                  <a:cubicBezTo>
                    <a:pt x="442986" y="4316"/>
                    <a:pt x="466501" y="0"/>
                    <a:pt x="4931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7" name="Trapezoid 1">
            <a:extLst>
              <a:ext uri="{FF2B5EF4-FFF2-40B4-BE49-F238E27FC236}">
                <a16:creationId xmlns="" xmlns:a16="http://schemas.microsoft.com/office/drawing/2014/main" id="{E0A83591-380D-45CD-8810-12357BE075F2}"/>
              </a:ext>
            </a:extLst>
          </p:cNvPr>
          <p:cNvSpPr>
            <a:spLocks noChangeAspect="1"/>
          </p:cNvSpPr>
          <p:nvPr/>
        </p:nvSpPr>
        <p:spPr>
          <a:xfrm rot="10800000">
            <a:off x="3766641" y="2556942"/>
            <a:ext cx="776112" cy="593855"/>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38" name="Group 37">
            <a:extLst>
              <a:ext uri="{FF2B5EF4-FFF2-40B4-BE49-F238E27FC236}">
                <a16:creationId xmlns="" xmlns:a16="http://schemas.microsoft.com/office/drawing/2014/main" id="{6BB2C962-C35B-4B06-BB00-AE1EF35259D4}"/>
              </a:ext>
            </a:extLst>
          </p:cNvPr>
          <p:cNvGrpSpPr/>
          <p:nvPr/>
        </p:nvGrpSpPr>
        <p:grpSpPr>
          <a:xfrm>
            <a:off x="5086839" y="1769620"/>
            <a:ext cx="6293920" cy="1808331"/>
            <a:chOff x="611559" y="2708920"/>
            <a:chExt cx="2675111" cy="1808331"/>
          </a:xfrm>
        </p:grpSpPr>
        <p:sp>
          <p:nvSpPr>
            <p:cNvPr id="39" name="Rounded Rectangle 58">
              <a:extLst>
                <a:ext uri="{FF2B5EF4-FFF2-40B4-BE49-F238E27FC236}">
                  <a16:creationId xmlns="" xmlns:a16="http://schemas.microsoft.com/office/drawing/2014/main" id="{AE889B2D-629D-42FF-AEBD-B662F3F9F86D}"/>
                </a:ext>
              </a:extLst>
            </p:cNvPr>
            <p:cNvSpPr/>
            <p:nvPr/>
          </p:nvSpPr>
          <p:spPr>
            <a:xfrm>
              <a:off x="611559" y="2708920"/>
              <a:ext cx="1307183" cy="379785"/>
            </a:xfrm>
            <a:prstGeom prst="rect">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40" name="TextBox 39">
              <a:extLst>
                <a:ext uri="{FF2B5EF4-FFF2-40B4-BE49-F238E27FC236}">
                  <a16:creationId xmlns="" xmlns:a16="http://schemas.microsoft.com/office/drawing/2014/main" id="{1030A49E-B580-4D31-A4AD-42CBE4F5B5B0}"/>
                </a:ext>
              </a:extLst>
            </p:cNvPr>
            <p:cNvSpPr txBox="1"/>
            <p:nvPr/>
          </p:nvSpPr>
          <p:spPr>
            <a:xfrm>
              <a:off x="665833" y="3193812"/>
              <a:ext cx="2620837" cy="1323439"/>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ko-KR" sz="1600" dirty="0">
                  <a:solidFill>
                    <a:schemeClr val="bg1"/>
                  </a:solidFill>
                  <a:cs typeface="Times New Roman" panose="02020603050405020304" pitchFamily="18" charset="0"/>
                </a:rPr>
                <a:t>In the initial stages of our research, data preprocessing is a pivotal step. We primarily focus on two critical tasks: splitting the data into training and testing datasets and uploading these datasets to an Amazon S3 bucket</a:t>
              </a:r>
              <a:r>
                <a:rPr lang="en-US" altLang="ko-KR" sz="1600" dirty="0" smtClean="0">
                  <a:solidFill>
                    <a:schemeClr val="bg1"/>
                  </a:solidFill>
                  <a:cs typeface="Times New Roman" panose="02020603050405020304" pitchFamily="18" charset="0"/>
                </a:rPr>
                <a:t>.</a:t>
              </a:r>
            </a:p>
            <a:p>
              <a:endParaRPr lang="ko-KR" altLang="en-US" sz="1600" dirty="0">
                <a:solidFill>
                  <a:schemeClr val="bg1"/>
                </a:solidFill>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 xmlns:a16="http://schemas.microsoft.com/office/drawing/2014/main" id="{77D65358-4BF5-46AD-A234-6A0B532B2279}"/>
                </a:ext>
              </a:extLst>
            </p:cNvPr>
            <p:cNvSpPr txBox="1"/>
            <p:nvPr/>
          </p:nvSpPr>
          <p:spPr>
            <a:xfrm>
              <a:off x="611559" y="2719373"/>
              <a:ext cx="1501224" cy="369332"/>
            </a:xfrm>
            <a:prstGeom prst="rect">
              <a:avLst/>
            </a:prstGeom>
            <a:solidFill>
              <a:schemeClr val="accent1"/>
            </a:solidFill>
          </p:spPr>
          <p:txBody>
            <a:bodyPr wrap="square" rtlCol="0">
              <a:spAutoFit/>
            </a:bodyPr>
            <a:lstStyle/>
            <a:p>
              <a:r>
                <a:rPr lang="en-US" altLang="ko-KR" b="1" dirty="0" smtClean="0">
                  <a:solidFill>
                    <a:schemeClr val="bg1"/>
                  </a:solidFill>
                  <a:cs typeface="Arial" pitchFamily="34" charset="0"/>
                </a:rPr>
                <a:t>DATA PRE-PROCESSING</a:t>
              </a:r>
              <a:endParaRPr lang="ko-KR" altLang="en-US" b="1" dirty="0">
                <a:solidFill>
                  <a:schemeClr val="bg1"/>
                </a:solidFill>
                <a:cs typeface="Arial" pitchFamily="34" charset="0"/>
              </a:endParaRPr>
            </a:p>
          </p:txBody>
        </p:sp>
      </p:grpSp>
      <p:sp>
        <p:nvSpPr>
          <p:cNvPr id="52" name="TextBox 51">
            <a:extLst>
              <a:ext uri="{FF2B5EF4-FFF2-40B4-BE49-F238E27FC236}">
                <a16:creationId xmlns="" xmlns:a16="http://schemas.microsoft.com/office/drawing/2014/main" id="{607F7C9C-91CB-4258-8F59-2A59C0CAE917}"/>
              </a:ext>
            </a:extLst>
          </p:cNvPr>
          <p:cNvSpPr txBox="1"/>
          <p:nvPr/>
        </p:nvSpPr>
        <p:spPr>
          <a:xfrm>
            <a:off x="5086839" y="1311245"/>
            <a:ext cx="5130744" cy="338554"/>
          </a:xfrm>
          <a:prstGeom prst="rect">
            <a:avLst/>
          </a:prstGeom>
          <a:noFill/>
        </p:spPr>
        <p:txBody>
          <a:bodyPr wrap="square" rtlCol="0">
            <a:spAutoFit/>
          </a:bodyPr>
          <a:lstStyle/>
          <a:p>
            <a:r>
              <a:rPr lang="en-US" altLang="ko-KR" sz="1600" dirty="0" smtClean="0">
                <a:solidFill>
                  <a:schemeClr val="bg1"/>
                </a:solidFill>
                <a:latin typeface="Times New Roman" panose="02020603050405020304" pitchFamily="18" charset="0"/>
                <a:cs typeface="Times New Roman" panose="02020603050405020304" pitchFamily="18" charset="0"/>
              </a:rPr>
              <a:t>Below are the methodology used in our research.</a:t>
            </a:r>
            <a:endParaRPr lang="en-US" altLang="ko-KR" sz="1600" dirty="0">
              <a:solidFill>
                <a:schemeClr val="bg1"/>
              </a:solidFill>
              <a:latin typeface="Times New Roman" panose="02020603050405020304" pitchFamily="18" charset="0"/>
              <a:cs typeface="Times New Roman" panose="02020603050405020304" pitchFamily="18" charset="0"/>
            </a:endParaRPr>
          </a:p>
        </p:txBody>
      </p:sp>
      <p:sp>
        <p:nvSpPr>
          <p:cNvPr id="43" name="Rounded Rectangle 58">
            <a:extLst>
              <a:ext uri="{FF2B5EF4-FFF2-40B4-BE49-F238E27FC236}">
                <a16:creationId xmlns="" xmlns:a16="http://schemas.microsoft.com/office/drawing/2014/main" id="{AE889B2D-629D-42FF-AEBD-B662F3F9F86D}"/>
              </a:ext>
            </a:extLst>
          </p:cNvPr>
          <p:cNvSpPr/>
          <p:nvPr/>
        </p:nvSpPr>
        <p:spPr>
          <a:xfrm>
            <a:off x="5542666" y="3399574"/>
            <a:ext cx="2577470" cy="381067"/>
          </a:xfrm>
          <a:prstGeom prst="rect">
            <a:avLst/>
          </a:prstGeom>
          <a:solidFill>
            <a:schemeClr val="tx2">
              <a:lumMod val="20000"/>
              <a:lumOff val="80000"/>
            </a:scheme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smtClean="0">
                <a:solidFill>
                  <a:schemeClr val="tx1"/>
                </a:solidFill>
                <a:cs typeface="Arial" pitchFamily="34" charset="0"/>
              </a:rPr>
              <a:t>DATA SPLITTING :</a:t>
            </a:r>
          </a:p>
        </p:txBody>
      </p:sp>
      <p:sp>
        <p:nvSpPr>
          <p:cNvPr id="44" name="TextBox 43">
            <a:extLst>
              <a:ext uri="{FF2B5EF4-FFF2-40B4-BE49-F238E27FC236}">
                <a16:creationId xmlns="" xmlns:a16="http://schemas.microsoft.com/office/drawing/2014/main" id="{1030A49E-B580-4D31-A4AD-42CBE4F5B5B0}"/>
              </a:ext>
            </a:extLst>
          </p:cNvPr>
          <p:cNvSpPr txBox="1"/>
          <p:nvPr/>
        </p:nvSpPr>
        <p:spPr>
          <a:xfrm>
            <a:off x="5493556" y="3884019"/>
            <a:ext cx="6166226" cy="584775"/>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ko-KR" sz="1600" dirty="0">
                <a:solidFill>
                  <a:schemeClr val="bg1"/>
                </a:solidFill>
                <a:cs typeface="Times New Roman" panose="02020603050405020304" pitchFamily="18" charset="0"/>
              </a:rPr>
              <a:t>Our dataset is divided into two subsets, with 80% allocated for training and 20% for testing. </a:t>
            </a:r>
            <a:endParaRPr lang="ko-KR" altLang="en-US" sz="1600" dirty="0">
              <a:solidFill>
                <a:schemeClr val="bg1"/>
              </a:solidFill>
              <a:latin typeface="Times New Roman" panose="02020603050405020304" pitchFamily="18" charset="0"/>
              <a:cs typeface="Times New Roman" panose="02020603050405020304" pitchFamily="18" charset="0"/>
            </a:endParaRPr>
          </a:p>
        </p:txBody>
      </p:sp>
      <p:sp>
        <p:nvSpPr>
          <p:cNvPr id="45" name="Rounded Rectangle 58">
            <a:extLst>
              <a:ext uri="{FF2B5EF4-FFF2-40B4-BE49-F238E27FC236}">
                <a16:creationId xmlns="" xmlns:a16="http://schemas.microsoft.com/office/drawing/2014/main" id="{AE889B2D-629D-42FF-AEBD-B662F3F9F86D}"/>
              </a:ext>
            </a:extLst>
          </p:cNvPr>
          <p:cNvSpPr/>
          <p:nvPr/>
        </p:nvSpPr>
        <p:spPr>
          <a:xfrm>
            <a:off x="5571695" y="4689258"/>
            <a:ext cx="4459458" cy="381067"/>
          </a:xfrm>
          <a:prstGeom prst="rect">
            <a:avLst/>
          </a:prstGeom>
          <a:solidFill>
            <a:schemeClr val="tx2">
              <a:lumMod val="20000"/>
              <a:lumOff val="80000"/>
            </a:scheme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smtClean="0">
                <a:solidFill>
                  <a:schemeClr val="tx1"/>
                </a:solidFill>
                <a:cs typeface="Arial" pitchFamily="34" charset="0"/>
              </a:rPr>
              <a:t>UPLOADING DATA IN AWS S3 BUCKET:</a:t>
            </a:r>
          </a:p>
        </p:txBody>
      </p:sp>
      <p:sp>
        <p:nvSpPr>
          <p:cNvPr id="46" name="TextBox 45">
            <a:extLst>
              <a:ext uri="{FF2B5EF4-FFF2-40B4-BE49-F238E27FC236}">
                <a16:creationId xmlns="" xmlns:a16="http://schemas.microsoft.com/office/drawing/2014/main" id="{1030A49E-B580-4D31-A4AD-42CBE4F5B5B0}"/>
              </a:ext>
            </a:extLst>
          </p:cNvPr>
          <p:cNvSpPr txBox="1"/>
          <p:nvPr/>
        </p:nvSpPr>
        <p:spPr>
          <a:xfrm>
            <a:off x="5519792" y="5195552"/>
            <a:ext cx="6166226" cy="1077218"/>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ko-KR" sz="1600" dirty="0">
                <a:solidFill>
                  <a:schemeClr val="bg1"/>
                </a:solidFill>
                <a:cs typeface="Times New Roman" panose="02020603050405020304" pitchFamily="18" charset="0"/>
              </a:rPr>
              <a:t>We use Amazon S3 for storing and managing our datasets. Uploading data to an S3 bucket streamlines data accessibility for AWS </a:t>
            </a:r>
            <a:r>
              <a:rPr lang="en-US" altLang="ko-KR" sz="1600" dirty="0" err="1">
                <a:solidFill>
                  <a:schemeClr val="bg1"/>
                </a:solidFill>
                <a:cs typeface="Times New Roman" panose="02020603050405020304" pitchFamily="18" charset="0"/>
              </a:rPr>
              <a:t>SageMaker</a:t>
            </a:r>
            <a:r>
              <a:rPr lang="en-US" altLang="ko-KR" sz="1600" dirty="0">
                <a:solidFill>
                  <a:schemeClr val="bg1"/>
                </a:solidFill>
                <a:cs typeface="Times New Roman" panose="02020603050405020304" pitchFamily="18" charset="0"/>
              </a:rPr>
              <a:t>, ensuring efficient model training and evaluation</a:t>
            </a:r>
            <a:r>
              <a:rPr lang="en-US" altLang="ko-KR" sz="1600" dirty="0">
                <a:solidFill>
                  <a:schemeClr val="bg1"/>
                </a:solidFill>
                <a:latin typeface="Times New Roman" panose="02020603050405020304" pitchFamily="18" charset="0"/>
                <a:cs typeface="Times New Roman" panose="02020603050405020304" pitchFamily="18" charset="0"/>
              </a:rPr>
              <a:t>.</a:t>
            </a:r>
            <a:endParaRPr lang="ko-KR" alt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349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Custom 11">
      <a:dk1>
        <a:sysClr val="windowText" lastClr="000000"/>
      </a:dk1>
      <a:lt1>
        <a:sysClr val="window" lastClr="FFFFFF"/>
      </a:lt1>
      <a:dk2>
        <a:srgbClr val="44546A"/>
      </a:dk2>
      <a:lt2>
        <a:srgbClr val="E7E6E6"/>
      </a:lt2>
      <a:accent1>
        <a:srgbClr val="8540F4"/>
      </a:accent1>
      <a:accent2>
        <a:srgbClr val="2EC8ED"/>
      </a:accent2>
      <a:accent3>
        <a:srgbClr val="07C1AF"/>
      </a:accent3>
      <a:accent4>
        <a:srgbClr val="019BA7"/>
      </a:accent4>
      <a:accent5>
        <a:srgbClr val="A5A5A5"/>
      </a:accent5>
      <a:accent6>
        <a:srgbClr val="5C5C5C"/>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Custom 11">
      <a:dk1>
        <a:sysClr val="windowText" lastClr="000000"/>
      </a:dk1>
      <a:lt1>
        <a:sysClr val="window" lastClr="FFFFFF"/>
      </a:lt1>
      <a:dk2>
        <a:srgbClr val="44546A"/>
      </a:dk2>
      <a:lt2>
        <a:srgbClr val="E7E6E6"/>
      </a:lt2>
      <a:accent1>
        <a:srgbClr val="8540F4"/>
      </a:accent1>
      <a:accent2>
        <a:srgbClr val="2EC8ED"/>
      </a:accent2>
      <a:accent3>
        <a:srgbClr val="07C1AF"/>
      </a:accent3>
      <a:accent4>
        <a:srgbClr val="019BA7"/>
      </a:accent4>
      <a:accent5>
        <a:srgbClr val="A5A5A5"/>
      </a:accent5>
      <a:accent6>
        <a:srgbClr val="5C5C5C"/>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5337</TotalTime>
  <Words>1018</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19</vt:i4>
      </vt:variant>
    </vt:vector>
  </HeadingPairs>
  <TitlesOfParts>
    <vt:vector size="31" baseType="lpstr">
      <vt:lpstr>Arial Unicode MS</vt:lpstr>
      <vt:lpstr>Malgun Gothic</vt:lpstr>
      <vt:lpstr>Algerian</vt:lpstr>
      <vt:lpstr>AmazonEmber</vt:lpstr>
      <vt:lpstr>Arial</vt:lpstr>
      <vt:lpstr>Arial Rounded MT Bold</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Microsoft account</cp:lastModifiedBy>
  <cp:revision>120</cp:revision>
  <dcterms:created xsi:type="dcterms:W3CDTF">2020-01-20T05:08:25Z</dcterms:created>
  <dcterms:modified xsi:type="dcterms:W3CDTF">2023-11-23T18:44:03Z</dcterms:modified>
</cp:coreProperties>
</file>