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b310a3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b310a3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b420ee9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b420ee9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b310a3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b310a3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b420ee9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b420ee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b420ee9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b420ee9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b420ee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b420ee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b420ee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b420ee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b420ee9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b420ee9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b310a3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b310a3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b310a3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4b310a3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b310a3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b310a3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iki.ros.org/ROS/Tutorials" TargetMode="External"/><Relationship Id="rId4" Type="http://schemas.openxmlformats.org/officeDocument/2006/relationships/hyperlink" Target="https://www.youtube.com/playlist?list=PLTEmcYHVE7dPWixFnzkd68jPjwGzxHjUG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playlist?list=PLgnQpQtFTOGQrZ4O5QzbIHgl3b1JHimN_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utomaticaddison.com/how-to-launch-the-turtlebot3-simulation-with-ro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RVIZ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Launch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useful resources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http://wiki.ros.org/ROS/Tutorials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Book: A Gentle Introduction to ROS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Robot navigation in simulation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https://www.youtube.com/playlist?list=PLTEmcYHVE7dPWixFnzkd68jPjwGzxHjUG</a:t>
            </a:r>
            <a:r>
              <a:rPr lang="en" sz="1600"/>
              <a:t> </a:t>
            </a:r>
            <a:br>
              <a:rPr lang="en"/>
            </a:b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 b="25843" l="6825" r="4538" t="24807"/>
          <a:stretch/>
        </p:blipFill>
        <p:spPr>
          <a:xfrm>
            <a:off x="1970550" y="2894625"/>
            <a:ext cx="5065575" cy="21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useful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SLAM Course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https://www.youtube.com/playlist?list=PLgnQpQtFTOGQrZ4O5QzbIHgl3b1JHimN_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4"/>
            <a:ext cx="9143999" cy="3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m</a:t>
            </a:r>
            <a:r>
              <a:rPr lang="en" sz="2400">
                <a:solidFill>
                  <a:srgbClr val="0000FF"/>
                </a:solidFill>
              </a:rPr>
              <a:t>y_project_ws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p</a:t>
            </a:r>
            <a:r>
              <a:rPr b="1" lang="en"/>
              <a:t>ackage_1</a:t>
            </a:r>
            <a:br>
              <a:rPr lang="en"/>
            </a:br>
            <a:r>
              <a:rPr lang="en"/>
              <a:t>		</a:t>
            </a:r>
            <a:r>
              <a:rPr lang="en"/>
              <a:t>n</a:t>
            </a:r>
            <a:r>
              <a:rPr lang="en"/>
              <a:t>ode_a</a:t>
            </a:r>
            <a:br>
              <a:rPr lang="en"/>
            </a:br>
            <a:r>
              <a:rPr lang="en"/>
              <a:t>		</a:t>
            </a:r>
            <a:r>
              <a:rPr lang="en"/>
              <a:t>n</a:t>
            </a:r>
            <a:r>
              <a:rPr lang="en"/>
              <a:t>ode_b</a:t>
            </a:r>
            <a:br>
              <a:rPr lang="en"/>
            </a:br>
            <a:r>
              <a:rPr lang="en"/>
              <a:t>		</a:t>
            </a:r>
            <a:r>
              <a:rPr lang="en"/>
              <a:t>n</a:t>
            </a:r>
            <a:r>
              <a:rPr lang="en"/>
              <a:t>ode_c</a:t>
            </a:r>
            <a:br>
              <a:rPr lang="en"/>
            </a:br>
            <a:r>
              <a:rPr lang="en"/>
              <a:t>	</a:t>
            </a:r>
            <a:r>
              <a:rPr b="1" lang="en"/>
              <a:t>p</a:t>
            </a:r>
            <a:r>
              <a:rPr b="1" lang="en"/>
              <a:t>ackage_2</a:t>
            </a:r>
            <a:br>
              <a:rPr lang="en"/>
            </a:br>
            <a:r>
              <a:rPr lang="en"/>
              <a:t>		</a:t>
            </a:r>
            <a:r>
              <a:rPr lang="en"/>
              <a:t>n</a:t>
            </a:r>
            <a:r>
              <a:rPr lang="en"/>
              <a:t>ode_d</a:t>
            </a:r>
            <a:br>
              <a:rPr lang="en"/>
            </a:br>
            <a:r>
              <a:rPr lang="en"/>
              <a:t>		node_e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Create workspace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</a:t>
            </a:r>
            <a:r>
              <a:rPr i="1" lang="en"/>
              <a:t>mkdir -p catkin_ws/src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</a:t>
            </a:r>
            <a:r>
              <a:rPr i="1" lang="en"/>
              <a:t>cd catkin_ws/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</a:t>
            </a:r>
            <a:r>
              <a:rPr i="1" lang="en"/>
              <a:t>c</a:t>
            </a:r>
            <a:r>
              <a:rPr i="1" lang="en"/>
              <a:t>atkin_make </a:t>
            </a:r>
            <a:br>
              <a:rPr lang="en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Create Package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cd src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catkin_create_pkg my_package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Put your python codes in </a:t>
            </a:r>
            <a:r>
              <a:rPr i="1" lang="en"/>
              <a:t>my_package/scripts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 </a:t>
            </a:r>
            <a:r>
              <a:rPr i="1" lang="en" u="sng"/>
              <a:t>#!/usr/bin/env python</a:t>
            </a:r>
            <a:r>
              <a:rPr lang="en"/>
              <a:t> to the first line of your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Modify </a:t>
            </a:r>
            <a:r>
              <a:rPr i="1" lang="en"/>
              <a:t>my_package/CMakeLists.txt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 the following to the end of your CMakeLists.txt</a:t>
            </a:r>
            <a:endParaRPr sz="1000"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6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en" sz="16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in_install_python(PROGRAMS scripts/publisher.py scri</a:t>
            </a:r>
            <a:r>
              <a:rPr lang="en" sz="1600">
                <a:highlight>
                  <a:srgbClr val="F3F5F7"/>
                </a:highlight>
                <a:latin typeface="Courier New"/>
                <a:ea typeface="Courier New"/>
                <a:cs typeface="Courier New"/>
                <a:sym typeface="Courier New"/>
              </a:rPr>
              <a:t>pts/subscriber.py DESTINATION ${CATKIN_PACKAGE_BIN_DESTINATION})</a:t>
            </a:r>
            <a:endParaRPr sz="1600">
              <a:highlight>
                <a:srgbClr val="F3F5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i="1" lang="en" sz="1800"/>
              <a:t>$ catkin_make</a:t>
            </a:r>
            <a:r>
              <a:rPr i="1" lang="en"/>
              <a:t> </a:t>
            </a:r>
            <a:r>
              <a:rPr lang="en"/>
              <a:t>in your </a:t>
            </a:r>
            <a:r>
              <a:rPr i="1" lang="en" sz="1800"/>
              <a:t>catkin_ws</a:t>
            </a:r>
            <a:r>
              <a:rPr lang="en"/>
              <a:t> directory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 the </a:t>
            </a:r>
            <a:r>
              <a:rPr i="1" lang="en" sz="1800"/>
              <a:t>$ source</a:t>
            </a:r>
            <a:r>
              <a:rPr lang="en" sz="1800"/>
              <a:t> </a:t>
            </a:r>
            <a:r>
              <a:rPr i="1" lang="en" sz="1800"/>
              <a:t>catkin_ws/devel/setup.bash</a:t>
            </a:r>
            <a:r>
              <a:rPr lang="en" sz="1800"/>
              <a:t> </a:t>
            </a:r>
            <a:r>
              <a:rPr lang="en"/>
              <a:t>to your </a:t>
            </a:r>
            <a:r>
              <a:rPr i="1" lang="en" sz="1800"/>
              <a:t>~/.bashrc</a:t>
            </a:r>
            <a:endParaRPr i="1" sz="18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1800"/>
              <a:t>$ </a:t>
            </a:r>
            <a:r>
              <a:rPr i="1" lang="en" sz="1800"/>
              <a:t>c</a:t>
            </a:r>
            <a:r>
              <a:rPr i="1" lang="en" sz="1800"/>
              <a:t>hmod -R +x </a:t>
            </a:r>
            <a:r>
              <a:rPr i="1" lang="en" sz="1800"/>
              <a:t>my_package/</a:t>
            </a:r>
            <a:r>
              <a:rPr i="1" lang="en" sz="1800"/>
              <a:t>scripts</a:t>
            </a:r>
            <a:endParaRPr i="1" sz="18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Open a new terminal and run your nodes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</a:t>
            </a:r>
            <a:r>
              <a:rPr i="1" lang="en"/>
              <a:t>r</a:t>
            </a:r>
            <a:r>
              <a:rPr i="1" lang="en"/>
              <a:t>osrun my_package publisher.py</a:t>
            </a:r>
            <a:endParaRPr i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$ </a:t>
            </a:r>
            <a:r>
              <a:rPr i="1" lang="en"/>
              <a:t>r</a:t>
            </a:r>
            <a:r>
              <a:rPr i="1" lang="en"/>
              <a:t>osrun my_package subscriber.py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files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multiple nodes at once!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https://automaticaddison.com/how-to-launch-the-turtlebot3-simulation-with-ros/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Don’t forget to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Put source devel/setup.bash of your workspace in the ~/.bashrc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export TURTLEBOT3_MODEL=burger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23025" y="1185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Run the simulator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$ roslaunch turtlebot3_gazebo turtlebot3_world.launch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Run gmapping slam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$ </a:t>
            </a:r>
            <a:r>
              <a:rPr lang="en"/>
              <a:t>roslaunch turtlebot3_slam turtlebot3_slam.launch slam_methods:=gmapping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Don’t forget to </a:t>
            </a:r>
            <a:r>
              <a:rPr lang="en" sz="12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ros-kinetic-slam-gmapping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Control the robot using keyboard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roslaunch turtlebot3_teleop turtlebot3_teleop_key.launch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</a:t>
            </a:r>
            <a:r>
              <a:rPr lang="en"/>
              <a:t>osnode list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rostopic list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rostopic hz/echo/info cmd_vel     (guess the output of info)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</a:t>
            </a:r>
            <a:r>
              <a:rPr lang="en"/>
              <a:t>ostopic hz/echo/info imu     		(guess the output of info)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</a:t>
            </a:r>
            <a:r>
              <a:rPr lang="en"/>
              <a:t>ostopic hz/echo/info scan   		</a:t>
            </a:r>
            <a:r>
              <a:rPr lang="en"/>
              <a:t>(guess the output of info)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