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6" r:id="rId6"/>
    <p:sldId id="261" r:id="rId7"/>
    <p:sldId id="269" r:id="rId8"/>
    <p:sldId id="272" r:id="rId9"/>
    <p:sldId id="273" r:id="rId10"/>
    <p:sldId id="274" r:id="rId11"/>
    <p:sldId id="27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70CF33-C621-4D90-B560-0B1630130F6B}">
          <p14:sldIdLst>
            <p14:sldId id="256"/>
            <p14:sldId id="257"/>
            <p14:sldId id="259"/>
            <p14:sldId id="260"/>
            <p14:sldId id="276"/>
            <p14:sldId id="261"/>
            <p14:sldId id="269"/>
            <p14:sldId id="272"/>
            <p14:sldId id="273"/>
            <p14:sldId id="274"/>
            <p14:sldId id="27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0" autoAdjust="0"/>
    <p:restoredTop sz="94660"/>
  </p:normalViewPr>
  <p:slideViewPr>
    <p:cSldViewPr snapToGrid="0">
      <p:cViewPr>
        <p:scale>
          <a:sx n="81" d="100"/>
          <a:sy n="81" d="100"/>
        </p:scale>
        <p:origin x="-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214EF-DB0F-4020-9B8A-80A454BC1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C8E449-88E7-4B6D-8CEF-021D398A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DAE0A5-1D9E-4063-BE76-239075E8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D68764-37D1-4336-B219-F651298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9CD57A-4B4E-4D9A-B458-012C0EB7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2DCF0-EC9F-4D14-936B-67ABDC25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1EF4DD-AF96-4FB8-A6E7-7D4915B40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3FE97C-0971-470A-9602-D517BE4F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354518-A41E-4B03-ACC4-0970F884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094D73-2849-43A3-B5A3-A9799841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AB03FE-9D96-45B8-8964-001FE0E09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BA109F-A658-428D-8B84-ACCC758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7A591-DBE9-4735-BAEC-FA98073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27F8ED-75EE-40E7-943B-31D18C23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A2025C-75FF-4B04-81CB-DF9217C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A21EF-92B9-4816-B804-40B3CE11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66F4-FCF6-4E5B-8A79-17AFE53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20C896-0F74-4FA4-972C-9F4BD294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8F6368-1214-4394-B886-D0017BB3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D4C2-8237-4768-A25D-5CED43F2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035F-4974-4678-AFA1-9443B45F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5F42DF-0209-40D8-8D22-FFE6B4D3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8452E3-8877-41A7-80C9-14EB5283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4C04E-90A0-48A8-AC6B-B15D98A6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C9F4B-CAB0-43A1-A837-4C22655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EF060-2E59-4F5A-BF5C-E6DBE431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D559DD-697F-4D6E-9BAA-D052A265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E30560-8A56-43A0-9688-3C4C2AAF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88317F-11BB-4855-B25C-AB5A7D2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4D5175-0410-4FC0-8334-A62DECA8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5F0C2B-7329-4CE3-9779-F6140BC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CB911-4A3D-46DC-A41C-9DEE4EF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CFD3E6-722F-4EF1-8CC0-AF921B08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E0DAA5-DC31-4B8D-B022-B2915943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92C045-ADCB-4716-9B8C-683175D3A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843300-37C2-4C96-8753-091AE0787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4C828C-D3AF-4C22-9714-D1E28F1A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DCCD8B-410B-4C60-9E56-42E7256A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5C235B-85E8-4ACA-8002-30161B9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4FE54-A54E-499C-AB85-BD251ACF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AA6CF0-C760-438D-B697-A3E43D5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A66D61-A28C-4337-9954-F7DA45F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F271C-8A04-4773-A359-BDC2CB32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A45852-BADF-4ECC-A1DF-2D9C64C3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CDCC35-1F77-4D6A-9E69-72957A6C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18D53D-E60F-418F-9359-C53D9722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FB2D5-A317-4208-AFAC-4D73D965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04BAB-E721-4210-8609-FDA677DE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713423-662F-47A3-8943-D84E5DF6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072D02-37C5-4DC8-A079-173CB4AB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E3024B-F1FB-41DA-9E2A-0E715C28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E7F023-6D9F-48B9-BEE2-216C2BF4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7C45D-28C3-4919-9F00-650A8D7C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7FAA1F-2141-4AD1-B22D-01D6283EB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AFA97B-3BD8-4236-B589-9D735210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17CC38-9838-4874-AE8D-F4638AA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3801D6-DA73-4D26-8A3F-C313ABB5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458006-DEAF-4353-A274-1A739A44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4036A8-6DAC-477D-A4F6-19FE3746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2A6D22-FF17-4034-9902-8630C480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E9F541-BA6F-4AE3-8CF7-901E52BF5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5DF4-BC70-4FC0-8AF9-8288C5E366C3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2335F5-780A-40DB-9DB1-91E0176F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FEDDD-EC30-4022-B021-BCA3C2EF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6B75-EA84-4651-B95E-92DBFC51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B8E23-2588-4D46-95A9-C82B9603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038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SVM</a:t>
            </a:r>
            <a:endParaRPr lang="en-US" dirty="0">
              <a:solidFill>
                <a:schemeClr val="bg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189A7C-61AC-4EDD-A9A9-52CE2D312F72}"/>
              </a:ext>
            </a:extLst>
          </p:cNvPr>
          <p:cNvSpPr txBox="1">
            <a:spLocks/>
          </p:cNvSpPr>
          <p:nvPr/>
        </p:nvSpPr>
        <p:spPr>
          <a:xfrm>
            <a:off x="1556657" y="18251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20664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7060A5-AF95-412E-850C-6CAAA30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" y="234461"/>
            <a:ext cx="2893326" cy="515815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RBF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100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1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96.82%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=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</a:t>
            </a: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73.82%</a:t>
            </a: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800" dirty="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92" y="187569"/>
            <a:ext cx="5791200" cy="284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7" y="3130062"/>
            <a:ext cx="5581650" cy="30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7060A5-AF95-412E-850C-6CAAA30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" y="234461"/>
            <a:ext cx="2893326" cy="515815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RBF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100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34.82%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800" dirty="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85" y="782515"/>
            <a:ext cx="569814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4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94F35-440F-4633-805E-0580D45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best model so far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EE22F8-BB5A-4EA0-999A-721D23C3BE86}"/>
              </a:ext>
            </a:extLst>
          </p:cNvPr>
          <p:cNvSpPr txBox="1"/>
          <p:nvPr/>
        </p:nvSpPr>
        <p:spPr>
          <a:xfrm>
            <a:off x="450375" y="2142699"/>
            <a:ext cx="5089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Kernel = linear</a:t>
            </a:r>
          </a:p>
          <a:p>
            <a:r>
              <a:rPr lang="en-US" sz="3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3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= </a:t>
            </a:r>
            <a:r>
              <a:rPr lang="en-US" sz="3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/>
            </a:r>
            <a:b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 = 98.41</a:t>
            </a:r>
            <a:r>
              <a:rPr lang="en-US" sz="3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  <a:endParaRPr lang="en-US" sz="36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04353"/>
            <a:ext cx="6890234" cy="318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94F35-440F-4633-805E-0580D45F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462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94F35-440F-4633-805E-0580D45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C0370-369C-4A2B-9D80-D0D2870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Classification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of </a:t>
            </a: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three</a:t>
            </a:r>
            <a:r>
              <a:rPr lang="en-US" sz="3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different varieties of wheat.</a:t>
            </a:r>
          </a:p>
        </p:txBody>
      </p:sp>
    </p:spTree>
    <p:extLst>
      <p:ext uri="{BB962C8B-B14F-4D97-AF65-F5344CB8AC3E}">
        <p14:creationId xmlns:p14="http://schemas.microsoft.com/office/powerpoint/2010/main" val="6793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94F35-440F-4633-805E-0580D45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CC0370-369C-4A2B-9D80-D0D2870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3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Measurements of geometrical properties of kernels belonging to three different varieties of wheat. A soft X-ray technique and GRAINS package were used to construct all seven, real-valued attributes.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637E53-4AD6-4C9E-9099-C83B4565EAA2}"/>
              </a:ext>
            </a:extLst>
          </p:cNvPr>
          <p:cNvSpPr txBox="1">
            <a:spLocks/>
          </p:cNvSpPr>
          <p:nvPr/>
        </p:nvSpPr>
        <p:spPr>
          <a:xfrm>
            <a:off x="797257" y="3981971"/>
            <a:ext cx="10515600" cy="206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Instances:</a:t>
            </a:r>
            <a:r>
              <a: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210</a:t>
            </a:r>
          </a:p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Number of Attributes: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Attribute types: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Numbers</a:t>
            </a:r>
          </a:p>
          <a:p>
            <a:pPr marL="0" indent="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94F35-440F-4633-805E-0580D45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A6CB2B-5C05-43BF-96E8-359739FD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5" y="1690688"/>
            <a:ext cx="688974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092"/>
            <a:ext cx="10515600" cy="5672871"/>
          </a:xfrm>
        </p:spPr>
        <p:txBody>
          <a:bodyPr/>
          <a:lstStyle/>
          <a:p>
            <a:r>
              <a:rPr lang="en-US" dirty="0" smtClean="0"/>
              <a:t>Linear Kernel</a:t>
            </a:r>
          </a:p>
          <a:p>
            <a:r>
              <a:rPr lang="en-US" dirty="0" smtClean="0"/>
              <a:t>Poly Kernel</a:t>
            </a:r>
          </a:p>
          <a:p>
            <a:r>
              <a:rPr lang="en-US" dirty="0" smtClean="0"/>
              <a:t>RBF Kernel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How to tune Parameters of SVM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2000" dirty="0" smtClean="0"/>
              <a:t>Change the </a:t>
            </a:r>
            <a:r>
              <a:rPr lang="en-US" sz="2000" dirty="0"/>
              <a:t>kernel type </a:t>
            </a:r>
            <a:r>
              <a:rPr lang="en-US" sz="2000" dirty="0" smtClean="0"/>
              <a:t>and </a:t>
            </a:r>
            <a:r>
              <a:rPr lang="en-US" sz="2000" dirty="0"/>
              <a:t>look at the impact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- gamma</a:t>
            </a:r>
            <a:r>
              <a:rPr lang="en-US" sz="2000" dirty="0"/>
              <a:t>: Kernel coefficient for ‘</a:t>
            </a:r>
            <a:r>
              <a:rPr lang="en-US" sz="2000" dirty="0" err="1"/>
              <a:t>rbf</a:t>
            </a:r>
            <a:r>
              <a:rPr lang="en-US" sz="2000" dirty="0"/>
              <a:t>’, ‘poly’ and ‘sigmoid’. Higher the value of gamma, will try to exact fit the as per training data set i.e. generalization error and cause over-fitting problem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- C</a:t>
            </a:r>
            <a:r>
              <a:rPr lang="en-US" sz="2000" b="1" dirty="0"/>
              <a:t>: </a:t>
            </a:r>
            <a:r>
              <a:rPr lang="en-US" sz="2000" dirty="0"/>
              <a:t>Penalty parameter C of the error term. It also controls the trade off between smooth decision boundary and classifying the training points correctly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45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7060A5-AF95-412E-850C-6CAAA30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3" y="0"/>
            <a:ext cx="2893326" cy="6858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1 , 10, 100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1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96.82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=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98.42%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800" dirty="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6" y="254246"/>
            <a:ext cx="6890235" cy="328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7" y="3536708"/>
            <a:ext cx="6890234" cy="318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3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7060A5-AF95-412E-850C-6CAAA30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" y="234461"/>
            <a:ext cx="2893326" cy="515815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10</a:t>
            </a: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95.41%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=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1000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96.82%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800" dirty="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9692"/>
            <a:ext cx="7151078" cy="308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376246"/>
            <a:ext cx="7151078" cy="29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3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7060A5-AF95-412E-850C-6CAAA30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" y="234461"/>
            <a:ext cx="2893326" cy="515815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poly</a:t>
            </a:r>
            <a:b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1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61.93%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= 1</a:t>
            </a:r>
            <a:b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10, 100, 1000</a:t>
            </a: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95.23%</a:t>
            </a: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800" dirty="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31" y="3153507"/>
            <a:ext cx="7309336" cy="320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2" y="117230"/>
            <a:ext cx="7291754" cy="292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3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A7060A5-AF95-412E-850C-6CAAA30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" y="234461"/>
            <a:ext cx="2893326" cy="515815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RBF</a:t>
            </a:r>
            <a: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1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1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95.23%</a:t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= </a:t>
            </a:r>
            <a:r>
              <a:rPr lang="en-US" sz="2800" dirty="0" smtClean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gamma = </a:t>
            </a:r>
            <a:r>
              <a:rPr lang="en-US" sz="2800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 = </a:t>
            </a: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96.82%</a:t>
            </a:r>
            <a: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2800" dirty="0" smtClean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2800" dirty="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787" y="0"/>
            <a:ext cx="5619750" cy="29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74" y="2930769"/>
            <a:ext cx="5743575" cy="338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160</Words>
  <Application>Microsoft Office PowerPoint</Application>
  <PresentationFormat>Custom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SVM</vt:lpstr>
      <vt:lpstr>Problem</vt:lpstr>
      <vt:lpstr>Dataset</vt:lpstr>
      <vt:lpstr>Initial Model</vt:lpstr>
      <vt:lpstr>PowerPoint Presentation</vt:lpstr>
      <vt:lpstr>kernel = linear gamma = 1 , 10, 100   C = 1 AC = 96.82%  C = 10 AC = 98.42%  </vt:lpstr>
      <vt:lpstr>kernel = linear  C = 100 AC = 95.41%  C = 1000 AC = 96.82% </vt:lpstr>
      <vt:lpstr>kernel = poly  C = 1 gamma = 0 AC = 61.93%  C = 1 gamma = 10, 100, 1000 AC = 95.23%  </vt:lpstr>
      <vt:lpstr>kernel = RBF  C = 1 gamma = 1 AC = 95.23%  C = 10 gamma = 1 AC = 96.82%  </vt:lpstr>
      <vt:lpstr>kernel = RBF  C = 100 gamma = 1 AC = 96.82%  C = 100 gamma = 10 AC = 73.82%  </vt:lpstr>
      <vt:lpstr>kernel = RBF  C = 100 gamma = 100 AC = 34.82%   </vt:lpstr>
      <vt:lpstr>The best model so far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Mohamed Ahmed</cp:lastModifiedBy>
  <cp:revision>25</cp:revision>
  <dcterms:created xsi:type="dcterms:W3CDTF">2018-10-14T22:05:21Z</dcterms:created>
  <dcterms:modified xsi:type="dcterms:W3CDTF">2018-11-11T19:12:31Z</dcterms:modified>
</cp:coreProperties>
</file>